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commentAuthors.xml" ContentType="application/vnd.openxmlformats-officedocument.presentationml.commentAuthor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0" r:id="rId1"/>
  </p:sldMasterIdLst>
  <p:notesMasterIdLst>
    <p:notesMasterId r:id="rId14"/>
  </p:notesMasterIdLst>
  <p:handoutMasterIdLst>
    <p:handoutMasterId r:id="rId15"/>
  </p:handoutMasterIdLst>
  <p:sldIdLst>
    <p:sldId id="863" r:id="rId2"/>
    <p:sldId id="1075" r:id="rId3"/>
    <p:sldId id="1076" r:id="rId4"/>
    <p:sldId id="1043" r:id="rId5"/>
    <p:sldId id="1084" r:id="rId6"/>
    <p:sldId id="1085" r:id="rId7"/>
    <p:sldId id="1077" r:id="rId8"/>
    <p:sldId id="1080" r:id="rId9"/>
    <p:sldId id="1081" r:id="rId10"/>
    <p:sldId id="1082" r:id="rId11"/>
    <p:sldId id="1083" r:id="rId12"/>
    <p:sldId id="869" r:id="rId13"/>
  </p:sldIdLst>
  <p:sldSz cx="9906000" cy="6858000" type="A4"/>
  <p:notesSz cx="7102475" cy="10233025"/>
  <p:custDataLst>
    <p:tags r:id="rId16"/>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601">
          <p15:clr>
            <a:srgbClr val="A4A3A4"/>
          </p15:clr>
        </p15:guide>
        <p15:guide id="2" orient="horz" pos="485">
          <p15:clr>
            <a:srgbClr val="A4A3A4"/>
          </p15:clr>
        </p15:guide>
        <p15:guide id="3" orient="horz" pos="953">
          <p15:clr>
            <a:srgbClr val="A4A3A4"/>
          </p15:clr>
        </p15:guide>
        <p15:guide id="4" pos="5887">
          <p15:clr>
            <a:srgbClr val="A4A3A4"/>
          </p15:clr>
        </p15:guide>
        <p15:guide id="5" pos="355">
          <p15:clr>
            <a:srgbClr val="A4A3A4"/>
          </p15:clr>
        </p15:guide>
        <p15:guide id="6" pos="1668">
          <p15:clr>
            <a:srgbClr val="A4A3A4"/>
          </p15:clr>
        </p15:guide>
        <p15:guide id="7" pos="2183">
          <p15:clr>
            <a:srgbClr val="A4A3A4"/>
          </p15:clr>
        </p15:guide>
        <p15:guide id="8" pos="4535">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Mia Vida Villanueva" initials="MVV" lastIdx="1"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8E1E31"/>
    <a:srgbClr val="863F01"/>
    <a:srgbClr val="DC6900"/>
    <a:srgbClr val="602320"/>
    <a:srgbClr val="EB8C00"/>
    <a:srgbClr val="968C6D"/>
    <a:srgbClr val="DB536A"/>
    <a:srgbClr val="BB2740"/>
    <a:srgbClr val="A32020"/>
    <a:srgbClr val="75230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Sin estilo ni cuadrícula">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Sin estilo, cuadrícula de la tabla">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Estilo temático 1 - Énfasis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691" autoAdjust="0"/>
    <p:restoredTop sz="87433" autoAdjust="0"/>
  </p:normalViewPr>
  <p:slideViewPr>
    <p:cSldViewPr snapToGrid="0">
      <p:cViewPr varScale="1">
        <p:scale>
          <a:sx n="70" d="100"/>
          <a:sy n="70" d="100"/>
        </p:scale>
        <p:origin x="1092" y="48"/>
      </p:cViewPr>
      <p:guideLst>
        <p:guide orient="horz" pos="2601"/>
        <p:guide orient="horz" pos="485"/>
        <p:guide orient="horz" pos="953"/>
        <p:guide pos="5887"/>
        <p:guide pos="355"/>
        <p:guide pos="1668"/>
        <p:guide pos="2183"/>
        <p:guide pos="4535"/>
      </p:guideLst>
    </p:cSldViewPr>
  </p:slideViewPr>
  <p:outlineViewPr>
    <p:cViewPr>
      <p:scale>
        <a:sx n="33" d="100"/>
        <a:sy n="33" d="100"/>
      </p:scale>
      <p:origin x="0" y="3732"/>
    </p:cViewPr>
  </p:outlineViewPr>
  <p:notesTextViewPr>
    <p:cViewPr>
      <p:scale>
        <a:sx n="100" d="100"/>
        <a:sy n="100" d="100"/>
      </p:scale>
      <p:origin x="0" y="0"/>
    </p:cViewPr>
  </p:notesTextViewPr>
  <p:sorterViewPr>
    <p:cViewPr varScale="1">
      <p:scale>
        <a:sx n="1" d="1"/>
        <a:sy n="1" d="1"/>
      </p:scale>
      <p:origin x="0" y="-798"/>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tags" Target="tags/tag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customXml" Target="../customXml/item3.xml"/><Relationship Id="rId5" Type="http://schemas.openxmlformats.org/officeDocument/2006/relationships/slide" Target="slides/slide4.xml"/><Relationship Id="rId15" Type="http://schemas.openxmlformats.org/officeDocument/2006/relationships/handoutMaster" Target="handoutMasters/handoutMaster1.xml"/><Relationship Id="rId23" Type="http://schemas.openxmlformats.org/officeDocument/2006/relationships/customXml" Target="../customXml/item2.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 Id="rId22" Type="http://schemas.openxmlformats.org/officeDocument/2006/relationships/customXml" Target="../customXml/item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4" y="3"/>
            <a:ext cx="3078513" cy="512143"/>
          </a:xfrm>
          <a:prstGeom prst="rect">
            <a:avLst/>
          </a:prstGeom>
        </p:spPr>
        <p:txBody>
          <a:bodyPr vert="horz" lIns="95465" tIns="47732" rIns="95465" bIns="47732" rtlCol="0"/>
          <a:lstStyle>
            <a:lvl1pPr algn="l">
              <a:defRPr sz="1300"/>
            </a:lvl1pPr>
          </a:lstStyle>
          <a:p>
            <a:endParaRPr lang="es-ES" dirty="0"/>
          </a:p>
        </p:txBody>
      </p:sp>
      <p:sp>
        <p:nvSpPr>
          <p:cNvPr id="3" name="2 Marcador de fecha"/>
          <p:cNvSpPr>
            <a:spLocks noGrp="1"/>
          </p:cNvSpPr>
          <p:nvPr>
            <p:ph type="dt" sz="quarter" idx="1"/>
          </p:nvPr>
        </p:nvSpPr>
        <p:spPr>
          <a:xfrm>
            <a:off x="4022307" y="3"/>
            <a:ext cx="3078513" cy="512143"/>
          </a:xfrm>
          <a:prstGeom prst="rect">
            <a:avLst/>
          </a:prstGeom>
        </p:spPr>
        <p:txBody>
          <a:bodyPr vert="horz" lIns="95465" tIns="47732" rIns="95465" bIns="47732" rtlCol="0"/>
          <a:lstStyle>
            <a:lvl1pPr algn="r">
              <a:defRPr sz="1300"/>
            </a:lvl1pPr>
          </a:lstStyle>
          <a:p>
            <a:fld id="{1E61D4B9-71BB-4334-B62E-31ED0939199F}" type="datetimeFigureOut">
              <a:rPr lang="es-ES" smtClean="0"/>
              <a:pPr/>
              <a:t>06/08/2018</a:t>
            </a:fld>
            <a:endParaRPr lang="es-ES" dirty="0"/>
          </a:p>
        </p:txBody>
      </p:sp>
      <p:sp>
        <p:nvSpPr>
          <p:cNvPr id="4" name="3 Marcador de pie de página"/>
          <p:cNvSpPr>
            <a:spLocks noGrp="1"/>
          </p:cNvSpPr>
          <p:nvPr>
            <p:ph type="ftr" sz="quarter" idx="2"/>
          </p:nvPr>
        </p:nvSpPr>
        <p:spPr>
          <a:xfrm>
            <a:off x="4" y="9719247"/>
            <a:ext cx="3078513" cy="512143"/>
          </a:xfrm>
          <a:prstGeom prst="rect">
            <a:avLst/>
          </a:prstGeom>
        </p:spPr>
        <p:txBody>
          <a:bodyPr vert="horz" lIns="95465" tIns="47732" rIns="95465" bIns="47732" rtlCol="0" anchor="b"/>
          <a:lstStyle>
            <a:lvl1pPr algn="l">
              <a:defRPr sz="1300"/>
            </a:lvl1pPr>
          </a:lstStyle>
          <a:p>
            <a:endParaRPr lang="es-ES" dirty="0"/>
          </a:p>
        </p:txBody>
      </p:sp>
      <p:sp>
        <p:nvSpPr>
          <p:cNvPr id="5" name="4 Marcador de número de diapositiva"/>
          <p:cNvSpPr>
            <a:spLocks noGrp="1"/>
          </p:cNvSpPr>
          <p:nvPr>
            <p:ph type="sldNum" sz="quarter" idx="3"/>
          </p:nvPr>
        </p:nvSpPr>
        <p:spPr>
          <a:xfrm>
            <a:off x="4022307" y="9719247"/>
            <a:ext cx="3078513" cy="512143"/>
          </a:xfrm>
          <a:prstGeom prst="rect">
            <a:avLst/>
          </a:prstGeom>
        </p:spPr>
        <p:txBody>
          <a:bodyPr vert="horz" lIns="95465" tIns="47732" rIns="95465" bIns="47732" rtlCol="0" anchor="b"/>
          <a:lstStyle>
            <a:lvl1pPr algn="r">
              <a:defRPr sz="1300"/>
            </a:lvl1pPr>
          </a:lstStyle>
          <a:p>
            <a:fld id="{E8A941DD-70D5-4A89-9316-6FE9E0CEFFB3}" type="slidenum">
              <a:rPr lang="es-ES" smtClean="0"/>
              <a:pPr/>
              <a:t>‹#›</a:t>
            </a:fld>
            <a:endParaRPr lang="es-ES" dirty="0"/>
          </a:p>
        </p:txBody>
      </p:sp>
    </p:spTree>
    <p:extLst>
      <p:ext uri="{BB962C8B-B14F-4D97-AF65-F5344CB8AC3E}">
        <p14:creationId xmlns:p14="http://schemas.microsoft.com/office/powerpoint/2010/main" val="162938807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 y="1"/>
            <a:ext cx="3077739" cy="511652"/>
          </a:xfrm>
          <a:prstGeom prst="rect">
            <a:avLst/>
          </a:prstGeom>
        </p:spPr>
        <p:txBody>
          <a:bodyPr vert="horz" lIns="95465" tIns="47732" rIns="95465" bIns="47732" rtlCol="0"/>
          <a:lstStyle>
            <a:lvl1pPr algn="l">
              <a:defRPr sz="1300"/>
            </a:lvl1pPr>
          </a:lstStyle>
          <a:p>
            <a:endParaRPr lang="en-GB" dirty="0"/>
          </a:p>
        </p:txBody>
      </p:sp>
      <p:sp>
        <p:nvSpPr>
          <p:cNvPr id="3" name="Date Placeholder 2"/>
          <p:cNvSpPr>
            <a:spLocks noGrp="1"/>
          </p:cNvSpPr>
          <p:nvPr>
            <p:ph type="dt" idx="1"/>
          </p:nvPr>
        </p:nvSpPr>
        <p:spPr>
          <a:xfrm>
            <a:off x="4023096" y="1"/>
            <a:ext cx="3077739" cy="511652"/>
          </a:xfrm>
          <a:prstGeom prst="rect">
            <a:avLst/>
          </a:prstGeom>
        </p:spPr>
        <p:txBody>
          <a:bodyPr vert="horz" lIns="95465" tIns="47732" rIns="95465" bIns="47732" rtlCol="0"/>
          <a:lstStyle>
            <a:lvl1pPr algn="r">
              <a:defRPr sz="1300"/>
            </a:lvl1pPr>
          </a:lstStyle>
          <a:p>
            <a:fld id="{5EFB8DA3-BCA9-4B7D-B50D-14F47506B614}" type="datetimeFigureOut">
              <a:rPr lang="en-GB" smtClean="0"/>
              <a:pPr/>
              <a:t>06/08/2018</a:t>
            </a:fld>
            <a:endParaRPr lang="en-GB" dirty="0"/>
          </a:p>
        </p:txBody>
      </p:sp>
      <p:sp>
        <p:nvSpPr>
          <p:cNvPr id="4" name="Slide Image Placeholder 3"/>
          <p:cNvSpPr>
            <a:spLocks noGrp="1" noRot="1" noChangeAspect="1"/>
          </p:cNvSpPr>
          <p:nvPr>
            <p:ph type="sldImg" idx="2"/>
          </p:nvPr>
        </p:nvSpPr>
        <p:spPr>
          <a:xfrm>
            <a:off x="781050" y="769938"/>
            <a:ext cx="5540375" cy="3835400"/>
          </a:xfrm>
          <a:prstGeom prst="rect">
            <a:avLst/>
          </a:prstGeom>
          <a:noFill/>
          <a:ln w="12700">
            <a:solidFill>
              <a:prstClr val="black"/>
            </a:solidFill>
          </a:ln>
        </p:spPr>
        <p:txBody>
          <a:bodyPr vert="horz" lIns="95465" tIns="47732" rIns="95465" bIns="47732" rtlCol="0" anchor="ctr"/>
          <a:lstStyle/>
          <a:p>
            <a:endParaRPr lang="en-GB" dirty="0"/>
          </a:p>
        </p:txBody>
      </p:sp>
      <p:sp>
        <p:nvSpPr>
          <p:cNvPr id="5" name="Notes Placeholder 4"/>
          <p:cNvSpPr>
            <a:spLocks noGrp="1"/>
          </p:cNvSpPr>
          <p:nvPr>
            <p:ph type="body" sz="quarter" idx="3"/>
          </p:nvPr>
        </p:nvSpPr>
        <p:spPr>
          <a:xfrm>
            <a:off x="710248" y="4860689"/>
            <a:ext cx="5681980" cy="4604860"/>
          </a:xfrm>
          <a:prstGeom prst="rect">
            <a:avLst/>
          </a:prstGeom>
        </p:spPr>
        <p:txBody>
          <a:bodyPr vert="horz" lIns="95465" tIns="47732" rIns="95465" bIns="47732"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3" y="9719600"/>
            <a:ext cx="3077739" cy="511652"/>
          </a:xfrm>
          <a:prstGeom prst="rect">
            <a:avLst/>
          </a:prstGeom>
        </p:spPr>
        <p:txBody>
          <a:bodyPr vert="horz" lIns="95465" tIns="47732" rIns="95465" bIns="47732" rtlCol="0" anchor="b"/>
          <a:lstStyle>
            <a:lvl1pPr algn="l">
              <a:defRPr sz="1300"/>
            </a:lvl1pPr>
          </a:lstStyle>
          <a:p>
            <a:endParaRPr lang="en-GB" dirty="0"/>
          </a:p>
        </p:txBody>
      </p:sp>
      <p:sp>
        <p:nvSpPr>
          <p:cNvPr id="7" name="Slide Number Placeholder 6"/>
          <p:cNvSpPr>
            <a:spLocks noGrp="1"/>
          </p:cNvSpPr>
          <p:nvPr>
            <p:ph type="sldNum" sz="quarter" idx="5"/>
          </p:nvPr>
        </p:nvSpPr>
        <p:spPr>
          <a:xfrm>
            <a:off x="4023096" y="9719600"/>
            <a:ext cx="3077739" cy="511652"/>
          </a:xfrm>
          <a:prstGeom prst="rect">
            <a:avLst/>
          </a:prstGeom>
        </p:spPr>
        <p:txBody>
          <a:bodyPr vert="horz" lIns="95465" tIns="47732" rIns="95465" bIns="47732" rtlCol="0" anchor="b"/>
          <a:lstStyle>
            <a:lvl1pPr algn="r">
              <a:defRPr sz="1300"/>
            </a:lvl1pPr>
          </a:lstStyle>
          <a:p>
            <a:fld id="{F07B8F03-BC93-4120-96CA-A36DF640BE24}" type="slidenum">
              <a:rPr lang="en-GB" smtClean="0"/>
              <a:pPr/>
              <a:t>‹#›</a:t>
            </a:fld>
            <a:endParaRPr lang="en-GB" dirty="0"/>
          </a:p>
        </p:txBody>
      </p:sp>
    </p:spTree>
    <p:extLst>
      <p:ext uri="{BB962C8B-B14F-4D97-AF65-F5344CB8AC3E}">
        <p14:creationId xmlns:p14="http://schemas.microsoft.com/office/powerpoint/2010/main" val="12960084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dirty="0"/>
          </a:p>
        </p:txBody>
      </p:sp>
      <p:sp>
        <p:nvSpPr>
          <p:cNvPr id="4" name="3 Marcador de número de diapositiva"/>
          <p:cNvSpPr>
            <a:spLocks noGrp="1"/>
          </p:cNvSpPr>
          <p:nvPr>
            <p:ph type="sldNum" sz="quarter" idx="10"/>
          </p:nvPr>
        </p:nvSpPr>
        <p:spPr/>
        <p:txBody>
          <a:bodyPr/>
          <a:lstStyle/>
          <a:p>
            <a:fld id="{ADF469F2-92FF-413A-9D94-727CDF49C1A1}" type="slidenum">
              <a:rPr lang="es-ES" smtClean="0"/>
              <a:pPr/>
              <a:t>1</a:t>
            </a:fld>
            <a:endParaRPr lang="es-ES" dirty="0"/>
          </a:p>
        </p:txBody>
      </p:sp>
    </p:spTree>
    <p:extLst>
      <p:ext uri="{BB962C8B-B14F-4D97-AF65-F5344CB8AC3E}">
        <p14:creationId xmlns:p14="http://schemas.microsoft.com/office/powerpoint/2010/main" val="326777812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s-CL" dirty="0"/>
          </a:p>
        </p:txBody>
      </p:sp>
      <p:sp>
        <p:nvSpPr>
          <p:cNvPr id="4" name="Slide Number Placeholder 3"/>
          <p:cNvSpPr>
            <a:spLocks noGrp="1"/>
          </p:cNvSpPr>
          <p:nvPr>
            <p:ph type="sldNum" sz="quarter" idx="10"/>
          </p:nvPr>
        </p:nvSpPr>
        <p:spPr/>
        <p:txBody>
          <a:bodyPr/>
          <a:lstStyle/>
          <a:p>
            <a:fld id="{F07B8F03-BC93-4120-96CA-A36DF640BE24}" type="slidenum">
              <a:rPr lang="en-GB" smtClean="0"/>
              <a:pPr/>
              <a:t>10</a:t>
            </a:fld>
            <a:endParaRPr lang="en-GB" dirty="0"/>
          </a:p>
        </p:txBody>
      </p:sp>
    </p:spTree>
    <p:extLst>
      <p:ext uri="{BB962C8B-B14F-4D97-AF65-F5344CB8AC3E}">
        <p14:creationId xmlns:p14="http://schemas.microsoft.com/office/powerpoint/2010/main" val="64487240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s-CL" dirty="0"/>
          </a:p>
        </p:txBody>
      </p:sp>
      <p:sp>
        <p:nvSpPr>
          <p:cNvPr id="4" name="Slide Number Placeholder 3"/>
          <p:cNvSpPr>
            <a:spLocks noGrp="1"/>
          </p:cNvSpPr>
          <p:nvPr>
            <p:ph type="sldNum" sz="quarter" idx="10"/>
          </p:nvPr>
        </p:nvSpPr>
        <p:spPr/>
        <p:txBody>
          <a:bodyPr/>
          <a:lstStyle/>
          <a:p>
            <a:fld id="{F07B8F03-BC93-4120-96CA-A36DF640BE24}" type="slidenum">
              <a:rPr lang="en-GB" smtClean="0"/>
              <a:pPr/>
              <a:t>11</a:t>
            </a:fld>
            <a:endParaRPr lang="en-GB" dirty="0"/>
          </a:p>
        </p:txBody>
      </p:sp>
    </p:spTree>
    <p:extLst>
      <p:ext uri="{BB962C8B-B14F-4D97-AF65-F5344CB8AC3E}">
        <p14:creationId xmlns:p14="http://schemas.microsoft.com/office/powerpoint/2010/main" val="250625250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dirty="0"/>
          </a:p>
        </p:txBody>
      </p:sp>
      <p:sp>
        <p:nvSpPr>
          <p:cNvPr id="4" name="3 Marcador de número de diapositiva"/>
          <p:cNvSpPr>
            <a:spLocks noGrp="1"/>
          </p:cNvSpPr>
          <p:nvPr>
            <p:ph type="sldNum" sz="quarter" idx="10"/>
          </p:nvPr>
        </p:nvSpPr>
        <p:spPr/>
        <p:txBody>
          <a:bodyPr/>
          <a:lstStyle/>
          <a:p>
            <a:fld id="{F07B8F03-BC93-4120-96CA-A36DF640BE24}" type="slidenum">
              <a:rPr lang="es-ES" smtClean="0"/>
              <a:pPr/>
              <a:t>12</a:t>
            </a:fld>
            <a:endParaRPr lang="es-ES" dirty="0"/>
          </a:p>
        </p:txBody>
      </p:sp>
    </p:spTree>
    <p:extLst>
      <p:ext uri="{BB962C8B-B14F-4D97-AF65-F5344CB8AC3E}">
        <p14:creationId xmlns:p14="http://schemas.microsoft.com/office/powerpoint/2010/main" val="79034730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63613" y="708025"/>
            <a:ext cx="5084762" cy="3521075"/>
          </a:xfrm>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E6D5EE04-6622-4AD6-A6DC-40BC47304F9B}" type="slidenum">
              <a:rPr lang="es-ES" smtClean="0">
                <a:solidFill>
                  <a:prstClr val="black"/>
                </a:solidFill>
              </a:rPr>
              <a:pPr/>
              <a:t>2</a:t>
            </a:fld>
            <a:endParaRPr lang="es-ES" dirty="0">
              <a:solidFill>
                <a:prstClr val="black"/>
              </a:solidFill>
            </a:endParaRPr>
          </a:p>
        </p:txBody>
      </p:sp>
    </p:spTree>
    <p:extLst>
      <p:ext uri="{BB962C8B-B14F-4D97-AF65-F5344CB8AC3E}">
        <p14:creationId xmlns:p14="http://schemas.microsoft.com/office/powerpoint/2010/main" val="367891545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s-CL" dirty="0"/>
          </a:p>
        </p:txBody>
      </p:sp>
      <p:sp>
        <p:nvSpPr>
          <p:cNvPr id="4" name="Slide Number Placeholder 3"/>
          <p:cNvSpPr>
            <a:spLocks noGrp="1"/>
          </p:cNvSpPr>
          <p:nvPr>
            <p:ph type="sldNum" sz="quarter" idx="10"/>
          </p:nvPr>
        </p:nvSpPr>
        <p:spPr/>
        <p:txBody>
          <a:bodyPr/>
          <a:lstStyle/>
          <a:p>
            <a:fld id="{F07B8F03-BC93-4120-96CA-A36DF640BE24}" type="slidenum">
              <a:rPr lang="en-GB" smtClean="0"/>
              <a:pPr/>
              <a:t>3</a:t>
            </a:fld>
            <a:endParaRPr lang="en-GB" dirty="0"/>
          </a:p>
        </p:txBody>
      </p:sp>
    </p:spTree>
    <p:extLst>
      <p:ext uri="{BB962C8B-B14F-4D97-AF65-F5344CB8AC3E}">
        <p14:creationId xmlns:p14="http://schemas.microsoft.com/office/powerpoint/2010/main" val="354336801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s-CL" dirty="0"/>
          </a:p>
        </p:txBody>
      </p:sp>
      <p:sp>
        <p:nvSpPr>
          <p:cNvPr id="4" name="Slide Number Placeholder 3"/>
          <p:cNvSpPr>
            <a:spLocks noGrp="1"/>
          </p:cNvSpPr>
          <p:nvPr>
            <p:ph type="sldNum" sz="quarter" idx="10"/>
          </p:nvPr>
        </p:nvSpPr>
        <p:spPr/>
        <p:txBody>
          <a:bodyPr/>
          <a:lstStyle/>
          <a:p>
            <a:fld id="{F07B8F03-BC93-4120-96CA-A36DF640BE24}" type="slidenum">
              <a:rPr lang="en-GB" smtClean="0"/>
              <a:pPr/>
              <a:t>4</a:t>
            </a:fld>
            <a:endParaRPr lang="en-GB" dirty="0"/>
          </a:p>
        </p:txBody>
      </p:sp>
    </p:spTree>
    <p:extLst>
      <p:ext uri="{BB962C8B-B14F-4D97-AF65-F5344CB8AC3E}">
        <p14:creationId xmlns:p14="http://schemas.microsoft.com/office/powerpoint/2010/main" val="5392276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s-CL" dirty="0"/>
          </a:p>
        </p:txBody>
      </p:sp>
      <p:sp>
        <p:nvSpPr>
          <p:cNvPr id="4" name="Slide Number Placeholder 3"/>
          <p:cNvSpPr>
            <a:spLocks noGrp="1"/>
          </p:cNvSpPr>
          <p:nvPr>
            <p:ph type="sldNum" sz="quarter" idx="10"/>
          </p:nvPr>
        </p:nvSpPr>
        <p:spPr/>
        <p:txBody>
          <a:bodyPr/>
          <a:lstStyle/>
          <a:p>
            <a:fld id="{F07B8F03-BC93-4120-96CA-A36DF640BE24}" type="slidenum">
              <a:rPr lang="en-GB" smtClean="0"/>
              <a:pPr/>
              <a:t>5</a:t>
            </a:fld>
            <a:endParaRPr lang="en-GB" dirty="0"/>
          </a:p>
        </p:txBody>
      </p:sp>
    </p:spTree>
    <p:extLst>
      <p:ext uri="{BB962C8B-B14F-4D97-AF65-F5344CB8AC3E}">
        <p14:creationId xmlns:p14="http://schemas.microsoft.com/office/powerpoint/2010/main" val="189832484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s-CL" dirty="0"/>
          </a:p>
        </p:txBody>
      </p:sp>
      <p:sp>
        <p:nvSpPr>
          <p:cNvPr id="4" name="Slide Number Placeholder 3"/>
          <p:cNvSpPr>
            <a:spLocks noGrp="1"/>
          </p:cNvSpPr>
          <p:nvPr>
            <p:ph type="sldNum" sz="quarter" idx="10"/>
          </p:nvPr>
        </p:nvSpPr>
        <p:spPr/>
        <p:txBody>
          <a:bodyPr/>
          <a:lstStyle/>
          <a:p>
            <a:fld id="{F07B8F03-BC93-4120-96CA-A36DF640BE24}" type="slidenum">
              <a:rPr lang="en-GB" smtClean="0"/>
              <a:pPr/>
              <a:t>6</a:t>
            </a:fld>
            <a:endParaRPr lang="en-GB" dirty="0"/>
          </a:p>
        </p:txBody>
      </p:sp>
    </p:spTree>
    <p:extLst>
      <p:ext uri="{BB962C8B-B14F-4D97-AF65-F5344CB8AC3E}">
        <p14:creationId xmlns:p14="http://schemas.microsoft.com/office/powerpoint/2010/main" val="270701404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s-CL" dirty="0"/>
          </a:p>
        </p:txBody>
      </p:sp>
      <p:sp>
        <p:nvSpPr>
          <p:cNvPr id="4" name="Slide Number Placeholder 3"/>
          <p:cNvSpPr>
            <a:spLocks noGrp="1"/>
          </p:cNvSpPr>
          <p:nvPr>
            <p:ph type="sldNum" sz="quarter" idx="10"/>
          </p:nvPr>
        </p:nvSpPr>
        <p:spPr/>
        <p:txBody>
          <a:bodyPr/>
          <a:lstStyle/>
          <a:p>
            <a:fld id="{F07B8F03-BC93-4120-96CA-A36DF640BE24}" type="slidenum">
              <a:rPr lang="en-GB" smtClean="0"/>
              <a:pPr/>
              <a:t>7</a:t>
            </a:fld>
            <a:endParaRPr lang="en-GB" dirty="0"/>
          </a:p>
        </p:txBody>
      </p:sp>
    </p:spTree>
    <p:extLst>
      <p:ext uri="{BB962C8B-B14F-4D97-AF65-F5344CB8AC3E}">
        <p14:creationId xmlns:p14="http://schemas.microsoft.com/office/powerpoint/2010/main" val="154876760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s-CL" dirty="0"/>
          </a:p>
        </p:txBody>
      </p:sp>
      <p:sp>
        <p:nvSpPr>
          <p:cNvPr id="4" name="Slide Number Placeholder 3"/>
          <p:cNvSpPr>
            <a:spLocks noGrp="1"/>
          </p:cNvSpPr>
          <p:nvPr>
            <p:ph type="sldNum" sz="quarter" idx="10"/>
          </p:nvPr>
        </p:nvSpPr>
        <p:spPr/>
        <p:txBody>
          <a:bodyPr/>
          <a:lstStyle/>
          <a:p>
            <a:fld id="{F07B8F03-BC93-4120-96CA-A36DF640BE24}" type="slidenum">
              <a:rPr lang="en-GB" smtClean="0"/>
              <a:pPr/>
              <a:t>8</a:t>
            </a:fld>
            <a:endParaRPr lang="en-GB" dirty="0"/>
          </a:p>
        </p:txBody>
      </p:sp>
    </p:spTree>
    <p:extLst>
      <p:ext uri="{BB962C8B-B14F-4D97-AF65-F5344CB8AC3E}">
        <p14:creationId xmlns:p14="http://schemas.microsoft.com/office/powerpoint/2010/main" val="86914906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s-CL" dirty="0"/>
          </a:p>
        </p:txBody>
      </p:sp>
      <p:sp>
        <p:nvSpPr>
          <p:cNvPr id="4" name="Slide Number Placeholder 3"/>
          <p:cNvSpPr>
            <a:spLocks noGrp="1"/>
          </p:cNvSpPr>
          <p:nvPr>
            <p:ph type="sldNum" sz="quarter" idx="10"/>
          </p:nvPr>
        </p:nvSpPr>
        <p:spPr/>
        <p:txBody>
          <a:bodyPr/>
          <a:lstStyle/>
          <a:p>
            <a:fld id="{F07B8F03-BC93-4120-96CA-A36DF640BE24}" type="slidenum">
              <a:rPr lang="en-GB" smtClean="0"/>
              <a:pPr/>
              <a:t>9</a:t>
            </a:fld>
            <a:endParaRPr lang="en-GB" dirty="0"/>
          </a:p>
        </p:txBody>
      </p:sp>
    </p:spTree>
    <p:extLst>
      <p:ext uri="{BB962C8B-B14F-4D97-AF65-F5344CB8AC3E}">
        <p14:creationId xmlns:p14="http://schemas.microsoft.com/office/powerpoint/2010/main" val="209580181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p:cSld name="Cover Slide">
    <p:spTree>
      <p:nvGrpSpPr>
        <p:cNvPr id="1" name=""/>
        <p:cNvGrpSpPr/>
        <p:nvPr/>
      </p:nvGrpSpPr>
      <p:grpSpPr>
        <a:xfrm>
          <a:off x="0" y="0"/>
          <a:ext cx="0" cy="0"/>
          <a:chOff x="0" y="0"/>
          <a:chExt cx="0" cy="0"/>
        </a:xfrm>
      </p:grpSpPr>
      <p:grpSp>
        <p:nvGrpSpPr>
          <p:cNvPr id="19" name="Group 18"/>
          <p:cNvGrpSpPr/>
          <p:nvPr userDrawn="1"/>
        </p:nvGrpSpPr>
        <p:grpSpPr bwMode="gray">
          <a:xfrm>
            <a:off x="1898651" y="2"/>
            <a:ext cx="8007350" cy="6176009"/>
            <a:chOff x="19140488" y="13674"/>
            <a:chExt cx="7443798" cy="6145827"/>
          </a:xfrm>
        </p:grpSpPr>
        <p:sp>
          <p:nvSpPr>
            <p:cNvPr id="23" name="Rectangle 17"/>
            <p:cNvSpPr>
              <a:spLocks noChangeArrowheads="1"/>
            </p:cNvSpPr>
            <p:nvPr/>
          </p:nvSpPr>
          <p:spPr bwMode="gray">
            <a:xfrm>
              <a:off x="19140488" y="4188799"/>
              <a:ext cx="2302206" cy="1970702"/>
            </a:xfrm>
            <a:prstGeom prst="rect">
              <a:avLst/>
            </a:prstGeom>
            <a:solidFill>
              <a:srgbClr val="9A1702"/>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dirty="0"/>
            </a:p>
          </p:txBody>
        </p:sp>
        <p:sp>
          <p:nvSpPr>
            <p:cNvPr id="24" name="Rectangle 7"/>
            <p:cNvSpPr>
              <a:spLocks noChangeArrowheads="1"/>
            </p:cNvSpPr>
            <p:nvPr/>
          </p:nvSpPr>
          <p:spPr bwMode="gray">
            <a:xfrm>
              <a:off x="25663403" y="4032250"/>
              <a:ext cx="920883" cy="2127250"/>
            </a:xfrm>
            <a:prstGeom prst="rect">
              <a:avLst/>
            </a:prstGeom>
            <a:solidFill>
              <a:srgbClr val="F3BE26"/>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dirty="0"/>
            </a:p>
          </p:txBody>
        </p:sp>
        <p:sp>
          <p:nvSpPr>
            <p:cNvPr id="28" name="Rectangle 8"/>
            <p:cNvSpPr>
              <a:spLocks noChangeArrowheads="1"/>
            </p:cNvSpPr>
            <p:nvPr/>
          </p:nvSpPr>
          <p:spPr bwMode="gray">
            <a:xfrm>
              <a:off x="25049482" y="2899477"/>
              <a:ext cx="734694" cy="1289321"/>
            </a:xfrm>
            <a:prstGeom prst="rect">
              <a:avLst/>
            </a:prstGeom>
            <a:solidFill>
              <a:srgbClr val="F3BC87"/>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dirty="0"/>
            </a:p>
          </p:txBody>
        </p:sp>
        <p:sp>
          <p:nvSpPr>
            <p:cNvPr id="33" name="Rectangle 9"/>
            <p:cNvSpPr>
              <a:spLocks noChangeArrowheads="1"/>
            </p:cNvSpPr>
            <p:nvPr/>
          </p:nvSpPr>
          <p:spPr bwMode="gray">
            <a:xfrm>
              <a:off x="25049482" y="4032250"/>
              <a:ext cx="734693" cy="2127250"/>
            </a:xfrm>
            <a:prstGeom prst="rect">
              <a:avLst/>
            </a:prstGeom>
            <a:solidFill>
              <a:srgbClr val="E88C14"/>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dirty="0"/>
            </a:p>
          </p:txBody>
        </p:sp>
        <p:sp>
          <p:nvSpPr>
            <p:cNvPr id="34" name="Rectangle 11"/>
            <p:cNvSpPr>
              <a:spLocks noChangeArrowheads="1"/>
            </p:cNvSpPr>
            <p:nvPr/>
          </p:nvSpPr>
          <p:spPr bwMode="gray">
            <a:xfrm>
              <a:off x="24665780" y="706365"/>
              <a:ext cx="477045" cy="2263848"/>
            </a:xfrm>
            <a:prstGeom prst="rect">
              <a:avLst/>
            </a:prstGeom>
            <a:solidFill>
              <a:srgbClr val="E669A2"/>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dirty="0"/>
            </a:p>
          </p:txBody>
        </p:sp>
        <p:sp>
          <p:nvSpPr>
            <p:cNvPr id="35" name="Rectangle 12"/>
            <p:cNvSpPr>
              <a:spLocks noChangeArrowheads="1"/>
            </p:cNvSpPr>
            <p:nvPr/>
          </p:nvSpPr>
          <p:spPr bwMode="gray">
            <a:xfrm>
              <a:off x="24665780" y="2899478"/>
              <a:ext cx="477045" cy="1289321"/>
            </a:xfrm>
            <a:prstGeom prst="rect">
              <a:avLst/>
            </a:prstGeom>
            <a:solidFill>
              <a:srgbClr val="DB4D56"/>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dirty="0"/>
            </a:p>
          </p:txBody>
        </p:sp>
        <p:sp>
          <p:nvSpPr>
            <p:cNvPr id="36" name="Rectangle 13"/>
            <p:cNvSpPr>
              <a:spLocks noChangeArrowheads="1"/>
            </p:cNvSpPr>
            <p:nvPr/>
          </p:nvSpPr>
          <p:spPr bwMode="gray">
            <a:xfrm>
              <a:off x="24665780" y="4032250"/>
              <a:ext cx="477045" cy="2127250"/>
            </a:xfrm>
            <a:prstGeom prst="rect">
              <a:avLst/>
            </a:prstGeom>
            <a:solidFill>
              <a:srgbClr val="D13A0D"/>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dirty="0"/>
            </a:p>
          </p:txBody>
        </p:sp>
        <p:sp>
          <p:nvSpPr>
            <p:cNvPr id="37" name="Rectangle 14"/>
            <p:cNvSpPr>
              <a:spLocks noChangeArrowheads="1"/>
            </p:cNvSpPr>
            <p:nvPr/>
          </p:nvSpPr>
          <p:spPr bwMode="gray">
            <a:xfrm>
              <a:off x="19140488" y="669925"/>
              <a:ext cx="5662612" cy="2300288"/>
            </a:xfrm>
            <a:prstGeom prst="rect">
              <a:avLst/>
            </a:prstGeom>
            <a:solidFill>
              <a:srgbClr val="D74021"/>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dirty="0"/>
            </a:p>
          </p:txBody>
        </p:sp>
        <p:sp>
          <p:nvSpPr>
            <p:cNvPr id="38" name="Rectangle 15"/>
            <p:cNvSpPr>
              <a:spLocks noChangeArrowheads="1"/>
            </p:cNvSpPr>
            <p:nvPr/>
          </p:nvSpPr>
          <p:spPr bwMode="gray">
            <a:xfrm>
              <a:off x="19140488" y="2899478"/>
              <a:ext cx="5662612" cy="1289321"/>
            </a:xfrm>
            <a:prstGeom prst="rect">
              <a:avLst/>
            </a:prstGeom>
            <a:solidFill>
              <a:srgbClr val="CD2F12"/>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dirty="0"/>
            </a:p>
          </p:txBody>
        </p:sp>
        <p:sp>
          <p:nvSpPr>
            <p:cNvPr id="39" name="Freeform 16"/>
            <p:cNvSpPr>
              <a:spLocks/>
            </p:cNvSpPr>
            <p:nvPr/>
          </p:nvSpPr>
          <p:spPr bwMode="gray">
            <a:xfrm>
              <a:off x="19140488" y="4032250"/>
              <a:ext cx="5662612" cy="2127250"/>
            </a:xfrm>
            <a:custGeom>
              <a:avLst/>
              <a:gdLst/>
              <a:ahLst/>
              <a:cxnLst>
                <a:cxn ang="0">
                  <a:pos x="0" y="0"/>
                </a:cxn>
                <a:cxn ang="0">
                  <a:pos x="3567" y="0"/>
                </a:cxn>
                <a:cxn ang="0">
                  <a:pos x="3567" y="1340"/>
                </a:cxn>
                <a:cxn ang="0">
                  <a:pos x="1372" y="1340"/>
                </a:cxn>
                <a:cxn ang="0">
                  <a:pos x="1372" y="181"/>
                </a:cxn>
                <a:cxn ang="0">
                  <a:pos x="0" y="181"/>
                </a:cxn>
                <a:cxn ang="0">
                  <a:pos x="0" y="0"/>
                </a:cxn>
              </a:cxnLst>
              <a:rect l="0" t="0" r="r" b="b"/>
              <a:pathLst>
                <a:path w="3567" h="1340">
                  <a:moveTo>
                    <a:pt x="0" y="0"/>
                  </a:moveTo>
                  <a:lnTo>
                    <a:pt x="3567" y="0"/>
                  </a:lnTo>
                  <a:lnTo>
                    <a:pt x="3567" y="1340"/>
                  </a:lnTo>
                  <a:lnTo>
                    <a:pt x="1372" y="1340"/>
                  </a:lnTo>
                  <a:lnTo>
                    <a:pt x="1372" y="181"/>
                  </a:lnTo>
                  <a:lnTo>
                    <a:pt x="0" y="181"/>
                  </a:lnTo>
                  <a:lnTo>
                    <a:pt x="0" y="0"/>
                  </a:lnTo>
                  <a:close/>
                </a:path>
              </a:pathLst>
            </a:custGeom>
            <a:solidFill>
              <a:srgbClr val="C42303"/>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GB" dirty="0"/>
            </a:p>
          </p:txBody>
        </p:sp>
        <p:sp>
          <p:nvSpPr>
            <p:cNvPr id="40" name="Rectangle 10"/>
            <p:cNvSpPr>
              <a:spLocks noChangeArrowheads="1"/>
            </p:cNvSpPr>
            <p:nvPr/>
          </p:nvSpPr>
          <p:spPr bwMode="gray">
            <a:xfrm>
              <a:off x="19140488" y="13674"/>
              <a:ext cx="5662612" cy="692692"/>
            </a:xfrm>
            <a:prstGeom prst="rect">
              <a:avLst/>
            </a:prstGeom>
            <a:solidFill>
              <a:srgbClr val="EE9C34"/>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dirty="0"/>
            </a:p>
          </p:txBody>
        </p:sp>
      </p:grpSp>
      <p:sp>
        <p:nvSpPr>
          <p:cNvPr id="15" name="Title 1"/>
          <p:cNvSpPr>
            <a:spLocks noGrp="1"/>
          </p:cNvSpPr>
          <p:nvPr>
            <p:ph type="ctrTitle" hasCustomPrompt="1"/>
          </p:nvPr>
        </p:nvSpPr>
        <p:spPr bwMode="white">
          <a:xfrm>
            <a:off x="2053433" y="838200"/>
            <a:ext cx="5788819" cy="914400"/>
          </a:xfrm>
        </p:spPr>
        <p:txBody>
          <a:bodyPr anchor="t" anchorCtr="0">
            <a:noAutofit/>
          </a:bodyPr>
          <a:lstStyle>
            <a:lvl1pPr>
              <a:lnSpc>
                <a:spcPct val="90000"/>
              </a:lnSpc>
              <a:defRPr sz="3200" b="1" i="1" baseline="0">
                <a:solidFill>
                  <a:schemeClr val="bg1"/>
                </a:solidFill>
              </a:defRPr>
            </a:lvl1pPr>
          </a:lstStyle>
          <a:p>
            <a:r>
              <a:rPr lang="en-GB" noProof="0" dirty="0" smtClean="0"/>
              <a:t>Click to add the presentation’s main title</a:t>
            </a:r>
            <a:endParaRPr lang="en-GB" noProof="0" dirty="0"/>
          </a:p>
        </p:txBody>
      </p:sp>
      <p:sp>
        <p:nvSpPr>
          <p:cNvPr id="18" name="Subtitle 2"/>
          <p:cNvSpPr>
            <a:spLocks noGrp="1"/>
          </p:cNvSpPr>
          <p:nvPr>
            <p:ph type="subTitle" idx="1" hasCustomPrompt="1"/>
          </p:nvPr>
        </p:nvSpPr>
        <p:spPr bwMode="white">
          <a:xfrm>
            <a:off x="2053433" y="1828802"/>
            <a:ext cx="5788819" cy="914401"/>
          </a:xfrm>
        </p:spPr>
        <p:txBody>
          <a:bodyPr>
            <a:noAutofit/>
          </a:bodyPr>
          <a:lstStyle>
            <a:lvl1pPr marL="0" indent="0" algn="l">
              <a:lnSpc>
                <a:spcPct val="90000"/>
              </a:lnSpc>
              <a:spcAft>
                <a:spcPts val="0"/>
              </a:spcAft>
              <a:buNone/>
              <a:defRPr sz="3200" baseline="0">
                <a:solidFill>
                  <a:schemeClr val="bg1"/>
                </a:solidFill>
                <a:latin typeface="+mj-lt"/>
              </a:defRPr>
            </a:lvl1pPr>
            <a:lvl2pPr marL="0" indent="0" algn="l">
              <a:buNone/>
              <a:defRPr sz="1800">
                <a:solidFill>
                  <a:schemeClr val="bg1"/>
                </a:solidFill>
                <a:latin typeface="+mj-lt"/>
              </a:defRPr>
            </a:lvl2pPr>
            <a:lvl3pPr marL="457200" indent="0" algn="l">
              <a:buNone/>
              <a:defRPr sz="1800">
                <a:solidFill>
                  <a:schemeClr val="bg1"/>
                </a:solidFill>
                <a:latin typeface="+mj-lt"/>
              </a:defRPr>
            </a:lvl3pPr>
            <a:lvl4pPr marL="914400" indent="0" algn="l">
              <a:buNone/>
              <a:defRPr sz="1800">
                <a:solidFill>
                  <a:schemeClr val="bg1"/>
                </a:solidFill>
                <a:latin typeface="+mj-lt"/>
              </a:defRPr>
            </a:lvl4pPr>
            <a:lvl5pPr marL="1371600" indent="0" algn="l">
              <a:buNone/>
              <a:defRPr sz="1800">
                <a:solidFill>
                  <a:schemeClr val="bg1"/>
                </a:solidFill>
                <a:latin typeface="+mj-lt"/>
              </a:defRPr>
            </a:lvl5pPr>
            <a:lvl6pPr marL="1828800" indent="0" algn="l">
              <a:buNone/>
              <a:defRPr sz="1800">
                <a:solidFill>
                  <a:schemeClr val="bg1"/>
                </a:solidFill>
                <a:latin typeface="+mj-lt"/>
              </a:defRPr>
            </a:lvl6pPr>
            <a:lvl7pPr marL="2286000" indent="0" algn="l">
              <a:buNone/>
              <a:defRPr sz="1800">
                <a:solidFill>
                  <a:schemeClr val="bg1"/>
                </a:solidFill>
                <a:latin typeface="+mj-lt"/>
              </a:defRPr>
            </a:lvl7pPr>
            <a:lvl8pPr marL="2743200" indent="0" algn="l">
              <a:buNone/>
              <a:defRPr sz="1800">
                <a:solidFill>
                  <a:schemeClr val="bg1"/>
                </a:solidFill>
                <a:latin typeface="+mj-lt"/>
              </a:defRPr>
            </a:lvl8pPr>
            <a:lvl9pPr marL="3200400" indent="0" algn="l">
              <a:buNone/>
              <a:defRPr sz="1800">
                <a:solidFill>
                  <a:schemeClr val="bg1"/>
                </a:solidFill>
                <a:latin typeface="+mj-lt"/>
              </a:defRPr>
            </a:lvl9pPr>
          </a:lstStyle>
          <a:p>
            <a:r>
              <a:rPr lang="en-GB" noProof="0" dirty="0" smtClean="0"/>
              <a:t>Subtitle and date (move higher if title is only one line)</a:t>
            </a:r>
          </a:p>
        </p:txBody>
      </p:sp>
      <p:sp>
        <p:nvSpPr>
          <p:cNvPr id="21" name="Text Placeholder 31"/>
          <p:cNvSpPr>
            <a:spLocks noGrp="1"/>
          </p:cNvSpPr>
          <p:nvPr>
            <p:ph type="body" sz="quarter" idx="10" hasCustomPrompt="1"/>
          </p:nvPr>
        </p:nvSpPr>
        <p:spPr bwMode="white">
          <a:xfrm>
            <a:off x="2053431" y="374904"/>
            <a:ext cx="4447794" cy="146304"/>
          </a:xfrm>
        </p:spPr>
        <p:txBody>
          <a:bodyPr/>
          <a:lstStyle>
            <a:lvl1pPr>
              <a:defRPr sz="1100">
                <a:solidFill>
                  <a:schemeClr val="bg1"/>
                </a:solidFill>
                <a:latin typeface="Arial" pitchFamily="34" charset="0"/>
                <a:cs typeface="Arial" pitchFamily="34" charset="0"/>
              </a:defRPr>
            </a:lvl1pPr>
            <a:lvl2pPr>
              <a:defRPr sz="1000">
                <a:solidFill>
                  <a:schemeClr val="bg1"/>
                </a:solidFill>
                <a:latin typeface="Arial" pitchFamily="34" charset="0"/>
                <a:cs typeface="Arial" pitchFamily="34" charset="0"/>
              </a:defRPr>
            </a:lvl2pPr>
            <a:lvl3pPr>
              <a:defRPr sz="1000">
                <a:solidFill>
                  <a:schemeClr val="bg1"/>
                </a:solidFill>
                <a:latin typeface="Arial" pitchFamily="34" charset="0"/>
                <a:cs typeface="Arial" pitchFamily="34" charset="0"/>
              </a:defRPr>
            </a:lvl3pPr>
            <a:lvl4pPr>
              <a:defRPr sz="1000">
                <a:solidFill>
                  <a:schemeClr val="bg1"/>
                </a:solidFill>
                <a:latin typeface="Arial" pitchFamily="34" charset="0"/>
                <a:cs typeface="Arial" pitchFamily="34" charset="0"/>
              </a:defRPr>
            </a:lvl4pPr>
            <a:lvl5pPr>
              <a:defRPr sz="1000">
                <a:solidFill>
                  <a:schemeClr val="bg1"/>
                </a:solidFill>
                <a:latin typeface="Arial" pitchFamily="34" charset="0"/>
                <a:cs typeface="Arial" pitchFamily="34" charset="0"/>
              </a:defRPr>
            </a:lvl5pPr>
          </a:lstStyle>
          <a:p>
            <a:pPr lvl="0"/>
            <a:r>
              <a:rPr lang="en-GB" noProof="0" dirty="0" err="1" smtClean="0"/>
              <a:t>www.pwc.com</a:t>
            </a:r>
            <a:endParaRPr lang="en-GB" noProof="0" dirty="0"/>
          </a:p>
        </p:txBody>
      </p:sp>
      <p:grpSp>
        <p:nvGrpSpPr>
          <p:cNvPr id="16" name="Group 32"/>
          <p:cNvGrpSpPr/>
          <p:nvPr userDrawn="1"/>
        </p:nvGrpSpPr>
        <p:grpSpPr>
          <a:xfrm>
            <a:off x="1049308" y="6170994"/>
            <a:ext cx="990600" cy="533479"/>
            <a:chOff x="518032" y="978681"/>
            <a:chExt cx="4572000" cy="2667393"/>
          </a:xfrm>
        </p:grpSpPr>
        <p:sp>
          <p:nvSpPr>
            <p:cNvPr id="17" name="Rectangle 37"/>
            <p:cNvSpPr>
              <a:spLocks noChangeArrowheads="1"/>
            </p:cNvSpPr>
            <p:nvPr userDrawn="1"/>
          </p:nvSpPr>
          <p:spPr bwMode="black">
            <a:xfrm>
              <a:off x="3295650" y="978681"/>
              <a:ext cx="1143000" cy="263229"/>
            </a:xfrm>
            <a:prstGeom prst="rect">
              <a:avLst/>
            </a:prstGeom>
            <a:solidFill>
              <a:srgbClr val="A10000"/>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noProof="0" dirty="0"/>
            </a:p>
          </p:txBody>
        </p:sp>
        <p:sp>
          <p:nvSpPr>
            <p:cNvPr id="20" name="Freeform 7"/>
            <p:cNvSpPr>
              <a:spLocks noEditPoints="1"/>
            </p:cNvSpPr>
            <p:nvPr userDrawn="1"/>
          </p:nvSpPr>
          <p:spPr bwMode="black">
            <a:xfrm>
              <a:off x="518032" y="1922794"/>
              <a:ext cx="4572000" cy="1723280"/>
            </a:xfrm>
            <a:custGeom>
              <a:avLst/>
              <a:gdLst/>
              <a:ahLst/>
              <a:cxnLst>
                <a:cxn ang="0">
                  <a:pos x="581" y="233"/>
                </a:cxn>
                <a:cxn ang="0">
                  <a:pos x="538" y="949"/>
                </a:cxn>
                <a:cxn ang="0">
                  <a:pos x="630" y="946"/>
                </a:cxn>
                <a:cxn ang="0">
                  <a:pos x="793" y="880"/>
                </a:cxn>
                <a:cxn ang="0">
                  <a:pos x="886" y="728"/>
                </a:cxn>
                <a:cxn ang="0">
                  <a:pos x="905" y="505"/>
                </a:cxn>
                <a:cxn ang="0">
                  <a:pos x="850" y="329"/>
                </a:cxn>
                <a:cxn ang="0">
                  <a:pos x="727" y="241"/>
                </a:cxn>
                <a:cxn ang="0">
                  <a:pos x="521" y="3"/>
                </a:cxn>
                <a:cxn ang="0">
                  <a:pos x="643" y="74"/>
                </a:cxn>
                <a:cxn ang="0">
                  <a:pos x="761" y="24"/>
                </a:cxn>
                <a:cxn ang="0">
                  <a:pos x="855" y="9"/>
                </a:cxn>
                <a:cxn ang="0">
                  <a:pos x="1026" y="40"/>
                </a:cxn>
                <a:cxn ang="0">
                  <a:pos x="1180" y="172"/>
                </a:cxn>
                <a:cxn ang="0">
                  <a:pos x="1265" y="383"/>
                </a:cxn>
                <a:cxn ang="0">
                  <a:pos x="1265" y="641"/>
                </a:cxn>
                <a:cxn ang="0">
                  <a:pos x="1175" y="857"/>
                </a:cxn>
                <a:cxn ang="0">
                  <a:pos x="1005" y="1006"/>
                </a:cxn>
                <a:cxn ang="0">
                  <a:pos x="766" y="1074"/>
                </a:cxn>
                <a:cxn ang="0">
                  <a:pos x="601" y="1074"/>
                </a:cxn>
                <a:cxn ang="0">
                  <a:pos x="692" y="1447"/>
                </a:cxn>
                <a:cxn ang="0">
                  <a:pos x="171" y="1408"/>
                </a:cxn>
                <a:cxn ang="0">
                  <a:pos x="413" y="3"/>
                </a:cxn>
                <a:cxn ang="0">
                  <a:pos x="3876" y="20"/>
                </a:cxn>
                <a:cxn ang="0">
                  <a:pos x="4036" y="100"/>
                </a:cxn>
                <a:cxn ang="0">
                  <a:pos x="4113" y="232"/>
                </a:cxn>
                <a:cxn ang="0">
                  <a:pos x="4091" y="362"/>
                </a:cxn>
                <a:cxn ang="0">
                  <a:pos x="3995" y="436"/>
                </a:cxn>
                <a:cxn ang="0">
                  <a:pos x="3859" y="438"/>
                </a:cxn>
                <a:cxn ang="0">
                  <a:pos x="3757" y="114"/>
                </a:cxn>
                <a:cxn ang="0">
                  <a:pos x="3597" y="187"/>
                </a:cxn>
                <a:cxn ang="0">
                  <a:pos x="3508" y="339"/>
                </a:cxn>
                <a:cxn ang="0">
                  <a:pos x="3489" y="565"/>
                </a:cxn>
                <a:cxn ang="0">
                  <a:pos x="3547" y="753"/>
                </a:cxn>
                <a:cxn ang="0">
                  <a:pos x="3668" y="869"/>
                </a:cxn>
                <a:cxn ang="0">
                  <a:pos x="3821" y="896"/>
                </a:cxn>
                <a:cxn ang="0">
                  <a:pos x="3931" y="872"/>
                </a:cxn>
                <a:cxn ang="0">
                  <a:pos x="4079" y="810"/>
                </a:cxn>
                <a:cxn ang="0">
                  <a:pos x="4016" y="1024"/>
                </a:cxn>
                <a:cxn ang="0">
                  <a:pos x="3830" y="1080"/>
                </a:cxn>
                <a:cxn ang="0">
                  <a:pos x="3651" y="1095"/>
                </a:cxn>
                <a:cxn ang="0">
                  <a:pos x="3426" y="1060"/>
                </a:cxn>
                <a:cxn ang="0">
                  <a:pos x="3255" y="947"/>
                </a:cxn>
                <a:cxn ang="0">
                  <a:pos x="3140" y="772"/>
                </a:cxn>
                <a:cxn ang="0">
                  <a:pos x="3101" y="561"/>
                </a:cxn>
                <a:cxn ang="0">
                  <a:pos x="3153" y="318"/>
                </a:cxn>
                <a:cxn ang="0">
                  <a:pos x="3293" y="135"/>
                </a:cxn>
                <a:cxn ang="0">
                  <a:pos x="3508" y="27"/>
                </a:cxn>
                <a:cxn ang="0">
                  <a:pos x="2910" y="0"/>
                </a:cxn>
                <a:cxn ang="0">
                  <a:pos x="3040" y="52"/>
                </a:cxn>
                <a:cxn ang="0">
                  <a:pos x="3093" y="178"/>
                </a:cxn>
                <a:cxn ang="0">
                  <a:pos x="3071" y="277"/>
                </a:cxn>
                <a:cxn ang="0">
                  <a:pos x="3004" y="393"/>
                </a:cxn>
                <a:cxn ang="0">
                  <a:pos x="2876" y="561"/>
                </a:cxn>
                <a:cxn ang="0">
                  <a:pos x="1784" y="1078"/>
                </a:cxn>
                <a:cxn ang="0">
                  <a:pos x="1313" y="118"/>
                </a:cxn>
                <a:cxn ang="0">
                  <a:pos x="2247" y="25"/>
                </a:cxn>
                <a:cxn ang="0">
                  <a:pos x="2759" y="62"/>
                </a:cxn>
                <a:cxn ang="0">
                  <a:pos x="2872" y="4"/>
                </a:cxn>
              </a:cxnLst>
              <a:rect l="0" t="0" r="r" b="b"/>
              <a:pathLst>
                <a:path w="4127" h="1544">
                  <a:moveTo>
                    <a:pt x="640" y="229"/>
                  </a:moveTo>
                  <a:lnTo>
                    <a:pt x="622" y="229"/>
                  </a:lnTo>
                  <a:lnTo>
                    <a:pt x="603" y="230"/>
                  </a:lnTo>
                  <a:lnTo>
                    <a:pt x="581" y="233"/>
                  </a:lnTo>
                  <a:lnTo>
                    <a:pt x="553" y="235"/>
                  </a:lnTo>
                  <a:lnTo>
                    <a:pt x="521" y="241"/>
                  </a:lnTo>
                  <a:lnTo>
                    <a:pt x="521" y="947"/>
                  </a:lnTo>
                  <a:lnTo>
                    <a:pt x="538" y="949"/>
                  </a:lnTo>
                  <a:lnTo>
                    <a:pt x="553" y="949"/>
                  </a:lnTo>
                  <a:lnTo>
                    <a:pt x="566" y="949"/>
                  </a:lnTo>
                  <a:lnTo>
                    <a:pt x="578" y="949"/>
                  </a:lnTo>
                  <a:lnTo>
                    <a:pt x="630" y="946"/>
                  </a:lnTo>
                  <a:lnTo>
                    <a:pt x="677" y="937"/>
                  </a:lnTo>
                  <a:lnTo>
                    <a:pt x="720" y="924"/>
                  </a:lnTo>
                  <a:lnTo>
                    <a:pt x="758" y="905"/>
                  </a:lnTo>
                  <a:lnTo>
                    <a:pt x="793" y="880"/>
                  </a:lnTo>
                  <a:lnTo>
                    <a:pt x="824" y="850"/>
                  </a:lnTo>
                  <a:lnTo>
                    <a:pt x="849" y="815"/>
                  </a:lnTo>
                  <a:lnTo>
                    <a:pt x="870" y="775"/>
                  </a:lnTo>
                  <a:lnTo>
                    <a:pt x="886" y="728"/>
                  </a:lnTo>
                  <a:lnTo>
                    <a:pt x="897" y="678"/>
                  </a:lnTo>
                  <a:lnTo>
                    <a:pt x="905" y="622"/>
                  </a:lnTo>
                  <a:lnTo>
                    <a:pt x="907" y="561"/>
                  </a:lnTo>
                  <a:lnTo>
                    <a:pt x="905" y="505"/>
                  </a:lnTo>
                  <a:lnTo>
                    <a:pt x="897" y="452"/>
                  </a:lnTo>
                  <a:lnTo>
                    <a:pt x="886" y="407"/>
                  </a:lnTo>
                  <a:lnTo>
                    <a:pt x="870" y="366"/>
                  </a:lnTo>
                  <a:lnTo>
                    <a:pt x="850" y="329"/>
                  </a:lnTo>
                  <a:lnTo>
                    <a:pt x="826" y="299"/>
                  </a:lnTo>
                  <a:lnTo>
                    <a:pt x="797" y="274"/>
                  </a:lnTo>
                  <a:lnTo>
                    <a:pt x="763" y="254"/>
                  </a:lnTo>
                  <a:lnTo>
                    <a:pt x="727" y="241"/>
                  </a:lnTo>
                  <a:lnTo>
                    <a:pt x="686" y="232"/>
                  </a:lnTo>
                  <a:lnTo>
                    <a:pt x="640" y="229"/>
                  </a:lnTo>
                  <a:close/>
                  <a:moveTo>
                    <a:pt x="413" y="3"/>
                  </a:moveTo>
                  <a:lnTo>
                    <a:pt x="521" y="3"/>
                  </a:lnTo>
                  <a:lnTo>
                    <a:pt x="521" y="143"/>
                  </a:lnTo>
                  <a:lnTo>
                    <a:pt x="566" y="117"/>
                  </a:lnTo>
                  <a:lnTo>
                    <a:pt x="607" y="93"/>
                  </a:lnTo>
                  <a:lnTo>
                    <a:pt x="643" y="74"/>
                  </a:lnTo>
                  <a:lnTo>
                    <a:pt x="677" y="57"/>
                  </a:lnTo>
                  <a:lnTo>
                    <a:pt x="707" y="44"/>
                  </a:lnTo>
                  <a:lnTo>
                    <a:pt x="735" y="33"/>
                  </a:lnTo>
                  <a:lnTo>
                    <a:pt x="761" y="24"/>
                  </a:lnTo>
                  <a:lnTo>
                    <a:pt x="785" y="18"/>
                  </a:lnTo>
                  <a:lnTo>
                    <a:pt x="809" y="13"/>
                  </a:lnTo>
                  <a:lnTo>
                    <a:pt x="831" y="10"/>
                  </a:lnTo>
                  <a:lnTo>
                    <a:pt x="855" y="9"/>
                  </a:lnTo>
                  <a:lnTo>
                    <a:pt x="879" y="8"/>
                  </a:lnTo>
                  <a:lnTo>
                    <a:pt x="931" y="12"/>
                  </a:lnTo>
                  <a:lnTo>
                    <a:pt x="980" y="23"/>
                  </a:lnTo>
                  <a:lnTo>
                    <a:pt x="1026" y="40"/>
                  </a:lnTo>
                  <a:lnTo>
                    <a:pt x="1070" y="64"/>
                  </a:lnTo>
                  <a:lnTo>
                    <a:pt x="1110" y="94"/>
                  </a:lnTo>
                  <a:lnTo>
                    <a:pt x="1148" y="130"/>
                  </a:lnTo>
                  <a:lnTo>
                    <a:pt x="1180" y="172"/>
                  </a:lnTo>
                  <a:lnTo>
                    <a:pt x="1209" y="218"/>
                  </a:lnTo>
                  <a:lnTo>
                    <a:pt x="1233" y="268"/>
                  </a:lnTo>
                  <a:lnTo>
                    <a:pt x="1252" y="324"/>
                  </a:lnTo>
                  <a:lnTo>
                    <a:pt x="1265" y="383"/>
                  </a:lnTo>
                  <a:lnTo>
                    <a:pt x="1274" y="446"/>
                  </a:lnTo>
                  <a:lnTo>
                    <a:pt x="1278" y="512"/>
                  </a:lnTo>
                  <a:lnTo>
                    <a:pt x="1274" y="578"/>
                  </a:lnTo>
                  <a:lnTo>
                    <a:pt x="1265" y="641"/>
                  </a:lnTo>
                  <a:lnTo>
                    <a:pt x="1252" y="701"/>
                  </a:lnTo>
                  <a:lnTo>
                    <a:pt x="1232" y="756"/>
                  </a:lnTo>
                  <a:lnTo>
                    <a:pt x="1205" y="809"/>
                  </a:lnTo>
                  <a:lnTo>
                    <a:pt x="1175" y="857"/>
                  </a:lnTo>
                  <a:lnTo>
                    <a:pt x="1140" y="901"/>
                  </a:lnTo>
                  <a:lnTo>
                    <a:pt x="1099" y="941"/>
                  </a:lnTo>
                  <a:lnTo>
                    <a:pt x="1054" y="976"/>
                  </a:lnTo>
                  <a:lnTo>
                    <a:pt x="1005" y="1006"/>
                  </a:lnTo>
                  <a:lnTo>
                    <a:pt x="951" y="1031"/>
                  </a:lnTo>
                  <a:lnTo>
                    <a:pt x="894" y="1051"/>
                  </a:lnTo>
                  <a:lnTo>
                    <a:pt x="831" y="1065"/>
                  </a:lnTo>
                  <a:lnTo>
                    <a:pt x="766" y="1074"/>
                  </a:lnTo>
                  <a:lnTo>
                    <a:pt x="696" y="1078"/>
                  </a:lnTo>
                  <a:lnTo>
                    <a:pt x="670" y="1078"/>
                  </a:lnTo>
                  <a:lnTo>
                    <a:pt x="637" y="1076"/>
                  </a:lnTo>
                  <a:lnTo>
                    <a:pt x="601" y="1074"/>
                  </a:lnTo>
                  <a:lnTo>
                    <a:pt x="561" y="1071"/>
                  </a:lnTo>
                  <a:lnTo>
                    <a:pt x="521" y="1068"/>
                  </a:lnTo>
                  <a:lnTo>
                    <a:pt x="521" y="1408"/>
                  </a:lnTo>
                  <a:lnTo>
                    <a:pt x="692" y="1447"/>
                  </a:lnTo>
                  <a:lnTo>
                    <a:pt x="692" y="1544"/>
                  </a:lnTo>
                  <a:lnTo>
                    <a:pt x="18" y="1544"/>
                  </a:lnTo>
                  <a:lnTo>
                    <a:pt x="18" y="1447"/>
                  </a:lnTo>
                  <a:lnTo>
                    <a:pt x="171" y="1408"/>
                  </a:lnTo>
                  <a:lnTo>
                    <a:pt x="171" y="229"/>
                  </a:lnTo>
                  <a:lnTo>
                    <a:pt x="0" y="229"/>
                  </a:lnTo>
                  <a:lnTo>
                    <a:pt x="0" y="128"/>
                  </a:lnTo>
                  <a:lnTo>
                    <a:pt x="413" y="3"/>
                  </a:lnTo>
                  <a:close/>
                  <a:moveTo>
                    <a:pt x="3711" y="0"/>
                  </a:moveTo>
                  <a:lnTo>
                    <a:pt x="3770" y="3"/>
                  </a:lnTo>
                  <a:lnTo>
                    <a:pt x="3825" y="9"/>
                  </a:lnTo>
                  <a:lnTo>
                    <a:pt x="3876" y="20"/>
                  </a:lnTo>
                  <a:lnTo>
                    <a:pt x="3923" y="34"/>
                  </a:lnTo>
                  <a:lnTo>
                    <a:pt x="3965" y="53"/>
                  </a:lnTo>
                  <a:lnTo>
                    <a:pt x="4004" y="75"/>
                  </a:lnTo>
                  <a:lnTo>
                    <a:pt x="4036" y="100"/>
                  </a:lnTo>
                  <a:lnTo>
                    <a:pt x="4064" y="129"/>
                  </a:lnTo>
                  <a:lnTo>
                    <a:pt x="4086" y="160"/>
                  </a:lnTo>
                  <a:lnTo>
                    <a:pt x="4103" y="194"/>
                  </a:lnTo>
                  <a:lnTo>
                    <a:pt x="4113" y="232"/>
                  </a:lnTo>
                  <a:lnTo>
                    <a:pt x="4117" y="271"/>
                  </a:lnTo>
                  <a:lnTo>
                    <a:pt x="4114" y="304"/>
                  </a:lnTo>
                  <a:lnTo>
                    <a:pt x="4105" y="334"/>
                  </a:lnTo>
                  <a:lnTo>
                    <a:pt x="4091" y="362"/>
                  </a:lnTo>
                  <a:lnTo>
                    <a:pt x="4074" y="387"/>
                  </a:lnTo>
                  <a:lnTo>
                    <a:pt x="4051" y="407"/>
                  </a:lnTo>
                  <a:lnTo>
                    <a:pt x="4025" y="423"/>
                  </a:lnTo>
                  <a:lnTo>
                    <a:pt x="3995" y="436"/>
                  </a:lnTo>
                  <a:lnTo>
                    <a:pt x="3961" y="443"/>
                  </a:lnTo>
                  <a:lnTo>
                    <a:pt x="3925" y="446"/>
                  </a:lnTo>
                  <a:lnTo>
                    <a:pt x="3891" y="444"/>
                  </a:lnTo>
                  <a:lnTo>
                    <a:pt x="3859" y="438"/>
                  </a:lnTo>
                  <a:lnTo>
                    <a:pt x="3826" y="428"/>
                  </a:lnTo>
                  <a:lnTo>
                    <a:pt x="3792" y="413"/>
                  </a:lnTo>
                  <a:lnTo>
                    <a:pt x="3757" y="394"/>
                  </a:lnTo>
                  <a:lnTo>
                    <a:pt x="3757" y="114"/>
                  </a:lnTo>
                  <a:lnTo>
                    <a:pt x="3711" y="125"/>
                  </a:lnTo>
                  <a:lnTo>
                    <a:pt x="3668" y="140"/>
                  </a:lnTo>
                  <a:lnTo>
                    <a:pt x="3631" y="162"/>
                  </a:lnTo>
                  <a:lnTo>
                    <a:pt x="3597" y="187"/>
                  </a:lnTo>
                  <a:lnTo>
                    <a:pt x="3568" y="218"/>
                  </a:lnTo>
                  <a:lnTo>
                    <a:pt x="3543" y="253"/>
                  </a:lnTo>
                  <a:lnTo>
                    <a:pt x="3523" y="294"/>
                  </a:lnTo>
                  <a:lnTo>
                    <a:pt x="3508" y="339"/>
                  </a:lnTo>
                  <a:lnTo>
                    <a:pt x="3497" y="391"/>
                  </a:lnTo>
                  <a:lnTo>
                    <a:pt x="3489" y="447"/>
                  </a:lnTo>
                  <a:lnTo>
                    <a:pt x="3487" y="507"/>
                  </a:lnTo>
                  <a:lnTo>
                    <a:pt x="3489" y="565"/>
                  </a:lnTo>
                  <a:lnTo>
                    <a:pt x="3497" y="617"/>
                  </a:lnTo>
                  <a:lnTo>
                    <a:pt x="3509" y="667"/>
                  </a:lnTo>
                  <a:lnTo>
                    <a:pt x="3526" y="712"/>
                  </a:lnTo>
                  <a:lnTo>
                    <a:pt x="3547" y="753"/>
                  </a:lnTo>
                  <a:lnTo>
                    <a:pt x="3571" y="790"/>
                  </a:lnTo>
                  <a:lnTo>
                    <a:pt x="3600" y="821"/>
                  </a:lnTo>
                  <a:lnTo>
                    <a:pt x="3632" y="847"/>
                  </a:lnTo>
                  <a:lnTo>
                    <a:pt x="3668" y="869"/>
                  </a:lnTo>
                  <a:lnTo>
                    <a:pt x="3707" y="885"/>
                  </a:lnTo>
                  <a:lnTo>
                    <a:pt x="3750" y="894"/>
                  </a:lnTo>
                  <a:lnTo>
                    <a:pt x="3795" y="897"/>
                  </a:lnTo>
                  <a:lnTo>
                    <a:pt x="3821" y="896"/>
                  </a:lnTo>
                  <a:lnTo>
                    <a:pt x="3847" y="894"/>
                  </a:lnTo>
                  <a:lnTo>
                    <a:pt x="3874" y="889"/>
                  </a:lnTo>
                  <a:lnTo>
                    <a:pt x="3901" y="881"/>
                  </a:lnTo>
                  <a:lnTo>
                    <a:pt x="3931" y="872"/>
                  </a:lnTo>
                  <a:lnTo>
                    <a:pt x="3964" y="861"/>
                  </a:lnTo>
                  <a:lnTo>
                    <a:pt x="3999" y="846"/>
                  </a:lnTo>
                  <a:lnTo>
                    <a:pt x="4036" y="830"/>
                  </a:lnTo>
                  <a:lnTo>
                    <a:pt x="4079" y="810"/>
                  </a:lnTo>
                  <a:lnTo>
                    <a:pt x="4127" y="787"/>
                  </a:lnTo>
                  <a:lnTo>
                    <a:pt x="4127" y="976"/>
                  </a:lnTo>
                  <a:lnTo>
                    <a:pt x="4069" y="1001"/>
                  </a:lnTo>
                  <a:lnTo>
                    <a:pt x="4016" y="1024"/>
                  </a:lnTo>
                  <a:lnTo>
                    <a:pt x="3966" y="1041"/>
                  </a:lnTo>
                  <a:lnTo>
                    <a:pt x="3919" y="1058"/>
                  </a:lnTo>
                  <a:lnTo>
                    <a:pt x="3874" y="1070"/>
                  </a:lnTo>
                  <a:lnTo>
                    <a:pt x="3830" y="1080"/>
                  </a:lnTo>
                  <a:lnTo>
                    <a:pt x="3786" y="1086"/>
                  </a:lnTo>
                  <a:lnTo>
                    <a:pt x="3742" y="1091"/>
                  </a:lnTo>
                  <a:lnTo>
                    <a:pt x="3697" y="1094"/>
                  </a:lnTo>
                  <a:lnTo>
                    <a:pt x="3651" y="1095"/>
                  </a:lnTo>
                  <a:lnTo>
                    <a:pt x="3588" y="1093"/>
                  </a:lnTo>
                  <a:lnTo>
                    <a:pt x="3530" y="1086"/>
                  </a:lnTo>
                  <a:lnTo>
                    <a:pt x="3476" y="1075"/>
                  </a:lnTo>
                  <a:lnTo>
                    <a:pt x="3426" y="1060"/>
                  </a:lnTo>
                  <a:lnTo>
                    <a:pt x="3378" y="1039"/>
                  </a:lnTo>
                  <a:lnTo>
                    <a:pt x="3334" y="1014"/>
                  </a:lnTo>
                  <a:lnTo>
                    <a:pt x="3294" y="984"/>
                  </a:lnTo>
                  <a:lnTo>
                    <a:pt x="3255" y="947"/>
                  </a:lnTo>
                  <a:lnTo>
                    <a:pt x="3219" y="907"/>
                  </a:lnTo>
                  <a:lnTo>
                    <a:pt x="3188" y="865"/>
                  </a:lnTo>
                  <a:lnTo>
                    <a:pt x="3162" y="820"/>
                  </a:lnTo>
                  <a:lnTo>
                    <a:pt x="3140" y="772"/>
                  </a:lnTo>
                  <a:lnTo>
                    <a:pt x="3124" y="722"/>
                  </a:lnTo>
                  <a:lnTo>
                    <a:pt x="3111" y="670"/>
                  </a:lnTo>
                  <a:lnTo>
                    <a:pt x="3104" y="616"/>
                  </a:lnTo>
                  <a:lnTo>
                    <a:pt x="3101" y="561"/>
                  </a:lnTo>
                  <a:lnTo>
                    <a:pt x="3105" y="494"/>
                  </a:lnTo>
                  <a:lnTo>
                    <a:pt x="3115" y="433"/>
                  </a:lnTo>
                  <a:lnTo>
                    <a:pt x="3130" y="373"/>
                  </a:lnTo>
                  <a:lnTo>
                    <a:pt x="3153" y="318"/>
                  </a:lnTo>
                  <a:lnTo>
                    <a:pt x="3179" y="267"/>
                  </a:lnTo>
                  <a:lnTo>
                    <a:pt x="3213" y="219"/>
                  </a:lnTo>
                  <a:lnTo>
                    <a:pt x="3250" y="175"/>
                  </a:lnTo>
                  <a:lnTo>
                    <a:pt x="3293" y="135"/>
                  </a:lnTo>
                  <a:lnTo>
                    <a:pt x="3341" y="102"/>
                  </a:lnTo>
                  <a:lnTo>
                    <a:pt x="3392" y="72"/>
                  </a:lnTo>
                  <a:lnTo>
                    <a:pt x="3448" y="47"/>
                  </a:lnTo>
                  <a:lnTo>
                    <a:pt x="3508" y="27"/>
                  </a:lnTo>
                  <a:lnTo>
                    <a:pt x="3573" y="12"/>
                  </a:lnTo>
                  <a:lnTo>
                    <a:pt x="3640" y="3"/>
                  </a:lnTo>
                  <a:lnTo>
                    <a:pt x="3711" y="0"/>
                  </a:lnTo>
                  <a:close/>
                  <a:moveTo>
                    <a:pt x="2910" y="0"/>
                  </a:moveTo>
                  <a:lnTo>
                    <a:pt x="2948" y="4"/>
                  </a:lnTo>
                  <a:lnTo>
                    <a:pt x="2983" y="14"/>
                  </a:lnTo>
                  <a:lnTo>
                    <a:pt x="3014" y="30"/>
                  </a:lnTo>
                  <a:lnTo>
                    <a:pt x="3040" y="52"/>
                  </a:lnTo>
                  <a:lnTo>
                    <a:pt x="3063" y="78"/>
                  </a:lnTo>
                  <a:lnTo>
                    <a:pt x="3079" y="109"/>
                  </a:lnTo>
                  <a:lnTo>
                    <a:pt x="3089" y="142"/>
                  </a:lnTo>
                  <a:lnTo>
                    <a:pt x="3093" y="178"/>
                  </a:lnTo>
                  <a:lnTo>
                    <a:pt x="3091" y="203"/>
                  </a:lnTo>
                  <a:lnTo>
                    <a:pt x="3088" y="227"/>
                  </a:lnTo>
                  <a:lnTo>
                    <a:pt x="3081" y="252"/>
                  </a:lnTo>
                  <a:lnTo>
                    <a:pt x="3071" y="277"/>
                  </a:lnTo>
                  <a:lnTo>
                    <a:pt x="3060" y="303"/>
                  </a:lnTo>
                  <a:lnTo>
                    <a:pt x="3044" y="331"/>
                  </a:lnTo>
                  <a:lnTo>
                    <a:pt x="3025" y="361"/>
                  </a:lnTo>
                  <a:lnTo>
                    <a:pt x="3004" y="393"/>
                  </a:lnTo>
                  <a:lnTo>
                    <a:pt x="2978" y="429"/>
                  </a:lnTo>
                  <a:lnTo>
                    <a:pt x="2948" y="468"/>
                  </a:lnTo>
                  <a:lnTo>
                    <a:pt x="2914" y="512"/>
                  </a:lnTo>
                  <a:lnTo>
                    <a:pt x="2876" y="561"/>
                  </a:lnTo>
                  <a:lnTo>
                    <a:pt x="2472" y="1078"/>
                  </a:lnTo>
                  <a:lnTo>
                    <a:pt x="2182" y="1078"/>
                  </a:lnTo>
                  <a:lnTo>
                    <a:pt x="2182" y="424"/>
                  </a:lnTo>
                  <a:lnTo>
                    <a:pt x="1784" y="1078"/>
                  </a:lnTo>
                  <a:lnTo>
                    <a:pt x="1518" y="1078"/>
                  </a:lnTo>
                  <a:lnTo>
                    <a:pt x="1518" y="234"/>
                  </a:lnTo>
                  <a:lnTo>
                    <a:pt x="1313" y="214"/>
                  </a:lnTo>
                  <a:lnTo>
                    <a:pt x="1313" y="118"/>
                  </a:lnTo>
                  <a:lnTo>
                    <a:pt x="1690" y="25"/>
                  </a:lnTo>
                  <a:lnTo>
                    <a:pt x="1832" y="25"/>
                  </a:lnTo>
                  <a:lnTo>
                    <a:pt x="1832" y="713"/>
                  </a:lnTo>
                  <a:lnTo>
                    <a:pt x="2247" y="25"/>
                  </a:lnTo>
                  <a:lnTo>
                    <a:pt x="2497" y="25"/>
                  </a:lnTo>
                  <a:lnTo>
                    <a:pt x="2497" y="822"/>
                  </a:lnTo>
                  <a:lnTo>
                    <a:pt x="2759" y="473"/>
                  </a:lnTo>
                  <a:lnTo>
                    <a:pt x="2759" y="62"/>
                  </a:lnTo>
                  <a:lnTo>
                    <a:pt x="2779" y="44"/>
                  </a:lnTo>
                  <a:lnTo>
                    <a:pt x="2806" y="27"/>
                  </a:lnTo>
                  <a:lnTo>
                    <a:pt x="2837" y="13"/>
                  </a:lnTo>
                  <a:lnTo>
                    <a:pt x="2872" y="4"/>
                  </a:lnTo>
                  <a:lnTo>
                    <a:pt x="2910" y="0"/>
                  </a:lnTo>
                  <a:close/>
                </a:path>
              </a:pathLst>
            </a:custGeom>
            <a:solidFill>
              <a:srgbClr val="000000"/>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GB" noProof="0" dirty="0"/>
            </a:p>
          </p:txBody>
        </p:sp>
      </p:grpSp>
    </p:spTree>
  </p:cSld>
  <p:clrMapOvr>
    <a:masterClrMapping/>
  </p:clrMapOvr>
  <p:transition>
    <p:diamond/>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Empty no Footer">
    <p:spTree>
      <p:nvGrpSpPr>
        <p:cNvPr id="1" name=""/>
        <p:cNvGrpSpPr/>
        <p:nvPr/>
      </p:nvGrpSpPr>
      <p:grpSpPr>
        <a:xfrm>
          <a:off x="0" y="0"/>
          <a:ext cx="0" cy="0"/>
          <a:chOff x="0" y="0"/>
          <a:chExt cx="0" cy="0"/>
        </a:xfrm>
      </p:grpSpPr>
    </p:spTree>
  </p:cSld>
  <p:clrMapOvr>
    <a:masterClrMapping/>
  </p:clrMapOvr>
  <p:transition>
    <p:diamond/>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Empty">
    <p:spTree>
      <p:nvGrpSpPr>
        <p:cNvPr id="1" name=""/>
        <p:cNvGrpSpPr/>
        <p:nvPr/>
      </p:nvGrpSpPr>
      <p:grpSpPr>
        <a:xfrm>
          <a:off x="0" y="0"/>
          <a:ext cx="0" cy="0"/>
          <a:chOff x="0" y="0"/>
          <a:chExt cx="0" cy="0"/>
        </a:xfrm>
      </p:grpSpPr>
      <p:sp>
        <p:nvSpPr>
          <p:cNvPr id="11" name="Footer Placeholder 4"/>
          <p:cNvSpPr>
            <a:spLocks noGrp="1"/>
          </p:cNvSpPr>
          <p:nvPr>
            <p:ph type="ftr" sz="quarter" idx="3"/>
          </p:nvPr>
        </p:nvSpPr>
        <p:spPr>
          <a:xfrm>
            <a:off x="577850" y="6324600"/>
            <a:ext cx="5695950" cy="152400"/>
          </a:xfrm>
          <a:prstGeom prst="rect">
            <a:avLst/>
          </a:prstGeom>
        </p:spPr>
        <p:txBody>
          <a:bodyPr vert="horz" lIns="0" tIns="0" rIns="0" bIns="0" anchor="b" anchorCtr="0">
            <a:noAutofit/>
          </a:bodyPr>
          <a:lstStyle>
            <a:lvl1pPr algn="l">
              <a:defRPr sz="1000">
                <a:solidFill>
                  <a:schemeClr val="tx1"/>
                </a:solidFill>
                <a:latin typeface="Arial" pitchFamily="34" charset="0"/>
                <a:cs typeface="Arial" pitchFamily="34" charset="0"/>
              </a:defRPr>
            </a:lvl1pPr>
          </a:lstStyle>
          <a:p>
            <a:endParaRPr lang="en-GB" dirty="0"/>
          </a:p>
        </p:txBody>
      </p:sp>
      <p:sp>
        <p:nvSpPr>
          <p:cNvPr id="12" name="TextBox 11"/>
          <p:cNvSpPr txBox="1"/>
          <p:nvPr/>
        </p:nvSpPr>
        <p:spPr>
          <a:xfrm>
            <a:off x="577850" y="6477004"/>
            <a:ext cx="2806700" cy="152399"/>
          </a:xfrm>
          <a:prstGeom prst="rect">
            <a:avLst/>
          </a:prstGeom>
          <a:noFill/>
        </p:spPr>
        <p:txBody>
          <a:bodyPr vert="horz" wrap="square" lIns="0" tIns="0" rIns="0" bIns="0" rtlCol="0" anchor="t" anchorCtr="0">
            <a:noAutofit/>
          </a:bodyPr>
          <a:lstStyle/>
          <a:p>
            <a:r>
              <a:rPr lang="en-GB" sz="1000" noProof="0" dirty="0" smtClean="0">
                <a:latin typeface="Arial" pitchFamily="34" charset="0"/>
                <a:cs typeface="Arial" pitchFamily="34" charset="0"/>
              </a:rPr>
              <a:t>PwC</a:t>
            </a:r>
            <a:endParaRPr lang="en-GB" sz="1000" noProof="0" dirty="0">
              <a:latin typeface="Arial" pitchFamily="34" charset="0"/>
              <a:cs typeface="Arial" pitchFamily="34" charset="0"/>
            </a:endParaRPr>
          </a:p>
        </p:txBody>
      </p:sp>
      <p:sp>
        <p:nvSpPr>
          <p:cNvPr id="6" name="Slide Number Placeholder 5"/>
          <p:cNvSpPr>
            <a:spLocks noGrp="1"/>
          </p:cNvSpPr>
          <p:nvPr>
            <p:ph type="sldNum" sz="quarter" idx="4"/>
          </p:nvPr>
        </p:nvSpPr>
        <p:spPr>
          <a:xfrm>
            <a:off x="7677150" y="6477000"/>
            <a:ext cx="1654302" cy="152400"/>
          </a:xfrm>
          <a:prstGeom prst="rect">
            <a:avLst/>
          </a:prstGeom>
        </p:spPr>
        <p:txBody>
          <a:bodyPr lIns="0" tIns="0" rIns="0" bIns="0" anchor="t" anchorCtr="0">
            <a:noAutofit/>
          </a:bodyPr>
          <a:lstStyle>
            <a:lvl1pPr algn="r">
              <a:defRPr sz="1000">
                <a:solidFill>
                  <a:schemeClr val="tx1"/>
                </a:solidFill>
                <a:latin typeface="Arial" pitchFamily="34" charset="0"/>
                <a:cs typeface="Arial" pitchFamily="34" charset="0"/>
              </a:defRPr>
            </a:lvl1pPr>
          </a:lstStyle>
          <a:p>
            <a:fld id="{9EBD5762-3BDC-484D-9503-7EA6D5A9A8CE}" type="slidenum">
              <a:rPr lang="en-GB" smtClean="0"/>
              <a:pPr/>
              <a:t>‹#›</a:t>
            </a:fld>
            <a:endParaRPr lang="en-GB" dirty="0"/>
          </a:p>
        </p:txBody>
      </p:sp>
      <p:sp>
        <p:nvSpPr>
          <p:cNvPr id="8" name="Date Placeholder 3"/>
          <p:cNvSpPr>
            <a:spLocks noGrp="1"/>
          </p:cNvSpPr>
          <p:nvPr>
            <p:ph type="dt" sz="half" idx="2"/>
          </p:nvPr>
        </p:nvSpPr>
        <p:spPr>
          <a:xfrm>
            <a:off x="7677150" y="6324600"/>
            <a:ext cx="1651000" cy="152400"/>
          </a:xfrm>
          <a:prstGeom prst="rect">
            <a:avLst/>
          </a:prstGeom>
        </p:spPr>
        <p:txBody>
          <a:bodyPr lIns="0" tIns="0" rIns="0" bIns="0" anchor="t" anchorCtr="0">
            <a:noAutofit/>
          </a:bodyPr>
          <a:lstStyle>
            <a:lvl1pPr algn="r">
              <a:defRPr sz="1000">
                <a:solidFill>
                  <a:schemeClr val="tx1"/>
                </a:solidFill>
                <a:latin typeface="Arial" pitchFamily="34" charset="0"/>
                <a:cs typeface="Arial" pitchFamily="34" charset="0"/>
              </a:defRPr>
            </a:lvl1pPr>
          </a:lstStyle>
          <a:p>
            <a:fld id="{724B5AFE-224B-44DB-94E7-1A81E05126A2}" type="datetime1">
              <a:rPr lang="es-CL" smtClean="0"/>
              <a:t>06-08-2018</a:t>
            </a:fld>
            <a:endParaRPr lang="en-GB" dirty="0"/>
          </a:p>
        </p:txBody>
      </p:sp>
    </p:spTree>
  </p:cSld>
  <p:clrMapOvr>
    <a:masterClrMapping/>
  </p:clrMapOvr>
  <p:transition>
    <p:diamond/>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Key poin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577850" y="685800"/>
            <a:ext cx="8750300" cy="914400"/>
          </a:xfrm>
        </p:spPr>
        <p:txBody>
          <a:bodyPr/>
          <a:lstStyle>
            <a:lvl1pPr>
              <a:lnSpc>
                <a:spcPct val="100000"/>
              </a:lnSpc>
              <a:defRPr baseline="0">
                <a:solidFill>
                  <a:schemeClr val="tx1"/>
                </a:solidFill>
              </a:defRPr>
            </a:lvl1pPr>
          </a:lstStyle>
          <a:p>
            <a:r>
              <a:rPr lang="es-ES" noProof="0" smtClean="0"/>
              <a:t>Haga clic para modificar el estilo de título del patrón</a:t>
            </a:r>
            <a:endParaRPr lang="en-GB" noProof="0"/>
          </a:p>
        </p:txBody>
      </p:sp>
      <p:cxnSp>
        <p:nvCxnSpPr>
          <p:cNvPr id="11" name="Shape 10"/>
          <p:cNvCxnSpPr/>
          <p:nvPr/>
        </p:nvCxnSpPr>
        <p:spPr>
          <a:xfrm rot="5400000" flipH="1" flipV="1">
            <a:off x="4794253" y="-3771900"/>
            <a:ext cx="152399" cy="8915400"/>
          </a:xfrm>
          <a:prstGeom prst="bentConnector2">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Footer Placeholder 4"/>
          <p:cNvSpPr>
            <a:spLocks noGrp="1"/>
          </p:cNvSpPr>
          <p:nvPr>
            <p:ph type="ftr" sz="quarter" idx="3"/>
          </p:nvPr>
        </p:nvSpPr>
        <p:spPr>
          <a:xfrm>
            <a:off x="577850" y="6324600"/>
            <a:ext cx="5695950" cy="152400"/>
          </a:xfrm>
          <a:prstGeom prst="rect">
            <a:avLst/>
          </a:prstGeom>
        </p:spPr>
        <p:txBody>
          <a:bodyPr vert="horz" lIns="0" tIns="0" rIns="0" bIns="0" anchor="b" anchorCtr="0">
            <a:noAutofit/>
          </a:bodyPr>
          <a:lstStyle>
            <a:lvl1pPr algn="l">
              <a:defRPr sz="1000">
                <a:solidFill>
                  <a:schemeClr val="tx1"/>
                </a:solidFill>
                <a:latin typeface="Arial" pitchFamily="34" charset="0"/>
                <a:cs typeface="Arial" pitchFamily="34" charset="0"/>
              </a:defRPr>
            </a:lvl1pPr>
          </a:lstStyle>
          <a:p>
            <a:endParaRPr lang="en-GB" dirty="0"/>
          </a:p>
        </p:txBody>
      </p:sp>
      <p:sp>
        <p:nvSpPr>
          <p:cNvPr id="12" name="TextBox 11"/>
          <p:cNvSpPr txBox="1"/>
          <p:nvPr/>
        </p:nvSpPr>
        <p:spPr>
          <a:xfrm>
            <a:off x="577850" y="6477004"/>
            <a:ext cx="2806700" cy="152399"/>
          </a:xfrm>
          <a:prstGeom prst="rect">
            <a:avLst/>
          </a:prstGeom>
          <a:noFill/>
        </p:spPr>
        <p:txBody>
          <a:bodyPr vert="horz" wrap="square" lIns="0" tIns="0" rIns="0" bIns="0" rtlCol="0" anchor="t" anchorCtr="0">
            <a:noAutofit/>
          </a:bodyPr>
          <a:lstStyle/>
          <a:p>
            <a:r>
              <a:rPr lang="en-GB" sz="1000" noProof="0" dirty="0" smtClean="0">
                <a:latin typeface="Arial" pitchFamily="34" charset="0"/>
                <a:cs typeface="Arial" pitchFamily="34" charset="0"/>
              </a:rPr>
              <a:t>PwC</a:t>
            </a:r>
            <a:endParaRPr lang="en-GB" sz="1000" noProof="0" dirty="0">
              <a:latin typeface="Arial" pitchFamily="34" charset="0"/>
              <a:cs typeface="Arial" pitchFamily="34" charset="0"/>
            </a:endParaRPr>
          </a:p>
        </p:txBody>
      </p:sp>
      <p:sp>
        <p:nvSpPr>
          <p:cNvPr id="15" name="Content Placeholder 26"/>
          <p:cNvSpPr>
            <a:spLocks noGrp="1"/>
          </p:cNvSpPr>
          <p:nvPr>
            <p:ph sz="quarter" idx="15"/>
          </p:nvPr>
        </p:nvSpPr>
        <p:spPr>
          <a:xfrm>
            <a:off x="577850" y="1752600"/>
            <a:ext cx="8750300" cy="4419600"/>
          </a:xfrm>
        </p:spPr>
        <p:txBody>
          <a:bodyPr/>
          <a:lstStyle>
            <a:lvl1pPr>
              <a:defRPr sz="3200" baseline="0">
                <a:solidFill>
                  <a:schemeClr val="tx2"/>
                </a:solidFill>
              </a:defRPr>
            </a:lvl1pPr>
            <a:lvl2pPr>
              <a:buClr>
                <a:schemeClr val="tx2"/>
              </a:buClr>
              <a:defRPr sz="3200">
                <a:solidFill>
                  <a:schemeClr val="tx2"/>
                </a:solidFill>
              </a:defRPr>
            </a:lvl2pPr>
            <a:lvl3pPr>
              <a:buClr>
                <a:schemeClr val="tx2"/>
              </a:buClr>
              <a:defRPr sz="3200">
                <a:solidFill>
                  <a:schemeClr val="tx2"/>
                </a:solidFill>
              </a:defRPr>
            </a:lvl3pPr>
            <a:lvl4pPr>
              <a:buClr>
                <a:schemeClr val="tx2"/>
              </a:buClr>
              <a:defRPr sz="3200">
                <a:solidFill>
                  <a:schemeClr val="tx2"/>
                </a:solidFill>
              </a:defRPr>
            </a:lvl4pPr>
            <a:lvl5pPr>
              <a:buClr>
                <a:schemeClr val="tx2"/>
              </a:buClr>
              <a:defRPr sz="3200">
                <a:solidFill>
                  <a:schemeClr val="tx2"/>
                </a:solidFill>
              </a:defRPr>
            </a:lvl5pPr>
            <a:lvl6pPr>
              <a:buClr>
                <a:schemeClr val="tx2"/>
              </a:buClr>
              <a:defRPr sz="3200" baseline="0">
                <a:solidFill>
                  <a:schemeClr val="tx2"/>
                </a:solidFill>
              </a:defRPr>
            </a:lvl6pPr>
            <a:lvl7pPr>
              <a:buClr>
                <a:schemeClr val="tx2"/>
              </a:buClr>
              <a:buAutoNum type="alphaLcPeriod"/>
              <a:defRPr sz="3200" baseline="0">
                <a:solidFill>
                  <a:schemeClr val="tx2"/>
                </a:solidFill>
              </a:defRPr>
            </a:lvl7pPr>
            <a:lvl8pPr>
              <a:buClr>
                <a:schemeClr val="tx2"/>
              </a:buClr>
              <a:buNone/>
              <a:defRPr sz="3200">
                <a:solidFill>
                  <a:schemeClr val="tx2"/>
                </a:solidFill>
              </a:defRPr>
            </a:lvl8pPr>
            <a:lvl9pPr>
              <a:defRPr sz="3200"/>
            </a:lvl9pPr>
          </a:lstStyle>
          <a:p>
            <a:pPr lvl="0"/>
            <a:r>
              <a:rPr lang="es-ES" noProof="0" smtClean="0"/>
              <a:t>Haga clic para modificar el estilo de texto del patrón</a:t>
            </a:r>
          </a:p>
          <a:p>
            <a:pPr lvl="1"/>
            <a:r>
              <a:rPr lang="es-ES" noProof="0" smtClean="0"/>
              <a:t>Segundo nivel</a:t>
            </a:r>
          </a:p>
          <a:p>
            <a:pPr lvl="2"/>
            <a:r>
              <a:rPr lang="es-ES" noProof="0" smtClean="0"/>
              <a:t>Tercer nivel</a:t>
            </a:r>
          </a:p>
          <a:p>
            <a:pPr lvl="3"/>
            <a:r>
              <a:rPr lang="es-ES" noProof="0" smtClean="0"/>
              <a:t>Cuarto nivel</a:t>
            </a:r>
          </a:p>
          <a:p>
            <a:pPr lvl="4"/>
            <a:r>
              <a:rPr lang="es-ES" noProof="0" smtClean="0"/>
              <a:t>Quinto nivel</a:t>
            </a:r>
            <a:endParaRPr lang="en-GB" noProof="0"/>
          </a:p>
        </p:txBody>
      </p:sp>
      <p:sp>
        <p:nvSpPr>
          <p:cNvPr id="14" name="Slide Number Placeholder 5"/>
          <p:cNvSpPr>
            <a:spLocks noGrp="1"/>
          </p:cNvSpPr>
          <p:nvPr>
            <p:ph type="sldNum" sz="quarter" idx="4"/>
          </p:nvPr>
        </p:nvSpPr>
        <p:spPr>
          <a:xfrm>
            <a:off x="7677150" y="6477000"/>
            <a:ext cx="1654302" cy="152400"/>
          </a:xfrm>
          <a:prstGeom prst="rect">
            <a:avLst/>
          </a:prstGeom>
        </p:spPr>
        <p:txBody>
          <a:bodyPr lIns="0" tIns="0" rIns="0" bIns="0" anchor="t" anchorCtr="0">
            <a:noAutofit/>
          </a:bodyPr>
          <a:lstStyle>
            <a:lvl1pPr algn="r">
              <a:defRPr sz="1000">
                <a:solidFill>
                  <a:schemeClr val="tx1"/>
                </a:solidFill>
                <a:latin typeface="Arial" pitchFamily="34" charset="0"/>
                <a:cs typeface="Arial" pitchFamily="34" charset="0"/>
              </a:defRPr>
            </a:lvl1pPr>
          </a:lstStyle>
          <a:p>
            <a:fld id="{9EBD5762-3BDC-484D-9503-7EA6D5A9A8CE}" type="slidenum">
              <a:rPr lang="en-GB" smtClean="0"/>
              <a:pPr/>
              <a:t>‹#›</a:t>
            </a:fld>
            <a:endParaRPr lang="en-GB" dirty="0"/>
          </a:p>
        </p:txBody>
      </p:sp>
      <p:sp>
        <p:nvSpPr>
          <p:cNvPr id="16" name="Date Placeholder 3"/>
          <p:cNvSpPr>
            <a:spLocks noGrp="1"/>
          </p:cNvSpPr>
          <p:nvPr>
            <p:ph type="dt" sz="half" idx="2"/>
          </p:nvPr>
        </p:nvSpPr>
        <p:spPr>
          <a:xfrm>
            <a:off x="7677150" y="6324600"/>
            <a:ext cx="1651000" cy="152400"/>
          </a:xfrm>
          <a:prstGeom prst="rect">
            <a:avLst/>
          </a:prstGeom>
        </p:spPr>
        <p:txBody>
          <a:bodyPr lIns="0" tIns="0" rIns="0" bIns="0" anchor="t" anchorCtr="0">
            <a:noAutofit/>
          </a:bodyPr>
          <a:lstStyle>
            <a:lvl1pPr algn="r">
              <a:defRPr sz="1000">
                <a:solidFill>
                  <a:schemeClr val="tx1"/>
                </a:solidFill>
                <a:latin typeface="Arial" pitchFamily="34" charset="0"/>
                <a:cs typeface="Arial" pitchFamily="34" charset="0"/>
              </a:defRPr>
            </a:lvl1pPr>
          </a:lstStyle>
          <a:p>
            <a:fld id="{2ECB0A05-9904-4E81-84B1-84B82B3D9D39}" type="datetime1">
              <a:rPr lang="es-CL" smtClean="0"/>
              <a:t>06-08-2018</a:t>
            </a:fld>
            <a:endParaRPr lang="en-GB" dirty="0"/>
          </a:p>
        </p:txBody>
      </p:sp>
    </p:spTree>
  </p:cSld>
  <p:clrMapOvr>
    <a:masterClrMapping/>
  </p:clrMapOvr>
  <p:transition>
    <p:diamond/>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Key point: Colour">
    <p:bg>
      <p:bgPr>
        <a:solidFill>
          <a:schemeClr val="tx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577850" y="685800"/>
            <a:ext cx="8750300" cy="914400"/>
          </a:xfrm>
        </p:spPr>
        <p:txBody>
          <a:bodyPr/>
          <a:lstStyle>
            <a:lvl1pPr>
              <a:lnSpc>
                <a:spcPct val="100000"/>
              </a:lnSpc>
              <a:defRPr baseline="0">
                <a:solidFill>
                  <a:schemeClr val="bg1"/>
                </a:solidFill>
              </a:defRPr>
            </a:lvl1pPr>
          </a:lstStyle>
          <a:p>
            <a:r>
              <a:rPr lang="es-ES" noProof="0" smtClean="0"/>
              <a:t>Haga clic para modificar el estilo de título del patrón</a:t>
            </a:r>
            <a:endParaRPr lang="en-GB" noProof="0"/>
          </a:p>
        </p:txBody>
      </p:sp>
      <p:sp>
        <p:nvSpPr>
          <p:cNvPr id="3" name="Content Placeholder 2"/>
          <p:cNvSpPr>
            <a:spLocks noGrp="1"/>
          </p:cNvSpPr>
          <p:nvPr>
            <p:ph idx="1"/>
          </p:nvPr>
        </p:nvSpPr>
        <p:spPr>
          <a:xfrm>
            <a:off x="577850" y="1752600"/>
            <a:ext cx="8750300" cy="4419600"/>
          </a:xfrm>
        </p:spPr>
        <p:txBody>
          <a:bodyPr>
            <a:noAutofit/>
          </a:bodyPr>
          <a:lstStyle>
            <a:lvl1pPr>
              <a:lnSpc>
                <a:spcPts val="3600"/>
              </a:lnSpc>
              <a:spcBef>
                <a:spcPts val="0"/>
              </a:spcBef>
              <a:spcAft>
                <a:spcPts val="600"/>
              </a:spcAft>
              <a:defRPr sz="3200" baseline="0">
                <a:solidFill>
                  <a:schemeClr val="bg1"/>
                </a:solidFill>
              </a:defRPr>
            </a:lvl1pPr>
            <a:lvl2pPr marL="444500" indent="-263525">
              <a:lnSpc>
                <a:spcPts val="3600"/>
              </a:lnSpc>
              <a:spcBef>
                <a:spcPts val="0"/>
              </a:spcBef>
              <a:spcAft>
                <a:spcPts val="600"/>
              </a:spcAft>
              <a:buClr>
                <a:schemeClr val="bg1"/>
              </a:buClr>
              <a:defRPr sz="3200">
                <a:solidFill>
                  <a:schemeClr val="bg1"/>
                </a:solidFill>
              </a:defRPr>
            </a:lvl2pPr>
            <a:lvl3pPr marL="714375" indent="-266700">
              <a:lnSpc>
                <a:spcPts val="3600"/>
              </a:lnSpc>
              <a:spcBef>
                <a:spcPts val="0"/>
              </a:spcBef>
              <a:spcAft>
                <a:spcPts val="600"/>
              </a:spcAft>
              <a:buClr>
                <a:schemeClr val="bg1"/>
              </a:buClr>
              <a:defRPr sz="3200">
                <a:solidFill>
                  <a:schemeClr val="bg1"/>
                </a:solidFill>
              </a:defRPr>
            </a:lvl3pPr>
            <a:lvl4pPr marL="984250" indent="-266700">
              <a:lnSpc>
                <a:spcPts val="3600"/>
              </a:lnSpc>
              <a:spcBef>
                <a:spcPts val="0"/>
              </a:spcBef>
              <a:spcAft>
                <a:spcPts val="600"/>
              </a:spcAft>
              <a:buClr>
                <a:schemeClr val="bg1"/>
              </a:buClr>
              <a:defRPr sz="3200">
                <a:solidFill>
                  <a:schemeClr val="bg1"/>
                </a:solidFill>
              </a:defRPr>
            </a:lvl4pPr>
            <a:lvl5pPr marL="1341438" indent="-266700">
              <a:lnSpc>
                <a:spcPts val="3600"/>
              </a:lnSpc>
              <a:spcBef>
                <a:spcPts val="0"/>
              </a:spcBef>
              <a:spcAft>
                <a:spcPts val="600"/>
              </a:spcAft>
              <a:buClr>
                <a:schemeClr val="bg1"/>
              </a:buClr>
              <a:defRPr sz="3200">
                <a:solidFill>
                  <a:schemeClr val="bg1"/>
                </a:solidFill>
              </a:defRPr>
            </a:lvl5pPr>
            <a:lvl6pPr marL="1611313" indent="-271463">
              <a:lnSpc>
                <a:spcPts val="3600"/>
              </a:lnSpc>
              <a:spcBef>
                <a:spcPts val="0"/>
              </a:spcBef>
              <a:spcAft>
                <a:spcPts val="60"/>
              </a:spcAft>
              <a:buClr>
                <a:schemeClr val="bg1"/>
              </a:buClr>
              <a:buFont typeface="Arial" pitchFamily="34" charset="0"/>
              <a:buNone/>
              <a:defRPr sz="2800">
                <a:solidFill>
                  <a:schemeClr val="bg1"/>
                </a:solidFill>
              </a:defRPr>
            </a:lvl6pPr>
            <a:lvl7pPr>
              <a:defRPr sz="2800">
                <a:solidFill>
                  <a:schemeClr val="bg1"/>
                </a:solidFill>
              </a:defRPr>
            </a:lvl7pPr>
            <a:lvl8pPr>
              <a:lnSpc>
                <a:spcPts val="3600"/>
              </a:lnSpc>
              <a:defRPr sz="2800">
                <a:solidFill>
                  <a:schemeClr val="bg1"/>
                </a:solidFill>
              </a:defRPr>
            </a:lvl8pPr>
            <a:lvl9pPr>
              <a:defRPr sz="2800">
                <a:solidFill>
                  <a:schemeClr val="bg1"/>
                </a:solidFill>
              </a:defRPr>
            </a:lvl9pPr>
          </a:lstStyle>
          <a:p>
            <a:pPr lvl="0"/>
            <a:r>
              <a:rPr lang="es-ES" noProof="0" smtClean="0"/>
              <a:t>Haga clic para modificar el estilo de texto del patrón</a:t>
            </a:r>
          </a:p>
          <a:p>
            <a:pPr lvl="1"/>
            <a:r>
              <a:rPr lang="es-ES" noProof="0" smtClean="0"/>
              <a:t>Segundo nivel</a:t>
            </a:r>
          </a:p>
          <a:p>
            <a:pPr lvl="2"/>
            <a:r>
              <a:rPr lang="es-ES" noProof="0" smtClean="0"/>
              <a:t>Tercer nivel</a:t>
            </a:r>
          </a:p>
          <a:p>
            <a:pPr lvl="3"/>
            <a:r>
              <a:rPr lang="es-ES" noProof="0" smtClean="0"/>
              <a:t>Cuarto nivel</a:t>
            </a:r>
          </a:p>
          <a:p>
            <a:pPr lvl="4"/>
            <a:r>
              <a:rPr lang="es-ES" noProof="0" smtClean="0"/>
              <a:t>Quinto nivel</a:t>
            </a:r>
            <a:endParaRPr lang="en-GB" noProof="0" smtClean="0"/>
          </a:p>
        </p:txBody>
      </p:sp>
      <p:sp>
        <p:nvSpPr>
          <p:cNvPr id="28" name="Footer Placeholder 4"/>
          <p:cNvSpPr>
            <a:spLocks noGrp="1"/>
          </p:cNvSpPr>
          <p:nvPr>
            <p:ph type="ftr" sz="quarter" idx="3"/>
          </p:nvPr>
        </p:nvSpPr>
        <p:spPr>
          <a:xfrm>
            <a:off x="577850" y="6324600"/>
            <a:ext cx="5695950" cy="152400"/>
          </a:xfrm>
          <a:prstGeom prst="rect">
            <a:avLst/>
          </a:prstGeom>
        </p:spPr>
        <p:txBody>
          <a:bodyPr vert="horz" lIns="0" tIns="0" rIns="0" bIns="0" anchor="b" anchorCtr="0">
            <a:noAutofit/>
          </a:bodyPr>
          <a:lstStyle>
            <a:lvl1pPr algn="l">
              <a:defRPr sz="1000">
                <a:solidFill>
                  <a:schemeClr val="bg1"/>
                </a:solidFill>
                <a:latin typeface="Arial" pitchFamily="34" charset="0"/>
                <a:cs typeface="Arial" pitchFamily="34" charset="0"/>
              </a:defRPr>
            </a:lvl1pPr>
          </a:lstStyle>
          <a:p>
            <a:endParaRPr lang="en-GB" dirty="0"/>
          </a:p>
        </p:txBody>
      </p:sp>
      <p:sp>
        <p:nvSpPr>
          <p:cNvPr id="29" name="TextBox 28"/>
          <p:cNvSpPr txBox="1"/>
          <p:nvPr/>
        </p:nvSpPr>
        <p:spPr>
          <a:xfrm>
            <a:off x="577850" y="6477004"/>
            <a:ext cx="2806700" cy="152399"/>
          </a:xfrm>
          <a:prstGeom prst="rect">
            <a:avLst/>
          </a:prstGeom>
          <a:noFill/>
        </p:spPr>
        <p:txBody>
          <a:bodyPr vert="horz" wrap="square" lIns="0" tIns="0" rIns="0" bIns="0" rtlCol="0" anchor="t" anchorCtr="0">
            <a:noAutofit/>
          </a:bodyPr>
          <a:lstStyle/>
          <a:p>
            <a:r>
              <a:rPr lang="en-GB" sz="1000" noProof="0" dirty="0" smtClean="0">
                <a:solidFill>
                  <a:schemeClr val="bg1"/>
                </a:solidFill>
                <a:latin typeface="Arial" pitchFamily="34" charset="0"/>
                <a:cs typeface="Arial" pitchFamily="34" charset="0"/>
              </a:rPr>
              <a:t>PwC</a:t>
            </a:r>
            <a:endParaRPr lang="en-GB" sz="1000" noProof="0" dirty="0">
              <a:solidFill>
                <a:schemeClr val="bg1"/>
              </a:solidFill>
              <a:latin typeface="Arial" pitchFamily="34" charset="0"/>
              <a:cs typeface="Arial" pitchFamily="34" charset="0"/>
            </a:endParaRPr>
          </a:p>
        </p:txBody>
      </p:sp>
      <p:cxnSp>
        <p:nvCxnSpPr>
          <p:cNvPr id="11" name="Shape 10"/>
          <p:cNvCxnSpPr/>
          <p:nvPr/>
        </p:nvCxnSpPr>
        <p:spPr>
          <a:xfrm rot="5400000" flipH="1" flipV="1">
            <a:off x="4794253" y="-3771900"/>
            <a:ext cx="152399" cy="8915400"/>
          </a:xfrm>
          <a:prstGeom prst="bentConnector2">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
        <p:nvSpPr>
          <p:cNvPr id="9" name="Slide Number Placeholder 5"/>
          <p:cNvSpPr>
            <a:spLocks noGrp="1"/>
          </p:cNvSpPr>
          <p:nvPr>
            <p:ph type="sldNum" sz="quarter" idx="4"/>
          </p:nvPr>
        </p:nvSpPr>
        <p:spPr>
          <a:xfrm>
            <a:off x="7677150" y="6477000"/>
            <a:ext cx="1654302" cy="152400"/>
          </a:xfrm>
          <a:prstGeom prst="rect">
            <a:avLst/>
          </a:prstGeom>
        </p:spPr>
        <p:txBody>
          <a:bodyPr lIns="0" tIns="0" rIns="0" bIns="0" anchor="t" anchorCtr="0">
            <a:noAutofit/>
          </a:bodyPr>
          <a:lstStyle>
            <a:lvl1pPr algn="r">
              <a:defRPr sz="1000">
                <a:solidFill>
                  <a:schemeClr val="bg1"/>
                </a:solidFill>
                <a:latin typeface="Arial" pitchFamily="34" charset="0"/>
                <a:cs typeface="Arial" pitchFamily="34" charset="0"/>
              </a:defRPr>
            </a:lvl1pPr>
          </a:lstStyle>
          <a:p>
            <a:fld id="{9EBD5762-3BDC-484D-9503-7EA6D5A9A8CE}" type="slidenum">
              <a:rPr lang="en-GB" smtClean="0"/>
              <a:pPr/>
              <a:t>‹#›</a:t>
            </a:fld>
            <a:endParaRPr lang="en-GB" dirty="0"/>
          </a:p>
        </p:txBody>
      </p:sp>
      <p:sp>
        <p:nvSpPr>
          <p:cNvPr id="10" name="Date Placeholder 3"/>
          <p:cNvSpPr>
            <a:spLocks noGrp="1"/>
          </p:cNvSpPr>
          <p:nvPr>
            <p:ph type="dt" sz="half" idx="2"/>
          </p:nvPr>
        </p:nvSpPr>
        <p:spPr>
          <a:xfrm>
            <a:off x="7677150" y="6324600"/>
            <a:ext cx="1651000" cy="152400"/>
          </a:xfrm>
          <a:prstGeom prst="rect">
            <a:avLst/>
          </a:prstGeom>
        </p:spPr>
        <p:txBody>
          <a:bodyPr lIns="0" tIns="0" rIns="0" bIns="0" anchor="t" anchorCtr="0">
            <a:noAutofit/>
          </a:bodyPr>
          <a:lstStyle>
            <a:lvl1pPr algn="r">
              <a:defRPr sz="1000">
                <a:solidFill>
                  <a:schemeClr val="bg1"/>
                </a:solidFill>
                <a:latin typeface="Arial" pitchFamily="34" charset="0"/>
                <a:cs typeface="Arial" pitchFamily="34" charset="0"/>
              </a:defRPr>
            </a:lvl1pPr>
          </a:lstStyle>
          <a:p>
            <a:fld id="{02EAB4DE-B9BA-4C21-8926-11AF875DB097}" type="datetime1">
              <a:rPr lang="es-CL" smtClean="0"/>
              <a:t>06-08-2018</a:t>
            </a:fld>
            <a:endParaRPr lang="en-GB" dirty="0"/>
          </a:p>
        </p:txBody>
      </p:sp>
    </p:spTree>
  </p:cSld>
  <p:clrMapOvr>
    <a:masterClrMapping/>
  </p:clrMapOvr>
  <p:transition>
    <p:diamond/>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Section Divider">
    <p:spTree>
      <p:nvGrpSpPr>
        <p:cNvPr id="1" name=""/>
        <p:cNvGrpSpPr/>
        <p:nvPr/>
      </p:nvGrpSpPr>
      <p:grpSpPr>
        <a:xfrm>
          <a:off x="0" y="0"/>
          <a:ext cx="0" cy="0"/>
          <a:chOff x="0" y="0"/>
          <a:chExt cx="0" cy="0"/>
        </a:xfrm>
      </p:grpSpPr>
      <p:sp>
        <p:nvSpPr>
          <p:cNvPr id="57" name="Title 1"/>
          <p:cNvSpPr>
            <a:spLocks noGrp="1"/>
          </p:cNvSpPr>
          <p:nvPr>
            <p:ph type="ctrTitle"/>
          </p:nvPr>
        </p:nvSpPr>
        <p:spPr bwMode="black">
          <a:xfrm>
            <a:off x="577850" y="685804"/>
            <a:ext cx="8750300" cy="1066799"/>
          </a:xfrm>
        </p:spPr>
        <p:txBody>
          <a:bodyPr anchor="t" anchorCtr="0">
            <a:noAutofit/>
          </a:bodyPr>
          <a:lstStyle>
            <a:lvl1pPr>
              <a:lnSpc>
                <a:spcPct val="90000"/>
              </a:lnSpc>
              <a:defRPr sz="3200">
                <a:solidFill>
                  <a:schemeClr val="tx1"/>
                </a:solidFill>
              </a:defRPr>
            </a:lvl1pPr>
          </a:lstStyle>
          <a:p>
            <a:r>
              <a:rPr lang="es-ES" noProof="0" smtClean="0"/>
              <a:t>Haga clic para modificar el estilo de título del patrón</a:t>
            </a:r>
            <a:endParaRPr lang="en-GB" noProof="0" smtClean="0"/>
          </a:p>
        </p:txBody>
      </p:sp>
      <p:sp>
        <p:nvSpPr>
          <p:cNvPr id="58" name="Subtitle 2"/>
          <p:cNvSpPr>
            <a:spLocks noGrp="1"/>
          </p:cNvSpPr>
          <p:nvPr>
            <p:ph type="subTitle" idx="1"/>
          </p:nvPr>
        </p:nvSpPr>
        <p:spPr bwMode="black">
          <a:xfrm>
            <a:off x="577850" y="1905004"/>
            <a:ext cx="8750300" cy="1371599"/>
          </a:xfrm>
        </p:spPr>
        <p:txBody>
          <a:bodyPr>
            <a:noAutofit/>
          </a:bodyPr>
          <a:lstStyle>
            <a:lvl1pPr marL="0" indent="0" algn="l">
              <a:lnSpc>
                <a:spcPct val="90000"/>
              </a:lnSpc>
              <a:buNone/>
              <a:defRPr sz="32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noProof="0" smtClean="0"/>
              <a:t>Haga clic para modificar el estilo de subtítulo del patrón</a:t>
            </a:r>
            <a:endParaRPr lang="en-GB" noProof="0" smtClean="0"/>
          </a:p>
        </p:txBody>
      </p:sp>
      <p:sp>
        <p:nvSpPr>
          <p:cNvPr id="33" name="Footer Placeholder 4"/>
          <p:cNvSpPr>
            <a:spLocks noGrp="1"/>
          </p:cNvSpPr>
          <p:nvPr>
            <p:ph type="ftr" sz="quarter" idx="3"/>
          </p:nvPr>
        </p:nvSpPr>
        <p:spPr>
          <a:xfrm>
            <a:off x="577850" y="6324600"/>
            <a:ext cx="5695950" cy="152400"/>
          </a:xfrm>
          <a:prstGeom prst="rect">
            <a:avLst/>
          </a:prstGeom>
        </p:spPr>
        <p:txBody>
          <a:bodyPr vert="horz" lIns="0" tIns="0" rIns="0" bIns="0" anchor="b" anchorCtr="0">
            <a:noAutofit/>
          </a:bodyPr>
          <a:lstStyle>
            <a:lvl1pPr algn="l">
              <a:defRPr sz="1000">
                <a:solidFill>
                  <a:schemeClr val="tx1"/>
                </a:solidFill>
                <a:latin typeface="Arial" pitchFamily="34" charset="0"/>
                <a:cs typeface="Arial" pitchFamily="34" charset="0"/>
              </a:defRPr>
            </a:lvl1pPr>
          </a:lstStyle>
          <a:p>
            <a:endParaRPr lang="en-GB" dirty="0"/>
          </a:p>
        </p:txBody>
      </p:sp>
      <p:sp>
        <p:nvSpPr>
          <p:cNvPr id="34" name="TextBox 33"/>
          <p:cNvSpPr txBox="1"/>
          <p:nvPr/>
        </p:nvSpPr>
        <p:spPr>
          <a:xfrm>
            <a:off x="577850" y="6477004"/>
            <a:ext cx="2806700" cy="152399"/>
          </a:xfrm>
          <a:prstGeom prst="rect">
            <a:avLst/>
          </a:prstGeom>
          <a:noFill/>
        </p:spPr>
        <p:txBody>
          <a:bodyPr vert="horz" wrap="square" lIns="0" tIns="0" rIns="0" bIns="0" rtlCol="0" anchor="t" anchorCtr="0">
            <a:noAutofit/>
          </a:bodyPr>
          <a:lstStyle/>
          <a:p>
            <a:r>
              <a:rPr lang="en-GB" sz="1000" noProof="0" dirty="0" smtClean="0">
                <a:latin typeface="Arial" pitchFamily="34" charset="0"/>
                <a:cs typeface="Arial" pitchFamily="34" charset="0"/>
              </a:rPr>
              <a:t>PwC</a:t>
            </a:r>
            <a:endParaRPr lang="en-GB" sz="1000" noProof="0" dirty="0">
              <a:latin typeface="Arial" pitchFamily="34" charset="0"/>
              <a:cs typeface="Arial" pitchFamily="34" charset="0"/>
            </a:endParaRPr>
          </a:p>
        </p:txBody>
      </p:sp>
      <p:cxnSp>
        <p:nvCxnSpPr>
          <p:cNvPr id="12" name="Shape 11"/>
          <p:cNvCxnSpPr/>
          <p:nvPr/>
        </p:nvCxnSpPr>
        <p:spPr>
          <a:xfrm rot="5400000" flipH="1" flipV="1">
            <a:off x="4794253" y="-3771900"/>
            <a:ext cx="152399" cy="8915400"/>
          </a:xfrm>
          <a:prstGeom prst="bentConnector2">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p:cNvSpPr>
            <a:spLocks noGrp="1"/>
          </p:cNvSpPr>
          <p:nvPr>
            <p:ph type="sldNum" sz="quarter" idx="4"/>
          </p:nvPr>
        </p:nvSpPr>
        <p:spPr>
          <a:xfrm>
            <a:off x="7677150" y="6477000"/>
            <a:ext cx="1654302" cy="152400"/>
          </a:xfrm>
          <a:prstGeom prst="rect">
            <a:avLst/>
          </a:prstGeom>
        </p:spPr>
        <p:txBody>
          <a:bodyPr lIns="0" tIns="0" rIns="0" bIns="0" anchor="t" anchorCtr="0">
            <a:noAutofit/>
          </a:bodyPr>
          <a:lstStyle>
            <a:lvl1pPr algn="r">
              <a:defRPr sz="1000">
                <a:solidFill>
                  <a:schemeClr val="tx1"/>
                </a:solidFill>
                <a:latin typeface="Arial" pitchFamily="34" charset="0"/>
                <a:cs typeface="Arial" pitchFamily="34" charset="0"/>
              </a:defRPr>
            </a:lvl1pPr>
          </a:lstStyle>
          <a:p>
            <a:fld id="{9EBD5762-3BDC-484D-9503-7EA6D5A9A8CE}" type="slidenum">
              <a:rPr lang="en-GB" smtClean="0"/>
              <a:pPr/>
              <a:t>‹#›</a:t>
            </a:fld>
            <a:endParaRPr lang="en-GB" dirty="0"/>
          </a:p>
        </p:txBody>
      </p:sp>
      <p:sp>
        <p:nvSpPr>
          <p:cNvPr id="10" name="Date Placeholder 3"/>
          <p:cNvSpPr>
            <a:spLocks noGrp="1"/>
          </p:cNvSpPr>
          <p:nvPr>
            <p:ph type="dt" sz="half" idx="2"/>
          </p:nvPr>
        </p:nvSpPr>
        <p:spPr>
          <a:xfrm>
            <a:off x="7677150" y="6324600"/>
            <a:ext cx="1651000" cy="152400"/>
          </a:xfrm>
          <a:prstGeom prst="rect">
            <a:avLst/>
          </a:prstGeom>
        </p:spPr>
        <p:txBody>
          <a:bodyPr lIns="0" tIns="0" rIns="0" bIns="0" anchor="t" anchorCtr="0">
            <a:noAutofit/>
          </a:bodyPr>
          <a:lstStyle>
            <a:lvl1pPr algn="r">
              <a:defRPr sz="1000">
                <a:solidFill>
                  <a:schemeClr val="tx1"/>
                </a:solidFill>
                <a:latin typeface="Arial" pitchFamily="34" charset="0"/>
                <a:cs typeface="Arial" pitchFamily="34" charset="0"/>
              </a:defRPr>
            </a:lvl1pPr>
          </a:lstStyle>
          <a:p>
            <a:fld id="{96CCC3CF-8F8C-4ABA-A8C9-85C821757055}" type="datetime1">
              <a:rPr lang="es-CL" smtClean="0"/>
              <a:t>06-08-2018</a:t>
            </a:fld>
            <a:endParaRPr lang="en-GB" dirty="0"/>
          </a:p>
        </p:txBody>
      </p:sp>
    </p:spTree>
  </p:cSld>
  <p:clrMapOvr>
    <a:masterClrMapping/>
  </p:clrMapOvr>
  <p:transition>
    <p:diamond/>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Section Divider: Colour">
    <p:bg>
      <p:bgPr>
        <a:solidFill>
          <a:schemeClr val="tx2"/>
        </a:solidFill>
        <a:effectLst/>
      </p:bgPr>
    </p:bg>
    <p:spTree>
      <p:nvGrpSpPr>
        <p:cNvPr id="1" name=""/>
        <p:cNvGrpSpPr/>
        <p:nvPr/>
      </p:nvGrpSpPr>
      <p:grpSpPr>
        <a:xfrm>
          <a:off x="0" y="0"/>
          <a:ext cx="0" cy="0"/>
          <a:chOff x="0" y="0"/>
          <a:chExt cx="0" cy="0"/>
        </a:xfrm>
      </p:grpSpPr>
      <p:sp>
        <p:nvSpPr>
          <p:cNvPr id="57" name="Title 1"/>
          <p:cNvSpPr>
            <a:spLocks noGrp="1"/>
          </p:cNvSpPr>
          <p:nvPr>
            <p:ph type="ctrTitle"/>
          </p:nvPr>
        </p:nvSpPr>
        <p:spPr bwMode="black">
          <a:xfrm>
            <a:off x="577850" y="685800"/>
            <a:ext cx="8750300" cy="1066800"/>
          </a:xfrm>
        </p:spPr>
        <p:txBody>
          <a:bodyPr anchor="t" anchorCtr="0">
            <a:noAutofit/>
          </a:bodyPr>
          <a:lstStyle>
            <a:lvl1pPr>
              <a:lnSpc>
                <a:spcPct val="90000"/>
              </a:lnSpc>
              <a:defRPr sz="3200" baseline="0">
                <a:solidFill>
                  <a:schemeClr val="bg1"/>
                </a:solidFill>
              </a:defRPr>
            </a:lvl1pPr>
          </a:lstStyle>
          <a:p>
            <a:r>
              <a:rPr lang="es-ES" noProof="0" smtClean="0"/>
              <a:t>Haga clic para modificar el estilo de título del patrón</a:t>
            </a:r>
            <a:endParaRPr lang="en-GB" noProof="0"/>
          </a:p>
        </p:txBody>
      </p:sp>
      <p:sp>
        <p:nvSpPr>
          <p:cNvPr id="22" name="Subtitle 2"/>
          <p:cNvSpPr>
            <a:spLocks noGrp="1"/>
          </p:cNvSpPr>
          <p:nvPr>
            <p:ph type="subTitle" idx="1"/>
          </p:nvPr>
        </p:nvSpPr>
        <p:spPr bwMode="black">
          <a:xfrm>
            <a:off x="577850" y="1905000"/>
            <a:ext cx="8750300" cy="1371600"/>
          </a:xfrm>
        </p:spPr>
        <p:txBody>
          <a:bodyPr>
            <a:noAutofit/>
          </a:bodyPr>
          <a:lstStyle>
            <a:lvl1pPr marL="0" indent="0" algn="l">
              <a:lnSpc>
                <a:spcPct val="90000"/>
              </a:lnSpc>
              <a:buNone/>
              <a:defRPr sz="3200" baseline="0">
                <a:solidFill>
                  <a:schemeClr val="bg1"/>
                </a:solidFill>
                <a:latin typeface="+mj-lt"/>
              </a:defRPr>
            </a:lvl1pPr>
            <a:lvl2pPr marL="0" indent="0" algn="l">
              <a:buNone/>
              <a:defRPr sz="1800">
                <a:solidFill>
                  <a:schemeClr val="bg1"/>
                </a:solidFill>
                <a:latin typeface="+mj-lt"/>
              </a:defRPr>
            </a:lvl2pPr>
            <a:lvl3pPr marL="457200" indent="0" algn="l">
              <a:buNone/>
              <a:defRPr sz="1800">
                <a:solidFill>
                  <a:schemeClr val="bg1"/>
                </a:solidFill>
                <a:latin typeface="+mj-lt"/>
              </a:defRPr>
            </a:lvl3pPr>
            <a:lvl4pPr marL="914400" indent="0" algn="l">
              <a:buNone/>
              <a:defRPr sz="1800">
                <a:solidFill>
                  <a:schemeClr val="bg1"/>
                </a:solidFill>
                <a:latin typeface="+mj-lt"/>
              </a:defRPr>
            </a:lvl4pPr>
            <a:lvl5pPr marL="1371600" indent="0" algn="l">
              <a:buNone/>
              <a:defRPr sz="1800">
                <a:solidFill>
                  <a:schemeClr val="bg1"/>
                </a:solidFill>
                <a:latin typeface="+mj-lt"/>
              </a:defRPr>
            </a:lvl5pPr>
            <a:lvl6pPr marL="1828800" indent="0" algn="l">
              <a:buNone/>
              <a:defRPr sz="1800">
                <a:solidFill>
                  <a:schemeClr val="bg1"/>
                </a:solidFill>
                <a:latin typeface="+mj-lt"/>
              </a:defRPr>
            </a:lvl6pPr>
            <a:lvl7pPr marL="2286000" indent="0" algn="l">
              <a:buNone/>
              <a:defRPr sz="1800">
                <a:solidFill>
                  <a:schemeClr val="bg1"/>
                </a:solidFill>
                <a:latin typeface="+mj-lt"/>
              </a:defRPr>
            </a:lvl7pPr>
            <a:lvl8pPr marL="2743200" indent="0" algn="l">
              <a:buNone/>
              <a:defRPr sz="1800">
                <a:solidFill>
                  <a:schemeClr val="bg1"/>
                </a:solidFill>
                <a:latin typeface="+mj-lt"/>
              </a:defRPr>
            </a:lvl8pPr>
            <a:lvl9pPr marL="3200400" indent="0" algn="l">
              <a:buNone/>
              <a:defRPr sz="1800">
                <a:solidFill>
                  <a:schemeClr val="bg1"/>
                </a:solidFill>
                <a:latin typeface="+mj-lt"/>
              </a:defRPr>
            </a:lvl9pPr>
          </a:lstStyle>
          <a:p>
            <a:r>
              <a:rPr lang="es-ES" noProof="0" smtClean="0"/>
              <a:t>Haga clic para modificar el estilo de subtítulo del patrón</a:t>
            </a:r>
            <a:endParaRPr lang="en-GB" noProof="0" smtClean="0"/>
          </a:p>
        </p:txBody>
      </p:sp>
      <p:sp>
        <p:nvSpPr>
          <p:cNvPr id="37" name="Footer Placeholder 4"/>
          <p:cNvSpPr>
            <a:spLocks noGrp="1"/>
          </p:cNvSpPr>
          <p:nvPr>
            <p:ph type="ftr" sz="quarter" idx="3"/>
          </p:nvPr>
        </p:nvSpPr>
        <p:spPr>
          <a:xfrm>
            <a:off x="577850" y="6324600"/>
            <a:ext cx="5695950" cy="152400"/>
          </a:xfrm>
          <a:prstGeom prst="rect">
            <a:avLst/>
          </a:prstGeom>
        </p:spPr>
        <p:txBody>
          <a:bodyPr vert="horz" lIns="0" tIns="0" rIns="0" bIns="0" anchor="b" anchorCtr="0">
            <a:noAutofit/>
          </a:bodyPr>
          <a:lstStyle>
            <a:lvl1pPr algn="l">
              <a:defRPr sz="1000">
                <a:solidFill>
                  <a:schemeClr val="bg1"/>
                </a:solidFill>
                <a:latin typeface="Arial" pitchFamily="34" charset="0"/>
                <a:cs typeface="Arial" pitchFamily="34" charset="0"/>
              </a:defRPr>
            </a:lvl1pPr>
          </a:lstStyle>
          <a:p>
            <a:endParaRPr lang="en-GB" dirty="0"/>
          </a:p>
        </p:txBody>
      </p:sp>
      <p:sp>
        <p:nvSpPr>
          <p:cNvPr id="38" name="TextBox 37"/>
          <p:cNvSpPr txBox="1"/>
          <p:nvPr/>
        </p:nvSpPr>
        <p:spPr>
          <a:xfrm>
            <a:off x="577850" y="6477001"/>
            <a:ext cx="2806700" cy="152400"/>
          </a:xfrm>
          <a:prstGeom prst="rect">
            <a:avLst/>
          </a:prstGeom>
          <a:noFill/>
        </p:spPr>
        <p:txBody>
          <a:bodyPr vert="horz" wrap="square" lIns="0" tIns="0" rIns="0" bIns="0" rtlCol="0" anchor="t" anchorCtr="0">
            <a:noAutofit/>
          </a:bodyPr>
          <a:lstStyle/>
          <a:p>
            <a:r>
              <a:rPr lang="en-GB" sz="1000" noProof="0" dirty="0" smtClean="0">
                <a:solidFill>
                  <a:schemeClr val="bg1"/>
                </a:solidFill>
                <a:latin typeface="Arial" pitchFamily="34" charset="0"/>
                <a:cs typeface="Arial" pitchFamily="34" charset="0"/>
              </a:rPr>
              <a:t>PwC</a:t>
            </a:r>
            <a:endParaRPr lang="en-GB" sz="1000" noProof="0" dirty="0">
              <a:solidFill>
                <a:schemeClr val="bg1"/>
              </a:solidFill>
              <a:latin typeface="Arial" pitchFamily="34" charset="0"/>
              <a:cs typeface="Arial" pitchFamily="34" charset="0"/>
            </a:endParaRPr>
          </a:p>
        </p:txBody>
      </p:sp>
      <p:cxnSp>
        <p:nvCxnSpPr>
          <p:cNvPr id="11" name="Shape 10"/>
          <p:cNvCxnSpPr/>
          <p:nvPr/>
        </p:nvCxnSpPr>
        <p:spPr>
          <a:xfrm rot="5400000" flipH="1" flipV="1">
            <a:off x="4794253" y="-3771900"/>
            <a:ext cx="152399" cy="8915400"/>
          </a:xfrm>
          <a:prstGeom prst="bentConnector2">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
        <p:nvSpPr>
          <p:cNvPr id="9" name="Slide Number Placeholder 5"/>
          <p:cNvSpPr>
            <a:spLocks noGrp="1"/>
          </p:cNvSpPr>
          <p:nvPr>
            <p:ph type="sldNum" sz="quarter" idx="4"/>
          </p:nvPr>
        </p:nvSpPr>
        <p:spPr>
          <a:xfrm>
            <a:off x="7677150" y="6477000"/>
            <a:ext cx="1654302" cy="152400"/>
          </a:xfrm>
          <a:prstGeom prst="rect">
            <a:avLst/>
          </a:prstGeom>
        </p:spPr>
        <p:txBody>
          <a:bodyPr lIns="0" tIns="0" rIns="0" bIns="0" anchor="t" anchorCtr="0">
            <a:noAutofit/>
          </a:bodyPr>
          <a:lstStyle>
            <a:lvl1pPr algn="r">
              <a:defRPr sz="1000">
                <a:solidFill>
                  <a:schemeClr val="bg1"/>
                </a:solidFill>
                <a:latin typeface="Arial" pitchFamily="34" charset="0"/>
                <a:cs typeface="Arial" pitchFamily="34" charset="0"/>
              </a:defRPr>
            </a:lvl1pPr>
          </a:lstStyle>
          <a:p>
            <a:fld id="{9EBD5762-3BDC-484D-9503-7EA6D5A9A8CE}" type="slidenum">
              <a:rPr lang="en-GB" smtClean="0"/>
              <a:pPr/>
              <a:t>‹#›</a:t>
            </a:fld>
            <a:endParaRPr lang="en-GB" dirty="0"/>
          </a:p>
        </p:txBody>
      </p:sp>
      <p:sp>
        <p:nvSpPr>
          <p:cNvPr id="10" name="Date Placeholder 3"/>
          <p:cNvSpPr>
            <a:spLocks noGrp="1"/>
          </p:cNvSpPr>
          <p:nvPr>
            <p:ph type="dt" sz="half" idx="2"/>
          </p:nvPr>
        </p:nvSpPr>
        <p:spPr>
          <a:xfrm>
            <a:off x="7677150" y="6324600"/>
            <a:ext cx="1651000" cy="152400"/>
          </a:xfrm>
          <a:prstGeom prst="rect">
            <a:avLst/>
          </a:prstGeom>
        </p:spPr>
        <p:txBody>
          <a:bodyPr lIns="0" tIns="0" rIns="0" bIns="0" anchor="t" anchorCtr="0">
            <a:noAutofit/>
          </a:bodyPr>
          <a:lstStyle>
            <a:lvl1pPr algn="r">
              <a:defRPr sz="1000">
                <a:solidFill>
                  <a:schemeClr val="bg1"/>
                </a:solidFill>
                <a:latin typeface="Arial" pitchFamily="34" charset="0"/>
                <a:cs typeface="Arial" pitchFamily="34" charset="0"/>
              </a:defRPr>
            </a:lvl1pPr>
          </a:lstStyle>
          <a:p>
            <a:fld id="{CA6D4344-AF6E-45DB-89AF-8F4C96D5BA57}" type="datetime1">
              <a:rPr lang="es-CL" smtClean="0"/>
              <a:t>06-08-2018</a:t>
            </a:fld>
            <a:endParaRPr lang="en-GB" dirty="0"/>
          </a:p>
        </p:txBody>
      </p:sp>
    </p:spTree>
  </p:cSld>
  <p:clrMapOvr>
    <a:masterClrMapping/>
  </p:clrMapOvr>
  <p:transition>
    <p:diamond/>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Section Divider: Content">
    <p:bg>
      <p:bgPr>
        <a:solidFill>
          <a:schemeClr val="tx2"/>
        </a:solidFill>
        <a:effectLst/>
      </p:bgPr>
    </p:bg>
    <p:spTree>
      <p:nvGrpSpPr>
        <p:cNvPr id="1" name=""/>
        <p:cNvGrpSpPr/>
        <p:nvPr/>
      </p:nvGrpSpPr>
      <p:grpSpPr>
        <a:xfrm>
          <a:off x="0" y="0"/>
          <a:ext cx="0" cy="0"/>
          <a:chOff x="0" y="0"/>
          <a:chExt cx="0" cy="0"/>
        </a:xfrm>
      </p:grpSpPr>
      <p:sp>
        <p:nvSpPr>
          <p:cNvPr id="57" name="Title 1"/>
          <p:cNvSpPr>
            <a:spLocks noGrp="1"/>
          </p:cNvSpPr>
          <p:nvPr>
            <p:ph type="ctrTitle"/>
          </p:nvPr>
        </p:nvSpPr>
        <p:spPr bwMode="black">
          <a:xfrm>
            <a:off x="577850" y="685800"/>
            <a:ext cx="8750300" cy="1066800"/>
          </a:xfrm>
        </p:spPr>
        <p:txBody>
          <a:bodyPr anchor="t" anchorCtr="0">
            <a:noAutofit/>
          </a:bodyPr>
          <a:lstStyle>
            <a:lvl1pPr>
              <a:lnSpc>
                <a:spcPct val="90000"/>
              </a:lnSpc>
              <a:defRPr sz="3200">
                <a:solidFill>
                  <a:schemeClr val="bg1"/>
                </a:solidFill>
              </a:defRPr>
            </a:lvl1pPr>
          </a:lstStyle>
          <a:p>
            <a:r>
              <a:rPr lang="es-ES" noProof="0" smtClean="0"/>
              <a:t>Haga clic para modificar el estilo de título del patrón</a:t>
            </a:r>
            <a:endParaRPr lang="en-GB" noProof="0" smtClean="0"/>
          </a:p>
        </p:txBody>
      </p:sp>
      <p:sp>
        <p:nvSpPr>
          <p:cNvPr id="20" name="Content Placeholder 19"/>
          <p:cNvSpPr>
            <a:spLocks noGrp="1"/>
          </p:cNvSpPr>
          <p:nvPr>
            <p:ph sz="quarter" idx="13"/>
          </p:nvPr>
        </p:nvSpPr>
        <p:spPr>
          <a:xfrm>
            <a:off x="577853" y="2819400"/>
            <a:ext cx="4292599" cy="3352800"/>
          </a:xfrm>
        </p:spPr>
        <p:txBody>
          <a:bodyPr/>
          <a:lstStyle>
            <a:lvl1pPr>
              <a:defRPr>
                <a:solidFill>
                  <a:schemeClr val="bg1"/>
                </a:solidFill>
              </a:defRPr>
            </a:lvl1pPr>
            <a:lvl2pPr>
              <a:buClr>
                <a:schemeClr val="bg1"/>
              </a:buClr>
              <a:defRPr>
                <a:solidFill>
                  <a:schemeClr val="bg1"/>
                </a:solidFill>
              </a:defRPr>
            </a:lvl2pPr>
            <a:lvl3pPr>
              <a:buClr>
                <a:schemeClr val="bg1"/>
              </a:buClr>
              <a:defRPr>
                <a:solidFill>
                  <a:schemeClr val="bg1"/>
                </a:solidFill>
              </a:defRPr>
            </a:lvl3pPr>
            <a:lvl4pPr>
              <a:buClr>
                <a:schemeClr val="bg1"/>
              </a:buClr>
              <a:defRPr>
                <a:solidFill>
                  <a:schemeClr val="bg1"/>
                </a:solidFill>
              </a:defRPr>
            </a:lvl4pPr>
            <a:lvl5pPr>
              <a:buClr>
                <a:schemeClr val="bg1"/>
              </a:buClr>
              <a:defRPr>
                <a:solidFill>
                  <a:schemeClr val="bg1"/>
                </a:solidFill>
              </a:defRPr>
            </a:lvl5pPr>
            <a:lvl6pPr>
              <a:buClr>
                <a:schemeClr val="bg1"/>
              </a:buClr>
              <a:defRPr>
                <a:solidFill>
                  <a:schemeClr val="bg1"/>
                </a:solidFill>
              </a:defRPr>
            </a:lvl6pPr>
            <a:lvl7pPr>
              <a:defRPr>
                <a:solidFill>
                  <a:schemeClr val="bg1"/>
                </a:solidFill>
              </a:defRPr>
            </a:lvl7pPr>
            <a:lvl8pPr>
              <a:defRPr>
                <a:solidFill>
                  <a:schemeClr val="bg1"/>
                </a:solidFill>
              </a:defRPr>
            </a:lvl8pPr>
            <a:lvl9pPr>
              <a:defRPr>
                <a:solidFill>
                  <a:schemeClr val="bg1"/>
                </a:solidFill>
              </a:defRPr>
            </a:lvl9pPr>
          </a:lstStyle>
          <a:p>
            <a:pPr lvl="0"/>
            <a:r>
              <a:rPr lang="es-ES" noProof="0" smtClean="0"/>
              <a:t>Haga clic para modificar el estilo de texto del patrón</a:t>
            </a:r>
          </a:p>
          <a:p>
            <a:pPr lvl="1"/>
            <a:r>
              <a:rPr lang="es-ES" noProof="0" smtClean="0"/>
              <a:t>Segundo nivel</a:t>
            </a:r>
          </a:p>
          <a:p>
            <a:pPr lvl="2"/>
            <a:r>
              <a:rPr lang="es-ES" noProof="0" smtClean="0"/>
              <a:t>Tercer nivel</a:t>
            </a:r>
          </a:p>
          <a:p>
            <a:pPr lvl="3"/>
            <a:r>
              <a:rPr lang="es-ES" noProof="0" smtClean="0"/>
              <a:t>Cuarto nivel</a:t>
            </a:r>
          </a:p>
          <a:p>
            <a:pPr lvl="4"/>
            <a:r>
              <a:rPr lang="es-ES" noProof="0" smtClean="0"/>
              <a:t>Quinto nivel</a:t>
            </a:r>
            <a:endParaRPr lang="en-GB" noProof="0" smtClean="0"/>
          </a:p>
        </p:txBody>
      </p:sp>
      <p:sp>
        <p:nvSpPr>
          <p:cNvPr id="33" name="Subtitle 2"/>
          <p:cNvSpPr>
            <a:spLocks noGrp="1"/>
          </p:cNvSpPr>
          <p:nvPr>
            <p:ph type="subTitle" idx="1"/>
          </p:nvPr>
        </p:nvSpPr>
        <p:spPr bwMode="black">
          <a:xfrm>
            <a:off x="577850" y="1905001"/>
            <a:ext cx="8750300" cy="762000"/>
          </a:xfrm>
        </p:spPr>
        <p:txBody>
          <a:bodyPr>
            <a:noAutofit/>
          </a:bodyPr>
          <a:lstStyle>
            <a:lvl1pPr marL="0" indent="0" algn="l">
              <a:lnSpc>
                <a:spcPct val="90000"/>
              </a:lnSpc>
              <a:buNone/>
              <a:defRPr sz="3200">
                <a:solidFill>
                  <a:schemeClr val="bg1"/>
                </a:solidFill>
                <a:latin typeface="+mj-lt"/>
              </a:defRPr>
            </a:lvl1pPr>
            <a:lvl2pPr marL="0" indent="0" algn="l">
              <a:buNone/>
              <a:defRPr sz="1800">
                <a:solidFill>
                  <a:schemeClr val="bg1"/>
                </a:solidFill>
                <a:latin typeface="+mj-lt"/>
              </a:defRPr>
            </a:lvl2pPr>
            <a:lvl3pPr marL="457200" indent="0" algn="l">
              <a:buNone/>
              <a:defRPr sz="1800">
                <a:solidFill>
                  <a:schemeClr val="bg1"/>
                </a:solidFill>
                <a:latin typeface="+mj-lt"/>
              </a:defRPr>
            </a:lvl3pPr>
            <a:lvl4pPr marL="914400" indent="0" algn="l">
              <a:buNone/>
              <a:defRPr sz="1800">
                <a:solidFill>
                  <a:schemeClr val="bg1"/>
                </a:solidFill>
                <a:latin typeface="+mj-lt"/>
              </a:defRPr>
            </a:lvl4pPr>
            <a:lvl5pPr marL="1371600" indent="0" algn="l">
              <a:buNone/>
              <a:defRPr sz="1800">
                <a:solidFill>
                  <a:schemeClr val="bg1"/>
                </a:solidFill>
                <a:latin typeface="+mj-lt"/>
              </a:defRPr>
            </a:lvl5pPr>
            <a:lvl6pPr marL="1828800" indent="0" algn="l">
              <a:buNone/>
              <a:defRPr sz="1800">
                <a:solidFill>
                  <a:schemeClr val="bg1"/>
                </a:solidFill>
                <a:latin typeface="+mj-lt"/>
              </a:defRPr>
            </a:lvl6pPr>
            <a:lvl7pPr marL="2286000" indent="0" algn="l">
              <a:buNone/>
              <a:defRPr sz="1800">
                <a:solidFill>
                  <a:schemeClr val="bg1"/>
                </a:solidFill>
                <a:latin typeface="+mj-lt"/>
              </a:defRPr>
            </a:lvl7pPr>
            <a:lvl8pPr marL="2743200" indent="0" algn="l">
              <a:buNone/>
              <a:defRPr sz="1800">
                <a:solidFill>
                  <a:schemeClr val="bg1"/>
                </a:solidFill>
                <a:latin typeface="+mj-lt"/>
              </a:defRPr>
            </a:lvl8pPr>
            <a:lvl9pPr marL="3200400" indent="0" algn="l">
              <a:buNone/>
              <a:defRPr sz="1800">
                <a:solidFill>
                  <a:schemeClr val="bg1"/>
                </a:solidFill>
                <a:latin typeface="+mj-lt"/>
              </a:defRPr>
            </a:lvl9pPr>
          </a:lstStyle>
          <a:p>
            <a:r>
              <a:rPr lang="es-ES" noProof="0" smtClean="0"/>
              <a:t>Haga clic para modificar el estilo de subtítulo del patrón</a:t>
            </a:r>
            <a:endParaRPr lang="en-GB" noProof="0" smtClean="0"/>
          </a:p>
        </p:txBody>
      </p:sp>
      <p:sp>
        <p:nvSpPr>
          <p:cNvPr id="31" name="Footer Placeholder 4"/>
          <p:cNvSpPr>
            <a:spLocks noGrp="1"/>
          </p:cNvSpPr>
          <p:nvPr>
            <p:ph type="ftr" sz="quarter" idx="3"/>
          </p:nvPr>
        </p:nvSpPr>
        <p:spPr>
          <a:xfrm>
            <a:off x="577850" y="6324600"/>
            <a:ext cx="5695950" cy="152400"/>
          </a:xfrm>
          <a:prstGeom prst="rect">
            <a:avLst/>
          </a:prstGeom>
        </p:spPr>
        <p:txBody>
          <a:bodyPr vert="horz" lIns="0" tIns="0" rIns="0" bIns="0" anchor="b" anchorCtr="0">
            <a:noAutofit/>
          </a:bodyPr>
          <a:lstStyle>
            <a:lvl1pPr algn="l">
              <a:defRPr sz="1000">
                <a:solidFill>
                  <a:schemeClr val="bg1"/>
                </a:solidFill>
                <a:latin typeface="Arial" pitchFamily="34" charset="0"/>
                <a:cs typeface="Arial" pitchFamily="34" charset="0"/>
              </a:defRPr>
            </a:lvl1pPr>
          </a:lstStyle>
          <a:p>
            <a:endParaRPr lang="en-GB" dirty="0"/>
          </a:p>
        </p:txBody>
      </p:sp>
      <p:sp>
        <p:nvSpPr>
          <p:cNvPr id="32" name="TextBox 31"/>
          <p:cNvSpPr txBox="1"/>
          <p:nvPr/>
        </p:nvSpPr>
        <p:spPr>
          <a:xfrm>
            <a:off x="577850" y="6477001"/>
            <a:ext cx="2806700" cy="152400"/>
          </a:xfrm>
          <a:prstGeom prst="rect">
            <a:avLst/>
          </a:prstGeom>
          <a:noFill/>
        </p:spPr>
        <p:txBody>
          <a:bodyPr vert="horz" wrap="square" lIns="0" tIns="0" rIns="0" bIns="0" rtlCol="0" anchor="t" anchorCtr="0">
            <a:noAutofit/>
          </a:bodyPr>
          <a:lstStyle/>
          <a:p>
            <a:r>
              <a:rPr lang="en-GB" sz="1000" noProof="0" dirty="0" smtClean="0">
                <a:solidFill>
                  <a:schemeClr val="bg1"/>
                </a:solidFill>
                <a:latin typeface="Arial" pitchFamily="34" charset="0"/>
                <a:cs typeface="Arial" pitchFamily="34" charset="0"/>
              </a:rPr>
              <a:t>PwC</a:t>
            </a:r>
            <a:endParaRPr lang="en-GB" sz="1000" noProof="0" dirty="0">
              <a:solidFill>
                <a:schemeClr val="bg1"/>
              </a:solidFill>
              <a:latin typeface="Arial" pitchFamily="34" charset="0"/>
              <a:cs typeface="Arial" pitchFamily="34" charset="0"/>
            </a:endParaRPr>
          </a:p>
        </p:txBody>
      </p:sp>
      <p:cxnSp>
        <p:nvCxnSpPr>
          <p:cNvPr id="12" name="Shape 11"/>
          <p:cNvCxnSpPr/>
          <p:nvPr/>
        </p:nvCxnSpPr>
        <p:spPr>
          <a:xfrm rot="5400000" flipH="1" flipV="1">
            <a:off x="4794253" y="-3771900"/>
            <a:ext cx="152399" cy="8915400"/>
          </a:xfrm>
          <a:prstGeom prst="bentConnector2">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
        <p:nvSpPr>
          <p:cNvPr id="10" name="Slide Number Placeholder 5"/>
          <p:cNvSpPr>
            <a:spLocks noGrp="1"/>
          </p:cNvSpPr>
          <p:nvPr>
            <p:ph type="sldNum" sz="quarter" idx="4"/>
          </p:nvPr>
        </p:nvSpPr>
        <p:spPr>
          <a:xfrm>
            <a:off x="7677150" y="6477000"/>
            <a:ext cx="1654302" cy="152400"/>
          </a:xfrm>
          <a:prstGeom prst="rect">
            <a:avLst/>
          </a:prstGeom>
        </p:spPr>
        <p:txBody>
          <a:bodyPr lIns="0" tIns="0" rIns="0" bIns="0" anchor="t" anchorCtr="0">
            <a:noAutofit/>
          </a:bodyPr>
          <a:lstStyle>
            <a:lvl1pPr algn="r">
              <a:defRPr sz="1000">
                <a:solidFill>
                  <a:schemeClr val="bg1"/>
                </a:solidFill>
                <a:latin typeface="Arial" pitchFamily="34" charset="0"/>
                <a:cs typeface="Arial" pitchFamily="34" charset="0"/>
              </a:defRPr>
            </a:lvl1pPr>
          </a:lstStyle>
          <a:p>
            <a:fld id="{9EBD5762-3BDC-484D-9503-7EA6D5A9A8CE}" type="slidenum">
              <a:rPr lang="en-GB" smtClean="0"/>
              <a:pPr/>
              <a:t>‹#›</a:t>
            </a:fld>
            <a:endParaRPr lang="en-GB" dirty="0"/>
          </a:p>
        </p:txBody>
      </p:sp>
      <p:sp>
        <p:nvSpPr>
          <p:cNvPr id="11" name="Date Placeholder 3"/>
          <p:cNvSpPr>
            <a:spLocks noGrp="1"/>
          </p:cNvSpPr>
          <p:nvPr>
            <p:ph type="dt" sz="half" idx="2"/>
          </p:nvPr>
        </p:nvSpPr>
        <p:spPr>
          <a:xfrm>
            <a:off x="7677150" y="6324600"/>
            <a:ext cx="1651000" cy="152400"/>
          </a:xfrm>
          <a:prstGeom prst="rect">
            <a:avLst/>
          </a:prstGeom>
        </p:spPr>
        <p:txBody>
          <a:bodyPr lIns="0" tIns="0" rIns="0" bIns="0" anchor="t" anchorCtr="0">
            <a:noAutofit/>
          </a:bodyPr>
          <a:lstStyle>
            <a:lvl1pPr algn="r">
              <a:defRPr sz="1000">
                <a:solidFill>
                  <a:schemeClr val="bg1"/>
                </a:solidFill>
                <a:latin typeface="Arial" pitchFamily="34" charset="0"/>
                <a:cs typeface="Arial" pitchFamily="34" charset="0"/>
              </a:defRPr>
            </a:lvl1pPr>
          </a:lstStyle>
          <a:p>
            <a:fld id="{BFBB9BAB-6F53-4DF7-B552-8B509386E32D}" type="datetime1">
              <a:rPr lang="es-CL" smtClean="0"/>
              <a:t>06-08-2018</a:t>
            </a:fld>
            <a:endParaRPr lang="en-GB" dirty="0"/>
          </a:p>
        </p:txBody>
      </p:sp>
    </p:spTree>
  </p:cSld>
  <p:clrMapOvr>
    <a:masterClrMapping/>
  </p:clrMapOvr>
  <p:transition>
    <p:diamond/>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name="Cover Slide: Fixed Logo">
    <p:spTree>
      <p:nvGrpSpPr>
        <p:cNvPr id="1" name=""/>
        <p:cNvGrpSpPr/>
        <p:nvPr/>
      </p:nvGrpSpPr>
      <p:grpSpPr>
        <a:xfrm>
          <a:off x="0" y="0"/>
          <a:ext cx="0" cy="0"/>
          <a:chOff x="0" y="0"/>
          <a:chExt cx="0" cy="0"/>
        </a:xfrm>
      </p:grpSpPr>
      <p:cxnSp>
        <p:nvCxnSpPr>
          <p:cNvPr id="141" name="Shape 140"/>
          <p:cNvCxnSpPr/>
          <p:nvPr/>
        </p:nvCxnSpPr>
        <p:spPr>
          <a:xfrm rot="5400000" flipH="1" flipV="1">
            <a:off x="5527297" y="-3019044"/>
            <a:ext cx="152399" cy="7409688"/>
          </a:xfrm>
          <a:prstGeom prst="bentConnector2">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sp>
        <p:nvSpPr>
          <p:cNvPr id="142" name="Title 1"/>
          <p:cNvSpPr>
            <a:spLocks noGrp="1"/>
          </p:cNvSpPr>
          <p:nvPr>
            <p:ph type="ctrTitle" hasCustomPrompt="1"/>
          </p:nvPr>
        </p:nvSpPr>
        <p:spPr bwMode="black">
          <a:xfrm>
            <a:off x="2053433" y="838200"/>
            <a:ext cx="5788819" cy="914400"/>
          </a:xfrm>
        </p:spPr>
        <p:txBody>
          <a:bodyPr anchor="t" anchorCtr="0">
            <a:noAutofit/>
          </a:bodyPr>
          <a:lstStyle>
            <a:lvl1pPr>
              <a:lnSpc>
                <a:spcPct val="90000"/>
              </a:lnSpc>
              <a:defRPr sz="3200" b="1" i="1" baseline="0">
                <a:solidFill>
                  <a:schemeClr val="tx1"/>
                </a:solidFill>
              </a:defRPr>
            </a:lvl1pPr>
          </a:lstStyle>
          <a:p>
            <a:r>
              <a:rPr lang="en-GB" noProof="0" dirty="0" smtClean="0"/>
              <a:t>Click to add the presentation’s main title</a:t>
            </a:r>
            <a:endParaRPr lang="en-GB" noProof="0" dirty="0"/>
          </a:p>
        </p:txBody>
      </p:sp>
      <p:sp>
        <p:nvSpPr>
          <p:cNvPr id="143" name="Subtitle 2"/>
          <p:cNvSpPr>
            <a:spLocks noGrp="1"/>
          </p:cNvSpPr>
          <p:nvPr>
            <p:ph type="subTitle" idx="1" hasCustomPrompt="1"/>
          </p:nvPr>
        </p:nvSpPr>
        <p:spPr bwMode="black">
          <a:xfrm>
            <a:off x="2053433" y="1828802"/>
            <a:ext cx="5788819" cy="914401"/>
          </a:xfrm>
        </p:spPr>
        <p:txBody>
          <a:bodyPr>
            <a:noAutofit/>
          </a:bodyPr>
          <a:lstStyle>
            <a:lvl1pPr marL="0" indent="0" algn="l">
              <a:lnSpc>
                <a:spcPct val="90000"/>
              </a:lnSpc>
              <a:spcAft>
                <a:spcPts val="0"/>
              </a:spcAft>
              <a:buNone/>
              <a:defRPr sz="3200" baseline="0">
                <a:solidFill>
                  <a:schemeClr val="tx1"/>
                </a:solidFill>
                <a:latin typeface="+mj-lt"/>
              </a:defRPr>
            </a:lvl1pPr>
            <a:lvl2pPr marL="0" indent="0" algn="l">
              <a:buNone/>
              <a:defRPr sz="1800">
                <a:solidFill>
                  <a:schemeClr val="bg1"/>
                </a:solidFill>
                <a:latin typeface="+mj-lt"/>
              </a:defRPr>
            </a:lvl2pPr>
            <a:lvl3pPr marL="457200" indent="0" algn="l">
              <a:buNone/>
              <a:defRPr sz="1800">
                <a:solidFill>
                  <a:schemeClr val="bg1"/>
                </a:solidFill>
                <a:latin typeface="+mj-lt"/>
              </a:defRPr>
            </a:lvl3pPr>
            <a:lvl4pPr marL="914400" indent="0" algn="l">
              <a:buNone/>
              <a:defRPr sz="1800">
                <a:solidFill>
                  <a:schemeClr val="bg1"/>
                </a:solidFill>
                <a:latin typeface="+mj-lt"/>
              </a:defRPr>
            </a:lvl4pPr>
            <a:lvl5pPr marL="1371600" indent="0" algn="l">
              <a:buNone/>
              <a:defRPr sz="1800">
                <a:solidFill>
                  <a:schemeClr val="bg1"/>
                </a:solidFill>
                <a:latin typeface="+mj-lt"/>
              </a:defRPr>
            </a:lvl5pPr>
            <a:lvl6pPr marL="1828800" indent="0" algn="l">
              <a:buNone/>
              <a:defRPr sz="1800">
                <a:solidFill>
                  <a:schemeClr val="bg1"/>
                </a:solidFill>
                <a:latin typeface="+mj-lt"/>
              </a:defRPr>
            </a:lvl6pPr>
            <a:lvl7pPr marL="2286000" indent="0" algn="l">
              <a:buNone/>
              <a:defRPr sz="1800">
                <a:solidFill>
                  <a:schemeClr val="bg1"/>
                </a:solidFill>
                <a:latin typeface="+mj-lt"/>
              </a:defRPr>
            </a:lvl7pPr>
            <a:lvl8pPr marL="2743200" indent="0" algn="l">
              <a:buNone/>
              <a:defRPr sz="1800">
                <a:solidFill>
                  <a:schemeClr val="bg1"/>
                </a:solidFill>
                <a:latin typeface="+mj-lt"/>
              </a:defRPr>
            </a:lvl8pPr>
            <a:lvl9pPr marL="3200400" indent="0" algn="l">
              <a:buNone/>
              <a:defRPr sz="1800">
                <a:solidFill>
                  <a:schemeClr val="bg1"/>
                </a:solidFill>
                <a:latin typeface="+mj-lt"/>
              </a:defRPr>
            </a:lvl9pPr>
          </a:lstStyle>
          <a:p>
            <a:r>
              <a:rPr lang="en-GB" noProof="0" dirty="0" smtClean="0"/>
              <a:t>Subtitle and date (move higher if title is only one line)</a:t>
            </a:r>
          </a:p>
        </p:txBody>
      </p:sp>
      <p:sp>
        <p:nvSpPr>
          <p:cNvPr id="144" name="Text Placeholder 31"/>
          <p:cNvSpPr>
            <a:spLocks noGrp="1"/>
          </p:cNvSpPr>
          <p:nvPr>
            <p:ph type="body" sz="quarter" idx="10" hasCustomPrompt="1"/>
          </p:nvPr>
        </p:nvSpPr>
        <p:spPr bwMode="black">
          <a:xfrm>
            <a:off x="2053431" y="374904"/>
            <a:ext cx="4447794" cy="146304"/>
          </a:xfrm>
        </p:spPr>
        <p:txBody>
          <a:bodyPr/>
          <a:lstStyle>
            <a:lvl1pPr>
              <a:defRPr sz="1100">
                <a:solidFill>
                  <a:schemeClr val="tx1"/>
                </a:solidFill>
                <a:latin typeface="Arial" pitchFamily="34" charset="0"/>
                <a:cs typeface="Arial" pitchFamily="34" charset="0"/>
              </a:defRPr>
            </a:lvl1pPr>
            <a:lvl2pPr>
              <a:defRPr sz="1000">
                <a:solidFill>
                  <a:schemeClr val="bg1"/>
                </a:solidFill>
                <a:latin typeface="Arial" pitchFamily="34" charset="0"/>
                <a:cs typeface="Arial" pitchFamily="34" charset="0"/>
              </a:defRPr>
            </a:lvl2pPr>
            <a:lvl3pPr>
              <a:defRPr sz="1000">
                <a:solidFill>
                  <a:schemeClr val="bg1"/>
                </a:solidFill>
                <a:latin typeface="Arial" pitchFamily="34" charset="0"/>
                <a:cs typeface="Arial" pitchFamily="34" charset="0"/>
              </a:defRPr>
            </a:lvl3pPr>
            <a:lvl4pPr>
              <a:defRPr sz="1000">
                <a:solidFill>
                  <a:schemeClr val="bg1"/>
                </a:solidFill>
                <a:latin typeface="Arial" pitchFamily="34" charset="0"/>
                <a:cs typeface="Arial" pitchFamily="34" charset="0"/>
              </a:defRPr>
            </a:lvl4pPr>
            <a:lvl5pPr>
              <a:defRPr sz="1000">
                <a:solidFill>
                  <a:schemeClr val="bg1"/>
                </a:solidFill>
                <a:latin typeface="Arial" pitchFamily="34" charset="0"/>
                <a:cs typeface="Arial" pitchFamily="34" charset="0"/>
              </a:defRPr>
            </a:lvl5pPr>
          </a:lstStyle>
          <a:p>
            <a:pPr lvl="0"/>
            <a:r>
              <a:rPr lang="en-GB" noProof="0" smtClean="0"/>
              <a:t>www.pwc.com</a:t>
            </a:r>
            <a:endParaRPr lang="en-GB" noProof="0"/>
          </a:p>
        </p:txBody>
      </p:sp>
      <p:grpSp>
        <p:nvGrpSpPr>
          <p:cNvPr id="102" name="Group 101"/>
          <p:cNvGrpSpPr>
            <a:grpSpLocks noChangeAspect="1"/>
          </p:cNvGrpSpPr>
          <p:nvPr userDrawn="1"/>
        </p:nvGrpSpPr>
        <p:grpSpPr>
          <a:xfrm>
            <a:off x="1049310" y="5768684"/>
            <a:ext cx="1334973" cy="935789"/>
            <a:chOff x="518032" y="-1032869"/>
            <a:chExt cx="6161413" cy="4678943"/>
          </a:xfrm>
        </p:grpSpPr>
        <p:grpSp>
          <p:nvGrpSpPr>
            <p:cNvPr id="103" name="Group 73"/>
            <p:cNvGrpSpPr>
              <a:grpSpLocks noChangeAspect="1"/>
            </p:cNvGrpSpPr>
            <p:nvPr/>
          </p:nvGrpSpPr>
          <p:grpSpPr>
            <a:xfrm>
              <a:off x="4438637" y="-1032863"/>
              <a:ext cx="2240792" cy="2011550"/>
              <a:chOff x="1905000" y="5715000"/>
              <a:chExt cx="445770" cy="381000"/>
            </a:xfrm>
          </p:grpSpPr>
          <p:sp>
            <p:nvSpPr>
              <p:cNvPr id="107" name="Rectangle 25"/>
              <p:cNvSpPr>
                <a:spLocks noChangeArrowheads="1"/>
              </p:cNvSpPr>
              <p:nvPr userDrawn="1"/>
            </p:nvSpPr>
            <p:spPr bwMode="gray">
              <a:xfrm>
                <a:off x="2293620" y="5988118"/>
                <a:ext cx="57150" cy="107882"/>
              </a:xfrm>
              <a:prstGeom prst="rect">
                <a:avLst/>
              </a:prstGeom>
              <a:solidFill>
                <a:srgbClr val="F445F6"/>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noProof="0" dirty="0"/>
              </a:p>
            </p:txBody>
          </p:sp>
          <p:sp>
            <p:nvSpPr>
              <p:cNvPr id="108" name="Rectangle 26"/>
              <p:cNvSpPr>
                <a:spLocks noChangeArrowheads="1"/>
              </p:cNvSpPr>
              <p:nvPr userDrawn="1"/>
            </p:nvSpPr>
            <p:spPr bwMode="gray">
              <a:xfrm>
                <a:off x="2132171" y="5757333"/>
                <a:ext cx="44291" cy="66914"/>
              </a:xfrm>
              <a:prstGeom prst="rect">
                <a:avLst/>
              </a:prstGeom>
              <a:solidFill>
                <a:srgbClr val="F6B67F"/>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noProof="0" dirty="0"/>
              </a:p>
            </p:txBody>
          </p:sp>
          <p:sp>
            <p:nvSpPr>
              <p:cNvPr id="109" name="Rectangle 27"/>
              <p:cNvSpPr>
                <a:spLocks noChangeArrowheads="1"/>
              </p:cNvSpPr>
              <p:nvPr userDrawn="1"/>
            </p:nvSpPr>
            <p:spPr bwMode="gray">
              <a:xfrm>
                <a:off x="1905000" y="5715000"/>
                <a:ext cx="227171" cy="42333"/>
              </a:xfrm>
              <a:prstGeom prst="rect">
                <a:avLst/>
              </a:prstGeom>
              <a:solidFill>
                <a:srgbClr val="F48F17"/>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noProof="0" dirty="0"/>
              </a:p>
            </p:txBody>
          </p:sp>
          <p:sp>
            <p:nvSpPr>
              <p:cNvPr id="110" name="Rectangle 28"/>
              <p:cNvSpPr>
                <a:spLocks noChangeArrowheads="1"/>
              </p:cNvSpPr>
              <p:nvPr userDrawn="1"/>
            </p:nvSpPr>
            <p:spPr bwMode="gray">
              <a:xfrm>
                <a:off x="1905000" y="5757333"/>
                <a:ext cx="227171" cy="66914"/>
              </a:xfrm>
              <a:prstGeom prst="rect">
                <a:avLst/>
              </a:prstGeom>
              <a:solidFill>
                <a:srgbClr val="EB660B"/>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noProof="0" dirty="0"/>
              </a:p>
            </p:txBody>
          </p:sp>
          <p:sp>
            <p:nvSpPr>
              <p:cNvPr id="111" name="Rectangle 29"/>
              <p:cNvSpPr>
                <a:spLocks noChangeArrowheads="1"/>
              </p:cNvSpPr>
              <p:nvPr userDrawn="1"/>
            </p:nvSpPr>
            <p:spPr bwMode="gray">
              <a:xfrm>
                <a:off x="2176462" y="5824247"/>
                <a:ext cx="117158" cy="163871"/>
              </a:xfrm>
              <a:prstGeom prst="rect">
                <a:avLst/>
              </a:prstGeom>
              <a:solidFill>
                <a:srgbClr val="F3BF09"/>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noProof="0" dirty="0"/>
              </a:p>
            </p:txBody>
          </p:sp>
          <p:sp>
            <p:nvSpPr>
              <p:cNvPr id="112" name="Rectangle 30"/>
              <p:cNvSpPr>
                <a:spLocks noChangeArrowheads="1"/>
              </p:cNvSpPr>
              <p:nvPr userDrawn="1"/>
            </p:nvSpPr>
            <p:spPr bwMode="gray">
              <a:xfrm>
                <a:off x="2176462" y="5988118"/>
                <a:ext cx="117158" cy="107882"/>
              </a:xfrm>
              <a:prstGeom prst="rect">
                <a:avLst/>
              </a:prstGeom>
              <a:solidFill>
                <a:srgbClr val="E93409"/>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noProof="0" dirty="0"/>
              </a:p>
            </p:txBody>
          </p:sp>
          <p:sp>
            <p:nvSpPr>
              <p:cNvPr id="113" name="Rectangle 31"/>
              <p:cNvSpPr>
                <a:spLocks noChangeArrowheads="1"/>
              </p:cNvSpPr>
              <p:nvPr userDrawn="1"/>
            </p:nvSpPr>
            <p:spPr bwMode="gray">
              <a:xfrm>
                <a:off x="2132171" y="5824247"/>
                <a:ext cx="44291" cy="163871"/>
              </a:xfrm>
              <a:prstGeom prst="rect">
                <a:avLst/>
              </a:prstGeom>
              <a:solidFill>
                <a:srgbClr val="EA8804"/>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noProof="0" dirty="0"/>
              </a:p>
            </p:txBody>
          </p:sp>
          <p:sp>
            <p:nvSpPr>
              <p:cNvPr id="114" name="Rectangle 32"/>
              <p:cNvSpPr>
                <a:spLocks noChangeArrowheads="1"/>
              </p:cNvSpPr>
              <p:nvPr userDrawn="1"/>
            </p:nvSpPr>
            <p:spPr bwMode="gray">
              <a:xfrm>
                <a:off x="2132171" y="5988118"/>
                <a:ext cx="44291" cy="107882"/>
              </a:xfrm>
              <a:prstGeom prst="rect">
                <a:avLst/>
              </a:prstGeom>
              <a:solidFill>
                <a:srgbClr val="E02504"/>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noProof="0" dirty="0"/>
              </a:p>
            </p:txBody>
          </p:sp>
          <p:sp>
            <p:nvSpPr>
              <p:cNvPr id="115" name="Freeform 33"/>
              <p:cNvSpPr>
                <a:spLocks/>
              </p:cNvSpPr>
              <p:nvPr userDrawn="1"/>
            </p:nvSpPr>
            <p:spPr bwMode="gray">
              <a:xfrm>
                <a:off x="1905000" y="5824247"/>
                <a:ext cx="227171" cy="163871"/>
              </a:xfrm>
              <a:custGeom>
                <a:avLst/>
                <a:gdLst/>
                <a:ahLst/>
                <a:cxnLst>
                  <a:cxn ang="0">
                    <a:pos x="0" y="0"/>
                  </a:cxn>
                  <a:cxn ang="0">
                    <a:pos x="159" y="0"/>
                  </a:cxn>
                  <a:cxn ang="0">
                    <a:pos x="159" y="120"/>
                  </a:cxn>
                  <a:cxn ang="0">
                    <a:pos x="99" y="120"/>
                  </a:cxn>
                  <a:cxn ang="0">
                    <a:pos x="99" y="80"/>
                  </a:cxn>
                  <a:cxn ang="0">
                    <a:pos x="0" y="80"/>
                  </a:cxn>
                  <a:cxn ang="0">
                    <a:pos x="0" y="0"/>
                  </a:cxn>
                </a:cxnLst>
                <a:rect l="0" t="0" r="r" b="b"/>
                <a:pathLst>
                  <a:path w="159" h="120">
                    <a:moveTo>
                      <a:pt x="0" y="0"/>
                    </a:moveTo>
                    <a:lnTo>
                      <a:pt x="159" y="0"/>
                    </a:lnTo>
                    <a:lnTo>
                      <a:pt x="159" y="120"/>
                    </a:lnTo>
                    <a:lnTo>
                      <a:pt x="99" y="120"/>
                    </a:lnTo>
                    <a:lnTo>
                      <a:pt x="99" y="80"/>
                    </a:lnTo>
                    <a:lnTo>
                      <a:pt x="0" y="80"/>
                    </a:lnTo>
                    <a:lnTo>
                      <a:pt x="0" y="0"/>
                    </a:lnTo>
                    <a:close/>
                  </a:path>
                </a:pathLst>
              </a:custGeom>
              <a:solidFill>
                <a:srgbClr val="E04C00"/>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GB" noProof="0" dirty="0"/>
              </a:p>
            </p:txBody>
          </p:sp>
          <p:sp>
            <p:nvSpPr>
              <p:cNvPr id="116" name="Rectangle 34"/>
              <p:cNvSpPr>
                <a:spLocks noChangeArrowheads="1"/>
              </p:cNvSpPr>
              <p:nvPr userDrawn="1"/>
            </p:nvSpPr>
            <p:spPr bwMode="gray">
              <a:xfrm>
                <a:off x="2046446" y="5988118"/>
                <a:ext cx="85725" cy="107882"/>
              </a:xfrm>
              <a:prstGeom prst="rect">
                <a:avLst/>
              </a:prstGeom>
              <a:solidFill>
                <a:srgbClr val="D61400"/>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noProof="0" dirty="0"/>
              </a:p>
            </p:txBody>
          </p:sp>
          <p:sp>
            <p:nvSpPr>
              <p:cNvPr id="117" name="Rectangle 35"/>
              <p:cNvSpPr>
                <a:spLocks noChangeArrowheads="1"/>
              </p:cNvSpPr>
              <p:nvPr userDrawn="1"/>
            </p:nvSpPr>
            <p:spPr bwMode="gray">
              <a:xfrm>
                <a:off x="1905000" y="5933495"/>
                <a:ext cx="141446" cy="54624"/>
              </a:xfrm>
              <a:prstGeom prst="rect">
                <a:avLst/>
              </a:prstGeom>
              <a:solidFill>
                <a:srgbClr val="C93C00"/>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noProof="0" dirty="0"/>
              </a:p>
            </p:txBody>
          </p:sp>
          <p:sp>
            <p:nvSpPr>
              <p:cNvPr id="118" name="Rectangle 36"/>
              <p:cNvSpPr>
                <a:spLocks noChangeArrowheads="1"/>
              </p:cNvSpPr>
              <p:nvPr userDrawn="1"/>
            </p:nvSpPr>
            <p:spPr bwMode="gray">
              <a:xfrm>
                <a:off x="1905000" y="5988118"/>
                <a:ext cx="141446" cy="107882"/>
              </a:xfrm>
              <a:prstGeom prst="rect">
                <a:avLst/>
              </a:prstGeom>
              <a:solidFill>
                <a:srgbClr val="C01000"/>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noProof="0" dirty="0"/>
              </a:p>
            </p:txBody>
          </p:sp>
          <p:sp>
            <p:nvSpPr>
              <p:cNvPr id="119" name="Rectangle 25"/>
              <p:cNvSpPr>
                <a:spLocks noChangeArrowheads="1"/>
              </p:cNvSpPr>
              <p:nvPr/>
            </p:nvSpPr>
            <p:spPr bwMode="gray">
              <a:xfrm>
                <a:off x="2293620" y="5988118"/>
                <a:ext cx="57150" cy="107882"/>
              </a:xfrm>
              <a:prstGeom prst="rect">
                <a:avLst/>
              </a:prstGeom>
              <a:solidFill>
                <a:srgbClr val="F445F6"/>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noProof="0" dirty="0"/>
              </a:p>
            </p:txBody>
          </p:sp>
          <p:sp>
            <p:nvSpPr>
              <p:cNvPr id="120" name="Rectangle 26"/>
              <p:cNvSpPr>
                <a:spLocks noChangeArrowheads="1"/>
              </p:cNvSpPr>
              <p:nvPr/>
            </p:nvSpPr>
            <p:spPr bwMode="gray">
              <a:xfrm>
                <a:off x="2132171" y="5757333"/>
                <a:ext cx="44291" cy="66914"/>
              </a:xfrm>
              <a:prstGeom prst="rect">
                <a:avLst/>
              </a:prstGeom>
              <a:solidFill>
                <a:srgbClr val="F6B67F"/>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noProof="0" dirty="0"/>
              </a:p>
            </p:txBody>
          </p:sp>
          <p:sp>
            <p:nvSpPr>
              <p:cNvPr id="121" name="Rectangle 27"/>
              <p:cNvSpPr>
                <a:spLocks noChangeArrowheads="1"/>
              </p:cNvSpPr>
              <p:nvPr/>
            </p:nvSpPr>
            <p:spPr bwMode="gray">
              <a:xfrm>
                <a:off x="1905000" y="5715000"/>
                <a:ext cx="227171" cy="42333"/>
              </a:xfrm>
              <a:prstGeom prst="rect">
                <a:avLst/>
              </a:prstGeom>
              <a:solidFill>
                <a:srgbClr val="F48F17"/>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noProof="0" dirty="0"/>
              </a:p>
            </p:txBody>
          </p:sp>
          <p:sp>
            <p:nvSpPr>
              <p:cNvPr id="122" name="Rectangle 28"/>
              <p:cNvSpPr>
                <a:spLocks noChangeArrowheads="1"/>
              </p:cNvSpPr>
              <p:nvPr/>
            </p:nvSpPr>
            <p:spPr bwMode="gray">
              <a:xfrm>
                <a:off x="1905000" y="5757333"/>
                <a:ext cx="227171" cy="66914"/>
              </a:xfrm>
              <a:prstGeom prst="rect">
                <a:avLst/>
              </a:prstGeom>
              <a:solidFill>
                <a:srgbClr val="EB660B"/>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noProof="0" dirty="0"/>
              </a:p>
            </p:txBody>
          </p:sp>
          <p:sp>
            <p:nvSpPr>
              <p:cNvPr id="123" name="Rectangle 29"/>
              <p:cNvSpPr>
                <a:spLocks noChangeArrowheads="1"/>
              </p:cNvSpPr>
              <p:nvPr/>
            </p:nvSpPr>
            <p:spPr bwMode="gray">
              <a:xfrm>
                <a:off x="2176462" y="5824247"/>
                <a:ext cx="117158" cy="163871"/>
              </a:xfrm>
              <a:prstGeom prst="rect">
                <a:avLst/>
              </a:prstGeom>
              <a:solidFill>
                <a:srgbClr val="F3BF09"/>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noProof="0" dirty="0"/>
              </a:p>
            </p:txBody>
          </p:sp>
          <p:sp>
            <p:nvSpPr>
              <p:cNvPr id="124" name="Rectangle 30"/>
              <p:cNvSpPr>
                <a:spLocks noChangeArrowheads="1"/>
              </p:cNvSpPr>
              <p:nvPr/>
            </p:nvSpPr>
            <p:spPr bwMode="gray">
              <a:xfrm>
                <a:off x="2176462" y="5988118"/>
                <a:ext cx="117158" cy="107882"/>
              </a:xfrm>
              <a:prstGeom prst="rect">
                <a:avLst/>
              </a:prstGeom>
              <a:solidFill>
                <a:srgbClr val="E93409"/>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noProof="0" dirty="0"/>
              </a:p>
            </p:txBody>
          </p:sp>
          <p:sp>
            <p:nvSpPr>
              <p:cNvPr id="125" name="Rectangle 31"/>
              <p:cNvSpPr>
                <a:spLocks noChangeArrowheads="1"/>
              </p:cNvSpPr>
              <p:nvPr/>
            </p:nvSpPr>
            <p:spPr bwMode="gray">
              <a:xfrm>
                <a:off x="2132171" y="5824247"/>
                <a:ext cx="44291" cy="163871"/>
              </a:xfrm>
              <a:prstGeom prst="rect">
                <a:avLst/>
              </a:prstGeom>
              <a:solidFill>
                <a:srgbClr val="EA8804"/>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noProof="0" dirty="0"/>
              </a:p>
            </p:txBody>
          </p:sp>
          <p:sp>
            <p:nvSpPr>
              <p:cNvPr id="126" name="Rectangle 32"/>
              <p:cNvSpPr>
                <a:spLocks noChangeArrowheads="1"/>
              </p:cNvSpPr>
              <p:nvPr/>
            </p:nvSpPr>
            <p:spPr bwMode="gray">
              <a:xfrm>
                <a:off x="2132171" y="5988118"/>
                <a:ext cx="44291" cy="107882"/>
              </a:xfrm>
              <a:prstGeom prst="rect">
                <a:avLst/>
              </a:prstGeom>
              <a:solidFill>
                <a:srgbClr val="E02504"/>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noProof="0" dirty="0"/>
              </a:p>
            </p:txBody>
          </p:sp>
          <p:sp>
            <p:nvSpPr>
              <p:cNvPr id="127" name="Freeform 33"/>
              <p:cNvSpPr>
                <a:spLocks/>
              </p:cNvSpPr>
              <p:nvPr/>
            </p:nvSpPr>
            <p:spPr bwMode="gray">
              <a:xfrm>
                <a:off x="1905000" y="5824247"/>
                <a:ext cx="227171" cy="163871"/>
              </a:xfrm>
              <a:custGeom>
                <a:avLst/>
                <a:gdLst/>
                <a:ahLst/>
                <a:cxnLst>
                  <a:cxn ang="0">
                    <a:pos x="0" y="0"/>
                  </a:cxn>
                  <a:cxn ang="0">
                    <a:pos x="159" y="0"/>
                  </a:cxn>
                  <a:cxn ang="0">
                    <a:pos x="159" y="120"/>
                  </a:cxn>
                  <a:cxn ang="0">
                    <a:pos x="99" y="120"/>
                  </a:cxn>
                  <a:cxn ang="0">
                    <a:pos x="99" y="80"/>
                  </a:cxn>
                  <a:cxn ang="0">
                    <a:pos x="0" y="80"/>
                  </a:cxn>
                  <a:cxn ang="0">
                    <a:pos x="0" y="0"/>
                  </a:cxn>
                </a:cxnLst>
                <a:rect l="0" t="0" r="r" b="b"/>
                <a:pathLst>
                  <a:path w="159" h="120">
                    <a:moveTo>
                      <a:pt x="0" y="0"/>
                    </a:moveTo>
                    <a:lnTo>
                      <a:pt x="159" y="0"/>
                    </a:lnTo>
                    <a:lnTo>
                      <a:pt x="159" y="120"/>
                    </a:lnTo>
                    <a:lnTo>
                      <a:pt x="99" y="120"/>
                    </a:lnTo>
                    <a:lnTo>
                      <a:pt x="99" y="80"/>
                    </a:lnTo>
                    <a:lnTo>
                      <a:pt x="0" y="80"/>
                    </a:lnTo>
                    <a:lnTo>
                      <a:pt x="0" y="0"/>
                    </a:lnTo>
                    <a:close/>
                  </a:path>
                </a:pathLst>
              </a:custGeom>
              <a:solidFill>
                <a:srgbClr val="E04C00"/>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GB" noProof="0" dirty="0"/>
              </a:p>
            </p:txBody>
          </p:sp>
          <p:sp>
            <p:nvSpPr>
              <p:cNvPr id="128" name="Rectangle 34"/>
              <p:cNvSpPr>
                <a:spLocks noChangeArrowheads="1"/>
              </p:cNvSpPr>
              <p:nvPr/>
            </p:nvSpPr>
            <p:spPr bwMode="gray">
              <a:xfrm>
                <a:off x="2046446" y="5988118"/>
                <a:ext cx="85725" cy="107882"/>
              </a:xfrm>
              <a:prstGeom prst="rect">
                <a:avLst/>
              </a:prstGeom>
              <a:solidFill>
                <a:srgbClr val="D61400"/>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noProof="0" dirty="0"/>
              </a:p>
            </p:txBody>
          </p:sp>
          <p:sp>
            <p:nvSpPr>
              <p:cNvPr id="129" name="Rectangle 35"/>
              <p:cNvSpPr>
                <a:spLocks noChangeArrowheads="1"/>
              </p:cNvSpPr>
              <p:nvPr/>
            </p:nvSpPr>
            <p:spPr bwMode="gray">
              <a:xfrm>
                <a:off x="1905000" y="5933495"/>
                <a:ext cx="141446" cy="54624"/>
              </a:xfrm>
              <a:prstGeom prst="rect">
                <a:avLst/>
              </a:prstGeom>
              <a:solidFill>
                <a:srgbClr val="C93C00"/>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noProof="0" dirty="0"/>
              </a:p>
            </p:txBody>
          </p:sp>
          <p:sp>
            <p:nvSpPr>
              <p:cNvPr id="130" name="Rectangle 36"/>
              <p:cNvSpPr>
                <a:spLocks noChangeArrowheads="1"/>
              </p:cNvSpPr>
              <p:nvPr/>
            </p:nvSpPr>
            <p:spPr bwMode="gray">
              <a:xfrm>
                <a:off x="1905000" y="5988118"/>
                <a:ext cx="141446" cy="107882"/>
              </a:xfrm>
              <a:prstGeom prst="rect">
                <a:avLst/>
              </a:prstGeom>
              <a:solidFill>
                <a:srgbClr val="C01000"/>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noProof="0" dirty="0"/>
              </a:p>
            </p:txBody>
          </p:sp>
        </p:grpSp>
        <p:grpSp>
          <p:nvGrpSpPr>
            <p:cNvPr id="104" name="Group 32"/>
            <p:cNvGrpSpPr/>
            <p:nvPr/>
          </p:nvGrpSpPr>
          <p:grpSpPr>
            <a:xfrm>
              <a:off x="518032" y="978681"/>
              <a:ext cx="4572000" cy="2667393"/>
              <a:chOff x="518032" y="978681"/>
              <a:chExt cx="4572000" cy="2667393"/>
            </a:xfrm>
          </p:grpSpPr>
          <p:sp>
            <p:nvSpPr>
              <p:cNvPr id="105" name="Rectangle 37"/>
              <p:cNvSpPr>
                <a:spLocks noChangeArrowheads="1"/>
              </p:cNvSpPr>
              <p:nvPr userDrawn="1"/>
            </p:nvSpPr>
            <p:spPr bwMode="black">
              <a:xfrm>
                <a:off x="3295650" y="978681"/>
                <a:ext cx="1143000" cy="263229"/>
              </a:xfrm>
              <a:prstGeom prst="rect">
                <a:avLst/>
              </a:prstGeom>
              <a:solidFill>
                <a:srgbClr val="A10000"/>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noProof="0" dirty="0"/>
              </a:p>
            </p:txBody>
          </p:sp>
          <p:sp>
            <p:nvSpPr>
              <p:cNvPr id="106" name="Freeform 7"/>
              <p:cNvSpPr>
                <a:spLocks noEditPoints="1"/>
              </p:cNvSpPr>
              <p:nvPr userDrawn="1"/>
            </p:nvSpPr>
            <p:spPr bwMode="black">
              <a:xfrm>
                <a:off x="518032" y="1922794"/>
                <a:ext cx="4572000" cy="1723280"/>
              </a:xfrm>
              <a:custGeom>
                <a:avLst/>
                <a:gdLst/>
                <a:ahLst/>
                <a:cxnLst>
                  <a:cxn ang="0">
                    <a:pos x="581" y="233"/>
                  </a:cxn>
                  <a:cxn ang="0">
                    <a:pos x="538" y="949"/>
                  </a:cxn>
                  <a:cxn ang="0">
                    <a:pos x="630" y="946"/>
                  </a:cxn>
                  <a:cxn ang="0">
                    <a:pos x="793" y="880"/>
                  </a:cxn>
                  <a:cxn ang="0">
                    <a:pos x="886" y="728"/>
                  </a:cxn>
                  <a:cxn ang="0">
                    <a:pos x="905" y="505"/>
                  </a:cxn>
                  <a:cxn ang="0">
                    <a:pos x="850" y="329"/>
                  </a:cxn>
                  <a:cxn ang="0">
                    <a:pos x="727" y="241"/>
                  </a:cxn>
                  <a:cxn ang="0">
                    <a:pos x="521" y="3"/>
                  </a:cxn>
                  <a:cxn ang="0">
                    <a:pos x="643" y="74"/>
                  </a:cxn>
                  <a:cxn ang="0">
                    <a:pos x="761" y="24"/>
                  </a:cxn>
                  <a:cxn ang="0">
                    <a:pos x="855" y="9"/>
                  </a:cxn>
                  <a:cxn ang="0">
                    <a:pos x="1026" y="40"/>
                  </a:cxn>
                  <a:cxn ang="0">
                    <a:pos x="1180" y="172"/>
                  </a:cxn>
                  <a:cxn ang="0">
                    <a:pos x="1265" y="383"/>
                  </a:cxn>
                  <a:cxn ang="0">
                    <a:pos x="1265" y="641"/>
                  </a:cxn>
                  <a:cxn ang="0">
                    <a:pos x="1175" y="857"/>
                  </a:cxn>
                  <a:cxn ang="0">
                    <a:pos x="1005" y="1006"/>
                  </a:cxn>
                  <a:cxn ang="0">
                    <a:pos x="766" y="1074"/>
                  </a:cxn>
                  <a:cxn ang="0">
                    <a:pos x="601" y="1074"/>
                  </a:cxn>
                  <a:cxn ang="0">
                    <a:pos x="692" y="1447"/>
                  </a:cxn>
                  <a:cxn ang="0">
                    <a:pos x="171" y="1408"/>
                  </a:cxn>
                  <a:cxn ang="0">
                    <a:pos x="413" y="3"/>
                  </a:cxn>
                  <a:cxn ang="0">
                    <a:pos x="3876" y="20"/>
                  </a:cxn>
                  <a:cxn ang="0">
                    <a:pos x="4036" y="100"/>
                  </a:cxn>
                  <a:cxn ang="0">
                    <a:pos x="4113" y="232"/>
                  </a:cxn>
                  <a:cxn ang="0">
                    <a:pos x="4091" y="362"/>
                  </a:cxn>
                  <a:cxn ang="0">
                    <a:pos x="3995" y="436"/>
                  </a:cxn>
                  <a:cxn ang="0">
                    <a:pos x="3859" y="438"/>
                  </a:cxn>
                  <a:cxn ang="0">
                    <a:pos x="3757" y="114"/>
                  </a:cxn>
                  <a:cxn ang="0">
                    <a:pos x="3597" y="187"/>
                  </a:cxn>
                  <a:cxn ang="0">
                    <a:pos x="3508" y="339"/>
                  </a:cxn>
                  <a:cxn ang="0">
                    <a:pos x="3489" y="565"/>
                  </a:cxn>
                  <a:cxn ang="0">
                    <a:pos x="3547" y="753"/>
                  </a:cxn>
                  <a:cxn ang="0">
                    <a:pos x="3668" y="869"/>
                  </a:cxn>
                  <a:cxn ang="0">
                    <a:pos x="3821" y="896"/>
                  </a:cxn>
                  <a:cxn ang="0">
                    <a:pos x="3931" y="872"/>
                  </a:cxn>
                  <a:cxn ang="0">
                    <a:pos x="4079" y="810"/>
                  </a:cxn>
                  <a:cxn ang="0">
                    <a:pos x="4016" y="1024"/>
                  </a:cxn>
                  <a:cxn ang="0">
                    <a:pos x="3830" y="1080"/>
                  </a:cxn>
                  <a:cxn ang="0">
                    <a:pos x="3651" y="1095"/>
                  </a:cxn>
                  <a:cxn ang="0">
                    <a:pos x="3426" y="1060"/>
                  </a:cxn>
                  <a:cxn ang="0">
                    <a:pos x="3255" y="947"/>
                  </a:cxn>
                  <a:cxn ang="0">
                    <a:pos x="3140" y="772"/>
                  </a:cxn>
                  <a:cxn ang="0">
                    <a:pos x="3101" y="561"/>
                  </a:cxn>
                  <a:cxn ang="0">
                    <a:pos x="3153" y="318"/>
                  </a:cxn>
                  <a:cxn ang="0">
                    <a:pos x="3293" y="135"/>
                  </a:cxn>
                  <a:cxn ang="0">
                    <a:pos x="3508" y="27"/>
                  </a:cxn>
                  <a:cxn ang="0">
                    <a:pos x="2910" y="0"/>
                  </a:cxn>
                  <a:cxn ang="0">
                    <a:pos x="3040" y="52"/>
                  </a:cxn>
                  <a:cxn ang="0">
                    <a:pos x="3093" y="178"/>
                  </a:cxn>
                  <a:cxn ang="0">
                    <a:pos x="3071" y="277"/>
                  </a:cxn>
                  <a:cxn ang="0">
                    <a:pos x="3004" y="393"/>
                  </a:cxn>
                  <a:cxn ang="0">
                    <a:pos x="2876" y="561"/>
                  </a:cxn>
                  <a:cxn ang="0">
                    <a:pos x="1784" y="1078"/>
                  </a:cxn>
                  <a:cxn ang="0">
                    <a:pos x="1313" y="118"/>
                  </a:cxn>
                  <a:cxn ang="0">
                    <a:pos x="2247" y="25"/>
                  </a:cxn>
                  <a:cxn ang="0">
                    <a:pos x="2759" y="62"/>
                  </a:cxn>
                  <a:cxn ang="0">
                    <a:pos x="2872" y="4"/>
                  </a:cxn>
                </a:cxnLst>
                <a:rect l="0" t="0" r="r" b="b"/>
                <a:pathLst>
                  <a:path w="4127" h="1544">
                    <a:moveTo>
                      <a:pt x="640" y="229"/>
                    </a:moveTo>
                    <a:lnTo>
                      <a:pt x="622" y="229"/>
                    </a:lnTo>
                    <a:lnTo>
                      <a:pt x="603" y="230"/>
                    </a:lnTo>
                    <a:lnTo>
                      <a:pt x="581" y="233"/>
                    </a:lnTo>
                    <a:lnTo>
                      <a:pt x="553" y="235"/>
                    </a:lnTo>
                    <a:lnTo>
                      <a:pt x="521" y="241"/>
                    </a:lnTo>
                    <a:lnTo>
                      <a:pt x="521" y="947"/>
                    </a:lnTo>
                    <a:lnTo>
                      <a:pt x="538" y="949"/>
                    </a:lnTo>
                    <a:lnTo>
                      <a:pt x="553" y="949"/>
                    </a:lnTo>
                    <a:lnTo>
                      <a:pt x="566" y="949"/>
                    </a:lnTo>
                    <a:lnTo>
                      <a:pt x="578" y="949"/>
                    </a:lnTo>
                    <a:lnTo>
                      <a:pt x="630" y="946"/>
                    </a:lnTo>
                    <a:lnTo>
                      <a:pt x="677" y="937"/>
                    </a:lnTo>
                    <a:lnTo>
                      <a:pt x="720" y="924"/>
                    </a:lnTo>
                    <a:lnTo>
                      <a:pt x="758" y="905"/>
                    </a:lnTo>
                    <a:lnTo>
                      <a:pt x="793" y="880"/>
                    </a:lnTo>
                    <a:lnTo>
                      <a:pt x="824" y="850"/>
                    </a:lnTo>
                    <a:lnTo>
                      <a:pt x="849" y="815"/>
                    </a:lnTo>
                    <a:lnTo>
                      <a:pt x="870" y="775"/>
                    </a:lnTo>
                    <a:lnTo>
                      <a:pt x="886" y="728"/>
                    </a:lnTo>
                    <a:lnTo>
                      <a:pt x="897" y="678"/>
                    </a:lnTo>
                    <a:lnTo>
                      <a:pt x="905" y="622"/>
                    </a:lnTo>
                    <a:lnTo>
                      <a:pt x="907" y="561"/>
                    </a:lnTo>
                    <a:lnTo>
                      <a:pt x="905" y="505"/>
                    </a:lnTo>
                    <a:lnTo>
                      <a:pt x="897" y="452"/>
                    </a:lnTo>
                    <a:lnTo>
                      <a:pt x="886" y="407"/>
                    </a:lnTo>
                    <a:lnTo>
                      <a:pt x="870" y="366"/>
                    </a:lnTo>
                    <a:lnTo>
                      <a:pt x="850" y="329"/>
                    </a:lnTo>
                    <a:lnTo>
                      <a:pt x="826" y="299"/>
                    </a:lnTo>
                    <a:lnTo>
                      <a:pt x="797" y="274"/>
                    </a:lnTo>
                    <a:lnTo>
                      <a:pt x="763" y="254"/>
                    </a:lnTo>
                    <a:lnTo>
                      <a:pt x="727" y="241"/>
                    </a:lnTo>
                    <a:lnTo>
                      <a:pt x="686" y="232"/>
                    </a:lnTo>
                    <a:lnTo>
                      <a:pt x="640" y="229"/>
                    </a:lnTo>
                    <a:close/>
                    <a:moveTo>
                      <a:pt x="413" y="3"/>
                    </a:moveTo>
                    <a:lnTo>
                      <a:pt x="521" y="3"/>
                    </a:lnTo>
                    <a:lnTo>
                      <a:pt x="521" y="143"/>
                    </a:lnTo>
                    <a:lnTo>
                      <a:pt x="566" y="117"/>
                    </a:lnTo>
                    <a:lnTo>
                      <a:pt x="607" y="93"/>
                    </a:lnTo>
                    <a:lnTo>
                      <a:pt x="643" y="74"/>
                    </a:lnTo>
                    <a:lnTo>
                      <a:pt x="677" y="57"/>
                    </a:lnTo>
                    <a:lnTo>
                      <a:pt x="707" y="44"/>
                    </a:lnTo>
                    <a:lnTo>
                      <a:pt x="735" y="33"/>
                    </a:lnTo>
                    <a:lnTo>
                      <a:pt x="761" y="24"/>
                    </a:lnTo>
                    <a:lnTo>
                      <a:pt x="785" y="18"/>
                    </a:lnTo>
                    <a:lnTo>
                      <a:pt x="809" y="13"/>
                    </a:lnTo>
                    <a:lnTo>
                      <a:pt x="831" y="10"/>
                    </a:lnTo>
                    <a:lnTo>
                      <a:pt x="855" y="9"/>
                    </a:lnTo>
                    <a:lnTo>
                      <a:pt x="879" y="8"/>
                    </a:lnTo>
                    <a:lnTo>
                      <a:pt x="931" y="12"/>
                    </a:lnTo>
                    <a:lnTo>
                      <a:pt x="980" y="23"/>
                    </a:lnTo>
                    <a:lnTo>
                      <a:pt x="1026" y="40"/>
                    </a:lnTo>
                    <a:lnTo>
                      <a:pt x="1070" y="64"/>
                    </a:lnTo>
                    <a:lnTo>
                      <a:pt x="1110" y="94"/>
                    </a:lnTo>
                    <a:lnTo>
                      <a:pt x="1148" y="130"/>
                    </a:lnTo>
                    <a:lnTo>
                      <a:pt x="1180" y="172"/>
                    </a:lnTo>
                    <a:lnTo>
                      <a:pt x="1209" y="218"/>
                    </a:lnTo>
                    <a:lnTo>
                      <a:pt x="1233" y="268"/>
                    </a:lnTo>
                    <a:lnTo>
                      <a:pt x="1252" y="324"/>
                    </a:lnTo>
                    <a:lnTo>
                      <a:pt x="1265" y="383"/>
                    </a:lnTo>
                    <a:lnTo>
                      <a:pt x="1274" y="446"/>
                    </a:lnTo>
                    <a:lnTo>
                      <a:pt x="1278" y="512"/>
                    </a:lnTo>
                    <a:lnTo>
                      <a:pt x="1274" y="578"/>
                    </a:lnTo>
                    <a:lnTo>
                      <a:pt x="1265" y="641"/>
                    </a:lnTo>
                    <a:lnTo>
                      <a:pt x="1252" y="701"/>
                    </a:lnTo>
                    <a:lnTo>
                      <a:pt x="1232" y="756"/>
                    </a:lnTo>
                    <a:lnTo>
                      <a:pt x="1205" y="809"/>
                    </a:lnTo>
                    <a:lnTo>
                      <a:pt x="1175" y="857"/>
                    </a:lnTo>
                    <a:lnTo>
                      <a:pt x="1140" y="901"/>
                    </a:lnTo>
                    <a:lnTo>
                      <a:pt x="1099" y="941"/>
                    </a:lnTo>
                    <a:lnTo>
                      <a:pt x="1054" y="976"/>
                    </a:lnTo>
                    <a:lnTo>
                      <a:pt x="1005" y="1006"/>
                    </a:lnTo>
                    <a:lnTo>
                      <a:pt x="951" y="1031"/>
                    </a:lnTo>
                    <a:lnTo>
                      <a:pt x="894" y="1051"/>
                    </a:lnTo>
                    <a:lnTo>
                      <a:pt x="831" y="1065"/>
                    </a:lnTo>
                    <a:lnTo>
                      <a:pt x="766" y="1074"/>
                    </a:lnTo>
                    <a:lnTo>
                      <a:pt x="696" y="1078"/>
                    </a:lnTo>
                    <a:lnTo>
                      <a:pt x="670" y="1078"/>
                    </a:lnTo>
                    <a:lnTo>
                      <a:pt x="637" y="1076"/>
                    </a:lnTo>
                    <a:lnTo>
                      <a:pt x="601" y="1074"/>
                    </a:lnTo>
                    <a:lnTo>
                      <a:pt x="561" y="1071"/>
                    </a:lnTo>
                    <a:lnTo>
                      <a:pt x="521" y="1068"/>
                    </a:lnTo>
                    <a:lnTo>
                      <a:pt x="521" y="1408"/>
                    </a:lnTo>
                    <a:lnTo>
                      <a:pt x="692" y="1447"/>
                    </a:lnTo>
                    <a:lnTo>
                      <a:pt x="692" y="1544"/>
                    </a:lnTo>
                    <a:lnTo>
                      <a:pt x="18" y="1544"/>
                    </a:lnTo>
                    <a:lnTo>
                      <a:pt x="18" y="1447"/>
                    </a:lnTo>
                    <a:lnTo>
                      <a:pt x="171" y="1408"/>
                    </a:lnTo>
                    <a:lnTo>
                      <a:pt x="171" y="229"/>
                    </a:lnTo>
                    <a:lnTo>
                      <a:pt x="0" y="229"/>
                    </a:lnTo>
                    <a:lnTo>
                      <a:pt x="0" y="128"/>
                    </a:lnTo>
                    <a:lnTo>
                      <a:pt x="413" y="3"/>
                    </a:lnTo>
                    <a:close/>
                    <a:moveTo>
                      <a:pt x="3711" y="0"/>
                    </a:moveTo>
                    <a:lnTo>
                      <a:pt x="3770" y="3"/>
                    </a:lnTo>
                    <a:lnTo>
                      <a:pt x="3825" y="9"/>
                    </a:lnTo>
                    <a:lnTo>
                      <a:pt x="3876" y="20"/>
                    </a:lnTo>
                    <a:lnTo>
                      <a:pt x="3923" y="34"/>
                    </a:lnTo>
                    <a:lnTo>
                      <a:pt x="3965" y="53"/>
                    </a:lnTo>
                    <a:lnTo>
                      <a:pt x="4004" y="75"/>
                    </a:lnTo>
                    <a:lnTo>
                      <a:pt x="4036" y="100"/>
                    </a:lnTo>
                    <a:lnTo>
                      <a:pt x="4064" y="129"/>
                    </a:lnTo>
                    <a:lnTo>
                      <a:pt x="4086" y="160"/>
                    </a:lnTo>
                    <a:lnTo>
                      <a:pt x="4103" y="194"/>
                    </a:lnTo>
                    <a:lnTo>
                      <a:pt x="4113" y="232"/>
                    </a:lnTo>
                    <a:lnTo>
                      <a:pt x="4117" y="271"/>
                    </a:lnTo>
                    <a:lnTo>
                      <a:pt x="4114" y="304"/>
                    </a:lnTo>
                    <a:lnTo>
                      <a:pt x="4105" y="334"/>
                    </a:lnTo>
                    <a:lnTo>
                      <a:pt x="4091" y="362"/>
                    </a:lnTo>
                    <a:lnTo>
                      <a:pt x="4074" y="387"/>
                    </a:lnTo>
                    <a:lnTo>
                      <a:pt x="4051" y="407"/>
                    </a:lnTo>
                    <a:lnTo>
                      <a:pt x="4025" y="423"/>
                    </a:lnTo>
                    <a:lnTo>
                      <a:pt x="3995" y="436"/>
                    </a:lnTo>
                    <a:lnTo>
                      <a:pt x="3961" y="443"/>
                    </a:lnTo>
                    <a:lnTo>
                      <a:pt x="3925" y="446"/>
                    </a:lnTo>
                    <a:lnTo>
                      <a:pt x="3891" y="444"/>
                    </a:lnTo>
                    <a:lnTo>
                      <a:pt x="3859" y="438"/>
                    </a:lnTo>
                    <a:lnTo>
                      <a:pt x="3826" y="428"/>
                    </a:lnTo>
                    <a:lnTo>
                      <a:pt x="3792" y="413"/>
                    </a:lnTo>
                    <a:lnTo>
                      <a:pt x="3757" y="394"/>
                    </a:lnTo>
                    <a:lnTo>
                      <a:pt x="3757" y="114"/>
                    </a:lnTo>
                    <a:lnTo>
                      <a:pt x="3711" y="125"/>
                    </a:lnTo>
                    <a:lnTo>
                      <a:pt x="3668" y="140"/>
                    </a:lnTo>
                    <a:lnTo>
                      <a:pt x="3631" y="162"/>
                    </a:lnTo>
                    <a:lnTo>
                      <a:pt x="3597" y="187"/>
                    </a:lnTo>
                    <a:lnTo>
                      <a:pt x="3568" y="218"/>
                    </a:lnTo>
                    <a:lnTo>
                      <a:pt x="3543" y="253"/>
                    </a:lnTo>
                    <a:lnTo>
                      <a:pt x="3523" y="294"/>
                    </a:lnTo>
                    <a:lnTo>
                      <a:pt x="3508" y="339"/>
                    </a:lnTo>
                    <a:lnTo>
                      <a:pt x="3497" y="391"/>
                    </a:lnTo>
                    <a:lnTo>
                      <a:pt x="3489" y="447"/>
                    </a:lnTo>
                    <a:lnTo>
                      <a:pt x="3487" y="507"/>
                    </a:lnTo>
                    <a:lnTo>
                      <a:pt x="3489" y="565"/>
                    </a:lnTo>
                    <a:lnTo>
                      <a:pt x="3497" y="617"/>
                    </a:lnTo>
                    <a:lnTo>
                      <a:pt x="3509" y="667"/>
                    </a:lnTo>
                    <a:lnTo>
                      <a:pt x="3526" y="712"/>
                    </a:lnTo>
                    <a:lnTo>
                      <a:pt x="3547" y="753"/>
                    </a:lnTo>
                    <a:lnTo>
                      <a:pt x="3571" y="790"/>
                    </a:lnTo>
                    <a:lnTo>
                      <a:pt x="3600" y="821"/>
                    </a:lnTo>
                    <a:lnTo>
                      <a:pt x="3632" y="847"/>
                    </a:lnTo>
                    <a:lnTo>
                      <a:pt x="3668" y="869"/>
                    </a:lnTo>
                    <a:lnTo>
                      <a:pt x="3707" y="885"/>
                    </a:lnTo>
                    <a:lnTo>
                      <a:pt x="3750" y="894"/>
                    </a:lnTo>
                    <a:lnTo>
                      <a:pt x="3795" y="897"/>
                    </a:lnTo>
                    <a:lnTo>
                      <a:pt x="3821" y="896"/>
                    </a:lnTo>
                    <a:lnTo>
                      <a:pt x="3847" y="894"/>
                    </a:lnTo>
                    <a:lnTo>
                      <a:pt x="3874" y="889"/>
                    </a:lnTo>
                    <a:lnTo>
                      <a:pt x="3901" y="881"/>
                    </a:lnTo>
                    <a:lnTo>
                      <a:pt x="3931" y="872"/>
                    </a:lnTo>
                    <a:lnTo>
                      <a:pt x="3964" y="861"/>
                    </a:lnTo>
                    <a:lnTo>
                      <a:pt x="3999" y="846"/>
                    </a:lnTo>
                    <a:lnTo>
                      <a:pt x="4036" y="830"/>
                    </a:lnTo>
                    <a:lnTo>
                      <a:pt x="4079" y="810"/>
                    </a:lnTo>
                    <a:lnTo>
                      <a:pt x="4127" y="787"/>
                    </a:lnTo>
                    <a:lnTo>
                      <a:pt x="4127" y="976"/>
                    </a:lnTo>
                    <a:lnTo>
                      <a:pt x="4069" y="1001"/>
                    </a:lnTo>
                    <a:lnTo>
                      <a:pt x="4016" y="1024"/>
                    </a:lnTo>
                    <a:lnTo>
                      <a:pt x="3966" y="1041"/>
                    </a:lnTo>
                    <a:lnTo>
                      <a:pt x="3919" y="1058"/>
                    </a:lnTo>
                    <a:lnTo>
                      <a:pt x="3874" y="1070"/>
                    </a:lnTo>
                    <a:lnTo>
                      <a:pt x="3830" y="1080"/>
                    </a:lnTo>
                    <a:lnTo>
                      <a:pt x="3786" y="1086"/>
                    </a:lnTo>
                    <a:lnTo>
                      <a:pt x="3742" y="1091"/>
                    </a:lnTo>
                    <a:lnTo>
                      <a:pt x="3697" y="1094"/>
                    </a:lnTo>
                    <a:lnTo>
                      <a:pt x="3651" y="1095"/>
                    </a:lnTo>
                    <a:lnTo>
                      <a:pt x="3588" y="1093"/>
                    </a:lnTo>
                    <a:lnTo>
                      <a:pt x="3530" y="1086"/>
                    </a:lnTo>
                    <a:lnTo>
                      <a:pt x="3476" y="1075"/>
                    </a:lnTo>
                    <a:lnTo>
                      <a:pt x="3426" y="1060"/>
                    </a:lnTo>
                    <a:lnTo>
                      <a:pt x="3378" y="1039"/>
                    </a:lnTo>
                    <a:lnTo>
                      <a:pt x="3334" y="1014"/>
                    </a:lnTo>
                    <a:lnTo>
                      <a:pt x="3294" y="984"/>
                    </a:lnTo>
                    <a:lnTo>
                      <a:pt x="3255" y="947"/>
                    </a:lnTo>
                    <a:lnTo>
                      <a:pt x="3219" y="907"/>
                    </a:lnTo>
                    <a:lnTo>
                      <a:pt x="3188" y="865"/>
                    </a:lnTo>
                    <a:lnTo>
                      <a:pt x="3162" y="820"/>
                    </a:lnTo>
                    <a:lnTo>
                      <a:pt x="3140" y="772"/>
                    </a:lnTo>
                    <a:lnTo>
                      <a:pt x="3124" y="722"/>
                    </a:lnTo>
                    <a:lnTo>
                      <a:pt x="3111" y="670"/>
                    </a:lnTo>
                    <a:lnTo>
                      <a:pt x="3104" y="616"/>
                    </a:lnTo>
                    <a:lnTo>
                      <a:pt x="3101" y="561"/>
                    </a:lnTo>
                    <a:lnTo>
                      <a:pt x="3105" y="494"/>
                    </a:lnTo>
                    <a:lnTo>
                      <a:pt x="3115" y="433"/>
                    </a:lnTo>
                    <a:lnTo>
                      <a:pt x="3130" y="373"/>
                    </a:lnTo>
                    <a:lnTo>
                      <a:pt x="3153" y="318"/>
                    </a:lnTo>
                    <a:lnTo>
                      <a:pt x="3179" y="267"/>
                    </a:lnTo>
                    <a:lnTo>
                      <a:pt x="3213" y="219"/>
                    </a:lnTo>
                    <a:lnTo>
                      <a:pt x="3250" y="175"/>
                    </a:lnTo>
                    <a:lnTo>
                      <a:pt x="3293" y="135"/>
                    </a:lnTo>
                    <a:lnTo>
                      <a:pt x="3341" y="102"/>
                    </a:lnTo>
                    <a:lnTo>
                      <a:pt x="3392" y="72"/>
                    </a:lnTo>
                    <a:lnTo>
                      <a:pt x="3448" y="47"/>
                    </a:lnTo>
                    <a:lnTo>
                      <a:pt x="3508" y="27"/>
                    </a:lnTo>
                    <a:lnTo>
                      <a:pt x="3573" y="12"/>
                    </a:lnTo>
                    <a:lnTo>
                      <a:pt x="3640" y="3"/>
                    </a:lnTo>
                    <a:lnTo>
                      <a:pt x="3711" y="0"/>
                    </a:lnTo>
                    <a:close/>
                    <a:moveTo>
                      <a:pt x="2910" y="0"/>
                    </a:moveTo>
                    <a:lnTo>
                      <a:pt x="2948" y="4"/>
                    </a:lnTo>
                    <a:lnTo>
                      <a:pt x="2983" y="14"/>
                    </a:lnTo>
                    <a:lnTo>
                      <a:pt x="3014" y="30"/>
                    </a:lnTo>
                    <a:lnTo>
                      <a:pt x="3040" y="52"/>
                    </a:lnTo>
                    <a:lnTo>
                      <a:pt x="3063" y="78"/>
                    </a:lnTo>
                    <a:lnTo>
                      <a:pt x="3079" y="109"/>
                    </a:lnTo>
                    <a:lnTo>
                      <a:pt x="3089" y="142"/>
                    </a:lnTo>
                    <a:lnTo>
                      <a:pt x="3093" y="178"/>
                    </a:lnTo>
                    <a:lnTo>
                      <a:pt x="3091" y="203"/>
                    </a:lnTo>
                    <a:lnTo>
                      <a:pt x="3088" y="227"/>
                    </a:lnTo>
                    <a:lnTo>
                      <a:pt x="3081" y="252"/>
                    </a:lnTo>
                    <a:lnTo>
                      <a:pt x="3071" y="277"/>
                    </a:lnTo>
                    <a:lnTo>
                      <a:pt x="3060" y="303"/>
                    </a:lnTo>
                    <a:lnTo>
                      <a:pt x="3044" y="331"/>
                    </a:lnTo>
                    <a:lnTo>
                      <a:pt x="3025" y="361"/>
                    </a:lnTo>
                    <a:lnTo>
                      <a:pt x="3004" y="393"/>
                    </a:lnTo>
                    <a:lnTo>
                      <a:pt x="2978" y="429"/>
                    </a:lnTo>
                    <a:lnTo>
                      <a:pt x="2948" y="468"/>
                    </a:lnTo>
                    <a:lnTo>
                      <a:pt x="2914" y="512"/>
                    </a:lnTo>
                    <a:lnTo>
                      <a:pt x="2876" y="561"/>
                    </a:lnTo>
                    <a:lnTo>
                      <a:pt x="2472" y="1078"/>
                    </a:lnTo>
                    <a:lnTo>
                      <a:pt x="2182" y="1078"/>
                    </a:lnTo>
                    <a:lnTo>
                      <a:pt x="2182" y="424"/>
                    </a:lnTo>
                    <a:lnTo>
                      <a:pt x="1784" y="1078"/>
                    </a:lnTo>
                    <a:lnTo>
                      <a:pt x="1518" y="1078"/>
                    </a:lnTo>
                    <a:lnTo>
                      <a:pt x="1518" y="234"/>
                    </a:lnTo>
                    <a:lnTo>
                      <a:pt x="1313" y="214"/>
                    </a:lnTo>
                    <a:lnTo>
                      <a:pt x="1313" y="118"/>
                    </a:lnTo>
                    <a:lnTo>
                      <a:pt x="1690" y="25"/>
                    </a:lnTo>
                    <a:lnTo>
                      <a:pt x="1832" y="25"/>
                    </a:lnTo>
                    <a:lnTo>
                      <a:pt x="1832" y="713"/>
                    </a:lnTo>
                    <a:lnTo>
                      <a:pt x="2247" y="25"/>
                    </a:lnTo>
                    <a:lnTo>
                      <a:pt x="2497" y="25"/>
                    </a:lnTo>
                    <a:lnTo>
                      <a:pt x="2497" y="822"/>
                    </a:lnTo>
                    <a:lnTo>
                      <a:pt x="2759" y="473"/>
                    </a:lnTo>
                    <a:lnTo>
                      <a:pt x="2759" y="62"/>
                    </a:lnTo>
                    <a:lnTo>
                      <a:pt x="2779" y="44"/>
                    </a:lnTo>
                    <a:lnTo>
                      <a:pt x="2806" y="27"/>
                    </a:lnTo>
                    <a:lnTo>
                      <a:pt x="2837" y="13"/>
                    </a:lnTo>
                    <a:lnTo>
                      <a:pt x="2872" y="4"/>
                    </a:lnTo>
                    <a:lnTo>
                      <a:pt x="2910" y="0"/>
                    </a:lnTo>
                    <a:close/>
                  </a:path>
                </a:pathLst>
              </a:custGeom>
              <a:solidFill>
                <a:srgbClr val="000000"/>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GB" noProof="0" dirty="0"/>
              </a:p>
            </p:txBody>
          </p:sp>
        </p:grpSp>
      </p:grpSp>
    </p:spTree>
  </p:cSld>
  <p:clrMapOvr>
    <a:masterClrMapping/>
  </p:clrMapOvr>
  <p:transition>
    <p:diamond/>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p:cSld name="Cover Slide: Client Logo">
    <p:spTree>
      <p:nvGrpSpPr>
        <p:cNvPr id="1" name=""/>
        <p:cNvGrpSpPr/>
        <p:nvPr/>
      </p:nvGrpSpPr>
      <p:grpSpPr>
        <a:xfrm>
          <a:off x="0" y="0"/>
          <a:ext cx="0" cy="0"/>
          <a:chOff x="0" y="0"/>
          <a:chExt cx="0" cy="0"/>
        </a:xfrm>
      </p:grpSpPr>
      <p:grpSp>
        <p:nvGrpSpPr>
          <p:cNvPr id="32" name="Group 31"/>
          <p:cNvGrpSpPr/>
          <p:nvPr userDrawn="1"/>
        </p:nvGrpSpPr>
        <p:grpSpPr bwMode="gray">
          <a:xfrm>
            <a:off x="1898651" y="2"/>
            <a:ext cx="8007350" cy="6176009"/>
            <a:chOff x="19140488" y="13674"/>
            <a:chExt cx="7443798" cy="6145827"/>
          </a:xfrm>
        </p:grpSpPr>
        <p:sp>
          <p:nvSpPr>
            <p:cNvPr id="35" name="Rectangle 17"/>
            <p:cNvSpPr>
              <a:spLocks noChangeArrowheads="1"/>
            </p:cNvSpPr>
            <p:nvPr/>
          </p:nvSpPr>
          <p:spPr bwMode="gray">
            <a:xfrm>
              <a:off x="19140488" y="4188799"/>
              <a:ext cx="2302206" cy="1970702"/>
            </a:xfrm>
            <a:prstGeom prst="rect">
              <a:avLst/>
            </a:prstGeom>
            <a:solidFill>
              <a:srgbClr val="9A1702"/>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dirty="0"/>
            </a:p>
          </p:txBody>
        </p:sp>
        <p:sp>
          <p:nvSpPr>
            <p:cNvPr id="36" name="Rectangle 7"/>
            <p:cNvSpPr>
              <a:spLocks noChangeArrowheads="1"/>
            </p:cNvSpPr>
            <p:nvPr/>
          </p:nvSpPr>
          <p:spPr bwMode="gray">
            <a:xfrm>
              <a:off x="25663403" y="4032250"/>
              <a:ext cx="920883" cy="2127250"/>
            </a:xfrm>
            <a:prstGeom prst="rect">
              <a:avLst/>
            </a:prstGeom>
            <a:solidFill>
              <a:srgbClr val="F3BE26"/>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dirty="0"/>
            </a:p>
          </p:txBody>
        </p:sp>
        <p:sp>
          <p:nvSpPr>
            <p:cNvPr id="37" name="Rectangle 8"/>
            <p:cNvSpPr>
              <a:spLocks noChangeArrowheads="1"/>
            </p:cNvSpPr>
            <p:nvPr/>
          </p:nvSpPr>
          <p:spPr bwMode="gray">
            <a:xfrm>
              <a:off x="25049482" y="2899477"/>
              <a:ext cx="734694" cy="1289321"/>
            </a:xfrm>
            <a:prstGeom prst="rect">
              <a:avLst/>
            </a:prstGeom>
            <a:solidFill>
              <a:srgbClr val="F3BC87"/>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dirty="0"/>
            </a:p>
          </p:txBody>
        </p:sp>
        <p:sp>
          <p:nvSpPr>
            <p:cNvPr id="42" name="Rectangle 9"/>
            <p:cNvSpPr>
              <a:spLocks noChangeArrowheads="1"/>
            </p:cNvSpPr>
            <p:nvPr/>
          </p:nvSpPr>
          <p:spPr bwMode="gray">
            <a:xfrm>
              <a:off x="25049482" y="4032250"/>
              <a:ext cx="734693" cy="2127250"/>
            </a:xfrm>
            <a:prstGeom prst="rect">
              <a:avLst/>
            </a:prstGeom>
            <a:solidFill>
              <a:srgbClr val="E88C14"/>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dirty="0"/>
            </a:p>
          </p:txBody>
        </p:sp>
        <p:sp>
          <p:nvSpPr>
            <p:cNvPr id="43" name="Rectangle 11"/>
            <p:cNvSpPr>
              <a:spLocks noChangeArrowheads="1"/>
            </p:cNvSpPr>
            <p:nvPr/>
          </p:nvSpPr>
          <p:spPr bwMode="gray">
            <a:xfrm>
              <a:off x="24665780" y="706365"/>
              <a:ext cx="477045" cy="2263848"/>
            </a:xfrm>
            <a:prstGeom prst="rect">
              <a:avLst/>
            </a:prstGeom>
            <a:solidFill>
              <a:srgbClr val="E669A2"/>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dirty="0"/>
            </a:p>
          </p:txBody>
        </p:sp>
        <p:sp>
          <p:nvSpPr>
            <p:cNvPr id="44" name="Rectangle 12"/>
            <p:cNvSpPr>
              <a:spLocks noChangeArrowheads="1"/>
            </p:cNvSpPr>
            <p:nvPr/>
          </p:nvSpPr>
          <p:spPr bwMode="gray">
            <a:xfrm>
              <a:off x="24665780" y="2899478"/>
              <a:ext cx="477045" cy="1289321"/>
            </a:xfrm>
            <a:prstGeom prst="rect">
              <a:avLst/>
            </a:prstGeom>
            <a:solidFill>
              <a:srgbClr val="DB4D56"/>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dirty="0"/>
            </a:p>
          </p:txBody>
        </p:sp>
        <p:sp>
          <p:nvSpPr>
            <p:cNvPr id="48" name="Rectangle 13"/>
            <p:cNvSpPr>
              <a:spLocks noChangeArrowheads="1"/>
            </p:cNvSpPr>
            <p:nvPr/>
          </p:nvSpPr>
          <p:spPr bwMode="gray">
            <a:xfrm>
              <a:off x="24665780" y="4032250"/>
              <a:ext cx="477045" cy="2127250"/>
            </a:xfrm>
            <a:prstGeom prst="rect">
              <a:avLst/>
            </a:prstGeom>
            <a:solidFill>
              <a:srgbClr val="D13A0D"/>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dirty="0"/>
            </a:p>
          </p:txBody>
        </p:sp>
        <p:sp>
          <p:nvSpPr>
            <p:cNvPr id="49" name="Rectangle 14"/>
            <p:cNvSpPr>
              <a:spLocks noChangeArrowheads="1"/>
            </p:cNvSpPr>
            <p:nvPr/>
          </p:nvSpPr>
          <p:spPr bwMode="gray">
            <a:xfrm>
              <a:off x="19140488" y="669925"/>
              <a:ext cx="5662612" cy="2300288"/>
            </a:xfrm>
            <a:prstGeom prst="rect">
              <a:avLst/>
            </a:prstGeom>
            <a:solidFill>
              <a:srgbClr val="D74021"/>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dirty="0"/>
            </a:p>
          </p:txBody>
        </p:sp>
        <p:sp>
          <p:nvSpPr>
            <p:cNvPr id="50" name="Rectangle 15"/>
            <p:cNvSpPr>
              <a:spLocks noChangeArrowheads="1"/>
            </p:cNvSpPr>
            <p:nvPr/>
          </p:nvSpPr>
          <p:spPr bwMode="gray">
            <a:xfrm>
              <a:off x="19140488" y="2899478"/>
              <a:ext cx="5662612" cy="1289321"/>
            </a:xfrm>
            <a:prstGeom prst="rect">
              <a:avLst/>
            </a:prstGeom>
            <a:solidFill>
              <a:srgbClr val="CD2F12"/>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dirty="0"/>
            </a:p>
          </p:txBody>
        </p:sp>
        <p:sp>
          <p:nvSpPr>
            <p:cNvPr id="51" name="Freeform 16"/>
            <p:cNvSpPr>
              <a:spLocks/>
            </p:cNvSpPr>
            <p:nvPr/>
          </p:nvSpPr>
          <p:spPr bwMode="gray">
            <a:xfrm>
              <a:off x="19140488" y="4032250"/>
              <a:ext cx="5662612" cy="2127250"/>
            </a:xfrm>
            <a:custGeom>
              <a:avLst/>
              <a:gdLst/>
              <a:ahLst/>
              <a:cxnLst>
                <a:cxn ang="0">
                  <a:pos x="0" y="0"/>
                </a:cxn>
                <a:cxn ang="0">
                  <a:pos x="3567" y="0"/>
                </a:cxn>
                <a:cxn ang="0">
                  <a:pos x="3567" y="1340"/>
                </a:cxn>
                <a:cxn ang="0">
                  <a:pos x="1372" y="1340"/>
                </a:cxn>
                <a:cxn ang="0">
                  <a:pos x="1372" y="181"/>
                </a:cxn>
                <a:cxn ang="0">
                  <a:pos x="0" y="181"/>
                </a:cxn>
                <a:cxn ang="0">
                  <a:pos x="0" y="0"/>
                </a:cxn>
              </a:cxnLst>
              <a:rect l="0" t="0" r="r" b="b"/>
              <a:pathLst>
                <a:path w="3567" h="1340">
                  <a:moveTo>
                    <a:pt x="0" y="0"/>
                  </a:moveTo>
                  <a:lnTo>
                    <a:pt x="3567" y="0"/>
                  </a:lnTo>
                  <a:lnTo>
                    <a:pt x="3567" y="1340"/>
                  </a:lnTo>
                  <a:lnTo>
                    <a:pt x="1372" y="1340"/>
                  </a:lnTo>
                  <a:lnTo>
                    <a:pt x="1372" y="181"/>
                  </a:lnTo>
                  <a:lnTo>
                    <a:pt x="0" y="181"/>
                  </a:lnTo>
                  <a:lnTo>
                    <a:pt x="0" y="0"/>
                  </a:lnTo>
                  <a:close/>
                </a:path>
              </a:pathLst>
            </a:custGeom>
            <a:solidFill>
              <a:srgbClr val="C42303"/>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GB" dirty="0"/>
            </a:p>
          </p:txBody>
        </p:sp>
        <p:sp>
          <p:nvSpPr>
            <p:cNvPr id="52" name="Rectangle 10"/>
            <p:cNvSpPr>
              <a:spLocks noChangeArrowheads="1"/>
            </p:cNvSpPr>
            <p:nvPr/>
          </p:nvSpPr>
          <p:spPr bwMode="gray">
            <a:xfrm>
              <a:off x="19140488" y="13674"/>
              <a:ext cx="5662612" cy="692692"/>
            </a:xfrm>
            <a:prstGeom prst="rect">
              <a:avLst/>
            </a:prstGeom>
            <a:solidFill>
              <a:srgbClr val="EE9C34"/>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dirty="0"/>
            </a:p>
          </p:txBody>
        </p:sp>
      </p:grpSp>
      <p:sp>
        <p:nvSpPr>
          <p:cNvPr id="31" name="Picture Placeholder 76"/>
          <p:cNvSpPr>
            <a:spLocks noGrp="1"/>
          </p:cNvSpPr>
          <p:nvPr>
            <p:ph type="pic" sz="quarter" idx="13"/>
          </p:nvPr>
        </p:nvSpPr>
        <p:spPr>
          <a:xfrm>
            <a:off x="660401" y="3048000"/>
            <a:ext cx="990600" cy="762000"/>
          </a:xfrm>
        </p:spPr>
        <p:txBody>
          <a:bodyPr/>
          <a:lstStyle>
            <a:lvl1pPr>
              <a:defRPr sz="1400"/>
            </a:lvl1pPr>
          </a:lstStyle>
          <a:p>
            <a:r>
              <a:rPr lang="es-ES" noProof="0" dirty="0" smtClean="0"/>
              <a:t>Haga clic en el icono para agregar una imagen</a:t>
            </a:r>
            <a:endParaRPr lang="en-GB" noProof="0" dirty="0"/>
          </a:p>
        </p:txBody>
      </p:sp>
      <p:grpSp>
        <p:nvGrpSpPr>
          <p:cNvPr id="3" name="Group 31"/>
          <p:cNvGrpSpPr/>
          <p:nvPr/>
        </p:nvGrpSpPr>
        <p:grpSpPr>
          <a:xfrm>
            <a:off x="529843" y="2901700"/>
            <a:ext cx="1310565" cy="151219"/>
            <a:chOff x="489087" y="2521685"/>
            <a:chExt cx="1209752" cy="151219"/>
          </a:xfrm>
        </p:grpSpPr>
        <p:cxnSp>
          <p:nvCxnSpPr>
            <p:cNvPr id="33" name="Straight Connector 32"/>
            <p:cNvCxnSpPr/>
            <p:nvPr userDrawn="1"/>
          </p:nvCxnSpPr>
          <p:spPr>
            <a:xfrm rot="10800000">
              <a:off x="489087" y="2521686"/>
              <a:ext cx="1209752" cy="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userDrawn="1"/>
          </p:nvCxnSpPr>
          <p:spPr>
            <a:xfrm rot="5400000">
              <a:off x="413478" y="2597295"/>
              <a:ext cx="151219" cy="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45" name="Title 1"/>
          <p:cNvSpPr>
            <a:spLocks noGrp="1"/>
          </p:cNvSpPr>
          <p:nvPr>
            <p:ph type="ctrTitle" hasCustomPrompt="1"/>
          </p:nvPr>
        </p:nvSpPr>
        <p:spPr bwMode="white">
          <a:xfrm>
            <a:off x="2053433" y="838200"/>
            <a:ext cx="5788819" cy="914400"/>
          </a:xfrm>
        </p:spPr>
        <p:txBody>
          <a:bodyPr anchor="t" anchorCtr="0">
            <a:noAutofit/>
          </a:bodyPr>
          <a:lstStyle>
            <a:lvl1pPr>
              <a:lnSpc>
                <a:spcPct val="90000"/>
              </a:lnSpc>
              <a:defRPr sz="3200" b="1" i="1" baseline="0">
                <a:solidFill>
                  <a:schemeClr val="bg1"/>
                </a:solidFill>
              </a:defRPr>
            </a:lvl1pPr>
          </a:lstStyle>
          <a:p>
            <a:r>
              <a:rPr lang="en-GB" noProof="0" smtClean="0"/>
              <a:t>Click to add the presentation’s main title</a:t>
            </a:r>
            <a:endParaRPr lang="en-GB" noProof="0"/>
          </a:p>
        </p:txBody>
      </p:sp>
      <p:sp>
        <p:nvSpPr>
          <p:cNvPr id="46" name="Subtitle 2"/>
          <p:cNvSpPr>
            <a:spLocks noGrp="1"/>
          </p:cNvSpPr>
          <p:nvPr>
            <p:ph type="subTitle" idx="1" hasCustomPrompt="1"/>
          </p:nvPr>
        </p:nvSpPr>
        <p:spPr bwMode="white">
          <a:xfrm>
            <a:off x="2053433" y="1828802"/>
            <a:ext cx="5788819" cy="914401"/>
          </a:xfrm>
        </p:spPr>
        <p:txBody>
          <a:bodyPr>
            <a:noAutofit/>
          </a:bodyPr>
          <a:lstStyle>
            <a:lvl1pPr marL="0" indent="0" algn="l">
              <a:lnSpc>
                <a:spcPct val="90000"/>
              </a:lnSpc>
              <a:spcAft>
                <a:spcPts val="0"/>
              </a:spcAft>
              <a:buNone/>
              <a:defRPr sz="3200" baseline="0">
                <a:solidFill>
                  <a:schemeClr val="bg1"/>
                </a:solidFill>
                <a:latin typeface="+mj-lt"/>
              </a:defRPr>
            </a:lvl1pPr>
            <a:lvl2pPr marL="0" indent="0" algn="l">
              <a:buNone/>
              <a:defRPr sz="1800">
                <a:solidFill>
                  <a:schemeClr val="bg1"/>
                </a:solidFill>
                <a:latin typeface="+mj-lt"/>
              </a:defRPr>
            </a:lvl2pPr>
            <a:lvl3pPr marL="457200" indent="0" algn="l">
              <a:buNone/>
              <a:defRPr sz="1800">
                <a:solidFill>
                  <a:schemeClr val="bg1"/>
                </a:solidFill>
                <a:latin typeface="+mj-lt"/>
              </a:defRPr>
            </a:lvl3pPr>
            <a:lvl4pPr marL="914400" indent="0" algn="l">
              <a:buNone/>
              <a:defRPr sz="1800">
                <a:solidFill>
                  <a:schemeClr val="bg1"/>
                </a:solidFill>
                <a:latin typeface="+mj-lt"/>
              </a:defRPr>
            </a:lvl4pPr>
            <a:lvl5pPr marL="1371600" indent="0" algn="l">
              <a:buNone/>
              <a:defRPr sz="1800">
                <a:solidFill>
                  <a:schemeClr val="bg1"/>
                </a:solidFill>
                <a:latin typeface="+mj-lt"/>
              </a:defRPr>
            </a:lvl5pPr>
            <a:lvl6pPr marL="1828800" indent="0" algn="l">
              <a:buNone/>
              <a:defRPr sz="1800">
                <a:solidFill>
                  <a:schemeClr val="bg1"/>
                </a:solidFill>
                <a:latin typeface="+mj-lt"/>
              </a:defRPr>
            </a:lvl6pPr>
            <a:lvl7pPr marL="2286000" indent="0" algn="l">
              <a:buNone/>
              <a:defRPr sz="1800">
                <a:solidFill>
                  <a:schemeClr val="bg1"/>
                </a:solidFill>
                <a:latin typeface="+mj-lt"/>
              </a:defRPr>
            </a:lvl7pPr>
            <a:lvl8pPr marL="2743200" indent="0" algn="l">
              <a:buNone/>
              <a:defRPr sz="1800">
                <a:solidFill>
                  <a:schemeClr val="bg1"/>
                </a:solidFill>
                <a:latin typeface="+mj-lt"/>
              </a:defRPr>
            </a:lvl8pPr>
            <a:lvl9pPr marL="3200400" indent="0" algn="l">
              <a:buNone/>
              <a:defRPr sz="1800">
                <a:solidFill>
                  <a:schemeClr val="bg1"/>
                </a:solidFill>
                <a:latin typeface="+mj-lt"/>
              </a:defRPr>
            </a:lvl9pPr>
          </a:lstStyle>
          <a:p>
            <a:r>
              <a:rPr lang="en-GB" noProof="0" dirty="0" smtClean="0"/>
              <a:t>Subtitle and date (move higher if title is only one line)</a:t>
            </a:r>
          </a:p>
        </p:txBody>
      </p:sp>
      <p:sp>
        <p:nvSpPr>
          <p:cNvPr id="47" name="Text Placeholder 31"/>
          <p:cNvSpPr>
            <a:spLocks noGrp="1"/>
          </p:cNvSpPr>
          <p:nvPr>
            <p:ph type="body" sz="quarter" idx="10" hasCustomPrompt="1"/>
          </p:nvPr>
        </p:nvSpPr>
        <p:spPr bwMode="white">
          <a:xfrm>
            <a:off x="2053431" y="374904"/>
            <a:ext cx="4447794" cy="146304"/>
          </a:xfrm>
        </p:spPr>
        <p:txBody>
          <a:bodyPr/>
          <a:lstStyle>
            <a:lvl1pPr>
              <a:defRPr sz="1100">
                <a:solidFill>
                  <a:schemeClr val="bg1"/>
                </a:solidFill>
                <a:latin typeface="Arial" pitchFamily="34" charset="0"/>
                <a:cs typeface="Arial" pitchFamily="34" charset="0"/>
              </a:defRPr>
            </a:lvl1pPr>
            <a:lvl2pPr>
              <a:defRPr sz="1000">
                <a:solidFill>
                  <a:schemeClr val="bg1"/>
                </a:solidFill>
                <a:latin typeface="Arial" pitchFamily="34" charset="0"/>
                <a:cs typeface="Arial" pitchFamily="34" charset="0"/>
              </a:defRPr>
            </a:lvl2pPr>
            <a:lvl3pPr>
              <a:defRPr sz="1000">
                <a:solidFill>
                  <a:schemeClr val="bg1"/>
                </a:solidFill>
                <a:latin typeface="Arial" pitchFamily="34" charset="0"/>
                <a:cs typeface="Arial" pitchFamily="34" charset="0"/>
              </a:defRPr>
            </a:lvl3pPr>
            <a:lvl4pPr>
              <a:defRPr sz="1000">
                <a:solidFill>
                  <a:schemeClr val="bg1"/>
                </a:solidFill>
                <a:latin typeface="Arial" pitchFamily="34" charset="0"/>
                <a:cs typeface="Arial" pitchFamily="34" charset="0"/>
              </a:defRPr>
            </a:lvl4pPr>
            <a:lvl5pPr>
              <a:defRPr sz="1000">
                <a:solidFill>
                  <a:schemeClr val="bg1"/>
                </a:solidFill>
                <a:latin typeface="Arial" pitchFamily="34" charset="0"/>
                <a:cs typeface="Arial" pitchFamily="34" charset="0"/>
              </a:defRPr>
            </a:lvl5pPr>
          </a:lstStyle>
          <a:p>
            <a:pPr lvl="0"/>
            <a:r>
              <a:rPr lang="en-GB" noProof="0" smtClean="0"/>
              <a:t>www.pwc.com</a:t>
            </a:r>
            <a:endParaRPr lang="en-GB" noProof="0"/>
          </a:p>
        </p:txBody>
      </p:sp>
      <p:grpSp>
        <p:nvGrpSpPr>
          <p:cNvPr id="96" name="Group 32"/>
          <p:cNvGrpSpPr/>
          <p:nvPr/>
        </p:nvGrpSpPr>
        <p:grpSpPr>
          <a:xfrm>
            <a:off x="1049308" y="6170994"/>
            <a:ext cx="990600" cy="533479"/>
            <a:chOff x="518032" y="978681"/>
            <a:chExt cx="4572000" cy="2667393"/>
          </a:xfrm>
        </p:grpSpPr>
        <p:sp>
          <p:nvSpPr>
            <p:cNvPr id="97" name="Rectangle 37"/>
            <p:cNvSpPr>
              <a:spLocks noChangeArrowheads="1"/>
            </p:cNvSpPr>
            <p:nvPr userDrawn="1"/>
          </p:nvSpPr>
          <p:spPr bwMode="black">
            <a:xfrm>
              <a:off x="3295650" y="978681"/>
              <a:ext cx="1143000" cy="263229"/>
            </a:xfrm>
            <a:prstGeom prst="rect">
              <a:avLst/>
            </a:prstGeom>
            <a:solidFill>
              <a:srgbClr val="A10000"/>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noProof="0" dirty="0"/>
            </a:p>
          </p:txBody>
        </p:sp>
        <p:sp>
          <p:nvSpPr>
            <p:cNvPr id="98" name="Freeform 7"/>
            <p:cNvSpPr>
              <a:spLocks noEditPoints="1"/>
            </p:cNvSpPr>
            <p:nvPr userDrawn="1"/>
          </p:nvSpPr>
          <p:spPr bwMode="black">
            <a:xfrm>
              <a:off x="518032" y="1922794"/>
              <a:ext cx="4572000" cy="1723280"/>
            </a:xfrm>
            <a:custGeom>
              <a:avLst/>
              <a:gdLst/>
              <a:ahLst/>
              <a:cxnLst>
                <a:cxn ang="0">
                  <a:pos x="581" y="233"/>
                </a:cxn>
                <a:cxn ang="0">
                  <a:pos x="538" y="949"/>
                </a:cxn>
                <a:cxn ang="0">
                  <a:pos x="630" y="946"/>
                </a:cxn>
                <a:cxn ang="0">
                  <a:pos x="793" y="880"/>
                </a:cxn>
                <a:cxn ang="0">
                  <a:pos x="886" y="728"/>
                </a:cxn>
                <a:cxn ang="0">
                  <a:pos x="905" y="505"/>
                </a:cxn>
                <a:cxn ang="0">
                  <a:pos x="850" y="329"/>
                </a:cxn>
                <a:cxn ang="0">
                  <a:pos x="727" y="241"/>
                </a:cxn>
                <a:cxn ang="0">
                  <a:pos x="521" y="3"/>
                </a:cxn>
                <a:cxn ang="0">
                  <a:pos x="643" y="74"/>
                </a:cxn>
                <a:cxn ang="0">
                  <a:pos x="761" y="24"/>
                </a:cxn>
                <a:cxn ang="0">
                  <a:pos x="855" y="9"/>
                </a:cxn>
                <a:cxn ang="0">
                  <a:pos x="1026" y="40"/>
                </a:cxn>
                <a:cxn ang="0">
                  <a:pos x="1180" y="172"/>
                </a:cxn>
                <a:cxn ang="0">
                  <a:pos x="1265" y="383"/>
                </a:cxn>
                <a:cxn ang="0">
                  <a:pos x="1265" y="641"/>
                </a:cxn>
                <a:cxn ang="0">
                  <a:pos x="1175" y="857"/>
                </a:cxn>
                <a:cxn ang="0">
                  <a:pos x="1005" y="1006"/>
                </a:cxn>
                <a:cxn ang="0">
                  <a:pos x="766" y="1074"/>
                </a:cxn>
                <a:cxn ang="0">
                  <a:pos x="601" y="1074"/>
                </a:cxn>
                <a:cxn ang="0">
                  <a:pos x="692" y="1447"/>
                </a:cxn>
                <a:cxn ang="0">
                  <a:pos x="171" y="1408"/>
                </a:cxn>
                <a:cxn ang="0">
                  <a:pos x="413" y="3"/>
                </a:cxn>
                <a:cxn ang="0">
                  <a:pos x="3876" y="20"/>
                </a:cxn>
                <a:cxn ang="0">
                  <a:pos x="4036" y="100"/>
                </a:cxn>
                <a:cxn ang="0">
                  <a:pos x="4113" y="232"/>
                </a:cxn>
                <a:cxn ang="0">
                  <a:pos x="4091" y="362"/>
                </a:cxn>
                <a:cxn ang="0">
                  <a:pos x="3995" y="436"/>
                </a:cxn>
                <a:cxn ang="0">
                  <a:pos x="3859" y="438"/>
                </a:cxn>
                <a:cxn ang="0">
                  <a:pos x="3757" y="114"/>
                </a:cxn>
                <a:cxn ang="0">
                  <a:pos x="3597" y="187"/>
                </a:cxn>
                <a:cxn ang="0">
                  <a:pos x="3508" y="339"/>
                </a:cxn>
                <a:cxn ang="0">
                  <a:pos x="3489" y="565"/>
                </a:cxn>
                <a:cxn ang="0">
                  <a:pos x="3547" y="753"/>
                </a:cxn>
                <a:cxn ang="0">
                  <a:pos x="3668" y="869"/>
                </a:cxn>
                <a:cxn ang="0">
                  <a:pos x="3821" y="896"/>
                </a:cxn>
                <a:cxn ang="0">
                  <a:pos x="3931" y="872"/>
                </a:cxn>
                <a:cxn ang="0">
                  <a:pos x="4079" y="810"/>
                </a:cxn>
                <a:cxn ang="0">
                  <a:pos x="4016" y="1024"/>
                </a:cxn>
                <a:cxn ang="0">
                  <a:pos x="3830" y="1080"/>
                </a:cxn>
                <a:cxn ang="0">
                  <a:pos x="3651" y="1095"/>
                </a:cxn>
                <a:cxn ang="0">
                  <a:pos x="3426" y="1060"/>
                </a:cxn>
                <a:cxn ang="0">
                  <a:pos x="3255" y="947"/>
                </a:cxn>
                <a:cxn ang="0">
                  <a:pos x="3140" y="772"/>
                </a:cxn>
                <a:cxn ang="0">
                  <a:pos x="3101" y="561"/>
                </a:cxn>
                <a:cxn ang="0">
                  <a:pos x="3153" y="318"/>
                </a:cxn>
                <a:cxn ang="0">
                  <a:pos x="3293" y="135"/>
                </a:cxn>
                <a:cxn ang="0">
                  <a:pos x="3508" y="27"/>
                </a:cxn>
                <a:cxn ang="0">
                  <a:pos x="2910" y="0"/>
                </a:cxn>
                <a:cxn ang="0">
                  <a:pos x="3040" y="52"/>
                </a:cxn>
                <a:cxn ang="0">
                  <a:pos x="3093" y="178"/>
                </a:cxn>
                <a:cxn ang="0">
                  <a:pos x="3071" y="277"/>
                </a:cxn>
                <a:cxn ang="0">
                  <a:pos x="3004" y="393"/>
                </a:cxn>
                <a:cxn ang="0">
                  <a:pos x="2876" y="561"/>
                </a:cxn>
                <a:cxn ang="0">
                  <a:pos x="1784" y="1078"/>
                </a:cxn>
                <a:cxn ang="0">
                  <a:pos x="1313" y="118"/>
                </a:cxn>
                <a:cxn ang="0">
                  <a:pos x="2247" y="25"/>
                </a:cxn>
                <a:cxn ang="0">
                  <a:pos x="2759" y="62"/>
                </a:cxn>
                <a:cxn ang="0">
                  <a:pos x="2872" y="4"/>
                </a:cxn>
              </a:cxnLst>
              <a:rect l="0" t="0" r="r" b="b"/>
              <a:pathLst>
                <a:path w="4127" h="1544">
                  <a:moveTo>
                    <a:pt x="640" y="229"/>
                  </a:moveTo>
                  <a:lnTo>
                    <a:pt x="622" y="229"/>
                  </a:lnTo>
                  <a:lnTo>
                    <a:pt x="603" y="230"/>
                  </a:lnTo>
                  <a:lnTo>
                    <a:pt x="581" y="233"/>
                  </a:lnTo>
                  <a:lnTo>
                    <a:pt x="553" y="235"/>
                  </a:lnTo>
                  <a:lnTo>
                    <a:pt x="521" y="241"/>
                  </a:lnTo>
                  <a:lnTo>
                    <a:pt x="521" y="947"/>
                  </a:lnTo>
                  <a:lnTo>
                    <a:pt x="538" y="949"/>
                  </a:lnTo>
                  <a:lnTo>
                    <a:pt x="553" y="949"/>
                  </a:lnTo>
                  <a:lnTo>
                    <a:pt x="566" y="949"/>
                  </a:lnTo>
                  <a:lnTo>
                    <a:pt x="578" y="949"/>
                  </a:lnTo>
                  <a:lnTo>
                    <a:pt x="630" y="946"/>
                  </a:lnTo>
                  <a:lnTo>
                    <a:pt x="677" y="937"/>
                  </a:lnTo>
                  <a:lnTo>
                    <a:pt x="720" y="924"/>
                  </a:lnTo>
                  <a:lnTo>
                    <a:pt x="758" y="905"/>
                  </a:lnTo>
                  <a:lnTo>
                    <a:pt x="793" y="880"/>
                  </a:lnTo>
                  <a:lnTo>
                    <a:pt x="824" y="850"/>
                  </a:lnTo>
                  <a:lnTo>
                    <a:pt x="849" y="815"/>
                  </a:lnTo>
                  <a:lnTo>
                    <a:pt x="870" y="775"/>
                  </a:lnTo>
                  <a:lnTo>
                    <a:pt x="886" y="728"/>
                  </a:lnTo>
                  <a:lnTo>
                    <a:pt x="897" y="678"/>
                  </a:lnTo>
                  <a:lnTo>
                    <a:pt x="905" y="622"/>
                  </a:lnTo>
                  <a:lnTo>
                    <a:pt x="907" y="561"/>
                  </a:lnTo>
                  <a:lnTo>
                    <a:pt x="905" y="505"/>
                  </a:lnTo>
                  <a:lnTo>
                    <a:pt x="897" y="452"/>
                  </a:lnTo>
                  <a:lnTo>
                    <a:pt x="886" y="407"/>
                  </a:lnTo>
                  <a:lnTo>
                    <a:pt x="870" y="366"/>
                  </a:lnTo>
                  <a:lnTo>
                    <a:pt x="850" y="329"/>
                  </a:lnTo>
                  <a:lnTo>
                    <a:pt x="826" y="299"/>
                  </a:lnTo>
                  <a:lnTo>
                    <a:pt x="797" y="274"/>
                  </a:lnTo>
                  <a:lnTo>
                    <a:pt x="763" y="254"/>
                  </a:lnTo>
                  <a:lnTo>
                    <a:pt x="727" y="241"/>
                  </a:lnTo>
                  <a:lnTo>
                    <a:pt x="686" y="232"/>
                  </a:lnTo>
                  <a:lnTo>
                    <a:pt x="640" y="229"/>
                  </a:lnTo>
                  <a:close/>
                  <a:moveTo>
                    <a:pt x="413" y="3"/>
                  </a:moveTo>
                  <a:lnTo>
                    <a:pt x="521" y="3"/>
                  </a:lnTo>
                  <a:lnTo>
                    <a:pt x="521" y="143"/>
                  </a:lnTo>
                  <a:lnTo>
                    <a:pt x="566" y="117"/>
                  </a:lnTo>
                  <a:lnTo>
                    <a:pt x="607" y="93"/>
                  </a:lnTo>
                  <a:lnTo>
                    <a:pt x="643" y="74"/>
                  </a:lnTo>
                  <a:lnTo>
                    <a:pt x="677" y="57"/>
                  </a:lnTo>
                  <a:lnTo>
                    <a:pt x="707" y="44"/>
                  </a:lnTo>
                  <a:lnTo>
                    <a:pt x="735" y="33"/>
                  </a:lnTo>
                  <a:lnTo>
                    <a:pt x="761" y="24"/>
                  </a:lnTo>
                  <a:lnTo>
                    <a:pt x="785" y="18"/>
                  </a:lnTo>
                  <a:lnTo>
                    <a:pt x="809" y="13"/>
                  </a:lnTo>
                  <a:lnTo>
                    <a:pt x="831" y="10"/>
                  </a:lnTo>
                  <a:lnTo>
                    <a:pt x="855" y="9"/>
                  </a:lnTo>
                  <a:lnTo>
                    <a:pt x="879" y="8"/>
                  </a:lnTo>
                  <a:lnTo>
                    <a:pt x="931" y="12"/>
                  </a:lnTo>
                  <a:lnTo>
                    <a:pt x="980" y="23"/>
                  </a:lnTo>
                  <a:lnTo>
                    <a:pt x="1026" y="40"/>
                  </a:lnTo>
                  <a:lnTo>
                    <a:pt x="1070" y="64"/>
                  </a:lnTo>
                  <a:lnTo>
                    <a:pt x="1110" y="94"/>
                  </a:lnTo>
                  <a:lnTo>
                    <a:pt x="1148" y="130"/>
                  </a:lnTo>
                  <a:lnTo>
                    <a:pt x="1180" y="172"/>
                  </a:lnTo>
                  <a:lnTo>
                    <a:pt x="1209" y="218"/>
                  </a:lnTo>
                  <a:lnTo>
                    <a:pt x="1233" y="268"/>
                  </a:lnTo>
                  <a:lnTo>
                    <a:pt x="1252" y="324"/>
                  </a:lnTo>
                  <a:lnTo>
                    <a:pt x="1265" y="383"/>
                  </a:lnTo>
                  <a:lnTo>
                    <a:pt x="1274" y="446"/>
                  </a:lnTo>
                  <a:lnTo>
                    <a:pt x="1278" y="512"/>
                  </a:lnTo>
                  <a:lnTo>
                    <a:pt x="1274" y="578"/>
                  </a:lnTo>
                  <a:lnTo>
                    <a:pt x="1265" y="641"/>
                  </a:lnTo>
                  <a:lnTo>
                    <a:pt x="1252" y="701"/>
                  </a:lnTo>
                  <a:lnTo>
                    <a:pt x="1232" y="756"/>
                  </a:lnTo>
                  <a:lnTo>
                    <a:pt x="1205" y="809"/>
                  </a:lnTo>
                  <a:lnTo>
                    <a:pt x="1175" y="857"/>
                  </a:lnTo>
                  <a:lnTo>
                    <a:pt x="1140" y="901"/>
                  </a:lnTo>
                  <a:lnTo>
                    <a:pt x="1099" y="941"/>
                  </a:lnTo>
                  <a:lnTo>
                    <a:pt x="1054" y="976"/>
                  </a:lnTo>
                  <a:lnTo>
                    <a:pt x="1005" y="1006"/>
                  </a:lnTo>
                  <a:lnTo>
                    <a:pt x="951" y="1031"/>
                  </a:lnTo>
                  <a:lnTo>
                    <a:pt x="894" y="1051"/>
                  </a:lnTo>
                  <a:lnTo>
                    <a:pt x="831" y="1065"/>
                  </a:lnTo>
                  <a:lnTo>
                    <a:pt x="766" y="1074"/>
                  </a:lnTo>
                  <a:lnTo>
                    <a:pt x="696" y="1078"/>
                  </a:lnTo>
                  <a:lnTo>
                    <a:pt x="670" y="1078"/>
                  </a:lnTo>
                  <a:lnTo>
                    <a:pt x="637" y="1076"/>
                  </a:lnTo>
                  <a:lnTo>
                    <a:pt x="601" y="1074"/>
                  </a:lnTo>
                  <a:lnTo>
                    <a:pt x="561" y="1071"/>
                  </a:lnTo>
                  <a:lnTo>
                    <a:pt x="521" y="1068"/>
                  </a:lnTo>
                  <a:lnTo>
                    <a:pt x="521" y="1408"/>
                  </a:lnTo>
                  <a:lnTo>
                    <a:pt x="692" y="1447"/>
                  </a:lnTo>
                  <a:lnTo>
                    <a:pt x="692" y="1544"/>
                  </a:lnTo>
                  <a:lnTo>
                    <a:pt x="18" y="1544"/>
                  </a:lnTo>
                  <a:lnTo>
                    <a:pt x="18" y="1447"/>
                  </a:lnTo>
                  <a:lnTo>
                    <a:pt x="171" y="1408"/>
                  </a:lnTo>
                  <a:lnTo>
                    <a:pt x="171" y="229"/>
                  </a:lnTo>
                  <a:lnTo>
                    <a:pt x="0" y="229"/>
                  </a:lnTo>
                  <a:lnTo>
                    <a:pt x="0" y="128"/>
                  </a:lnTo>
                  <a:lnTo>
                    <a:pt x="413" y="3"/>
                  </a:lnTo>
                  <a:close/>
                  <a:moveTo>
                    <a:pt x="3711" y="0"/>
                  </a:moveTo>
                  <a:lnTo>
                    <a:pt x="3770" y="3"/>
                  </a:lnTo>
                  <a:lnTo>
                    <a:pt x="3825" y="9"/>
                  </a:lnTo>
                  <a:lnTo>
                    <a:pt x="3876" y="20"/>
                  </a:lnTo>
                  <a:lnTo>
                    <a:pt x="3923" y="34"/>
                  </a:lnTo>
                  <a:lnTo>
                    <a:pt x="3965" y="53"/>
                  </a:lnTo>
                  <a:lnTo>
                    <a:pt x="4004" y="75"/>
                  </a:lnTo>
                  <a:lnTo>
                    <a:pt x="4036" y="100"/>
                  </a:lnTo>
                  <a:lnTo>
                    <a:pt x="4064" y="129"/>
                  </a:lnTo>
                  <a:lnTo>
                    <a:pt x="4086" y="160"/>
                  </a:lnTo>
                  <a:lnTo>
                    <a:pt x="4103" y="194"/>
                  </a:lnTo>
                  <a:lnTo>
                    <a:pt x="4113" y="232"/>
                  </a:lnTo>
                  <a:lnTo>
                    <a:pt x="4117" y="271"/>
                  </a:lnTo>
                  <a:lnTo>
                    <a:pt x="4114" y="304"/>
                  </a:lnTo>
                  <a:lnTo>
                    <a:pt x="4105" y="334"/>
                  </a:lnTo>
                  <a:lnTo>
                    <a:pt x="4091" y="362"/>
                  </a:lnTo>
                  <a:lnTo>
                    <a:pt x="4074" y="387"/>
                  </a:lnTo>
                  <a:lnTo>
                    <a:pt x="4051" y="407"/>
                  </a:lnTo>
                  <a:lnTo>
                    <a:pt x="4025" y="423"/>
                  </a:lnTo>
                  <a:lnTo>
                    <a:pt x="3995" y="436"/>
                  </a:lnTo>
                  <a:lnTo>
                    <a:pt x="3961" y="443"/>
                  </a:lnTo>
                  <a:lnTo>
                    <a:pt x="3925" y="446"/>
                  </a:lnTo>
                  <a:lnTo>
                    <a:pt x="3891" y="444"/>
                  </a:lnTo>
                  <a:lnTo>
                    <a:pt x="3859" y="438"/>
                  </a:lnTo>
                  <a:lnTo>
                    <a:pt x="3826" y="428"/>
                  </a:lnTo>
                  <a:lnTo>
                    <a:pt x="3792" y="413"/>
                  </a:lnTo>
                  <a:lnTo>
                    <a:pt x="3757" y="394"/>
                  </a:lnTo>
                  <a:lnTo>
                    <a:pt x="3757" y="114"/>
                  </a:lnTo>
                  <a:lnTo>
                    <a:pt x="3711" y="125"/>
                  </a:lnTo>
                  <a:lnTo>
                    <a:pt x="3668" y="140"/>
                  </a:lnTo>
                  <a:lnTo>
                    <a:pt x="3631" y="162"/>
                  </a:lnTo>
                  <a:lnTo>
                    <a:pt x="3597" y="187"/>
                  </a:lnTo>
                  <a:lnTo>
                    <a:pt x="3568" y="218"/>
                  </a:lnTo>
                  <a:lnTo>
                    <a:pt x="3543" y="253"/>
                  </a:lnTo>
                  <a:lnTo>
                    <a:pt x="3523" y="294"/>
                  </a:lnTo>
                  <a:lnTo>
                    <a:pt x="3508" y="339"/>
                  </a:lnTo>
                  <a:lnTo>
                    <a:pt x="3497" y="391"/>
                  </a:lnTo>
                  <a:lnTo>
                    <a:pt x="3489" y="447"/>
                  </a:lnTo>
                  <a:lnTo>
                    <a:pt x="3487" y="507"/>
                  </a:lnTo>
                  <a:lnTo>
                    <a:pt x="3489" y="565"/>
                  </a:lnTo>
                  <a:lnTo>
                    <a:pt x="3497" y="617"/>
                  </a:lnTo>
                  <a:lnTo>
                    <a:pt x="3509" y="667"/>
                  </a:lnTo>
                  <a:lnTo>
                    <a:pt x="3526" y="712"/>
                  </a:lnTo>
                  <a:lnTo>
                    <a:pt x="3547" y="753"/>
                  </a:lnTo>
                  <a:lnTo>
                    <a:pt x="3571" y="790"/>
                  </a:lnTo>
                  <a:lnTo>
                    <a:pt x="3600" y="821"/>
                  </a:lnTo>
                  <a:lnTo>
                    <a:pt x="3632" y="847"/>
                  </a:lnTo>
                  <a:lnTo>
                    <a:pt x="3668" y="869"/>
                  </a:lnTo>
                  <a:lnTo>
                    <a:pt x="3707" y="885"/>
                  </a:lnTo>
                  <a:lnTo>
                    <a:pt x="3750" y="894"/>
                  </a:lnTo>
                  <a:lnTo>
                    <a:pt x="3795" y="897"/>
                  </a:lnTo>
                  <a:lnTo>
                    <a:pt x="3821" y="896"/>
                  </a:lnTo>
                  <a:lnTo>
                    <a:pt x="3847" y="894"/>
                  </a:lnTo>
                  <a:lnTo>
                    <a:pt x="3874" y="889"/>
                  </a:lnTo>
                  <a:lnTo>
                    <a:pt x="3901" y="881"/>
                  </a:lnTo>
                  <a:lnTo>
                    <a:pt x="3931" y="872"/>
                  </a:lnTo>
                  <a:lnTo>
                    <a:pt x="3964" y="861"/>
                  </a:lnTo>
                  <a:lnTo>
                    <a:pt x="3999" y="846"/>
                  </a:lnTo>
                  <a:lnTo>
                    <a:pt x="4036" y="830"/>
                  </a:lnTo>
                  <a:lnTo>
                    <a:pt x="4079" y="810"/>
                  </a:lnTo>
                  <a:lnTo>
                    <a:pt x="4127" y="787"/>
                  </a:lnTo>
                  <a:lnTo>
                    <a:pt x="4127" y="976"/>
                  </a:lnTo>
                  <a:lnTo>
                    <a:pt x="4069" y="1001"/>
                  </a:lnTo>
                  <a:lnTo>
                    <a:pt x="4016" y="1024"/>
                  </a:lnTo>
                  <a:lnTo>
                    <a:pt x="3966" y="1041"/>
                  </a:lnTo>
                  <a:lnTo>
                    <a:pt x="3919" y="1058"/>
                  </a:lnTo>
                  <a:lnTo>
                    <a:pt x="3874" y="1070"/>
                  </a:lnTo>
                  <a:lnTo>
                    <a:pt x="3830" y="1080"/>
                  </a:lnTo>
                  <a:lnTo>
                    <a:pt x="3786" y="1086"/>
                  </a:lnTo>
                  <a:lnTo>
                    <a:pt x="3742" y="1091"/>
                  </a:lnTo>
                  <a:lnTo>
                    <a:pt x="3697" y="1094"/>
                  </a:lnTo>
                  <a:lnTo>
                    <a:pt x="3651" y="1095"/>
                  </a:lnTo>
                  <a:lnTo>
                    <a:pt x="3588" y="1093"/>
                  </a:lnTo>
                  <a:lnTo>
                    <a:pt x="3530" y="1086"/>
                  </a:lnTo>
                  <a:lnTo>
                    <a:pt x="3476" y="1075"/>
                  </a:lnTo>
                  <a:lnTo>
                    <a:pt x="3426" y="1060"/>
                  </a:lnTo>
                  <a:lnTo>
                    <a:pt x="3378" y="1039"/>
                  </a:lnTo>
                  <a:lnTo>
                    <a:pt x="3334" y="1014"/>
                  </a:lnTo>
                  <a:lnTo>
                    <a:pt x="3294" y="984"/>
                  </a:lnTo>
                  <a:lnTo>
                    <a:pt x="3255" y="947"/>
                  </a:lnTo>
                  <a:lnTo>
                    <a:pt x="3219" y="907"/>
                  </a:lnTo>
                  <a:lnTo>
                    <a:pt x="3188" y="865"/>
                  </a:lnTo>
                  <a:lnTo>
                    <a:pt x="3162" y="820"/>
                  </a:lnTo>
                  <a:lnTo>
                    <a:pt x="3140" y="772"/>
                  </a:lnTo>
                  <a:lnTo>
                    <a:pt x="3124" y="722"/>
                  </a:lnTo>
                  <a:lnTo>
                    <a:pt x="3111" y="670"/>
                  </a:lnTo>
                  <a:lnTo>
                    <a:pt x="3104" y="616"/>
                  </a:lnTo>
                  <a:lnTo>
                    <a:pt x="3101" y="561"/>
                  </a:lnTo>
                  <a:lnTo>
                    <a:pt x="3105" y="494"/>
                  </a:lnTo>
                  <a:lnTo>
                    <a:pt x="3115" y="433"/>
                  </a:lnTo>
                  <a:lnTo>
                    <a:pt x="3130" y="373"/>
                  </a:lnTo>
                  <a:lnTo>
                    <a:pt x="3153" y="318"/>
                  </a:lnTo>
                  <a:lnTo>
                    <a:pt x="3179" y="267"/>
                  </a:lnTo>
                  <a:lnTo>
                    <a:pt x="3213" y="219"/>
                  </a:lnTo>
                  <a:lnTo>
                    <a:pt x="3250" y="175"/>
                  </a:lnTo>
                  <a:lnTo>
                    <a:pt x="3293" y="135"/>
                  </a:lnTo>
                  <a:lnTo>
                    <a:pt x="3341" y="102"/>
                  </a:lnTo>
                  <a:lnTo>
                    <a:pt x="3392" y="72"/>
                  </a:lnTo>
                  <a:lnTo>
                    <a:pt x="3448" y="47"/>
                  </a:lnTo>
                  <a:lnTo>
                    <a:pt x="3508" y="27"/>
                  </a:lnTo>
                  <a:lnTo>
                    <a:pt x="3573" y="12"/>
                  </a:lnTo>
                  <a:lnTo>
                    <a:pt x="3640" y="3"/>
                  </a:lnTo>
                  <a:lnTo>
                    <a:pt x="3711" y="0"/>
                  </a:lnTo>
                  <a:close/>
                  <a:moveTo>
                    <a:pt x="2910" y="0"/>
                  </a:moveTo>
                  <a:lnTo>
                    <a:pt x="2948" y="4"/>
                  </a:lnTo>
                  <a:lnTo>
                    <a:pt x="2983" y="14"/>
                  </a:lnTo>
                  <a:lnTo>
                    <a:pt x="3014" y="30"/>
                  </a:lnTo>
                  <a:lnTo>
                    <a:pt x="3040" y="52"/>
                  </a:lnTo>
                  <a:lnTo>
                    <a:pt x="3063" y="78"/>
                  </a:lnTo>
                  <a:lnTo>
                    <a:pt x="3079" y="109"/>
                  </a:lnTo>
                  <a:lnTo>
                    <a:pt x="3089" y="142"/>
                  </a:lnTo>
                  <a:lnTo>
                    <a:pt x="3093" y="178"/>
                  </a:lnTo>
                  <a:lnTo>
                    <a:pt x="3091" y="203"/>
                  </a:lnTo>
                  <a:lnTo>
                    <a:pt x="3088" y="227"/>
                  </a:lnTo>
                  <a:lnTo>
                    <a:pt x="3081" y="252"/>
                  </a:lnTo>
                  <a:lnTo>
                    <a:pt x="3071" y="277"/>
                  </a:lnTo>
                  <a:lnTo>
                    <a:pt x="3060" y="303"/>
                  </a:lnTo>
                  <a:lnTo>
                    <a:pt x="3044" y="331"/>
                  </a:lnTo>
                  <a:lnTo>
                    <a:pt x="3025" y="361"/>
                  </a:lnTo>
                  <a:lnTo>
                    <a:pt x="3004" y="393"/>
                  </a:lnTo>
                  <a:lnTo>
                    <a:pt x="2978" y="429"/>
                  </a:lnTo>
                  <a:lnTo>
                    <a:pt x="2948" y="468"/>
                  </a:lnTo>
                  <a:lnTo>
                    <a:pt x="2914" y="512"/>
                  </a:lnTo>
                  <a:lnTo>
                    <a:pt x="2876" y="561"/>
                  </a:lnTo>
                  <a:lnTo>
                    <a:pt x="2472" y="1078"/>
                  </a:lnTo>
                  <a:lnTo>
                    <a:pt x="2182" y="1078"/>
                  </a:lnTo>
                  <a:lnTo>
                    <a:pt x="2182" y="424"/>
                  </a:lnTo>
                  <a:lnTo>
                    <a:pt x="1784" y="1078"/>
                  </a:lnTo>
                  <a:lnTo>
                    <a:pt x="1518" y="1078"/>
                  </a:lnTo>
                  <a:lnTo>
                    <a:pt x="1518" y="234"/>
                  </a:lnTo>
                  <a:lnTo>
                    <a:pt x="1313" y="214"/>
                  </a:lnTo>
                  <a:lnTo>
                    <a:pt x="1313" y="118"/>
                  </a:lnTo>
                  <a:lnTo>
                    <a:pt x="1690" y="25"/>
                  </a:lnTo>
                  <a:lnTo>
                    <a:pt x="1832" y="25"/>
                  </a:lnTo>
                  <a:lnTo>
                    <a:pt x="1832" y="713"/>
                  </a:lnTo>
                  <a:lnTo>
                    <a:pt x="2247" y="25"/>
                  </a:lnTo>
                  <a:lnTo>
                    <a:pt x="2497" y="25"/>
                  </a:lnTo>
                  <a:lnTo>
                    <a:pt x="2497" y="822"/>
                  </a:lnTo>
                  <a:lnTo>
                    <a:pt x="2759" y="473"/>
                  </a:lnTo>
                  <a:lnTo>
                    <a:pt x="2759" y="62"/>
                  </a:lnTo>
                  <a:lnTo>
                    <a:pt x="2779" y="44"/>
                  </a:lnTo>
                  <a:lnTo>
                    <a:pt x="2806" y="27"/>
                  </a:lnTo>
                  <a:lnTo>
                    <a:pt x="2837" y="13"/>
                  </a:lnTo>
                  <a:lnTo>
                    <a:pt x="2872" y="4"/>
                  </a:lnTo>
                  <a:lnTo>
                    <a:pt x="2910" y="0"/>
                  </a:lnTo>
                  <a:close/>
                </a:path>
              </a:pathLst>
            </a:custGeom>
            <a:solidFill>
              <a:srgbClr val="000000"/>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GB" noProof="0" dirty="0"/>
            </a:p>
          </p:txBody>
        </p:sp>
      </p:grpSp>
    </p:spTree>
  </p:cSld>
  <p:clrMapOvr>
    <a:masterClrMapping/>
  </p:clrMapOvr>
  <p:transition>
    <p:diamond/>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p:cSld name="Cover Slide: Picture">
    <p:spTree>
      <p:nvGrpSpPr>
        <p:cNvPr id="1" name=""/>
        <p:cNvGrpSpPr/>
        <p:nvPr/>
      </p:nvGrpSpPr>
      <p:grpSpPr>
        <a:xfrm>
          <a:off x="0" y="0"/>
          <a:ext cx="0" cy="0"/>
          <a:chOff x="0" y="0"/>
          <a:chExt cx="0" cy="0"/>
        </a:xfrm>
      </p:grpSpPr>
      <p:grpSp>
        <p:nvGrpSpPr>
          <p:cNvPr id="27" name="Group 26"/>
          <p:cNvGrpSpPr/>
          <p:nvPr userDrawn="1"/>
        </p:nvGrpSpPr>
        <p:grpSpPr bwMode="gray">
          <a:xfrm>
            <a:off x="1898651" y="2"/>
            <a:ext cx="8007350" cy="6176009"/>
            <a:chOff x="19140488" y="13674"/>
            <a:chExt cx="7443798" cy="6145827"/>
          </a:xfrm>
        </p:grpSpPr>
        <p:sp>
          <p:nvSpPr>
            <p:cNvPr id="28" name="Rectangle 17"/>
            <p:cNvSpPr>
              <a:spLocks noChangeArrowheads="1"/>
            </p:cNvSpPr>
            <p:nvPr/>
          </p:nvSpPr>
          <p:spPr bwMode="gray">
            <a:xfrm>
              <a:off x="19140488" y="4188799"/>
              <a:ext cx="2302206" cy="1970702"/>
            </a:xfrm>
            <a:prstGeom prst="rect">
              <a:avLst/>
            </a:prstGeom>
            <a:solidFill>
              <a:srgbClr val="9A1702"/>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dirty="0"/>
            </a:p>
          </p:txBody>
        </p:sp>
        <p:sp>
          <p:nvSpPr>
            <p:cNvPr id="29" name="Rectangle 7"/>
            <p:cNvSpPr>
              <a:spLocks noChangeArrowheads="1"/>
            </p:cNvSpPr>
            <p:nvPr/>
          </p:nvSpPr>
          <p:spPr bwMode="gray">
            <a:xfrm>
              <a:off x="25663403" y="4032250"/>
              <a:ext cx="920883" cy="2127250"/>
            </a:xfrm>
            <a:prstGeom prst="rect">
              <a:avLst/>
            </a:prstGeom>
            <a:solidFill>
              <a:srgbClr val="F3BE26"/>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dirty="0"/>
            </a:p>
          </p:txBody>
        </p:sp>
        <p:sp>
          <p:nvSpPr>
            <p:cNvPr id="30" name="Rectangle 8"/>
            <p:cNvSpPr>
              <a:spLocks noChangeArrowheads="1"/>
            </p:cNvSpPr>
            <p:nvPr/>
          </p:nvSpPr>
          <p:spPr bwMode="gray">
            <a:xfrm>
              <a:off x="25049482" y="2899477"/>
              <a:ext cx="734694" cy="1289321"/>
            </a:xfrm>
            <a:prstGeom prst="rect">
              <a:avLst/>
            </a:prstGeom>
            <a:solidFill>
              <a:srgbClr val="F3BC87"/>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dirty="0"/>
            </a:p>
          </p:txBody>
        </p:sp>
        <p:sp>
          <p:nvSpPr>
            <p:cNvPr id="31" name="Rectangle 9"/>
            <p:cNvSpPr>
              <a:spLocks noChangeArrowheads="1"/>
            </p:cNvSpPr>
            <p:nvPr/>
          </p:nvSpPr>
          <p:spPr bwMode="gray">
            <a:xfrm>
              <a:off x="25049482" y="4032250"/>
              <a:ext cx="734693" cy="2127250"/>
            </a:xfrm>
            <a:prstGeom prst="rect">
              <a:avLst/>
            </a:prstGeom>
            <a:solidFill>
              <a:srgbClr val="E88C14"/>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dirty="0"/>
            </a:p>
          </p:txBody>
        </p:sp>
        <p:sp>
          <p:nvSpPr>
            <p:cNvPr id="32" name="Rectangle 11"/>
            <p:cNvSpPr>
              <a:spLocks noChangeArrowheads="1"/>
            </p:cNvSpPr>
            <p:nvPr/>
          </p:nvSpPr>
          <p:spPr bwMode="gray">
            <a:xfrm>
              <a:off x="24665780" y="706365"/>
              <a:ext cx="477045" cy="2263848"/>
            </a:xfrm>
            <a:prstGeom prst="rect">
              <a:avLst/>
            </a:prstGeom>
            <a:solidFill>
              <a:srgbClr val="E669A2"/>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dirty="0"/>
            </a:p>
          </p:txBody>
        </p:sp>
        <p:sp>
          <p:nvSpPr>
            <p:cNvPr id="33" name="Rectangle 12"/>
            <p:cNvSpPr>
              <a:spLocks noChangeArrowheads="1"/>
            </p:cNvSpPr>
            <p:nvPr/>
          </p:nvSpPr>
          <p:spPr bwMode="gray">
            <a:xfrm>
              <a:off x="24665780" y="2899478"/>
              <a:ext cx="477045" cy="1289321"/>
            </a:xfrm>
            <a:prstGeom prst="rect">
              <a:avLst/>
            </a:prstGeom>
            <a:solidFill>
              <a:srgbClr val="DB4D56"/>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dirty="0"/>
            </a:p>
          </p:txBody>
        </p:sp>
        <p:sp>
          <p:nvSpPr>
            <p:cNvPr id="40" name="Rectangle 13"/>
            <p:cNvSpPr>
              <a:spLocks noChangeArrowheads="1"/>
            </p:cNvSpPr>
            <p:nvPr/>
          </p:nvSpPr>
          <p:spPr bwMode="gray">
            <a:xfrm>
              <a:off x="24665780" y="4032250"/>
              <a:ext cx="477045" cy="2127250"/>
            </a:xfrm>
            <a:prstGeom prst="rect">
              <a:avLst/>
            </a:prstGeom>
            <a:solidFill>
              <a:srgbClr val="D13A0D"/>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dirty="0"/>
            </a:p>
          </p:txBody>
        </p:sp>
        <p:sp>
          <p:nvSpPr>
            <p:cNvPr id="41" name="Rectangle 14"/>
            <p:cNvSpPr>
              <a:spLocks noChangeArrowheads="1"/>
            </p:cNvSpPr>
            <p:nvPr/>
          </p:nvSpPr>
          <p:spPr bwMode="gray">
            <a:xfrm>
              <a:off x="19140488" y="669925"/>
              <a:ext cx="5662612" cy="2300288"/>
            </a:xfrm>
            <a:prstGeom prst="rect">
              <a:avLst/>
            </a:prstGeom>
            <a:solidFill>
              <a:srgbClr val="D74021"/>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dirty="0"/>
            </a:p>
          </p:txBody>
        </p:sp>
        <p:sp>
          <p:nvSpPr>
            <p:cNvPr id="42" name="Rectangle 15"/>
            <p:cNvSpPr>
              <a:spLocks noChangeArrowheads="1"/>
            </p:cNvSpPr>
            <p:nvPr/>
          </p:nvSpPr>
          <p:spPr bwMode="gray">
            <a:xfrm>
              <a:off x="19140488" y="2899478"/>
              <a:ext cx="5662612" cy="1289321"/>
            </a:xfrm>
            <a:prstGeom prst="rect">
              <a:avLst/>
            </a:prstGeom>
            <a:solidFill>
              <a:srgbClr val="CD2F12"/>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dirty="0"/>
            </a:p>
          </p:txBody>
        </p:sp>
        <p:sp>
          <p:nvSpPr>
            <p:cNvPr id="43" name="Freeform 16"/>
            <p:cNvSpPr>
              <a:spLocks/>
            </p:cNvSpPr>
            <p:nvPr/>
          </p:nvSpPr>
          <p:spPr bwMode="gray">
            <a:xfrm>
              <a:off x="19140488" y="4032250"/>
              <a:ext cx="5662612" cy="2127250"/>
            </a:xfrm>
            <a:custGeom>
              <a:avLst/>
              <a:gdLst/>
              <a:ahLst/>
              <a:cxnLst>
                <a:cxn ang="0">
                  <a:pos x="0" y="0"/>
                </a:cxn>
                <a:cxn ang="0">
                  <a:pos x="3567" y="0"/>
                </a:cxn>
                <a:cxn ang="0">
                  <a:pos x="3567" y="1340"/>
                </a:cxn>
                <a:cxn ang="0">
                  <a:pos x="1372" y="1340"/>
                </a:cxn>
                <a:cxn ang="0">
                  <a:pos x="1372" y="181"/>
                </a:cxn>
                <a:cxn ang="0">
                  <a:pos x="0" y="181"/>
                </a:cxn>
                <a:cxn ang="0">
                  <a:pos x="0" y="0"/>
                </a:cxn>
              </a:cxnLst>
              <a:rect l="0" t="0" r="r" b="b"/>
              <a:pathLst>
                <a:path w="3567" h="1340">
                  <a:moveTo>
                    <a:pt x="0" y="0"/>
                  </a:moveTo>
                  <a:lnTo>
                    <a:pt x="3567" y="0"/>
                  </a:lnTo>
                  <a:lnTo>
                    <a:pt x="3567" y="1340"/>
                  </a:lnTo>
                  <a:lnTo>
                    <a:pt x="1372" y="1340"/>
                  </a:lnTo>
                  <a:lnTo>
                    <a:pt x="1372" y="181"/>
                  </a:lnTo>
                  <a:lnTo>
                    <a:pt x="0" y="181"/>
                  </a:lnTo>
                  <a:lnTo>
                    <a:pt x="0" y="0"/>
                  </a:lnTo>
                  <a:close/>
                </a:path>
              </a:pathLst>
            </a:custGeom>
            <a:solidFill>
              <a:srgbClr val="C42303"/>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GB" dirty="0"/>
            </a:p>
          </p:txBody>
        </p:sp>
        <p:sp>
          <p:nvSpPr>
            <p:cNvPr id="44" name="Rectangle 10"/>
            <p:cNvSpPr>
              <a:spLocks noChangeArrowheads="1"/>
            </p:cNvSpPr>
            <p:nvPr/>
          </p:nvSpPr>
          <p:spPr bwMode="gray">
            <a:xfrm>
              <a:off x="19140488" y="13674"/>
              <a:ext cx="5662612" cy="692692"/>
            </a:xfrm>
            <a:prstGeom prst="rect">
              <a:avLst/>
            </a:prstGeom>
            <a:solidFill>
              <a:srgbClr val="EE9C34"/>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dirty="0"/>
            </a:p>
          </p:txBody>
        </p:sp>
      </p:grpSp>
      <p:sp>
        <p:nvSpPr>
          <p:cNvPr id="54" name="Title 1"/>
          <p:cNvSpPr>
            <a:spLocks noGrp="1"/>
          </p:cNvSpPr>
          <p:nvPr>
            <p:ph type="ctrTitle" hasCustomPrompt="1"/>
          </p:nvPr>
        </p:nvSpPr>
        <p:spPr bwMode="white">
          <a:xfrm>
            <a:off x="2053433" y="838200"/>
            <a:ext cx="5788819" cy="914400"/>
          </a:xfrm>
        </p:spPr>
        <p:txBody>
          <a:bodyPr anchor="t" anchorCtr="0">
            <a:noAutofit/>
          </a:bodyPr>
          <a:lstStyle>
            <a:lvl1pPr>
              <a:lnSpc>
                <a:spcPct val="90000"/>
              </a:lnSpc>
              <a:defRPr sz="3200" b="1" i="1" baseline="0">
                <a:solidFill>
                  <a:schemeClr val="bg1"/>
                </a:solidFill>
              </a:defRPr>
            </a:lvl1pPr>
          </a:lstStyle>
          <a:p>
            <a:r>
              <a:rPr lang="en-GB" noProof="0" dirty="0" smtClean="0"/>
              <a:t>Click to add the presentation’s main title</a:t>
            </a:r>
            <a:endParaRPr lang="en-GB" noProof="0" dirty="0"/>
          </a:p>
        </p:txBody>
      </p:sp>
      <p:sp>
        <p:nvSpPr>
          <p:cNvPr id="55" name="Subtitle 2"/>
          <p:cNvSpPr>
            <a:spLocks noGrp="1"/>
          </p:cNvSpPr>
          <p:nvPr>
            <p:ph type="subTitle" idx="1" hasCustomPrompt="1"/>
          </p:nvPr>
        </p:nvSpPr>
        <p:spPr bwMode="white">
          <a:xfrm>
            <a:off x="2053433" y="1828802"/>
            <a:ext cx="5788819" cy="914401"/>
          </a:xfrm>
        </p:spPr>
        <p:txBody>
          <a:bodyPr>
            <a:noAutofit/>
          </a:bodyPr>
          <a:lstStyle>
            <a:lvl1pPr marL="0" indent="0" algn="l">
              <a:lnSpc>
                <a:spcPct val="90000"/>
              </a:lnSpc>
              <a:spcAft>
                <a:spcPts val="0"/>
              </a:spcAft>
              <a:buNone/>
              <a:defRPr sz="3200" baseline="0">
                <a:solidFill>
                  <a:schemeClr val="bg1"/>
                </a:solidFill>
                <a:latin typeface="+mj-lt"/>
              </a:defRPr>
            </a:lvl1pPr>
            <a:lvl2pPr marL="0" indent="0" algn="l">
              <a:buNone/>
              <a:defRPr sz="1800">
                <a:solidFill>
                  <a:schemeClr val="bg1"/>
                </a:solidFill>
                <a:latin typeface="+mj-lt"/>
              </a:defRPr>
            </a:lvl2pPr>
            <a:lvl3pPr marL="457200" indent="0" algn="l">
              <a:buNone/>
              <a:defRPr sz="1800">
                <a:solidFill>
                  <a:schemeClr val="bg1"/>
                </a:solidFill>
                <a:latin typeface="+mj-lt"/>
              </a:defRPr>
            </a:lvl3pPr>
            <a:lvl4pPr marL="914400" indent="0" algn="l">
              <a:buNone/>
              <a:defRPr sz="1800">
                <a:solidFill>
                  <a:schemeClr val="bg1"/>
                </a:solidFill>
                <a:latin typeface="+mj-lt"/>
              </a:defRPr>
            </a:lvl4pPr>
            <a:lvl5pPr marL="1371600" indent="0" algn="l">
              <a:buNone/>
              <a:defRPr sz="1800">
                <a:solidFill>
                  <a:schemeClr val="bg1"/>
                </a:solidFill>
                <a:latin typeface="+mj-lt"/>
              </a:defRPr>
            </a:lvl5pPr>
            <a:lvl6pPr marL="1828800" indent="0" algn="l">
              <a:buNone/>
              <a:defRPr sz="1800">
                <a:solidFill>
                  <a:schemeClr val="bg1"/>
                </a:solidFill>
                <a:latin typeface="+mj-lt"/>
              </a:defRPr>
            </a:lvl6pPr>
            <a:lvl7pPr marL="2286000" indent="0" algn="l">
              <a:buNone/>
              <a:defRPr sz="1800">
                <a:solidFill>
                  <a:schemeClr val="bg1"/>
                </a:solidFill>
                <a:latin typeface="+mj-lt"/>
              </a:defRPr>
            </a:lvl7pPr>
            <a:lvl8pPr marL="2743200" indent="0" algn="l">
              <a:buNone/>
              <a:defRPr sz="1800">
                <a:solidFill>
                  <a:schemeClr val="bg1"/>
                </a:solidFill>
                <a:latin typeface="+mj-lt"/>
              </a:defRPr>
            </a:lvl8pPr>
            <a:lvl9pPr marL="3200400" indent="0" algn="l">
              <a:buNone/>
              <a:defRPr sz="1800">
                <a:solidFill>
                  <a:schemeClr val="bg1"/>
                </a:solidFill>
                <a:latin typeface="+mj-lt"/>
              </a:defRPr>
            </a:lvl9pPr>
          </a:lstStyle>
          <a:p>
            <a:r>
              <a:rPr lang="en-GB" noProof="0" dirty="0" smtClean="0"/>
              <a:t>Subtitle and date (move higher if title is only one line)</a:t>
            </a:r>
          </a:p>
        </p:txBody>
      </p:sp>
      <p:sp>
        <p:nvSpPr>
          <p:cNvPr id="56" name="Text Placeholder 31"/>
          <p:cNvSpPr>
            <a:spLocks noGrp="1"/>
          </p:cNvSpPr>
          <p:nvPr>
            <p:ph type="body" sz="quarter" idx="10" hasCustomPrompt="1"/>
          </p:nvPr>
        </p:nvSpPr>
        <p:spPr bwMode="white">
          <a:xfrm>
            <a:off x="2053431" y="374904"/>
            <a:ext cx="4447794" cy="146304"/>
          </a:xfrm>
        </p:spPr>
        <p:txBody>
          <a:bodyPr/>
          <a:lstStyle>
            <a:lvl1pPr>
              <a:defRPr sz="1100">
                <a:solidFill>
                  <a:schemeClr val="bg1"/>
                </a:solidFill>
                <a:latin typeface="Arial" pitchFamily="34" charset="0"/>
                <a:cs typeface="Arial" pitchFamily="34" charset="0"/>
              </a:defRPr>
            </a:lvl1pPr>
            <a:lvl2pPr>
              <a:defRPr sz="1000">
                <a:solidFill>
                  <a:schemeClr val="bg1"/>
                </a:solidFill>
                <a:latin typeface="Arial" pitchFamily="34" charset="0"/>
                <a:cs typeface="Arial" pitchFamily="34" charset="0"/>
              </a:defRPr>
            </a:lvl2pPr>
            <a:lvl3pPr>
              <a:defRPr sz="1000">
                <a:solidFill>
                  <a:schemeClr val="bg1"/>
                </a:solidFill>
                <a:latin typeface="Arial" pitchFamily="34" charset="0"/>
                <a:cs typeface="Arial" pitchFamily="34" charset="0"/>
              </a:defRPr>
            </a:lvl3pPr>
            <a:lvl4pPr>
              <a:defRPr sz="1000">
                <a:solidFill>
                  <a:schemeClr val="bg1"/>
                </a:solidFill>
                <a:latin typeface="Arial" pitchFamily="34" charset="0"/>
                <a:cs typeface="Arial" pitchFamily="34" charset="0"/>
              </a:defRPr>
            </a:lvl4pPr>
            <a:lvl5pPr>
              <a:defRPr sz="1000">
                <a:solidFill>
                  <a:schemeClr val="bg1"/>
                </a:solidFill>
                <a:latin typeface="Arial" pitchFamily="34" charset="0"/>
                <a:cs typeface="Arial" pitchFamily="34" charset="0"/>
              </a:defRPr>
            </a:lvl5pPr>
          </a:lstStyle>
          <a:p>
            <a:pPr lvl="0"/>
            <a:r>
              <a:rPr lang="en-GB" noProof="0" smtClean="0"/>
              <a:t>www.pwc.com</a:t>
            </a:r>
            <a:endParaRPr lang="en-GB" noProof="0"/>
          </a:p>
        </p:txBody>
      </p:sp>
      <p:sp>
        <p:nvSpPr>
          <p:cNvPr id="17" name="Picture Placeholder 76"/>
          <p:cNvSpPr>
            <a:spLocks noGrp="1"/>
          </p:cNvSpPr>
          <p:nvPr>
            <p:ph type="pic" sz="quarter" idx="13"/>
          </p:nvPr>
        </p:nvSpPr>
        <p:spPr>
          <a:xfrm>
            <a:off x="1898650" y="2899980"/>
            <a:ext cx="6851650" cy="3272223"/>
          </a:xfrm>
        </p:spPr>
        <p:txBody>
          <a:bodyPr/>
          <a:lstStyle>
            <a:lvl1pPr>
              <a:defRPr sz="1400"/>
            </a:lvl1pPr>
          </a:lstStyle>
          <a:p>
            <a:r>
              <a:rPr lang="es-ES" noProof="0" dirty="0" smtClean="0"/>
              <a:t>Haga clic en el icono para agregar una imagen</a:t>
            </a:r>
            <a:endParaRPr lang="en-GB" noProof="0" dirty="0"/>
          </a:p>
        </p:txBody>
      </p:sp>
      <p:grpSp>
        <p:nvGrpSpPr>
          <p:cNvPr id="18" name="Group 32"/>
          <p:cNvGrpSpPr/>
          <p:nvPr userDrawn="1"/>
        </p:nvGrpSpPr>
        <p:grpSpPr>
          <a:xfrm>
            <a:off x="1049308" y="6170994"/>
            <a:ext cx="990600" cy="533479"/>
            <a:chOff x="518032" y="978681"/>
            <a:chExt cx="4572000" cy="2667393"/>
          </a:xfrm>
        </p:grpSpPr>
        <p:sp>
          <p:nvSpPr>
            <p:cNvPr id="19" name="Rectangle 37"/>
            <p:cNvSpPr>
              <a:spLocks noChangeArrowheads="1"/>
            </p:cNvSpPr>
            <p:nvPr userDrawn="1"/>
          </p:nvSpPr>
          <p:spPr bwMode="black">
            <a:xfrm>
              <a:off x="3295650" y="978681"/>
              <a:ext cx="1143000" cy="263229"/>
            </a:xfrm>
            <a:prstGeom prst="rect">
              <a:avLst/>
            </a:prstGeom>
            <a:solidFill>
              <a:srgbClr val="A10000"/>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noProof="0" dirty="0"/>
            </a:p>
          </p:txBody>
        </p:sp>
        <p:sp>
          <p:nvSpPr>
            <p:cNvPr id="21" name="Freeform 7"/>
            <p:cNvSpPr>
              <a:spLocks noEditPoints="1"/>
            </p:cNvSpPr>
            <p:nvPr userDrawn="1"/>
          </p:nvSpPr>
          <p:spPr bwMode="black">
            <a:xfrm>
              <a:off x="518032" y="1922794"/>
              <a:ext cx="4572000" cy="1723280"/>
            </a:xfrm>
            <a:custGeom>
              <a:avLst/>
              <a:gdLst/>
              <a:ahLst/>
              <a:cxnLst>
                <a:cxn ang="0">
                  <a:pos x="581" y="233"/>
                </a:cxn>
                <a:cxn ang="0">
                  <a:pos x="538" y="949"/>
                </a:cxn>
                <a:cxn ang="0">
                  <a:pos x="630" y="946"/>
                </a:cxn>
                <a:cxn ang="0">
                  <a:pos x="793" y="880"/>
                </a:cxn>
                <a:cxn ang="0">
                  <a:pos x="886" y="728"/>
                </a:cxn>
                <a:cxn ang="0">
                  <a:pos x="905" y="505"/>
                </a:cxn>
                <a:cxn ang="0">
                  <a:pos x="850" y="329"/>
                </a:cxn>
                <a:cxn ang="0">
                  <a:pos x="727" y="241"/>
                </a:cxn>
                <a:cxn ang="0">
                  <a:pos x="521" y="3"/>
                </a:cxn>
                <a:cxn ang="0">
                  <a:pos x="643" y="74"/>
                </a:cxn>
                <a:cxn ang="0">
                  <a:pos x="761" y="24"/>
                </a:cxn>
                <a:cxn ang="0">
                  <a:pos x="855" y="9"/>
                </a:cxn>
                <a:cxn ang="0">
                  <a:pos x="1026" y="40"/>
                </a:cxn>
                <a:cxn ang="0">
                  <a:pos x="1180" y="172"/>
                </a:cxn>
                <a:cxn ang="0">
                  <a:pos x="1265" y="383"/>
                </a:cxn>
                <a:cxn ang="0">
                  <a:pos x="1265" y="641"/>
                </a:cxn>
                <a:cxn ang="0">
                  <a:pos x="1175" y="857"/>
                </a:cxn>
                <a:cxn ang="0">
                  <a:pos x="1005" y="1006"/>
                </a:cxn>
                <a:cxn ang="0">
                  <a:pos x="766" y="1074"/>
                </a:cxn>
                <a:cxn ang="0">
                  <a:pos x="601" y="1074"/>
                </a:cxn>
                <a:cxn ang="0">
                  <a:pos x="692" y="1447"/>
                </a:cxn>
                <a:cxn ang="0">
                  <a:pos x="171" y="1408"/>
                </a:cxn>
                <a:cxn ang="0">
                  <a:pos x="413" y="3"/>
                </a:cxn>
                <a:cxn ang="0">
                  <a:pos x="3876" y="20"/>
                </a:cxn>
                <a:cxn ang="0">
                  <a:pos x="4036" y="100"/>
                </a:cxn>
                <a:cxn ang="0">
                  <a:pos x="4113" y="232"/>
                </a:cxn>
                <a:cxn ang="0">
                  <a:pos x="4091" y="362"/>
                </a:cxn>
                <a:cxn ang="0">
                  <a:pos x="3995" y="436"/>
                </a:cxn>
                <a:cxn ang="0">
                  <a:pos x="3859" y="438"/>
                </a:cxn>
                <a:cxn ang="0">
                  <a:pos x="3757" y="114"/>
                </a:cxn>
                <a:cxn ang="0">
                  <a:pos x="3597" y="187"/>
                </a:cxn>
                <a:cxn ang="0">
                  <a:pos x="3508" y="339"/>
                </a:cxn>
                <a:cxn ang="0">
                  <a:pos x="3489" y="565"/>
                </a:cxn>
                <a:cxn ang="0">
                  <a:pos x="3547" y="753"/>
                </a:cxn>
                <a:cxn ang="0">
                  <a:pos x="3668" y="869"/>
                </a:cxn>
                <a:cxn ang="0">
                  <a:pos x="3821" y="896"/>
                </a:cxn>
                <a:cxn ang="0">
                  <a:pos x="3931" y="872"/>
                </a:cxn>
                <a:cxn ang="0">
                  <a:pos x="4079" y="810"/>
                </a:cxn>
                <a:cxn ang="0">
                  <a:pos x="4016" y="1024"/>
                </a:cxn>
                <a:cxn ang="0">
                  <a:pos x="3830" y="1080"/>
                </a:cxn>
                <a:cxn ang="0">
                  <a:pos x="3651" y="1095"/>
                </a:cxn>
                <a:cxn ang="0">
                  <a:pos x="3426" y="1060"/>
                </a:cxn>
                <a:cxn ang="0">
                  <a:pos x="3255" y="947"/>
                </a:cxn>
                <a:cxn ang="0">
                  <a:pos x="3140" y="772"/>
                </a:cxn>
                <a:cxn ang="0">
                  <a:pos x="3101" y="561"/>
                </a:cxn>
                <a:cxn ang="0">
                  <a:pos x="3153" y="318"/>
                </a:cxn>
                <a:cxn ang="0">
                  <a:pos x="3293" y="135"/>
                </a:cxn>
                <a:cxn ang="0">
                  <a:pos x="3508" y="27"/>
                </a:cxn>
                <a:cxn ang="0">
                  <a:pos x="2910" y="0"/>
                </a:cxn>
                <a:cxn ang="0">
                  <a:pos x="3040" y="52"/>
                </a:cxn>
                <a:cxn ang="0">
                  <a:pos x="3093" y="178"/>
                </a:cxn>
                <a:cxn ang="0">
                  <a:pos x="3071" y="277"/>
                </a:cxn>
                <a:cxn ang="0">
                  <a:pos x="3004" y="393"/>
                </a:cxn>
                <a:cxn ang="0">
                  <a:pos x="2876" y="561"/>
                </a:cxn>
                <a:cxn ang="0">
                  <a:pos x="1784" y="1078"/>
                </a:cxn>
                <a:cxn ang="0">
                  <a:pos x="1313" y="118"/>
                </a:cxn>
                <a:cxn ang="0">
                  <a:pos x="2247" y="25"/>
                </a:cxn>
                <a:cxn ang="0">
                  <a:pos x="2759" y="62"/>
                </a:cxn>
                <a:cxn ang="0">
                  <a:pos x="2872" y="4"/>
                </a:cxn>
              </a:cxnLst>
              <a:rect l="0" t="0" r="r" b="b"/>
              <a:pathLst>
                <a:path w="4127" h="1544">
                  <a:moveTo>
                    <a:pt x="640" y="229"/>
                  </a:moveTo>
                  <a:lnTo>
                    <a:pt x="622" y="229"/>
                  </a:lnTo>
                  <a:lnTo>
                    <a:pt x="603" y="230"/>
                  </a:lnTo>
                  <a:lnTo>
                    <a:pt x="581" y="233"/>
                  </a:lnTo>
                  <a:lnTo>
                    <a:pt x="553" y="235"/>
                  </a:lnTo>
                  <a:lnTo>
                    <a:pt x="521" y="241"/>
                  </a:lnTo>
                  <a:lnTo>
                    <a:pt x="521" y="947"/>
                  </a:lnTo>
                  <a:lnTo>
                    <a:pt x="538" y="949"/>
                  </a:lnTo>
                  <a:lnTo>
                    <a:pt x="553" y="949"/>
                  </a:lnTo>
                  <a:lnTo>
                    <a:pt x="566" y="949"/>
                  </a:lnTo>
                  <a:lnTo>
                    <a:pt x="578" y="949"/>
                  </a:lnTo>
                  <a:lnTo>
                    <a:pt x="630" y="946"/>
                  </a:lnTo>
                  <a:lnTo>
                    <a:pt x="677" y="937"/>
                  </a:lnTo>
                  <a:lnTo>
                    <a:pt x="720" y="924"/>
                  </a:lnTo>
                  <a:lnTo>
                    <a:pt x="758" y="905"/>
                  </a:lnTo>
                  <a:lnTo>
                    <a:pt x="793" y="880"/>
                  </a:lnTo>
                  <a:lnTo>
                    <a:pt x="824" y="850"/>
                  </a:lnTo>
                  <a:lnTo>
                    <a:pt x="849" y="815"/>
                  </a:lnTo>
                  <a:lnTo>
                    <a:pt x="870" y="775"/>
                  </a:lnTo>
                  <a:lnTo>
                    <a:pt x="886" y="728"/>
                  </a:lnTo>
                  <a:lnTo>
                    <a:pt x="897" y="678"/>
                  </a:lnTo>
                  <a:lnTo>
                    <a:pt x="905" y="622"/>
                  </a:lnTo>
                  <a:lnTo>
                    <a:pt x="907" y="561"/>
                  </a:lnTo>
                  <a:lnTo>
                    <a:pt x="905" y="505"/>
                  </a:lnTo>
                  <a:lnTo>
                    <a:pt x="897" y="452"/>
                  </a:lnTo>
                  <a:lnTo>
                    <a:pt x="886" y="407"/>
                  </a:lnTo>
                  <a:lnTo>
                    <a:pt x="870" y="366"/>
                  </a:lnTo>
                  <a:lnTo>
                    <a:pt x="850" y="329"/>
                  </a:lnTo>
                  <a:lnTo>
                    <a:pt x="826" y="299"/>
                  </a:lnTo>
                  <a:lnTo>
                    <a:pt x="797" y="274"/>
                  </a:lnTo>
                  <a:lnTo>
                    <a:pt x="763" y="254"/>
                  </a:lnTo>
                  <a:lnTo>
                    <a:pt x="727" y="241"/>
                  </a:lnTo>
                  <a:lnTo>
                    <a:pt x="686" y="232"/>
                  </a:lnTo>
                  <a:lnTo>
                    <a:pt x="640" y="229"/>
                  </a:lnTo>
                  <a:close/>
                  <a:moveTo>
                    <a:pt x="413" y="3"/>
                  </a:moveTo>
                  <a:lnTo>
                    <a:pt x="521" y="3"/>
                  </a:lnTo>
                  <a:lnTo>
                    <a:pt x="521" y="143"/>
                  </a:lnTo>
                  <a:lnTo>
                    <a:pt x="566" y="117"/>
                  </a:lnTo>
                  <a:lnTo>
                    <a:pt x="607" y="93"/>
                  </a:lnTo>
                  <a:lnTo>
                    <a:pt x="643" y="74"/>
                  </a:lnTo>
                  <a:lnTo>
                    <a:pt x="677" y="57"/>
                  </a:lnTo>
                  <a:lnTo>
                    <a:pt x="707" y="44"/>
                  </a:lnTo>
                  <a:lnTo>
                    <a:pt x="735" y="33"/>
                  </a:lnTo>
                  <a:lnTo>
                    <a:pt x="761" y="24"/>
                  </a:lnTo>
                  <a:lnTo>
                    <a:pt x="785" y="18"/>
                  </a:lnTo>
                  <a:lnTo>
                    <a:pt x="809" y="13"/>
                  </a:lnTo>
                  <a:lnTo>
                    <a:pt x="831" y="10"/>
                  </a:lnTo>
                  <a:lnTo>
                    <a:pt x="855" y="9"/>
                  </a:lnTo>
                  <a:lnTo>
                    <a:pt x="879" y="8"/>
                  </a:lnTo>
                  <a:lnTo>
                    <a:pt x="931" y="12"/>
                  </a:lnTo>
                  <a:lnTo>
                    <a:pt x="980" y="23"/>
                  </a:lnTo>
                  <a:lnTo>
                    <a:pt x="1026" y="40"/>
                  </a:lnTo>
                  <a:lnTo>
                    <a:pt x="1070" y="64"/>
                  </a:lnTo>
                  <a:lnTo>
                    <a:pt x="1110" y="94"/>
                  </a:lnTo>
                  <a:lnTo>
                    <a:pt x="1148" y="130"/>
                  </a:lnTo>
                  <a:lnTo>
                    <a:pt x="1180" y="172"/>
                  </a:lnTo>
                  <a:lnTo>
                    <a:pt x="1209" y="218"/>
                  </a:lnTo>
                  <a:lnTo>
                    <a:pt x="1233" y="268"/>
                  </a:lnTo>
                  <a:lnTo>
                    <a:pt x="1252" y="324"/>
                  </a:lnTo>
                  <a:lnTo>
                    <a:pt x="1265" y="383"/>
                  </a:lnTo>
                  <a:lnTo>
                    <a:pt x="1274" y="446"/>
                  </a:lnTo>
                  <a:lnTo>
                    <a:pt x="1278" y="512"/>
                  </a:lnTo>
                  <a:lnTo>
                    <a:pt x="1274" y="578"/>
                  </a:lnTo>
                  <a:lnTo>
                    <a:pt x="1265" y="641"/>
                  </a:lnTo>
                  <a:lnTo>
                    <a:pt x="1252" y="701"/>
                  </a:lnTo>
                  <a:lnTo>
                    <a:pt x="1232" y="756"/>
                  </a:lnTo>
                  <a:lnTo>
                    <a:pt x="1205" y="809"/>
                  </a:lnTo>
                  <a:lnTo>
                    <a:pt x="1175" y="857"/>
                  </a:lnTo>
                  <a:lnTo>
                    <a:pt x="1140" y="901"/>
                  </a:lnTo>
                  <a:lnTo>
                    <a:pt x="1099" y="941"/>
                  </a:lnTo>
                  <a:lnTo>
                    <a:pt x="1054" y="976"/>
                  </a:lnTo>
                  <a:lnTo>
                    <a:pt x="1005" y="1006"/>
                  </a:lnTo>
                  <a:lnTo>
                    <a:pt x="951" y="1031"/>
                  </a:lnTo>
                  <a:lnTo>
                    <a:pt x="894" y="1051"/>
                  </a:lnTo>
                  <a:lnTo>
                    <a:pt x="831" y="1065"/>
                  </a:lnTo>
                  <a:lnTo>
                    <a:pt x="766" y="1074"/>
                  </a:lnTo>
                  <a:lnTo>
                    <a:pt x="696" y="1078"/>
                  </a:lnTo>
                  <a:lnTo>
                    <a:pt x="670" y="1078"/>
                  </a:lnTo>
                  <a:lnTo>
                    <a:pt x="637" y="1076"/>
                  </a:lnTo>
                  <a:lnTo>
                    <a:pt x="601" y="1074"/>
                  </a:lnTo>
                  <a:lnTo>
                    <a:pt x="561" y="1071"/>
                  </a:lnTo>
                  <a:lnTo>
                    <a:pt x="521" y="1068"/>
                  </a:lnTo>
                  <a:lnTo>
                    <a:pt x="521" y="1408"/>
                  </a:lnTo>
                  <a:lnTo>
                    <a:pt x="692" y="1447"/>
                  </a:lnTo>
                  <a:lnTo>
                    <a:pt x="692" y="1544"/>
                  </a:lnTo>
                  <a:lnTo>
                    <a:pt x="18" y="1544"/>
                  </a:lnTo>
                  <a:lnTo>
                    <a:pt x="18" y="1447"/>
                  </a:lnTo>
                  <a:lnTo>
                    <a:pt x="171" y="1408"/>
                  </a:lnTo>
                  <a:lnTo>
                    <a:pt x="171" y="229"/>
                  </a:lnTo>
                  <a:lnTo>
                    <a:pt x="0" y="229"/>
                  </a:lnTo>
                  <a:lnTo>
                    <a:pt x="0" y="128"/>
                  </a:lnTo>
                  <a:lnTo>
                    <a:pt x="413" y="3"/>
                  </a:lnTo>
                  <a:close/>
                  <a:moveTo>
                    <a:pt x="3711" y="0"/>
                  </a:moveTo>
                  <a:lnTo>
                    <a:pt x="3770" y="3"/>
                  </a:lnTo>
                  <a:lnTo>
                    <a:pt x="3825" y="9"/>
                  </a:lnTo>
                  <a:lnTo>
                    <a:pt x="3876" y="20"/>
                  </a:lnTo>
                  <a:lnTo>
                    <a:pt x="3923" y="34"/>
                  </a:lnTo>
                  <a:lnTo>
                    <a:pt x="3965" y="53"/>
                  </a:lnTo>
                  <a:lnTo>
                    <a:pt x="4004" y="75"/>
                  </a:lnTo>
                  <a:lnTo>
                    <a:pt x="4036" y="100"/>
                  </a:lnTo>
                  <a:lnTo>
                    <a:pt x="4064" y="129"/>
                  </a:lnTo>
                  <a:lnTo>
                    <a:pt x="4086" y="160"/>
                  </a:lnTo>
                  <a:lnTo>
                    <a:pt x="4103" y="194"/>
                  </a:lnTo>
                  <a:lnTo>
                    <a:pt x="4113" y="232"/>
                  </a:lnTo>
                  <a:lnTo>
                    <a:pt x="4117" y="271"/>
                  </a:lnTo>
                  <a:lnTo>
                    <a:pt x="4114" y="304"/>
                  </a:lnTo>
                  <a:lnTo>
                    <a:pt x="4105" y="334"/>
                  </a:lnTo>
                  <a:lnTo>
                    <a:pt x="4091" y="362"/>
                  </a:lnTo>
                  <a:lnTo>
                    <a:pt x="4074" y="387"/>
                  </a:lnTo>
                  <a:lnTo>
                    <a:pt x="4051" y="407"/>
                  </a:lnTo>
                  <a:lnTo>
                    <a:pt x="4025" y="423"/>
                  </a:lnTo>
                  <a:lnTo>
                    <a:pt x="3995" y="436"/>
                  </a:lnTo>
                  <a:lnTo>
                    <a:pt x="3961" y="443"/>
                  </a:lnTo>
                  <a:lnTo>
                    <a:pt x="3925" y="446"/>
                  </a:lnTo>
                  <a:lnTo>
                    <a:pt x="3891" y="444"/>
                  </a:lnTo>
                  <a:lnTo>
                    <a:pt x="3859" y="438"/>
                  </a:lnTo>
                  <a:lnTo>
                    <a:pt x="3826" y="428"/>
                  </a:lnTo>
                  <a:lnTo>
                    <a:pt x="3792" y="413"/>
                  </a:lnTo>
                  <a:lnTo>
                    <a:pt x="3757" y="394"/>
                  </a:lnTo>
                  <a:lnTo>
                    <a:pt x="3757" y="114"/>
                  </a:lnTo>
                  <a:lnTo>
                    <a:pt x="3711" y="125"/>
                  </a:lnTo>
                  <a:lnTo>
                    <a:pt x="3668" y="140"/>
                  </a:lnTo>
                  <a:lnTo>
                    <a:pt x="3631" y="162"/>
                  </a:lnTo>
                  <a:lnTo>
                    <a:pt x="3597" y="187"/>
                  </a:lnTo>
                  <a:lnTo>
                    <a:pt x="3568" y="218"/>
                  </a:lnTo>
                  <a:lnTo>
                    <a:pt x="3543" y="253"/>
                  </a:lnTo>
                  <a:lnTo>
                    <a:pt x="3523" y="294"/>
                  </a:lnTo>
                  <a:lnTo>
                    <a:pt x="3508" y="339"/>
                  </a:lnTo>
                  <a:lnTo>
                    <a:pt x="3497" y="391"/>
                  </a:lnTo>
                  <a:lnTo>
                    <a:pt x="3489" y="447"/>
                  </a:lnTo>
                  <a:lnTo>
                    <a:pt x="3487" y="507"/>
                  </a:lnTo>
                  <a:lnTo>
                    <a:pt x="3489" y="565"/>
                  </a:lnTo>
                  <a:lnTo>
                    <a:pt x="3497" y="617"/>
                  </a:lnTo>
                  <a:lnTo>
                    <a:pt x="3509" y="667"/>
                  </a:lnTo>
                  <a:lnTo>
                    <a:pt x="3526" y="712"/>
                  </a:lnTo>
                  <a:lnTo>
                    <a:pt x="3547" y="753"/>
                  </a:lnTo>
                  <a:lnTo>
                    <a:pt x="3571" y="790"/>
                  </a:lnTo>
                  <a:lnTo>
                    <a:pt x="3600" y="821"/>
                  </a:lnTo>
                  <a:lnTo>
                    <a:pt x="3632" y="847"/>
                  </a:lnTo>
                  <a:lnTo>
                    <a:pt x="3668" y="869"/>
                  </a:lnTo>
                  <a:lnTo>
                    <a:pt x="3707" y="885"/>
                  </a:lnTo>
                  <a:lnTo>
                    <a:pt x="3750" y="894"/>
                  </a:lnTo>
                  <a:lnTo>
                    <a:pt x="3795" y="897"/>
                  </a:lnTo>
                  <a:lnTo>
                    <a:pt x="3821" y="896"/>
                  </a:lnTo>
                  <a:lnTo>
                    <a:pt x="3847" y="894"/>
                  </a:lnTo>
                  <a:lnTo>
                    <a:pt x="3874" y="889"/>
                  </a:lnTo>
                  <a:lnTo>
                    <a:pt x="3901" y="881"/>
                  </a:lnTo>
                  <a:lnTo>
                    <a:pt x="3931" y="872"/>
                  </a:lnTo>
                  <a:lnTo>
                    <a:pt x="3964" y="861"/>
                  </a:lnTo>
                  <a:lnTo>
                    <a:pt x="3999" y="846"/>
                  </a:lnTo>
                  <a:lnTo>
                    <a:pt x="4036" y="830"/>
                  </a:lnTo>
                  <a:lnTo>
                    <a:pt x="4079" y="810"/>
                  </a:lnTo>
                  <a:lnTo>
                    <a:pt x="4127" y="787"/>
                  </a:lnTo>
                  <a:lnTo>
                    <a:pt x="4127" y="976"/>
                  </a:lnTo>
                  <a:lnTo>
                    <a:pt x="4069" y="1001"/>
                  </a:lnTo>
                  <a:lnTo>
                    <a:pt x="4016" y="1024"/>
                  </a:lnTo>
                  <a:lnTo>
                    <a:pt x="3966" y="1041"/>
                  </a:lnTo>
                  <a:lnTo>
                    <a:pt x="3919" y="1058"/>
                  </a:lnTo>
                  <a:lnTo>
                    <a:pt x="3874" y="1070"/>
                  </a:lnTo>
                  <a:lnTo>
                    <a:pt x="3830" y="1080"/>
                  </a:lnTo>
                  <a:lnTo>
                    <a:pt x="3786" y="1086"/>
                  </a:lnTo>
                  <a:lnTo>
                    <a:pt x="3742" y="1091"/>
                  </a:lnTo>
                  <a:lnTo>
                    <a:pt x="3697" y="1094"/>
                  </a:lnTo>
                  <a:lnTo>
                    <a:pt x="3651" y="1095"/>
                  </a:lnTo>
                  <a:lnTo>
                    <a:pt x="3588" y="1093"/>
                  </a:lnTo>
                  <a:lnTo>
                    <a:pt x="3530" y="1086"/>
                  </a:lnTo>
                  <a:lnTo>
                    <a:pt x="3476" y="1075"/>
                  </a:lnTo>
                  <a:lnTo>
                    <a:pt x="3426" y="1060"/>
                  </a:lnTo>
                  <a:lnTo>
                    <a:pt x="3378" y="1039"/>
                  </a:lnTo>
                  <a:lnTo>
                    <a:pt x="3334" y="1014"/>
                  </a:lnTo>
                  <a:lnTo>
                    <a:pt x="3294" y="984"/>
                  </a:lnTo>
                  <a:lnTo>
                    <a:pt x="3255" y="947"/>
                  </a:lnTo>
                  <a:lnTo>
                    <a:pt x="3219" y="907"/>
                  </a:lnTo>
                  <a:lnTo>
                    <a:pt x="3188" y="865"/>
                  </a:lnTo>
                  <a:lnTo>
                    <a:pt x="3162" y="820"/>
                  </a:lnTo>
                  <a:lnTo>
                    <a:pt x="3140" y="772"/>
                  </a:lnTo>
                  <a:lnTo>
                    <a:pt x="3124" y="722"/>
                  </a:lnTo>
                  <a:lnTo>
                    <a:pt x="3111" y="670"/>
                  </a:lnTo>
                  <a:lnTo>
                    <a:pt x="3104" y="616"/>
                  </a:lnTo>
                  <a:lnTo>
                    <a:pt x="3101" y="561"/>
                  </a:lnTo>
                  <a:lnTo>
                    <a:pt x="3105" y="494"/>
                  </a:lnTo>
                  <a:lnTo>
                    <a:pt x="3115" y="433"/>
                  </a:lnTo>
                  <a:lnTo>
                    <a:pt x="3130" y="373"/>
                  </a:lnTo>
                  <a:lnTo>
                    <a:pt x="3153" y="318"/>
                  </a:lnTo>
                  <a:lnTo>
                    <a:pt x="3179" y="267"/>
                  </a:lnTo>
                  <a:lnTo>
                    <a:pt x="3213" y="219"/>
                  </a:lnTo>
                  <a:lnTo>
                    <a:pt x="3250" y="175"/>
                  </a:lnTo>
                  <a:lnTo>
                    <a:pt x="3293" y="135"/>
                  </a:lnTo>
                  <a:lnTo>
                    <a:pt x="3341" y="102"/>
                  </a:lnTo>
                  <a:lnTo>
                    <a:pt x="3392" y="72"/>
                  </a:lnTo>
                  <a:lnTo>
                    <a:pt x="3448" y="47"/>
                  </a:lnTo>
                  <a:lnTo>
                    <a:pt x="3508" y="27"/>
                  </a:lnTo>
                  <a:lnTo>
                    <a:pt x="3573" y="12"/>
                  </a:lnTo>
                  <a:lnTo>
                    <a:pt x="3640" y="3"/>
                  </a:lnTo>
                  <a:lnTo>
                    <a:pt x="3711" y="0"/>
                  </a:lnTo>
                  <a:close/>
                  <a:moveTo>
                    <a:pt x="2910" y="0"/>
                  </a:moveTo>
                  <a:lnTo>
                    <a:pt x="2948" y="4"/>
                  </a:lnTo>
                  <a:lnTo>
                    <a:pt x="2983" y="14"/>
                  </a:lnTo>
                  <a:lnTo>
                    <a:pt x="3014" y="30"/>
                  </a:lnTo>
                  <a:lnTo>
                    <a:pt x="3040" y="52"/>
                  </a:lnTo>
                  <a:lnTo>
                    <a:pt x="3063" y="78"/>
                  </a:lnTo>
                  <a:lnTo>
                    <a:pt x="3079" y="109"/>
                  </a:lnTo>
                  <a:lnTo>
                    <a:pt x="3089" y="142"/>
                  </a:lnTo>
                  <a:lnTo>
                    <a:pt x="3093" y="178"/>
                  </a:lnTo>
                  <a:lnTo>
                    <a:pt x="3091" y="203"/>
                  </a:lnTo>
                  <a:lnTo>
                    <a:pt x="3088" y="227"/>
                  </a:lnTo>
                  <a:lnTo>
                    <a:pt x="3081" y="252"/>
                  </a:lnTo>
                  <a:lnTo>
                    <a:pt x="3071" y="277"/>
                  </a:lnTo>
                  <a:lnTo>
                    <a:pt x="3060" y="303"/>
                  </a:lnTo>
                  <a:lnTo>
                    <a:pt x="3044" y="331"/>
                  </a:lnTo>
                  <a:lnTo>
                    <a:pt x="3025" y="361"/>
                  </a:lnTo>
                  <a:lnTo>
                    <a:pt x="3004" y="393"/>
                  </a:lnTo>
                  <a:lnTo>
                    <a:pt x="2978" y="429"/>
                  </a:lnTo>
                  <a:lnTo>
                    <a:pt x="2948" y="468"/>
                  </a:lnTo>
                  <a:lnTo>
                    <a:pt x="2914" y="512"/>
                  </a:lnTo>
                  <a:lnTo>
                    <a:pt x="2876" y="561"/>
                  </a:lnTo>
                  <a:lnTo>
                    <a:pt x="2472" y="1078"/>
                  </a:lnTo>
                  <a:lnTo>
                    <a:pt x="2182" y="1078"/>
                  </a:lnTo>
                  <a:lnTo>
                    <a:pt x="2182" y="424"/>
                  </a:lnTo>
                  <a:lnTo>
                    <a:pt x="1784" y="1078"/>
                  </a:lnTo>
                  <a:lnTo>
                    <a:pt x="1518" y="1078"/>
                  </a:lnTo>
                  <a:lnTo>
                    <a:pt x="1518" y="234"/>
                  </a:lnTo>
                  <a:lnTo>
                    <a:pt x="1313" y="214"/>
                  </a:lnTo>
                  <a:lnTo>
                    <a:pt x="1313" y="118"/>
                  </a:lnTo>
                  <a:lnTo>
                    <a:pt x="1690" y="25"/>
                  </a:lnTo>
                  <a:lnTo>
                    <a:pt x="1832" y="25"/>
                  </a:lnTo>
                  <a:lnTo>
                    <a:pt x="1832" y="713"/>
                  </a:lnTo>
                  <a:lnTo>
                    <a:pt x="2247" y="25"/>
                  </a:lnTo>
                  <a:lnTo>
                    <a:pt x="2497" y="25"/>
                  </a:lnTo>
                  <a:lnTo>
                    <a:pt x="2497" y="822"/>
                  </a:lnTo>
                  <a:lnTo>
                    <a:pt x="2759" y="473"/>
                  </a:lnTo>
                  <a:lnTo>
                    <a:pt x="2759" y="62"/>
                  </a:lnTo>
                  <a:lnTo>
                    <a:pt x="2779" y="44"/>
                  </a:lnTo>
                  <a:lnTo>
                    <a:pt x="2806" y="27"/>
                  </a:lnTo>
                  <a:lnTo>
                    <a:pt x="2837" y="13"/>
                  </a:lnTo>
                  <a:lnTo>
                    <a:pt x="2872" y="4"/>
                  </a:lnTo>
                  <a:lnTo>
                    <a:pt x="2910" y="0"/>
                  </a:lnTo>
                  <a:close/>
                </a:path>
              </a:pathLst>
            </a:custGeom>
            <a:solidFill>
              <a:srgbClr val="000000"/>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GB" noProof="0" dirty="0"/>
            </a:p>
          </p:txBody>
        </p:sp>
      </p:grpSp>
    </p:spTree>
  </p:cSld>
  <p:clrMapOvr>
    <a:masterClrMapping/>
  </p:clrMapOvr>
  <p:transition>
    <p:diamond/>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Content: One">
    <p:spTree>
      <p:nvGrpSpPr>
        <p:cNvPr id="1" name=""/>
        <p:cNvGrpSpPr/>
        <p:nvPr/>
      </p:nvGrpSpPr>
      <p:grpSpPr>
        <a:xfrm>
          <a:off x="0" y="0"/>
          <a:ext cx="0" cy="0"/>
          <a:chOff x="0" y="0"/>
          <a:chExt cx="0" cy="0"/>
        </a:xfrm>
      </p:grpSpPr>
      <p:sp>
        <p:nvSpPr>
          <p:cNvPr id="2" name="Title 1"/>
          <p:cNvSpPr>
            <a:spLocks noGrp="1"/>
          </p:cNvSpPr>
          <p:nvPr>
            <p:ph type="title"/>
          </p:nvPr>
        </p:nvSpPr>
        <p:spPr>
          <a:xfrm>
            <a:off x="577850" y="685800"/>
            <a:ext cx="8750300" cy="914400"/>
          </a:xfrm>
        </p:spPr>
        <p:txBody>
          <a:bodyPr/>
          <a:lstStyle>
            <a:lvl1pPr>
              <a:defRPr/>
            </a:lvl1pPr>
          </a:lstStyle>
          <a:p>
            <a:r>
              <a:rPr lang="es-ES" noProof="0" smtClean="0"/>
              <a:t>Haga clic para modificar el estilo de título del patrón</a:t>
            </a:r>
            <a:endParaRPr lang="en-GB" noProof="0"/>
          </a:p>
        </p:txBody>
      </p:sp>
      <p:sp>
        <p:nvSpPr>
          <p:cNvPr id="31" name="Content Placeholder 26"/>
          <p:cNvSpPr>
            <a:spLocks noGrp="1"/>
          </p:cNvSpPr>
          <p:nvPr>
            <p:ph sz="quarter" idx="15"/>
          </p:nvPr>
        </p:nvSpPr>
        <p:spPr>
          <a:xfrm>
            <a:off x="577850" y="1752600"/>
            <a:ext cx="8750300" cy="4419600"/>
          </a:xfrm>
        </p:spPr>
        <p:txBody>
          <a:bodyPr/>
          <a:lstStyle>
            <a:lvl1pPr>
              <a:defRPr baseline="0"/>
            </a:lvl1pPr>
          </a:lstStyle>
          <a:p>
            <a:pPr lvl="0"/>
            <a:r>
              <a:rPr lang="es-ES" noProof="0" smtClean="0"/>
              <a:t>Haga clic para modificar el estilo de texto del patrón</a:t>
            </a:r>
          </a:p>
          <a:p>
            <a:pPr lvl="1"/>
            <a:r>
              <a:rPr lang="es-ES" noProof="0" smtClean="0"/>
              <a:t>Segundo nivel</a:t>
            </a:r>
          </a:p>
          <a:p>
            <a:pPr lvl="2"/>
            <a:r>
              <a:rPr lang="es-ES" noProof="0" smtClean="0"/>
              <a:t>Tercer nivel</a:t>
            </a:r>
          </a:p>
          <a:p>
            <a:pPr lvl="3"/>
            <a:r>
              <a:rPr lang="es-ES" noProof="0" smtClean="0"/>
              <a:t>Cuarto nivel</a:t>
            </a:r>
          </a:p>
          <a:p>
            <a:pPr lvl="4"/>
            <a:r>
              <a:rPr lang="es-ES" noProof="0" smtClean="0"/>
              <a:t>Quinto nivel</a:t>
            </a:r>
            <a:endParaRPr lang="en-GB" noProof="0"/>
          </a:p>
        </p:txBody>
      </p:sp>
      <p:sp>
        <p:nvSpPr>
          <p:cNvPr id="27" name="Footer Placeholder 4"/>
          <p:cNvSpPr>
            <a:spLocks noGrp="1"/>
          </p:cNvSpPr>
          <p:nvPr>
            <p:ph type="ftr" sz="quarter" idx="3"/>
          </p:nvPr>
        </p:nvSpPr>
        <p:spPr>
          <a:xfrm>
            <a:off x="577850" y="6324600"/>
            <a:ext cx="5695950" cy="152400"/>
          </a:xfrm>
          <a:prstGeom prst="rect">
            <a:avLst/>
          </a:prstGeom>
        </p:spPr>
        <p:txBody>
          <a:bodyPr vert="horz" lIns="0" tIns="0" rIns="0" bIns="0" anchor="b" anchorCtr="0">
            <a:noAutofit/>
          </a:bodyPr>
          <a:lstStyle>
            <a:lvl1pPr algn="l">
              <a:defRPr sz="1000">
                <a:solidFill>
                  <a:schemeClr val="tx1"/>
                </a:solidFill>
                <a:latin typeface="Arial" pitchFamily="34" charset="0"/>
                <a:cs typeface="Arial" pitchFamily="34" charset="0"/>
              </a:defRPr>
            </a:lvl1pPr>
          </a:lstStyle>
          <a:p>
            <a:endParaRPr lang="en-GB" dirty="0"/>
          </a:p>
        </p:txBody>
      </p:sp>
      <p:sp>
        <p:nvSpPr>
          <p:cNvPr id="32" name="TextBox 31"/>
          <p:cNvSpPr txBox="1"/>
          <p:nvPr/>
        </p:nvSpPr>
        <p:spPr>
          <a:xfrm>
            <a:off x="577850" y="6477003"/>
            <a:ext cx="2806700" cy="152401"/>
          </a:xfrm>
          <a:prstGeom prst="rect">
            <a:avLst/>
          </a:prstGeom>
          <a:noFill/>
        </p:spPr>
        <p:txBody>
          <a:bodyPr vert="horz" wrap="square" lIns="0" tIns="0" rIns="0" bIns="0" rtlCol="0" anchor="t" anchorCtr="0">
            <a:noAutofit/>
          </a:bodyPr>
          <a:lstStyle/>
          <a:p>
            <a:r>
              <a:rPr lang="en-GB" sz="1000" noProof="0" dirty="0" smtClean="0">
                <a:latin typeface="Arial" pitchFamily="34" charset="0"/>
                <a:cs typeface="Arial" pitchFamily="34" charset="0"/>
              </a:rPr>
              <a:t>PwC</a:t>
            </a:r>
            <a:endParaRPr lang="en-GB" sz="1000" noProof="0" dirty="0">
              <a:latin typeface="Arial" pitchFamily="34" charset="0"/>
              <a:cs typeface="Arial" pitchFamily="34" charset="0"/>
            </a:endParaRPr>
          </a:p>
        </p:txBody>
      </p:sp>
      <p:cxnSp>
        <p:nvCxnSpPr>
          <p:cNvPr id="15" name="Shape 14"/>
          <p:cNvCxnSpPr/>
          <p:nvPr/>
        </p:nvCxnSpPr>
        <p:spPr>
          <a:xfrm rot="5400000" flipH="1" flipV="1">
            <a:off x="4794253" y="-3771900"/>
            <a:ext cx="152399" cy="8915400"/>
          </a:xfrm>
          <a:prstGeom prst="bentConnector2">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p:cNvSpPr>
            <a:spLocks noGrp="1"/>
          </p:cNvSpPr>
          <p:nvPr>
            <p:ph type="sldNum" sz="quarter" idx="4"/>
          </p:nvPr>
        </p:nvSpPr>
        <p:spPr>
          <a:xfrm>
            <a:off x="7677150" y="6477000"/>
            <a:ext cx="1654302" cy="152400"/>
          </a:xfrm>
          <a:prstGeom prst="rect">
            <a:avLst/>
          </a:prstGeom>
        </p:spPr>
        <p:txBody>
          <a:bodyPr lIns="0" tIns="0" rIns="0" bIns="0" anchor="t" anchorCtr="0">
            <a:noAutofit/>
          </a:bodyPr>
          <a:lstStyle>
            <a:lvl1pPr algn="r">
              <a:defRPr sz="1000">
                <a:solidFill>
                  <a:schemeClr val="tx1"/>
                </a:solidFill>
                <a:latin typeface="Arial" pitchFamily="34" charset="0"/>
                <a:cs typeface="Arial" pitchFamily="34" charset="0"/>
              </a:defRPr>
            </a:lvl1pPr>
          </a:lstStyle>
          <a:p>
            <a:fld id="{9EBD5762-3BDC-484D-9503-7EA6D5A9A8CE}" type="slidenum">
              <a:rPr lang="en-GB" smtClean="0"/>
              <a:pPr/>
              <a:t>‹#›</a:t>
            </a:fld>
            <a:endParaRPr lang="en-GB" dirty="0"/>
          </a:p>
        </p:txBody>
      </p:sp>
      <p:sp>
        <p:nvSpPr>
          <p:cNvPr id="10" name="Date Placeholder 3"/>
          <p:cNvSpPr>
            <a:spLocks noGrp="1"/>
          </p:cNvSpPr>
          <p:nvPr>
            <p:ph type="dt" sz="half" idx="2"/>
          </p:nvPr>
        </p:nvSpPr>
        <p:spPr>
          <a:xfrm>
            <a:off x="7677150" y="6324600"/>
            <a:ext cx="1651000" cy="152400"/>
          </a:xfrm>
          <a:prstGeom prst="rect">
            <a:avLst/>
          </a:prstGeom>
        </p:spPr>
        <p:txBody>
          <a:bodyPr lIns="0" tIns="0" rIns="0" bIns="0" anchor="t" anchorCtr="0">
            <a:noAutofit/>
          </a:bodyPr>
          <a:lstStyle>
            <a:lvl1pPr algn="r">
              <a:defRPr sz="1000">
                <a:solidFill>
                  <a:schemeClr val="tx1"/>
                </a:solidFill>
                <a:latin typeface="Arial" pitchFamily="34" charset="0"/>
                <a:cs typeface="Arial" pitchFamily="34" charset="0"/>
              </a:defRPr>
            </a:lvl1pPr>
          </a:lstStyle>
          <a:p>
            <a:fld id="{443FA339-AC87-4563-9BD3-0FEF693FDF1B}" type="datetime1">
              <a:rPr lang="es-CL" smtClean="0"/>
              <a:t>06-08-2018</a:t>
            </a:fld>
            <a:endParaRPr lang="en-GB" dirty="0"/>
          </a:p>
        </p:txBody>
      </p:sp>
    </p:spTree>
  </p:cSld>
  <p:clrMapOvr>
    <a:masterClrMapping/>
  </p:clrMapOvr>
  <p:transition>
    <p:diamond/>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p:cSld name="Cover Slide: Colour">
    <p:spTree>
      <p:nvGrpSpPr>
        <p:cNvPr id="1" name=""/>
        <p:cNvGrpSpPr/>
        <p:nvPr/>
      </p:nvGrpSpPr>
      <p:grpSpPr>
        <a:xfrm>
          <a:off x="0" y="0"/>
          <a:ext cx="0" cy="0"/>
          <a:chOff x="0" y="0"/>
          <a:chExt cx="0" cy="0"/>
        </a:xfrm>
      </p:grpSpPr>
      <p:sp>
        <p:nvSpPr>
          <p:cNvPr id="82" name="Rectangle 649"/>
          <p:cNvSpPr>
            <a:spLocks noChangeArrowheads="1"/>
          </p:cNvSpPr>
          <p:nvPr/>
        </p:nvSpPr>
        <p:spPr bwMode="gray">
          <a:xfrm>
            <a:off x="8007350" y="685802"/>
            <a:ext cx="1898650" cy="5486399"/>
          </a:xfrm>
          <a:prstGeom prst="rect">
            <a:avLst/>
          </a:prstGeom>
          <a:solidFill>
            <a:schemeClr val="tx2">
              <a:lumMod val="40000"/>
              <a:lumOff val="60000"/>
            </a:schemeClr>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noProof="0" dirty="0"/>
          </a:p>
        </p:txBody>
      </p:sp>
      <p:sp>
        <p:nvSpPr>
          <p:cNvPr id="81" name="Rectangle 648"/>
          <p:cNvSpPr>
            <a:spLocks noChangeArrowheads="1"/>
          </p:cNvSpPr>
          <p:nvPr/>
        </p:nvSpPr>
        <p:spPr bwMode="gray">
          <a:xfrm>
            <a:off x="1898650" y="0"/>
            <a:ext cx="6108700" cy="685800"/>
          </a:xfrm>
          <a:prstGeom prst="rect">
            <a:avLst/>
          </a:prstGeom>
          <a:solidFill>
            <a:schemeClr val="tx2">
              <a:lumMod val="60000"/>
              <a:lumOff val="40000"/>
            </a:schemeClr>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noProof="0" dirty="0"/>
          </a:p>
        </p:txBody>
      </p:sp>
      <p:sp>
        <p:nvSpPr>
          <p:cNvPr id="83" name="Rectangle 650"/>
          <p:cNvSpPr>
            <a:spLocks noChangeArrowheads="1"/>
          </p:cNvSpPr>
          <p:nvPr/>
        </p:nvSpPr>
        <p:spPr bwMode="gray">
          <a:xfrm>
            <a:off x="1898650" y="685800"/>
            <a:ext cx="6108700" cy="5486400"/>
          </a:xfrm>
          <a:prstGeom prst="rect">
            <a:avLst/>
          </a:prstGeom>
          <a:solidFill>
            <a:schemeClr val="tx2"/>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noProof="0" dirty="0"/>
          </a:p>
        </p:txBody>
      </p:sp>
      <p:sp>
        <p:nvSpPr>
          <p:cNvPr id="50" name="Title 1"/>
          <p:cNvSpPr>
            <a:spLocks noGrp="1"/>
          </p:cNvSpPr>
          <p:nvPr>
            <p:ph type="ctrTitle" hasCustomPrompt="1"/>
          </p:nvPr>
        </p:nvSpPr>
        <p:spPr bwMode="white">
          <a:xfrm>
            <a:off x="2053433" y="838200"/>
            <a:ext cx="5788819" cy="914400"/>
          </a:xfrm>
        </p:spPr>
        <p:txBody>
          <a:bodyPr anchor="t" anchorCtr="0">
            <a:noAutofit/>
          </a:bodyPr>
          <a:lstStyle>
            <a:lvl1pPr>
              <a:lnSpc>
                <a:spcPct val="90000"/>
              </a:lnSpc>
              <a:defRPr sz="3200" b="1" i="1" baseline="0">
                <a:solidFill>
                  <a:schemeClr val="bg1"/>
                </a:solidFill>
              </a:defRPr>
            </a:lvl1pPr>
          </a:lstStyle>
          <a:p>
            <a:r>
              <a:rPr lang="en-GB" noProof="0" dirty="0" smtClean="0"/>
              <a:t>Click to add the presentation’s main title</a:t>
            </a:r>
            <a:endParaRPr lang="en-GB" noProof="0" dirty="0"/>
          </a:p>
        </p:txBody>
      </p:sp>
      <p:sp>
        <p:nvSpPr>
          <p:cNvPr id="51" name="Subtitle 2"/>
          <p:cNvSpPr>
            <a:spLocks noGrp="1"/>
          </p:cNvSpPr>
          <p:nvPr>
            <p:ph type="subTitle" idx="1" hasCustomPrompt="1"/>
          </p:nvPr>
        </p:nvSpPr>
        <p:spPr bwMode="white">
          <a:xfrm>
            <a:off x="2053433" y="1828802"/>
            <a:ext cx="5788819" cy="914401"/>
          </a:xfrm>
        </p:spPr>
        <p:txBody>
          <a:bodyPr>
            <a:noAutofit/>
          </a:bodyPr>
          <a:lstStyle>
            <a:lvl1pPr marL="0" indent="0" algn="l">
              <a:lnSpc>
                <a:spcPct val="90000"/>
              </a:lnSpc>
              <a:spcAft>
                <a:spcPts val="0"/>
              </a:spcAft>
              <a:buNone/>
              <a:defRPr sz="3200" baseline="0">
                <a:solidFill>
                  <a:schemeClr val="bg1"/>
                </a:solidFill>
                <a:latin typeface="+mj-lt"/>
              </a:defRPr>
            </a:lvl1pPr>
            <a:lvl2pPr marL="0" indent="0" algn="l">
              <a:buNone/>
              <a:defRPr sz="1800">
                <a:solidFill>
                  <a:schemeClr val="bg1"/>
                </a:solidFill>
                <a:latin typeface="+mj-lt"/>
              </a:defRPr>
            </a:lvl2pPr>
            <a:lvl3pPr marL="457200" indent="0" algn="l">
              <a:buNone/>
              <a:defRPr sz="1800">
                <a:solidFill>
                  <a:schemeClr val="bg1"/>
                </a:solidFill>
                <a:latin typeface="+mj-lt"/>
              </a:defRPr>
            </a:lvl3pPr>
            <a:lvl4pPr marL="914400" indent="0" algn="l">
              <a:buNone/>
              <a:defRPr sz="1800">
                <a:solidFill>
                  <a:schemeClr val="bg1"/>
                </a:solidFill>
                <a:latin typeface="+mj-lt"/>
              </a:defRPr>
            </a:lvl4pPr>
            <a:lvl5pPr marL="1371600" indent="0" algn="l">
              <a:buNone/>
              <a:defRPr sz="1800">
                <a:solidFill>
                  <a:schemeClr val="bg1"/>
                </a:solidFill>
                <a:latin typeface="+mj-lt"/>
              </a:defRPr>
            </a:lvl5pPr>
            <a:lvl6pPr marL="1828800" indent="0" algn="l">
              <a:buNone/>
              <a:defRPr sz="1800">
                <a:solidFill>
                  <a:schemeClr val="bg1"/>
                </a:solidFill>
                <a:latin typeface="+mj-lt"/>
              </a:defRPr>
            </a:lvl6pPr>
            <a:lvl7pPr marL="2286000" indent="0" algn="l">
              <a:buNone/>
              <a:defRPr sz="1800">
                <a:solidFill>
                  <a:schemeClr val="bg1"/>
                </a:solidFill>
                <a:latin typeface="+mj-lt"/>
              </a:defRPr>
            </a:lvl7pPr>
            <a:lvl8pPr marL="2743200" indent="0" algn="l">
              <a:buNone/>
              <a:defRPr sz="1800">
                <a:solidFill>
                  <a:schemeClr val="bg1"/>
                </a:solidFill>
                <a:latin typeface="+mj-lt"/>
              </a:defRPr>
            </a:lvl8pPr>
            <a:lvl9pPr marL="3200400" indent="0" algn="l">
              <a:buNone/>
              <a:defRPr sz="1800">
                <a:solidFill>
                  <a:schemeClr val="bg1"/>
                </a:solidFill>
                <a:latin typeface="+mj-lt"/>
              </a:defRPr>
            </a:lvl9pPr>
          </a:lstStyle>
          <a:p>
            <a:r>
              <a:rPr lang="en-GB" noProof="0" dirty="0" smtClean="0"/>
              <a:t>Subtitle and date (move higher if title is only one line)</a:t>
            </a:r>
          </a:p>
        </p:txBody>
      </p:sp>
      <p:sp>
        <p:nvSpPr>
          <p:cNvPr id="52" name="Text Placeholder 31"/>
          <p:cNvSpPr>
            <a:spLocks noGrp="1"/>
          </p:cNvSpPr>
          <p:nvPr>
            <p:ph type="body" sz="quarter" idx="10" hasCustomPrompt="1"/>
          </p:nvPr>
        </p:nvSpPr>
        <p:spPr bwMode="white">
          <a:xfrm>
            <a:off x="2053431" y="374904"/>
            <a:ext cx="4447794" cy="146304"/>
          </a:xfrm>
        </p:spPr>
        <p:txBody>
          <a:bodyPr/>
          <a:lstStyle>
            <a:lvl1pPr>
              <a:defRPr sz="1100">
                <a:solidFill>
                  <a:schemeClr val="bg1"/>
                </a:solidFill>
                <a:latin typeface="Arial" pitchFamily="34" charset="0"/>
                <a:cs typeface="Arial" pitchFamily="34" charset="0"/>
              </a:defRPr>
            </a:lvl1pPr>
            <a:lvl2pPr>
              <a:defRPr sz="1000">
                <a:solidFill>
                  <a:schemeClr val="bg1"/>
                </a:solidFill>
                <a:latin typeface="Arial" pitchFamily="34" charset="0"/>
                <a:cs typeface="Arial" pitchFamily="34" charset="0"/>
              </a:defRPr>
            </a:lvl2pPr>
            <a:lvl3pPr>
              <a:defRPr sz="1000">
                <a:solidFill>
                  <a:schemeClr val="bg1"/>
                </a:solidFill>
                <a:latin typeface="Arial" pitchFamily="34" charset="0"/>
                <a:cs typeface="Arial" pitchFamily="34" charset="0"/>
              </a:defRPr>
            </a:lvl3pPr>
            <a:lvl4pPr>
              <a:defRPr sz="1000">
                <a:solidFill>
                  <a:schemeClr val="bg1"/>
                </a:solidFill>
                <a:latin typeface="Arial" pitchFamily="34" charset="0"/>
                <a:cs typeface="Arial" pitchFamily="34" charset="0"/>
              </a:defRPr>
            </a:lvl4pPr>
            <a:lvl5pPr>
              <a:defRPr sz="1000">
                <a:solidFill>
                  <a:schemeClr val="bg1"/>
                </a:solidFill>
                <a:latin typeface="Arial" pitchFamily="34" charset="0"/>
                <a:cs typeface="Arial" pitchFamily="34" charset="0"/>
              </a:defRPr>
            </a:lvl5pPr>
          </a:lstStyle>
          <a:p>
            <a:pPr lvl="0"/>
            <a:r>
              <a:rPr lang="en-GB" noProof="0" smtClean="0"/>
              <a:t>www.pwc.com</a:t>
            </a:r>
            <a:endParaRPr lang="en-GB" noProof="0"/>
          </a:p>
        </p:txBody>
      </p:sp>
      <p:grpSp>
        <p:nvGrpSpPr>
          <p:cNvPr id="11" name="Group 32"/>
          <p:cNvGrpSpPr/>
          <p:nvPr userDrawn="1"/>
        </p:nvGrpSpPr>
        <p:grpSpPr>
          <a:xfrm>
            <a:off x="1049308" y="6170994"/>
            <a:ext cx="990600" cy="533479"/>
            <a:chOff x="518032" y="978681"/>
            <a:chExt cx="4572000" cy="2667393"/>
          </a:xfrm>
        </p:grpSpPr>
        <p:sp>
          <p:nvSpPr>
            <p:cNvPr id="12" name="Rectangle 37"/>
            <p:cNvSpPr>
              <a:spLocks noChangeArrowheads="1"/>
            </p:cNvSpPr>
            <p:nvPr userDrawn="1"/>
          </p:nvSpPr>
          <p:spPr bwMode="black">
            <a:xfrm>
              <a:off x="3295650" y="978681"/>
              <a:ext cx="1143000" cy="263229"/>
            </a:xfrm>
            <a:prstGeom prst="rect">
              <a:avLst/>
            </a:prstGeom>
            <a:solidFill>
              <a:schemeClr val="tx2"/>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noProof="0" dirty="0"/>
            </a:p>
          </p:txBody>
        </p:sp>
        <p:sp>
          <p:nvSpPr>
            <p:cNvPr id="13" name="Freeform 7"/>
            <p:cNvSpPr>
              <a:spLocks noEditPoints="1"/>
            </p:cNvSpPr>
            <p:nvPr userDrawn="1"/>
          </p:nvSpPr>
          <p:spPr bwMode="black">
            <a:xfrm>
              <a:off x="518032" y="1922794"/>
              <a:ext cx="4572000" cy="1723280"/>
            </a:xfrm>
            <a:custGeom>
              <a:avLst/>
              <a:gdLst/>
              <a:ahLst/>
              <a:cxnLst>
                <a:cxn ang="0">
                  <a:pos x="581" y="233"/>
                </a:cxn>
                <a:cxn ang="0">
                  <a:pos x="538" y="949"/>
                </a:cxn>
                <a:cxn ang="0">
                  <a:pos x="630" y="946"/>
                </a:cxn>
                <a:cxn ang="0">
                  <a:pos x="793" y="880"/>
                </a:cxn>
                <a:cxn ang="0">
                  <a:pos x="886" y="728"/>
                </a:cxn>
                <a:cxn ang="0">
                  <a:pos x="905" y="505"/>
                </a:cxn>
                <a:cxn ang="0">
                  <a:pos x="850" y="329"/>
                </a:cxn>
                <a:cxn ang="0">
                  <a:pos x="727" y="241"/>
                </a:cxn>
                <a:cxn ang="0">
                  <a:pos x="521" y="3"/>
                </a:cxn>
                <a:cxn ang="0">
                  <a:pos x="643" y="74"/>
                </a:cxn>
                <a:cxn ang="0">
                  <a:pos x="761" y="24"/>
                </a:cxn>
                <a:cxn ang="0">
                  <a:pos x="855" y="9"/>
                </a:cxn>
                <a:cxn ang="0">
                  <a:pos x="1026" y="40"/>
                </a:cxn>
                <a:cxn ang="0">
                  <a:pos x="1180" y="172"/>
                </a:cxn>
                <a:cxn ang="0">
                  <a:pos x="1265" y="383"/>
                </a:cxn>
                <a:cxn ang="0">
                  <a:pos x="1265" y="641"/>
                </a:cxn>
                <a:cxn ang="0">
                  <a:pos x="1175" y="857"/>
                </a:cxn>
                <a:cxn ang="0">
                  <a:pos x="1005" y="1006"/>
                </a:cxn>
                <a:cxn ang="0">
                  <a:pos x="766" y="1074"/>
                </a:cxn>
                <a:cxn ang="0">
                  <a:pos x="601" y="1074"/>
                </a:cxn>
                <a:cxn ang="0">
                  <a:pos x="692" y="1447"/>
                </a:cxn>
                <a:cxn ang="0">
                  <a:pos x="171" y="1408"/>
                </a:cxn>
                <a:cxn ang="0">
                  <a:pos x="413" y="3"/>
                </a:cxn>
                <a:cxn ang="0">
                  <a:pos x="3876" y="20"/>
                </a:cxn>
                <a:cxn ang="0">
                  <a:pos x="4036" y="100"/>
                </a:cxn>
                <a:cxn ang="0">
                  <a:pos x="4113" y="232"/>
                </a:cxn>
                <a:cxn ang="0">
                  <a:pos x="4091" y="362"/>
                </a:cxn>
                <a:cxn ang="0">
                  <a:pos x="3995" y="436"/>
                </a:cxn>
                <a:cxn ang="0">
                  <a:pos x="3859" y="438"/>
                </a:cxn>
                <a:cxn ang="0">
                  <a:pos x="3757" y="114"/>
                </a:cxn>
                <a:cxn ang="0">
                  <a:pos x="3597" y="187"/>
                </a:cxn>
                <a:cxn ang="0">
                  <a:pos x="3508" y="339"/>
                </a:cxn>
                <a:cxn ang="0">
                  <a:pos x="3489" y="565"/>
                </a:cxn>
                <a:cxn ang="0">
                  <a:pos x="3547" y="753"/>
                </a:cxn>
                <a:cxn ang="0">
                  <a:pos x="3668" y="869"/>
                </a:cxn>
                <a:cxn ang="0">
                  <a:pos x="3821" y="896"/>
                </a:cxn>
                <a:cxn ang="0">
                  <a:pos x="3931" y="872"/>
                </a:cxn>
                <a:cxn ang="0">
                  <a:pos x="4079" y="810"/>
                </a:cxn>
                <a:cxn ang="0">
                  <a:pos x="4016" y="1024"/>
                </a:cxn>
                <a:cxn ang="0">
                  <a:pos x="3830" y="1080"/>
                </a:cxn>
                <a:cxn ang="0">
                  <a:pos x="3651" y="1095"/>
                </a:cxn>
                <a:cxn ang="0">
                  <a:pos x="3426" y="1060"/>
                </a:cxn>
                <a:cxn ang="0">
                  <a:pos x="3255" y="947"/>
                </a:cxn>
                <a:cxn ang="0">
                  <a:pos x="3140" y="772"/>
                </a:cxn>
                <a:cxn ang="0">
                  <a:pos x="3101" y="561"/>
                </a:cxn>
                <a:cxn ang="0">
                  <a:pos x="3153" y="318"/>
                </a:cxn>
                <a:cxn ang="0">
                  <a:pos x="3293" y="135"/>
                </a:cxn>
                <a:cxn ang="0">
                  <a:pos x="3508" y="27"/>
                </a:cxn>
                <a:cxn ang="0">
                  <a:pos x="2910" y="0"/>
                </a:cxn>
                <a:cxn ang="0">
                  <a:pos x="3040" y="52"/>
                </a:cxn>
                <a:cxn ang="0">
                  <a:pos x="3093" y="178"/>
                </a:cxn>
                <a:cxn ang="0">
                  <a:pos x="3071" y="277"/>
                </a:cxn>
                <a:cxn ang="0">
                  <a:pos x="3004" y="393"/>
                </a:cxn>
                <a:cxn ang="0">
                  <a:pos x="2876" y="561"/>
                </a:cxn>
                <a:cxn ang="0">
                  <a:pos x="1784" y="1078"/>
                </a:cxn>
                <a:cxn ang="0">
                  <a:pos x="1313" y="118"/>
                </a:cxn>
                <a:cxn ang="0">
                  <a:pos x="2247" y="25"/>
                </a:cxn>
                <a:cxn ang="0">
                  <a:pos x="2759" y="62"/>
                </a:cxn>
                <a:cxn ang="0">
                  <a:pos x="2872" y="4"/>
                </a:cxn>
              </a:cxnLst>
              <a:rect l="0" t="0" r="r" b="b"/>
              <a:pathLst>
                <a:path w="4127" h="1544">
                  <a:moveTo>
                    <a:pt x="640" y="229"/>
                  </a:moveTo>
                  <a:lnTo>
                    <a:pt x="622" y="229"/>
                  </a:lnTo>
                  <a:lnTo>
                    <a:pt x="603" y="230"/>
                  </a:lnTo>
                  <a:lnTo>
                    <a:pt x="581" y="233"/>
                  </a:lnTo>
                  <a:lnTo>
                    <a:pt x="553" y="235"/>
                  </a:lnTo>
                  <a:lnTo>
                    <a:pt x="521" y="241"/>
                  </a:lnTo>
                  <a:lnTo>
                    <a:pt x="521" y="947"/>
                  </a:lnTo>
                  <a:lnTo>
                    <a:pt x="538" y="949"/>
                  </a:lnTo>
                  <a:lnTo>
                    <a:pt x="553" y="949"/>
                  </a:lnTo>
                  <a:lnTo>
                    <a:pt x="566" y="949"/>
                  </a:lnTo>
                  <a:lnTo>
                    <a:pt x="578" y="949"/>
                  </a:lnTo>
                  <a:lnTo>
                    <a:pt x="630" y="946"/>
                  </a:lnTo>
                  <a:lnTo>
                    <a:pt x="677" y="937"/>
                  </a:lnTo>
                  <a:lnTo>
                    <a:pt x="720" y="924"/>
                  </a:lnTo>
                  <a:lnTo>
                    <a:pt x="758" y="905"/>
                  </a:lnTo>
                  <a:lnTo>
                    <a:pt x="793" y="880"/>
                  </a:lnTo>
                  <a:lnTo>
                    <a:pt x="824" y="850"/>
                  </a:lnTo>
                  <a:lnTo>
                    <a:pt x="849" y="815"/>
                  </a:lnTo>
                  <a:lnTo>
                    <a:pt x="870" y="775"/>
                  </a:lnTo>
                  <a:lnTo>
                    <a:pt x="886" y="728"/>
                  </a:lnTo>
                  <a:lnTo>
                    <a:pt x="897" y="678"/>
                  </a:lnTo>
                  <a:lnTo>
                    <a:pt x="905" y="622"/>
                  </a:lnTo>
                  <a:lnTo>
                    <a:pt x="907" y="561"/>
                  </a:lnTo>
                  <a:lnTo>
                    <a:pt x="905" y="505"/>
                  </a:lnTo>
                  <a:lnTo>
                    <a:pt x="897" y="452"/>
                  </a:lnTo>
                  <a:lnTo>
                    <a:pt x="886" y="407"/>
                  </a:lnTo>
                  <a:lnTo>
                    <a:pt x="870" y="366"/>
                  </a:lnTo>
                  <a:lnTo>
                    <a:pt x="850" y="329"/>
                  </a:lnTo>
                  <a:lnTo>
                    <a:pt x="826" y="299"/>
                  </a:lnTo>
                  <a:lnTo>
                    <a:pt x="797" y="274"/>
                  </a:lnTo>
                  <a:lnTo>
                    <a:pt x="763" y="254"/>
                  </a:lnTo>
                  <a:lnTo>
                    <a:pt x="727" y="241"/>
                  </a:lnTo>
                  <a:lnTo>
                    <a:pt x="686" y="232"/>
                  </a:lnTo>
                  <a:lnTo>
                    <a:pt x="640" y="229"/>
                  </a:lnTo>
                  <a:close/>
                  <a:moveTo>
                    <a:pt x="413" y="3"/>
                  </a:moveTo>
                  <a:lnTo>
                    <a:pt x="521" y="3"/>
                  </a:lnTo>
                  <a:lnTo>
                    <a:pt x="521" y="143"/>
                  </a:lnTo>
                  <a:lnTo>
                    <a:pt x="566" y="117"/>
                  </a:lnTo>
                  <a:lnTo>
                    <a:pt x="607" y="93"/>
                  </a:lnTo>
                  <a:lnTo>
                    <a:pt x="643" y="74"/>
                  </a:lnTo>
                  <a:lnTo>
                    <a:pt x="677" y="57"/>
                  </a:lnTo>
                  <a:lnTo>
                    <a:pt x="707" y="44"/>
                  </a:lnTo>
                  <a:lnTo>
                    <a:pt x="735" y="33"/>
                  </a:lnTo>
                  <a:lnTo>
                    <a:pt x="761" y="24"/>
                  </a:lnTo>
                  <a:lnTo>
                    <a:pt x="785" y="18"/>
                  </a:lnTo>
                  <a:lnTo>
                    <a:pt x="809" y="13"/>
                  </a:lnTo>
                  <a:lnTo>
                    <a:pt x="831" y="10"/>
                  </a:lnTo>
                  <a:lnTo>
                    <a:pt x="855" y="9"/>
                  </a:lnTo>
                  <a:lnTo>
                    <a:pt x="879" y="8"/>
                  </a:lnTo>
                  <a:lnTo>
                    <a:pt x="931" y="12"/>
                  </a:lnTo>
                  <a:lnTo>
                    <a:pt x="980" y="23"/>
                  </a:lnTo>
                  <a:lnTo>
                    <a:pt x="1026" y="40"/>
                  </a:lnTo>
                  <a:lnTo>
                    <a:pt x="1070" y="64"/>
                  </a:lnTo>
                  <a:lnTo>
                    <a:pt x="1110" y="94"/>
                  </a:lnTo>
                  <a:lnTo>
                    <a:pt x="1148" y="130"/>
                  </a:lnTo>
                  <a:lnTo>
                    <a:pt x="1180" y="172"/>
                  </a:lnTo>
                  <a:lnTo>
                    <a:pt x="1209" y="218"/>
                  </a:lnTo>
                  <a:lnTo>
                    <a:pt x="1233" y="268"/>
                  </a:lnTo>
                  <a:lnTo>
                    <a:pt x="1252" y="324"/>
                  </a:lnTo>
                  <a:lnTo>
                    <a:pt x="1265" y="383"/>
                  </a:lnTo>
                  <a:lnTo>
                    <a:pt x="1274" y="446"/>
                  </a:lnTo>
                  <a:lnTo>
                    <a:pt x="1278" y="512"/>
                  </a:lnTo>
                  <a:lnTo>
                    <a:pt x="1274" y="578"/>
                  </a:lnTo>
                  <a:lnTo>
                    <a:pt x="1265" y="641"/>
                  </a:lnTo>
                  <a:lnTo>
                    <a:pt x="1252" y="701"/>
                  </a:lnTo>
                  <a:lnTo>
                    <a:pt x="1232" y="756"/>
                  </a:lnTo>
                  <a:lnTo>
                    <a:pt x="1205" y="809"/>
                  </a:lnTo>
                  <a:lnTo>
                    <a:pt x="1175" y="857"/>
                  </a:lnTo>
                  <a:lnTo>
                    <a:pt x="1140" y="901"/>
                  </a:lnTo>
                  <a:lnTo>
                    <a:pt x="1099" y="941"/>
                  </a:lnTo>
                  <a:lnTo>
                    <a:pt x="1054" y="976"/>
                  </a:lnTo>
                  <a:lnTo>
                    <a:pt x="1005" y="1006"/>
                  </a:lnTo>
                  <a:lnTo>
                    <a:pt x="951" y="1031"/>
                  </a:lnTo>
                  <a:lnTo>
                    <a:pt x="894" y="1051"/>
                  </a:lnTo>
                  <a:lnTo>
                    <a:pt x="831" y="1065"/>
                  </a:lnTo>
                  <a:lnTo>
                    <a:pt x="766" y="1074"/>
                  </a:lnTo>
                  <a:lnTo>
                    <a:pt x="696" y="1078"/>
                  </a:lnTo>
                  <a:lnTo>
                    <a:pt x="670" y="1078"/>
                  </a:lnTo>
                  <a:lnTo>
                    <a:pt x="637" y="1076"/>
                  </a:lnTo>
                  <a:lnTo>
                    <a:pt x="601" y="1074"/>
                  </a:lnTo>
                  <a:lnTo>
                    <a:pt x="561" y="1071"/>
                  </a:lnTo>
                  <a:lnTo>
                    <a:pt x="521" y="1068"/>
                  </a:lnTo>
                  <a:lnTo>
                    <a:pt x="521" y="1408"/>
                  </a:lnTo>
                  <a:lnTo>
                    <a:pt x="692" y="1447"/>
                  </a:lnTo>
                  <a:lnTo>
                    <a:pt x="692" y="1544"/>
                  </a:lnTo>
                  <a:lnTo>
                    <a:pt x="18" y="1544"/>
                  </a:lnTo>
                  <a:lnTo>
                    <a:pt x="18" y="1447"/>
                  </a:lnTo>
                  <a:lnTo>
                    <a:pt x="171" y="1408"/>
                  </a:lnTo>
                  <a:lnTo>
                    <a:pt x="171" y="229"/>
                  </a:lnTo>
                  <a:lnTo>
                    <a:pt x="0" y="229"/>
                  </a:lnTo>
                  <a:lnTo>
                    <a:pt x="0" y="128"/>
                  </a:lnTo>
                  <a:lnTo>
                    <a:pt x="413" y="3"/>
                  </a:lnTo>
                  <a:close/>
                  <a:moveTo>
                    <a:pt x="3711" y="0"/>
                  </a:moveTo>
                  <a:lnTo>
                    <a:pt x="3770" y="3"/>
                  </a:lnTo>
                  <a:lnTo>
                    <a:pt x="3825" y="9"/>
                  </a:lnTo>
                  <a:lnTo>
                    <a:pt x="3876" y="20"/>
                  </a:lnTo>
                  <a:lnTo>
                    <a:pt x="3923" y="34"/>
                  </a:lnTo>
                  <a:lnTo>
                    <a:pt x="3965" y="53"/>
                  </a:lnTo>
                  <a:lnTo>
                    <a:pt x="4004" y="75"/>
                  </a:lnTo>
                  <a:lnTo>
                    <a:pt x="4036" y="100"/>
                  </a:lnTo>
                  <a:lnTo>
                    <a:pt x="4064" y="129"/>
                  </a:lnTo>
                  <a:lnTo>
                    <a:pt x="4086" y="160"/>
                  </a:lnTo>
                  <a:lnTo>
                    <a:pt x="4103" y="194"/>
                  </a:lnTo>
                  <a:lnTo>
                    <a:pt x="4113" y="232"/>
                  </a:lnTo>
                  <a:lnTo>
                    <a:pt x="4117" y="271"/>
                  </a:lnTo>
                  <a:lnTo>
                    <a:pt x="4114" y="304"/>
                  </a:lnTo>
                  <a:lnTo>
                    <a:pt x="4105" y="334"/>
                  </a:lnTo>
                  <a:lnTo>
                    <a:pt x="4091" y="362"/>
                  </a:lnTo>
                  <a:lnTo>
                    <a:pt x="4074" y="387"/>
                  </a:lnTo>
                  <a:lnTo>
                    <a:pt x="4051" y="407"/>
                  </a:lnTo>
                  <a:lnTo>
                    <a:pt x="4025" y="423"/>
                  </a:lnTo>
                  <a:lnTo>
                    <a:pt x="3995" y="436"/>
                  </a:lnTo>
                  <a:lnTo>
                    <a:pt x="3961" y="443"/>
                  </a:lnTo>
                  <a:lnTo>
                    <a:pt x="3925" y="446"/>
                  </a:lnTo>
                  <a:lnTo>
                    <a:pt x="3891" y="444"/>
                  </a:lnTo>
                  <a:lnTo>
                    <a:pt x="3859" y="438"/>
                  </a:lnTo>
                  <a:lnTo>
                    <a:pt x="3826" y="428"/>
                  </a:lnTo>
                  <a:lnTo>
                    <a:pt x="3792" y="413"/>
                  </a:lnTo>
                  <a:lnTo>
                    <a:pt x="3757" y="394"/>
                  </a:lnTo>
                  <a:lnTo>
                    <a:pt x="3757" y="114"/>
                  </a:lnTo>
                  <a:lnTo>
                    <a:pt x="3711" y="125"/>
                  </a:lnTo>
                  <a:lnTo>
                    <a:pt x="3668" y="140"/>
                  </a:lnTo>
                  <a:lnTo>
                    <a:pt x="3631" y="162"/>
                  </a:lnTo>
                  <a:lnTo>
                    <a:pt x="3597" y="187"/>
                  </a:lnTo>
                  <a:lnTo>
                    <a:pt x="3568" y="218"/>
                  </a:lnTo>
                  <a:lnTo>
                    <a:pt x="3543" y="253"/>
                  </a:lnTo>
                  <a:lnTo>
                    <a:pt x="3523" y="294"/>
                  </a:lnTo>
                  <a:lnTo>
                    <a:pt x="3508" y="339"/>
                  </a:lnTo>
                  <a:lnTo>
                    <a:pt x="3497" y="391"/>
                  </a:lnTo>
                  <a:lnTo>
                    <a:pt x="3489" y="447"/>
                  </a:lnTo>
                  <a:lnTo>
                    <a:pt x="3487" y="507"/>
                  </a:lnTo>
                  <a:lnTo>
                    <a:pt x="3489" y="565"/>
                  </a:lnTo>
                  <a:lnTo>
                    <a:pt x="3497" y="617"/>
                  </a:lnTo>
                  <a:lnTo>
                    <a:pt x="3509" y="667"/>
                  </a:lnTo>
                  <a:lnTo>
                    <a:pt x="3526" y="712"/>
                  </a:lnTo>
                  <a:lnTo>
                    <a:pt x="3547" y="753"/>
                  </a:lnTo>
                  <a:lnTo>
                    <a:pt x="3571" y="790"/>
                  </a:lnTo>
                  <a:lnTo>
                    <a:pt x="3600" y="821"/>
                  </a:lnTo>
                  <a:lnTo>
                    <a:pt x="3632" y="847"/>
                  </a:lnTo>
                  <a:lnTo>
                    <a:pt x="3668" y="869"/>
                  </a:lnTo>
                  <a:lnTo>
                    <a:pt x="3707" y="885"/>
                  </a:lnTo>
                  <a:lnTo>
                    <a:pt x="3750" y="894"/>
                  </a:lnTo>
                  <a:lnTo>
                    <a:pt x="3795" y="897"/>
                  </a:lnTo>
                  <a:lnTo>
                    <a:pt x="3821" y="896"/>
                  </a:lnTo>
                  <a:lnTo>
                    <a:pt x="3847" y="894"/>
                  </a:lnTo>
                  <a:lnTo>
                    <a:pt x="3874" y="889"/>
                  </a:lnTo>
                  <a:lnTo>
                    <a:pt x="3901" y="881"/>
                  </a:lnTo>
                  <a:lnTo>
                    <a:pt x="3931" y="872"/>
                  </a:lnTo>
                  <a:lnTo>
                    <a:pt x="3964" y="861"/>
                  </a:lnTo>
                  <a:lnTo>
                    <a:pt x="3999" y="846"/>
                  </a:lnTo>
                  <a:lnTo>
                    <a:pt x="4036" y="830"/>
                  </a:lnTo>
                  <a:lnTo>
                    <a:pt x="4079" y="810"/>
                  </a:lnTo>
                  <a:lnTo>
                    <a:pt x="4127" y="787"/>
                  </a:lnTo>
                  <a:lnTo>
                    <a:pt x="4127" y="976"/>
                  </a:lnTo>
                  <a:lnTo>
                    <a:pt x="4069" y="1001"/>
                  </a:lnTo>
                  <a:lnTo>
                    <a:pt x="4016" y="1024"/>
                  </a:lnTo>
                  <a:lnTo>
                    <a:pt x="3966" y="1041"/>
                  </a:lnTo>
                  <a:lnTo>
                    <a:pt x="3919" y="1058"/>
                  </a:lnTo>
                  <a:lnTo>
                    <a:pt x="3874" y="1070"/>
                  </a:lnTo>
                  <a:lnTo>
                    <a:pt x="3830" y="1080"/>
                  </a:lnTo>
                  <a:lnTo>
                    <a:pt x="3786" y="1086"/>
                  </a:lnTo>
                  <a:lnTo>
                    <a:pt x="3742" y="1091"/>
                  </a:lnTo>
                  <a:lnTo>
                    <a:pt x="3697" y="1094"/>
                  </a:lnTo>
                  <a:lnTo>
                    <a:pt x="3651" y="1095"/>
                  </a:lnTo>
                  <a:lnTo>
                    <a:pt x="3588" y="1093"/>
                  </a:lnTo>
                  <a:lnTo>
                    <a:pt x="3530" y="1086"/>
                  </a:lnTo>
                  <a:lnTo>
                    <a:pt x="3476" y="1075"/>
                  </a:lnTo>
                  <a:lnTo>
                    <a:pt x="3426" y="1060"/>
                  </a:lnTo>
                  <a:lnTo>
                    <a:pt x="3378" y="1039"/>
                  </a:lnTo>
                  <a:lnTo>
                    <a:pt x="3334" y="1014"/>
                  </a:lnTo>
                  <a:lnTo>
                    <a:pt x="3294" y="984"/>
                  </a:lnTo>
                  <a:lnTo>
                    <a:pt x="3255" y="947"/>
                  </a:lnTo>
                  <a:lnTo>
                    <a:pt x="3219" y="907"/>
                  </a:lnTo>
                  <a:lnTo>
                    <a:pt x="3188" y="865"/>
                  </a:lnTo>
                  <a:lnTo>
                    <a:pt x="3162" y="820"/>
                  </a:lnTo>
                  <a:lnTo>
                    <a:pt x="3140" y="772"/>
                  </a:lnTo>
                  <a:lnTo>
                    <a:pt x="3124" y="722"/>
                  </a:lnTo>
                  <a:lnTo>
                    <a:pt x="3111" y="670"/>
                  </a:lnTo>
                  <a:lnTo>
                    <a:pt x="3104" y="616"/>
                  </a:lnTo>
                  <a:lnTo>
                    <a:pt x="3101" y="561"/>
                  </a:lnTo>
                  <a:lnTo>
                    <a:pt x="3105" y="494"/>
                  </a:lnTo>
                  <a:lnTo>
                    <a:pt x="3115" y="433"/>
                  </a:lnTo>
                  <a:lnTo>
                    <a:pt x="3130" y="373"/>
                  </a:lnTo>
                  <a:lnTo>
                    <a:pt x="3153" y="318"/>
                  </a:lnTo>
                  <a:lnTo>
                    <a:pt x="3179" y="267"/>
                  </a:lnTo>
                  <a:lnTo>
                    <a:pt x="3213" y="219"/>
                  </a:lnTo>
                  <a:lnTo>
                    <a:pt x="3250" y="175"/>
                  </a:lnTo>
                  <a:lnTo>
                    <a:pt x="3293" y="135"/>
                  </a:lnTo>
                  <a:lnTo>
                    <a:pt x="3341" y="102"/>
                  </a:lnTo>
                  <a:lnTo>
                    <a:pt x="3392" y="72"/>
                  </a:lnTo>
                  <a:lnTo>
                    <a:pt x="3448" y="47"/>
                  </a:lnTo>
                  <a:lnTo>
                    <a:pt x="3508" y="27"/>
                  </a:lnTo>
                  <a:lnTo>
                    <a:pt x="3573" y="12"/>
                  </a:lnTo>
                  <a:lnTo>
                    <a:pt x="3640" y="3"/>
                  </a:lnTo>
                  <a:lnTo>
                    <a:pt x="3711" y="0"/>
                  </a:lnTo>
                  <a:close/>
                  <a:moveTo>
                    <a:pt x="2910" y="0"/>
                  </a:moveTo>
                  <a:lnTo>
                    <a:pt x="2948" y="4"/>
                  </a:lnTo>
                  <a:lnTo>
                    <a:pt x="2983" y="14"/>
                  </a:lnTo>
                  <a:lnTo>
                    <a:pt x="3014" y="30"/>
                  </a:lnTo>
                  <a:lnTo>
                    <a:pt x="3040" y="52"/>
                  </a:lnTo>
                  <a:lnTo>
                    <a:pt x="3063" y="78"/>
                  </a:lnTo>
                  <a:lnTo>
                    <a:pt x="3079" y="109"/>
                  </a:lnTo>
                  <a:lnTo>
                    <a:pt x="3089" y="142"/>
                  </a:lnTo>
                  <a:lnTo>
                    <a:pt x="3093" y="178"/>
                  </a:lnTo>
                  <a:lnTo>
                    <a:pt x="3091" y="203"/>
                  </a:lnTo>
                  <a:lnTo>
                    <a:pt x="3088" y="227"/>
                  </a:lnTo>
                  <a:lnTo>
                    <a:pt x="3081" y="252"/>
                  </a:lnTo>
                  <a:lnTo>
                    <a:pt x="3071" y="277"/>
                  </a:lnTo>
                  <a:lnTo>
                    <a:pt x="3060" y="303"/>
                  </a:lnTo>
                  <a:lnTo>
                    <a:pt x="3044" y="331"/>
                  </a:lnTo>
                  <a:lnTo>
                    <a:pt x="3025" y="361"/>
                  </a:lnTo>
                  <a:lnTo>
                    <a:pt x="3004" y="393"/>
                  </a:lnTo>
                  <a:lnTo>
                    <a:pt x="2978" y="429"/>
                  </a:lnTo>
                  <a:lnTo>
                    <a:pt x="2948" y="468"/>
                  </a:lnTo>
                  <a:lnTo>
                    <a:pt x="2914" y="512"/>
                  </a:lnTo>
                  <a:lnTo>
                    <a:pt x="2876" y="561"/>
                  </a:lnTo>
                  <a:lnTo>
                    <a:pt x="2472" y="1078"/>
                  </a:lnTo>
                  <a:lnTo>
                    <a:pt x="2182" y="1078"/>
                  </a:lnTo>
                  <a:lnTo>
                    <a:pt x="2182" y="424"/>
                  </a:lnTo>
                  <a:lnTo>
                    <a:pt x="1784" y="1078"/>
                  </a:lnTo>
                  <a:lnTo>
                    <a:pt x="1518" y="1078"/>
                  </a:lnTo>
                  <a:lnTo>
                    <a:pt x="1518" y="234"/>
                  </a:lnTo>
                  <a:lnTo>
                    <a:pt x="1313" y="214"/>
                  </a:lnTo>
                  <a:lnTo>
                    <a:pt x="1313" y="118"/>
                  </a:lnTo>
                  <a:lnTo>
                    <a:pt x="1690" y="25"/>
                  </a:lnTo>
                  <a:lnTo>
                    <a:pt x="1832" y="25"/>
                  </a:lnTo>
                  <a:lnTo>
                    <a:pt x="1832" y="713"/>
                  </a:lnTo>
                  <a:lnTo>
                    <a:pt x="2247" y="25"/>
                  </a:lnTo>
                  <a:lnTo>
                    <a:pt x="2497" y="25"/>
                  </a:lnTo>
                  <a:lnTo>
                    <a:pt x="2497" y="822"/>
                  </a:lnTo>
                  <a:lnTo>
                    <a:pt x="2759" y="473"/>
                  </a:lnTo>
                  <a:lnTo>
                    <a:pt x="2759" y="62"/>
                  </a:lnTo>
                  <a:lnTo>
                    <a:pt x="2779" y="44"/>
                  </a:lnTo>
                  <a:lnTo>
                    <a:pt x="2806" y="27"/>
                  </a:lnTo>
                  <a:lnTo>
                    <a:pt x="2837" y="13"/>
                  </a:lnTo>
                  <a:lnTo>
                    <a:pt x="2872" y="4"/>
                  </a:lnTo>
                  <a:lnTo>
                    <a:pt x="2910" y="0"/>
                  </a:lnTo>
                  <a:close/>
                </a:path>
              </a:pathLst>
            </a:custGeom>
            <a:solidFill>
              <a:srgbClr val="000000"/>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GB" noProof="0" dirty="0"/>
            </a:p>
          </p:txBody>
        </p:sp>
      </p:grpSp>
    </p:spTree>
  </p:cSld>
  <p:clrMapOvr>
    <a:masterClrMapping/>
  </p:clrMapOvr>
  <p:transition>
    <p:diamond/>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p:cSld name="Closing Statement">
    <p:spTree>
      <p:nvGrpSpPr>
        <p:cNvPr id="1" name=""/>
        <p:cNvGrpSpPr/>
        <p:nvPr/>
      </p:nvGrpSpPr>
      <p:grpSpPr>
        <a:xfrm>
          <a:off x="0" y="0"/>
          <a:ext cx="0" cy="0"/>
          <a:chOff x="0" y="0"/>
          <a:chExt cx="0" cy="0"/>
        </a:xfrm>
      </p:grpSpPr>
      <p:sp>
        <p:nvSpPr>
          <p:cNvPr id="2" name="Title 1"/>
          <p:cNvSpPr>
            <a:spLocks noGrp="1"/>
          </p:cNvSpPr>
          <p:nvPr>
            <p:ph type="title"/>
          </p:nvPr>
        </p:nvSpPr>
        <p:spPr>
          <a:xfrm>
            <a:off x="577850" y="685800"/>
            <a:ext cx="8750300" cy="914400"/>
          </a:xfrm>
        </p:spPr>
        <p:txBody>
          <a:bodyPr/>
          <a:lstStyle>
            <a:lvl1pPr>
              <a:defRPr sz="3200">
                <a:solidFill>
                  <a:schemeClr val="tx1"/>
                </a:solidFill>
              </a:defRPr>
            </a:lvl1pPr>
          </a:lstStyle>
          <a:p>
            <a:r>
              <a:rPr lang="es-ES" noProof="0" smtClean="0"/>
              <a:t>Haga clic para modificar el estilo de título del patrón</a:t>
            </a:r>
            <a:endParaRPr lang="en-GB" noProof="0"/>
          </a:p>
        </p:txBody>
      </p:sp>
      <p:sp>
        <p:nvSpPr>
          <p:cNvPr id="11" name="Text Placeholder 10"/>
          <p:cNvSpPr>
            <a:spLocks noGrp="1"/>
          </p:cNvSpPr>
          <p:nvPr>
            <p:ph type="body" sz="quarter" idx="10" hasCustomPrompt="1"/>
          </p:nvPr>
        </p:nvSpPr>
        <p:spPr>
          <a:xfrm>
            <a:off x="577850" y="5867400"/>
            <a:ext cx="5200650" cy="762000"/>
          </a:xfrm>
        </p:spPr>
        <p:txBody>
          <a:bodyPr anchor="b"/>
          <a:lstStyle>
            <a:lvl1pPr>
              <a:defRPr sz="900">
                <a:latin typeface="Arial" pitchFamily="34" charset="0"/>
                <a:cs typeface="Arial" pitchFamily="34" charset="0"/>
              </a:defRPr>
            </a:lvl1pPr>
          </a:lstStyle>
          <a:p>
            <a:pPr lvl="0"/>
            <a:r>
              <a:rPr lang="en-GB" noProof="0" smtClean="0"/>
              <a:t>Add legal and copyright disclaimers here.</a:t>
            </a:r>
            <a:endParaRPr lang="en-GB" noProof="0"/>
          </a:p>
        </p:txBody>
      </p:sp>
      <p:cxnSp>
        <p:nvCxnSpPr>
          <p:cNvPr id="7" name="Shape 6"/>
          <p:cNvCxnSpPr/>
          <p:nvPr/>
        </p:nvCxnSpPr>
        <p:spPr>
          <a:xfrm rot="5400000" flipH="1" flipV="1">
            <a:off x="4794253" y="-3771900"/>
            <a:ext cx="152399" cy="8915400"/>
          </a:xfrm>
          <a:prstGeom prst="bentConnector2">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transition>
    <p:diamond/>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twoObj">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L"/>
          </a:p>
        </p:txBody>
      </p:sp>
      <p:sp>
        <p:nvSpPr>
          <p:cNvPr id="3" name="2 Marcador de contenido"/>
          <p:cNvSpPr>
            <a:spLocks noGrp="1"/>
          </p:cNvSpPr>
          <p:nvPr>
            <p:ph sz="half" idx="1"/>
          </p:nvPr>
        </p:nvSpPr>
        <p:spPr>
          <a:xfrm>
            <a:off x="49530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contenido"/>
          <p:cNvSpPr>
            <a:spLocks noGrp="1"/>
          </p:cNvSpPr>
          <p:nvPr>
            <p:ph sz="half" idx="2"/>
          </p:nvPr>
        </p:nvSpPr>
        <p:spPr>
          <a:xfrm>
            <a:off x="503555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5" name="4 Marcador de fecha"/>
          <p:cNvSpPr>
            <a:spLocks noGrp="1"/>
          </p:cNvSpPr>
          <p:nvPr>
            <p:ph type="dt" sz="half" idx="10"/>
          </p:nvPr>
        </p:nvSpPr>
        <p:spPr/>
        <p:txBody>
          <a:bodyPr/>
          <a:lstStyle/>
          <a:p>
            <a:fld id="{137C5924-9A5C-4747-AD77-3AE865B226A1}" type="datetime1">
              <a:rPr lang="es-CL" smtClean="0"/>
              <a:t>06-08-2018</a:t>
            </a:fld>
            <a:endParaRPr lang="es-CL"/>
          </a:p>
        </p:txBody>
      </p:sp>
      <p:sp>
        <p:nvSpPr>
          <p:cNvPr id="6" name="5 Marcador de pie de página"/>
          <p:cNvSpPr>
            <a:spLocks noGrp="1"/>
          </p:cNvSpPr>
          <p:nvPr>
            <p:ph type="ftr" sz="quarter" idx="11"/>
          </p:nvPr>
        </p:nvSpPr>
        <p:spPr/>
        <p:txBody>
          <a:bodyPr/>
          <a:lstStyle/>
          <a:p>
            <a:endParaRPr lang="es-CL"/>
          </a:p>
        </p:txBody>
      </p:sp>
      <p:sp>
        <p:nvSpPr>
          <p:cNvPr id="7" name="6 Marcador de número de diapositiva"/>
          <p:cNvSpPr>
            <a:spLocks noGrp="1"/>
          </p:cNvSpPr>
          <p:nvPr>
            <p:ph type="sldNum" sz="quarter" idx="12"/>
          </p:nvPr>
        </p:nvSpPr>
        <p:spPr/>
        <p:txBody>
          <a:bodyPr/>
          <a:lstStyle/>
          <a:p>
            <a:fld id="{A7A3003E-C995-4C6D-A5A5-470C5C6C1E67}" type="slidenum">
              <a:rPr lang="es-CL" smtClean="0"/>
              <a:pPr/>
              <a:t>‹#›</a:t>
            </a:fld>
            <a:endParaRPr lang="es-CL"/>
          </a:p>
        </p:txBody>
      </p:sp>
    </p:spTree>
    <p:extLst>
      <p:ext uri="{BB962C8B-B14F-4D97-AF65-F5344CB8AC3E}">
        <p14:creationId xmlns:p14="http://schemas.microsoft.com/office/powerpoint/2010/main" val="8027512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Content: Two">
    <p:spTree>
      <p:nvGrpSpPr>
        <p:cNvPr id="1" name=""/>
        <p:cNvGrpSpPr/>
        <p:nvPr/>
      </p:nvGrpSpPr>
      <p:grpSpPr>
        <a:xfrm>
          <a:off x="0" y="0"/>
          <a:ext cx="0" cy="0"/>
          <a:chOff x="0" y="0"/>
          <a:chExt cx="0" cy="0"/>
        </a:xfrm>
      </p:grpSpPr>
      <p:sp>
        <p:nvSpPr>
          <p:cNvPr id="2" name="Title 1"/>
          <p:cNvSpPr>
            <a:spLocks noGrp="1"/>
          </p:cNvSpPr>
          <p:nvPr>
            <p:ph type="title"/>
          </p:nvPr>
        </p:nvSpPr>
        <p:spPr>
          <a:xfrm>
            <a:off x="577850" y="685800"/>
            <a:ext cx="8750300" cy="914400"/>
          </a:xfrm>
        </p:spPr>
        <p:txBody>
          <a:bodyPr/>
          <a:lstStyle/>
          <a:p>
            <a:r>
              <a:rPr lang="es-ES" noProof="0" smtClean="0"/>
              <a:t>Haga clic para modificar el estilo de título del patrón</a:t>
            </a:r>
            <a:endParaRPr lang="en-GB" noProof="0"/>
          </a:p>
        </p:txBody>
      </p:sp>
      <p:sp>
        <p:nvSpPr>
          <p:cNvPr id="28" name="Content Placeholder 26"/>
          <p:cNvSpPr>
            <a:spLocks noGrp="1"/>
          </p:cNvSpPr>
          <p:nvPr>
            <p:ph sz="quarter" idx="14"/>
          </p:nvPr>
        </p:nvSpPr>
        <p:spPr>
          <a:xfrm>
            <a:off x="577850" y="1752604"/>
            <a:ext cx="4292600" cy="4419599"/>
          </a:xfrm>
        </p:spPr>
        <p:txBody>
          <a:bodyPr/>
          <a:lstStyle/>
          <a:p>
            <a:pPr lvl="0"/>
            <a:r>
              <a:rPr lang="es-ES" noProof="0" smtClean="0"/>
              <a:t>Haga clic para modificar el estilo de texto del patrón</a:t>
            </a:r>
          </a:p>
          <a:p>
            <a:pPr lvl="1"/>
            <a:r>
              <a:rPr lang="es-ES" noProof="0" smtClean="0"/>
              <a:t>Segundo nivel</a:t>
            </a:r>
          </a:p>
          <a:p>
            <a:pPr lvl="2"/>
            <a:r>
              <a:rPr lang="es-ES" noProof="0" smtClean="0"/>
              <a:t>Tercer nivel</a:t>
            </a:r>
          </a:p>
          <a:p>
            <a:pPr lvl="3"/>
            <a:r>
              <a:rPr lang="es-ES" noProof="0" smtClean="0"/>
              <a:t>Cuarto nivel</a:t>
            </a:r>
          </a:p>
          <a:p>
            <a:pPr lvl="4"/>
            <a:r>
              <a:rPr lang="es-ES" noProof="0" smtClean="0"/>
              <a:t>Quinto nivel</a:t>
            </a:r>
            <a:endParaRPr lang="en-GB" noProof="0"/>
          </a:p>
        </p:txBody>
      </p:sp>
      <p:sp>
        <p:nvSpPr>
          <p:cNvPr id="31" name="Content Placeholder 26"/>
          <p:cNvSpPr>
            <a:spLocks noGrp="1"/>
          </p:cNvSpPr>
          <p:nvPr>
            <p:ph sz="quarter" idx="15"/>
          </p:nvPr>
        </p:nvSpPr>
        <p:spPr>
          <a:xfrm>
            <a:off x="5035553" y="1752600"/>
            <a:ext cx="4292599" cy="4419600"/>
          </a:xfrm>
        </p:spPr>
        <p:txBody>
          <a:bodyPr/>
          <a:lstStyle/>
          <a:p>
            <a:pPr lvl="0"/>
            <a:r>
              <a:rPr lang="es-ES" noProof="0" smtClean="0"/>
              <a:t>Haga clic para modificar el estilo de texto del patrón</a:t>
            </a:r>
          </a:p>
          <a:p>
            <a:pPr lvl="1"/>
            <a:r>
              <a:rPr lang="es-ES" noProof="0" smtClean="0"/>
              <a:t>Segundo nivel</a:t>
            </a:r>
          </a:p>
          <a:p>
            <a:pPr lvl="2"/>
            <a:r>
              <a:rPr lang="es-ES" noProof="0" smtClean="0"/>
              <a:t>Tercer nivel</a:t>
            </a:r>
          </a:p>
          <a:p>
            <a:pPr lvl="3"/>
            <a:r>
              <a:rPr lang="es-ES" noProof="0" smtClean="0"/>
              <a:t>Cuarto nivel</a:t>
            </a:r>
          </a:p>
          <a:p>
            <a:pPr lvl="4"/>
            <a:r>
              <a:rPr lang="es-ES" noProof="0" smtClean="0"/>
              <a:t>Quinto nivel</a:t>
            </a:r>
            <a:endParaRPr lang="en-GB" noProof="0"/>
          </a:p>
        </p:txBody>
      </p:sp>
      <p:sp>
        <p:nvSpPr>
          <p:cNvPr id="32" name="Footer Placeholder 4"/>
          <p:cNvSpPr>
            <a:spLocks noGrp="1"/>
          </p:cNvSpPr>
          <p:nvPr>
            <p:ph type="ftr" sz="quarter" idx="3"/>
          </p:nvPr>
        </p:nvSpPr>
        <p:spPr>
          <a:xfrm>
            <a:off x="577850" y="6324600"/>
            <a:ext cx="5695950" cy="152400"/>
          </a:xfrm>
          <a:prstGeom prst="rect">
            <a:avLst/>
          </a:prstGeom>
        </p:spPr>
        <p:txBody>
          <a:bodyPr vert="horz" lIns="0" tIns="0" rIns="0" bIns="0" anchor="b" anchorCtr="0">
            <a:noAutofit/>
          </a:bodyPr>
          <a:lstStyle>
            <a:lvl1pPr algn="l">
              <a:defRPr sz="1000">
                <a:solidFill>
                  <a:schemeClr val="tx1"/>
                </a:solidFill>
                <a:latin typeface="Arial" pitchFamily="34" charset="0"/>
                <a:cs typeface="Arial" pitchFamily="34" charset="0"/>
              </a:defRPr>
            </a:lvl1pPr>
          </a:lstStyle>
          <a:p>
            <a:endParaRPr lang="en-GB" dirty="0"/>
          </a:p>
        </p:txBody>
      </p:sp>
      <p:sp>
        <p:nvSpPr>
          <p:cNvPr id="33" name="TextBox 32"/>
          <p:cNvSpPr txBox="1"/>
          <p:nvPr/>
        </p:nvSpPr>
        <p:spPr>
          <a:xfrm>
            <a:off x="577850" y="6477001"/>
            <a:ext cx="2806700" cy="152400"/>
          </a:xfrm>
          <a:prstGeom prst="rect">
            <a:avLst/>
          </a:prstGeom>
          <a:noFill/>
        </p:spPr>
        <p:txBody>
          <a:bodyPr vert="horz" wrap="square" lIns="0" tIns="0" rIns="0" bIns="0" rtlCol="0" anchor="t" anchorCtr="0">
            <a:noAutofit/>
          </a:bodyPr>
          <a:lstStyle/>
          <a:p>
            <a:r>
              <a:rPr lang="en-GB" sz="1000" noProof="0" dirty="0" smtClean="0">
                <a:latin typeface="Arial" pitchFamily="34" charset="0"/>
                <a:cs typeface="Arial" pitchFamily="34" charset="0"/>
              </a:rPr>
              <a:t>PwC</a:t>
            </a:r>
            <a:endParaRPr lang="en-GB" sz="1000" noProof="0" dirty="0">
              <a:latin typeface="Arial" pitchFamily="34" charset="0"/>
              <a:cs typeface="Arial" pitchFamily="34" charset="0"/>
            </a:endParaRPr>
          </a:p>
        </p:txBody>
      </p:sp>
      <p:cxnSp>
        <p:nvCxnSpPr>
          <p:cNvPr id="62" name="Shape 61"/>
          <p:cNvCxnSpPr/>
          <p:nvPr/>
        </p:nvCxnSpPr>
        <p:spPr>
          <a:xfrm rot="5400000" flipH="1" flipV="1">
            <a:off x="4794253" y="-3771900"/>
            <a:ext cx="152399" cy="8915400"/>
          </a:xfrm>
          <a:prstGeom prst="bentConnector2">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Slide Number Placeholder 5"/>
          <p:cNvSpPr>
            <a:spLocks noGrp="1"/>
          </p:cNvSpPr>
          <p:nvPr>
            <p:ph type="sldNum" sz="quarter" idx="4"/>
          </p:nvPr>
        </p:nvSpPr>
        <p:spPr>
          <a:xfrm>
            <a:off x="7677150" y="6477000"/>
            <a:ext cx="1654302" cy="152400"/>
          </a:xfrm>
          <a:prstGeom prst="rect">
            <a:avLst/>
          </a:prstGeom>
        </p:spPr>
        <p:txBody>
          <a:bodyPr lIns="0" tIns="0" rIns="0" bIns="0" anchor="t" anchorCtr="0">
            <a:noAutofit/>
          </a:bodyPr>
          <a:lstStyle>
            <a:lvl1pPr algn="r">
              <a:defRPr sz="1000">
                <a:solidFill>
                  <a:schemeClr val="tx1"/>
                </a:solidFill>
                <a:latin typeface="Arial" pitchFamily="34" charset="0"/>
                <a:cs typeface="Arial" pitchFamily="34" charset="0"/>
              </a:defRPr>
            </a:lvl1pPr>
          </a:lstStyle>
          <a:p>
            <a:fld id="{9EBD5762-3BDC-484D-9503-7EA6D5A9A8CE}" type="slidenum">
              <a:rPr lang="en-GB" smtClean="0"/>
              <a:pPr/>
              <a:t>‹#›</a:t>
            </a:fld>
            <a:endParaRPr lang="en-GB" dirty="0"/>
          </a:p>
        </p:txBody>
      </p:sp>
      <p:sp>
        <p:nvSpPr>
          <p:cNvPr id="11" name="Date Placeholder 3"/>
          <p:cNvSpPr>
            <a:spLocks noGrp="1"/>
          </p:cNvSpPr>
          <p:nvPr>
            <p:ph type="dt" sz="half" idx="2"/>
          </p:nvPr>
        </p:nvSpPr>
        <p:spPr>
          <a:xfrm>
            <a:off x="7677150" y="6324600"/>
            <a:ext cx="1651000" cy="152400"/>
          </a:xfrm>
          <a:prstGeom prst="rect">
            <a:avLst/>
          </a:prstGeom>
        </p:spPr>
        <p:txBody>
          <a:bodyPr lIns="0" tIns="0" rIns="0" bIns="0" anchor="t" anchorCtr="0">
            <a:noAutofit/>
          </a:bodyPr>
          <a:lstStyle>
            <a:lvl1pPr algn="r">
              <a:defRPr sz="1000">
                <a:solidFill>
                  <a:schemeClr val="tx1"/>
                </a:solidFill>
                <a:latin typeface="Arial" pitchFamily="34" charset="0"/>
                <a:cs typeface="Arial" pitchFamily="34" charset="0"/>
              </a:defRPr>
            </a:lvl1pPr>
          </a:lstStyle>
          <a:p>
            <a:fld id="{C3E057A8-CBC2-489E-97B9-039CEDACA790}" type="datetime1">
              <a:rPr lang="es-CL" smtClean="0"/>
              <a:t>06-08-2018</a:t>
            </a:fld>
            <a:endParaRPr lang="en-GB" dirty="0"/>
          </a:p>
        </p:txBody>
      </p:sp>
    </p:spTree>
  </p:cSld>
  <p:clrMapOvr>
    <a:masterClrMapping/>
  </p:clrMapOvr>
  <p:transition>
    <p:diamond/>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Content: Three">
    <p:spTree>
      <p:nvGrpSpPr>
        <p:cNvPr id="1" name=""/>
        <p:cNvGrpSpPr/>
        <p:nvPr/>
      </p:nvGrpSpPr>
      <p:grpSpPr>
        <a:xfrm>
          <a:off x="0" y="0"/>
          <a:ext cx="0" cy="0"/>
          <a:chOff x="0" y="0"/>
          <a:chExt cx="0" cy="0"/>
        </a:xfrm>
      </p:grpSpPr>
      <p:sp>
        <p:nvSpPr>
          <p:cNvPr id="2" name="Title 1"/>
          <p:cNvSpPr>
            <a:spLocks noGrp="1"/>
          </p:cNvSpPr>
          <p:nvPr>
            <p:ph type="title"/>
          </p:nvPr>
        </p:nvSpPr>
        <p:spPr>
          <a:xfrm>
            <a:off x="577850" y="685801"/>
            <a:ext cx="8750300" cy="914400"/>
          </a:xfrm>
        </p:spPr>
        <p:txBody>
          <a:bodyPr/>
          <a:lstStyle/>
          <a:p>
            <a:r>
              <a:rPr lang="es-ES" noProof="0" smtClean="0"/>
              <a:t>Haga clic para modificar el estilo de título del patrón</a:t>
            </a:r>
            <a:endParaRPr lang="en-GB" noProof="0"/>
          </a:p>
        </p:txBody>
      </p:sp>
      <p:sp>
        <p:nvSpPr>
          <p:cNvPr id="27" name="Content Placeholder 26"/>
          <p:cNvSpPr>
            <a:spLocks noGrp="1"/>
          </p:cNvSpPr>
          <p:nvPr>
            <p:ph sz="quarter" idx="13"/>
          </p:nvPr>
        </p:nvSpPr>
        <p:spPr>
          <a:xfrm>
            <a:off x="577850" y="1752604"/>
            <a:ext cx="2806700" cy="4419599"/>
          </a:xfrm>
        </p:spPr>
        <p:txBody>
          <a:bodyPr/>
          <a:lstStyle/>
          <a:p>
            <a:pPr lvl="0"/>
            <a:r>
              <a:rPr lang="es-ES" noProof="0" smtClean="0"/>
              <a:t>Haga clic para modificar el estilo de texto del patrón</a:t>
            </a:r>
          </a:p>
          <a:p>
            <a:pPr lvl="1"/>
            <a:r>
              <a:rPr lang="es-ES" noProof="0" smtClean="0"/>
              <a:t>Segundo nivel</a:t>
            </a:r>
          </a:p>
          <a:p>
            <a:pPr lvl="2"/>
            <a:r>
              <a:rPr lang="es-ES" noProof="0" smtClean="0"/>
              <a:t>Tercer nivel</a:t>
            </a:r>
          </a:p>
          <a:p>
            <a:pPr lvl="3"/>
            <a:r>
              <a:rPr lang="es-ES" noProof="0" smtClean="0"/>
              <a:t>Cuarto nivel</a:t>
            </a:r>
          </a:p>
          <a:p>
            <a:pPr lvl="4"/>
            <a:r>
              <a:rPr lang="es-ES" noProof="0" smtClean="0"/>
              <a:t>Quinto nivel</a:t>
            </a:r>
            <a:endParaRPr lang="en-GB" noProof="0"/>
          </a:p>
        </p:txBody>
      </p:sp>
      <p:sp>
        <p:nvSpPr>
          <p:cNvPr id="28" name="Content Placeholder 26"/>
          <p:cNvSpPr>
            <a:spLocks noGrp="1"/>
          </p:cNvSpPr>
          <p:nvPr>
            <p:ph sz="quarter" idx="14"/>
          </p:nvPr>
        </p:nvSpPr>
        <p:spPr>
          <a:xfrm>
            <a:off x="3549653" y="1752604"/>
            <a:ext cx="2806699" cy="4419599"/>
          </a:xfrm>
        </p:spPr>
        <p:txBody>
          <a:bodyPr/>
          <a:lstStyle/>
          <a:p>
            <a:pPr lvl="0"/>
            <a:r>
              <a:rPr lang="es-ES" noProof="0" smtClean="0"/>
              <a:t>Haga clic para modificar el estilo de texto del patrón</a:t>
            </a:r>
          </a:p>
          <a:p>
            <a:pPr lvl="1"/>
            <a:r>
              <a:rPr lang="es-ES" noProof="0" smtClean="0"/>
              <a:t>Segundo nivel</a:t>
            </a:r>
          </a:p>
          <a:p>
            <a:pPr lvl="2"/>
            <a:r>
              <a:rPr lang="es-ES" noProof="0" smtClean="0"/>
              <a:t>Tercer nivel</a:t>
            </a:r>
          </a:p>
          <a:p>
            <a:pPr lvl="3"/>
            <a:r>
              <a:rPr lang="es-ES" noProof="0" smtClean="0"/>
              <a:t>Cuarto nivel</a:t>
            </a:r>
          </a:p>
          <a:p>
            <a:pPr lvl="4"/>
            <a:r>
              <a:rPr lang="es-ES" noProof="0" smtClean="0"/>
              <a:t>Quinto nivel</a:t>
            </a:r>
            <a:endParaRPr lang="en-GB" noProof="0"/>
          </a:p>
        </p:txBody>
      </p:sp>
      <p:sp>
        <p:nvSpPr>
          <p:cNvPr id="31" name="Content Placeholder 26"/>
          <p:cNvSpPr>
            <a:spLocks noGrp="1"/>
          </p:cNvSpPr>
          <p:nvPr>
            <p:ph sz="quarter" idx="15"/>
          </p:nvPr>
        </p:nvSpPr>
        <p:spPr>
          <a:xfrm>
            <a:off x="6521450" y="1752604"/>
            <a:ext cx="2806700" cy="4419599"/>
          </a:xfrm>
        </p:spPr>
        <p:txBody>
          <a:bodyPr/>
          <a:lstStyle/>
          <a:p>
            <a:pPr lvl="0"/>
            <a:r>
              <a:rPr lang="es-ES" noProof="0" smtClean="0"/>
              <a:t>Haga clic para modificar el estilo de texto del patrón</a:t>
            </a:r>
          </a:p>
          <a:p>
            <a:pPr lvl="1"/>
            <a:r>
              <a:rPr lang="es-ES" noProof="0" smtClean="0"/>
              <a:t>Segundo nivel</a:t>
            </a:r>
          </a:p>
          <a:p>
            <a:pPr lvl="2"/>
            <a:r>
              <a:rPr lang="es-ES" noProof="0" smtClean="0"/>
              <a:t>Tercer nivel</a:t>
            </a:r>
          </a:p>
          <a:p>
            <a:pPr lvl="3"/>
            <a:r>
              <a:rPr lang="es-ES" noProof="0" smtClean="0"/>
              <a:t>Cuarto nivel</a:t>
            </a:r>
          </a:p>
          <a:p>
            <a:pPr lvl="4"/>
            <a:r>
              <a:rPr lang="es-ES" noProof="0" smtClean="0"/>
              <a:t>Quinto nivel</a:t>
            </a:r>
            <a:endParaRPr lang="en-GB" noProof="0"/>
          </a:p>
        </p:txBody>
      </p:sp>
      <p:sp>
        <p:nvSpPr>
          <p:cNvPr id="36" name="Footer Placeholder 4"/>
          <p:cNvSpPr>
            <a:spLocks noGrp="1"/>
          </p:cNvSpPr>
          <p:nvPr>
            <p:ph type="ftr" sz="quarter" idx="3"/>
          </p:nvPr>
        </p:nvSpPr>
        <p:spPr>
          <a:xfrm>
            <a:off x="577850" y="6324600"/>
            <a:ext cx="5695950" cy="152400"/>
          </a:xfrm>
          <a:prstGeom prst="rect">
            <a:avLst/>
          </a:prstGeom>
        </p:spPr>
        <p:txBody>
          <a:bodyPr vert="horz" lIns="0" tIns="0" rIns="0" bIns="0" anchor="b" anchorCtr="0">
            <a:noAutofit/>
          </a:bodyPr>
          <a:lstStyle>
            <a:lvl1pPr algn="l">
              <a:defRPr sz="1000">
                <a:solidFill>
                  <a:schemeClr val="tx1"/>
                </a:solidFill>
                <a:latin typeface="Arial" pitchFamily="34" charset="0"/>
                <a:cs typeface="Arial" pitchFamily="34" charset="0"/>
              </a:defRPr>
            </a:lvl1pPr>
          </a:lstStyle>
          <a:p>
            <a:endParaRPr lang="en-GB" dirty="0"/>
          </a:p>
        </p:txBody>
      </p:sp>
      <p:sp>
        <p:nvSpPr>
          <p:cNvPr id="37" name="TextBox 36"/>
          <p:cNvSpPr txBox="1"/>
          <p:nvPr/>
        </p:nvSpPr>
        <p:spPr>
          <a:xfrm>
            <a:off x="577850" y="6477003"/>
            <a:ext cx="2806700" cy="152401"/>
          </a:xfrm>
          <a:prstGeom prst="rect">
            <a:avLst/>
          </a:prstGeom>
          <a:noFill/>
        </p:spPr>
        <p:txBody>
          <a:bodyPr vert="horz" wrap="square" lIns="0" tIns="0" rIns="0" bIns="0" rtlCol="0" anchor="t" anchorCtr="0">
            <a:noAutofit/>
          </a:bodyPr>
          <a:lstStyle/>
          <a:p>
            <a:r>
              <a:rPr lang="en-GB" sz="1000" noProof="0" dirty="0" smtClean="0">
                <a:latin typeface="Arial" pitchFamily="34" charset="0"/>
                <a:cs typeface="Arial" pitchFamily="34" charset="0"/>
              </a:rPr>
              <a:t>PwC</a:t>
            </a:r>
            <a:endParaRPr lang="en-GB" sz="1000" noProof="0" dirty="0">
              <a:latin typeface="Arial" pitchFamily="34" charset="0"/>
              <a:cs typeface="Arial" pitchFamily="34" charset="0"/>
            </a:endParaRPr>
          </a:p>
        </p:txBody>
      </p:sp>
      <p:cxnSp>
        <p:nvCxnSpPr>
          <p:cNvPr id="19" name="Shape 18"/>
          <p:cNvCxnSpPr/>
          <p:nvPr/>
        </p:nvCxnSpPr>
        <p:spPr>
          <a:xfrm rot="5400000" flipH="1" flipV="1">
            <a:off x="4794253" y="-3771900"/>
            <a:ext cx="152399" cy="8915400"/>
          </a:xfrm>
          <a:prstGeom prst="bentConnector2">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sp>
        <p:nvSpPr>
          <p:cNvPr id="11" name="Slide Number Placeholder 5"/>
          <p:cNvSpPr>
            <a:spLocks noGrp="1"/>
          </p:cNvSpPr>
          <p:nvPr>
            <p:ph type="sldNum" sz="quarter" idx="4"/>
          </p:nvPr>
        </p:nvSpPr>
        <p:spPr>
          <a:xfrm>
            <a:off x="7677150" y="6477000"/>
            <a:ext cx="1654302" cy="152400"/>
          </a:xfrm>
          <a:prstGeom prst="rect">
            <a:avLst/>
          </a:prstGeom>
        </p:spPr>
        <p:txBody>
          <a:bodyPr lIns="0" tIns="0" rIns="0" bIns="0" anchor="t" anchorCtr="0">
            <a:noAutofit/>
          </a:bodyPr>
          <a:lstStyle>
            <a:lvl1pPr algn="r">
              <a:defRPr sz="1000">
                <a:solidFill>
                  <a:schemeClr val="tx1"/>
                </a:solidFill>
                <a:latin typeface="Arial" pitchFamily="34" charset="0"/>
                <a:cs typeface="Arial" pitchFamily="34" charset="0"/>
              </a:defRPr>
            </a:lvl1pPr>
          </a:lstStyle>
          <a:p>
            <a:fld id="{9EBD5762-3BDC-484D-9503-7EA6D5A9A8CE}" type="slidenum">
              <a:rPr lang="en-GB" smtClean="0"/>
              <a:pPr/>
              <a:t>‹#›</a:t>
            </a:fld>
            <a:endParaRPr lang="en-GB" dirty="0"/>
          </a:p>
        </p:txBody>
      </p:sp>
      <p:sp>
        <p:nvSpPr>
          <p:cNvPr id="12" name="Date Placeholder 3"/>
          <p:cNvSpPr>
            <a:spLocks noGrp="1"/>
          </p:cNvSpPr>
          <p:nvPr>
            <p:ph type="dt" sz="half" idx="2"/>
          </p:nvPr>
        </p:nvSpPr>
        <p:spPr>
          <a:xfrm>
            <a:off x="7677150" y="6324600"/>
            <a:ext cx="1651000" cy="152400"/>
          </a:xfrm>
          <a:prstGeom prst="rect">
            <a:avLst/>
          </a:prstGeom>
        </p:spPr>
        <p:txBody>
          <a:bodyPr lIns="0" tIns="0" rIns="0" bIns="0" anchor="t" anchorCtr="0">
            <a:noAutofit/>
          </a:bodyPr>
          <a:lstStyle>
            <a:lvl1pPr algn="r">
              <a:defRPr sz="1000">
                <a:solidFill>
                  <a:schemeClr val="tx1"/>
                </a:solidFill>
                <a:latin typeface="Arial" pitchFamily="34" charset="0"/>
                <a:cs typeface="Arial" pitchFamily="34" charset="0"/>
              </a:defRPr>
            </a:lvl1pPr>
          </a:lstStyle>
          <a:p>
            <a:fld id="{6FF5ADB3-2C37-44C2-9B01-1BD74433FCB4}" type="datetime1">
              <a:rPr lang="es-CL" smtClean="0"/>
              <a:t>06-08-2018</a:t>
            </a:fld>
            <a:endParaRPr lang="en-GB" dirty="0"/>
          </a:p>
        </p:txBody>
      </p:sp>
    </p:spTree>
  </p:cSld>
  <p:clrMapOvr>
    <a:masterClrMapping/>
  </p:clrMapOvr>
  <p:transition>
    <p:diamond/>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ntent: Two under Text">
    <p:spTree>
      <p:nvGrpSpPr>
        <p:cNvPr id="1" name=""/>
        <p:cNvGrpSpPr/>
        <p:nvPr/>
      </p:nvGrpSpPr>
      <p:grpSpPr>
        <a:xfrm>
          <a:off x="0" y="0"/>
          <a:ext cx="0" cy="0"/>
          <a:chOff x="0" y="0"/>
          <a:chExt cx="0" cy="0"/>
        </a:xfrm>
      </p:grpSpPr>
      <p:sp>
        <p:nvSpPr>
          <p:cNvPr id="2" name="Title 1"/>
          <p:cNvSpPr>
            <a:spLocks noGrp="1"/>
          </p:cNvSpPr>
          <p:nvPr>
            <p:ph type="title"/>
          </p:nvPr>
        </p:nvSpPr>
        <p:spPr>
          <a:xfrm>
            <a:off x="577850" y="685800"/>
            <a:ext cx="8750300" cy="914400"/>
          </a:xfrm>
        </p:spPr>
        <p:txBody>
          <a:bodyPr/>
          <a:lstStyle/>
          <a:p>
            <a:r>
              <a:rPr lang="es-ES" noProof="0" smtClean="0"/>
              <a:t>Haga clic para modificar el estilo de título del patrón</a:t>
            </a:r>
            <a:endParaRPr lang="en-GB" noProof="0"/>
          </a:p>
        </p:txBody>
      </p:sp>
      <p:sp>
        <p:nvSpPr>
          <p:cNvPr id="28" name="Content Placeholder 26"/>
          <p:cNvSpPr>
            <a:spLocks noGrp="1"/>
          </p:cNvSpPr>
          <p:nvPr>
            <p:ph sz="quarter" idx="14"/>
          </p:nvPr>
        </p:nvSpPr>
        <p:spPr>
          <a:xfrm>
            <a:off x="577850" y="3352800"/>
            <a:ext cx="4292600" cy="2819400"/>
          </a:xfrm>
        </p:spPr>
        <p:txBody>
          <a:bodyPr/>
          <a:lstStyle/>
          <a:p>
            <a:pPr lvl="0"/>
            <a:r>
              <a:rPr lang="es-ES" noProof="0" smtClean="0"/>
              <a:t>Haga clic para modificar el estilo de texto del patrón</a:t>
            </a:r>
          </a:p>
          <a:p>
            <a:pPr lvl="1"/>
            <a:r>
              <a:rPr lang="es-ES" noProof="0" smtClean="0"/>
              <a:t>Segundo nivel</a:t>
            </a:r>
          </a:p>
          <a:p>
            <a:pPr lvl="2"/>
            <a:r>
              <a:rPr lang="es-ES" noProof="0" smtClean="0"/>
              <a:t>Tercer nivel</a:t>
            </a:r>
          </a:p>
          <a:p>
            <a:pPr lvl="3"/>
            <a:r>
              <a:rPr lang="es-ES" noProof="0" smtClean="0"/>
              <a:t>Cuarto nivel</a:t>
            </a:r>
          </a:p>
          <a:p>
            <a:pPr lvl="4"/>
            <a:r>
              <a:rPr lang="es-ES" noProof="0" smtClean="0"/>
              <a:t>Quinto nivel</a:t>
            </a:r>
            <a:endParaRPr lang="en-GB" noProof="0"/>
          </a:p>
        </p:txBody>
      </p:sp>
      <p:sp>
        <p:nvSpPr>
          <p:cNvPr id="31" name="Content Placeholder 26"/>
          <p:cNvSpPr>
            <a:spLocks noGrp="1"/>
          </p:cNvSpPr>
          <p:nvPr>
            <p:ph sz="quarter" idx="15"/>
          </p:nvPr>
        </p:nvSpPr>
        <p:spPr>
          <a:xfrm>
            <a:off x="5035551" y="3352800"/>
            <a:ext cx="4292601" cy="2819400"/>
          </a:xfrm>
        </p:spPr>
        <p:txBody>
          <a:bodyPr/>
          <a:lstStyle/>
          <a:p>
            <a:pPr lvl="0"/>
            <a:r>
              <a:rPr lang="es-ES" noProof="0" smtClean="0"/>
              <a:t>Haga clic para modificar el estilo de texto del patrón</a:t>
            </a:r>
          </a:p>
          <a:p>
            <a:pPr lvl="1"/>
            <a:r>
              <a:rPr lang="es-ES" noProof="0" smtClean="0"/>
              <a:t>Segundo nivel</a:t>
            </a:r>
          </a:p>
          <a:p>
            <a:pPr lvl="2"/>
            <a:r>
              <a:rPr lang="es-ES" noProof="0" smtClean="0"/>
              <a:t>Tercer nivel</a:t>
            </a:r>
          </a:p>
          <a:p>
            <a:pPr lvl="3"/>
            <a:r>
              <a:rPr lang="es-ES" noProof="0" smtClean="0"/>
              <a:t>Cuarto nivel</a:t>
            </a:r>
          </a:p>
          <a:p>
            <a:pPr lvl="4"/>
            <a:r>
              <a:rPr lang="es-ES" noProof="0" smtClean="0"/>
              <a:t>Quinto nivel</a:t>
            </a:r>
            <a:endParaRPr lang="en-GB" noProof="0"/>
          </a:p>
        </p:txBody>
      </p:sp>
      <p:sp>
        <p:nvSpPr>
          <p:cNvPr id="32" name="Footer Placeholder 4"/>
          <p:cNvSpPr>
            <a:spLocks noGrp="1"/>
          </p:cNvSpPr>
          <p:nvPr>
            <p:ph type="ftr" sz="quarter" idx="3"/>
          </p:nvPr>
        </p:nvSpPr>
        <p:spPr>
          <a:xfrm>
            <a:off x="577850" y="6324600"/>
            <a:ext cx="5695950" cy="152400"/>
          </a:xfrm>
          <a:prstGeom prst="rect">
            <a:avLst/>
          </a:prstGeom>
        </p:spPr>
        <p:txBody>
          <a:bodyPr vert="horz" lIns="0" tIns="0" rIns="0" bIns="0" anchor="b" anchorCtr="0">
            <a:noAutofit/>
          </a:bodyPr>
          <a:lstStyle>
            <a:lvl1pPr algn="l">
              <a:defRPr sz="1000">
                <a:solidFill>
                  <a:schemeClr val="tx1"/>
                </a:solidFill>
                <a:latin typeface="Arial" pitchFamily="34" charset="0"/>
                <a:cs typeface="Arial" pitchFamily="34" charset="0"/>
              </a:defRPr>
            </a:lvl1pPr>
          </a:lstStyle>
          <a:p>
            <a:endParaRPr lang="en-GB" dirty="0"/>
          </a:p>
        </p:txBody>
      </p:sp>
      <p:sp>
        <p:nvSpPr>
          <p:cNvPr id="33" name="TextBox 32"/>
          <p:cNvSpPr txBox="1"/>
          <p:nvPr/>
        </p:nvSpPr>
        <p:spPr>
          <a:xfrm>
            <a:off x="577850" y="6477001"/>
            <a:ext cx="2806700" cy="152400"/>
          </a:xfrm>
          <a:prstGeom prst="rect">
            <a:avLst/>
          </a:prstGeom>
          <a:noFill/>
        </p:spPr>
        <p:txBody>
          <a:bodyPr vert="horz" wrap="square" lIns="0" tIns="0" rIns="0" bIns="0" rtlCol="0" anchor="t" anchorCtr="0">
            <a:noAutofit/>
          </a:bodyPr>
          <a:lstStyle/>
          <a:p>
            <a:r>
              <a:rPr lang="en-GB" sz="1000" noProof="0" dirty="0" smtClean="0">
                <a:latin typeface="Arial" pitchFamily="34" charset="0"/>
                <a:cs typeface="Arial" pitchFamily="34" charset="0"/>
              </a:rPr>
              <a:t>PwC</a:t>
            </a:r>
            <a:endParaRPr lang="en-GB" sz="1000" noProof="0" dirty="0">
              <a:latin typeface="Arial" pitchFamily="34" charset="0"/>
              <a:cs typeface="Arial" pitchFamily="34" charset="0"/>
            </a:endParaRPr>
          </a:p>
        </p:txBody>
      </p:sp>
      <p:sp>
        <p:nvSpPr>
          <p:cNvPr id="13" name="Text Placeholder 12"/>
          <p:cNvSpPr>
            <a:spLocks noGrp="1"/>
          </p:cNvSpPr>
          <p:nvPr>
            <p:ph type="body" sz="quarter" idx="16"/>
          </p:nvPr>
        </p:nvSpPr>
        <p:spPr>
          <a:xfrm>
            <a:off x="577850" y="1752600"/>
            <a:ext cx="8750300" cy="1447800"/>
          </a:xfrm>
        </p:spPr>
        <p:txBody>
          <a:bodyPr/>
          <a:lstStyle/>
          <a:p>
            <a:pPr lvl="0"/>
            <a:r>
              <a:rPr lang="es-ES" noProof="0" smtClean="0"/>
              <a:t>Haga clic para modificar el estilo de texto del patrón</a:t>
            </a:r>
          </a:p>
        </p:txBody>
      </p:sp>
      <p:cxnSp>
        <p:nvCxnSpPr>
          <p:cNvPr id="14" name="Shape 13"/>
          <p:cNvCxnSpPr/>
          <p:nvPr/>
        </p:nvCxnSpPr>
        <p:spPr>
          <a:xfrm rot="5400000" flipH="1" flipV="1">
            <a:off x="4794253" y="-3771900"/>
            <a:ext cx="152399" cy="8915400"/>
          </a:xfrm>
          <a:prstGeom prst="bentConnector2">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sp>
        <p:nvSpPr>
          <p:cNvPr id="11" name="Slide Number Placeholder 5"/>
          <p:cNvSpPr>
            <a:spLocks noGrp="1"/>
          </p:cNvSpPr>
          <p:nvPr>
            <p:ph type="sldNum" sz="quarter" idx="4"/>
          </p:nvPr>
        </p:nvSpPr>
        <p:spPr>
          <a:xfrm>
            <a:off x="7677150" y="6477000"/>
            <a:ext cx="1654302" cy="152400"/>
          </a:xfrm>
          <a:prstGeom prst="rect">
            <a:avLst/>
          </a:prstGeom>
        </p:spPr>
        <p:txBody>
          <a:bodyPr lIns="0" tIns="0" rIns="0" bIns="0" anchor="t" anchorCtr="0">
            <a:noAutofit/>
          </a:bodyPr>
          <a:lstStyle>
            <a:lvl1pPr algn="r">
              <a:defRPr sz="1000">
                <a:solidFill>
                  <a:schemeClr val="tx1"/>
                </a:solidFill>
                <a:latin typeface="Arial" pitchFamily="34" charset="0"/>
                <a:cs typeface="Arial" pitchFamily="34" charset="0"/>
              </a:defRPr>
            </a:lvl1pPr>
          </a:lstStyle>
          <a:p>
            <a:fld id="{9EBD5762-3BDC-484D-9503-7EA6D5A9A8CE}" type="slidenum">
              <a:rPr lang="en-GB" smtClean="0"/>
              <a:pPr/>
              <a:t>‹#›</a:t>
            </a:fld>
            <a:endParaRPr lang="en-GB" dirty="0"/>
          </a:p>
        </p:txBody>
      </p:sp>
      <p:sp>
        <p:nvSpPr>
          <p:cNvPr id="12" name="Date Placeholder 3"/>
          <p:cNvSpPr>
            <a:spLocks noGrp="1"/>
          </p:cNvSpPr>
          <p:nvPr>
            <p:ph type="dt" sz="half" idx="2"/>
          </p:nvPr>
        </p:nvSpPr>
        <p:spPr>
          <a:xfrm>
            <a:off x="7677150" y="6324600"/>
            <a:ext cx="1651000" cy="152400"/>
          </a:xfrm>
          <a:prstGeom prst="rect">
            <a:avLst/>
          </a:prstGeom>
        </p:spPr>
        <p:txBody>
          <a:bodyPr lIns="0" tIns="0" rIns="0" bIns="0" anchor="t" anchorCtr="0">
            <a:noAutofit/>
          </a:bodyPr>
          <a:lstStyle>
            <a:lvl1pPr algn="r">
              <a:defRPr sz="1000">
                <a:solidFill>
                  <a:schemeClr val="tx1"/>
                </a:solidFill>
                <a:latin typeface="Arial" pitchFamily="34" charset="0"/>
                <a:cs typeface="Arial" pitchFamily="34" charset="0"/>
              </a:defRPr>
            </a:lvl1pPr>
          </a:lstStyle>
          <a:p>
            <a:fld id="{80EA5221-5DB3-48A0-8275-A37EC6612A33}" type="datetime1">
              <a:rPr lang="es-CL" smtClean="0"/>
              <a:t>06-08-2018</a:t>
            </a:fld>
            <a:endParaRPr lang="en-GB" dirty="0"/>
          </a:p>
        </p:txBody>
      </p:sp>
    </p:spTree>
  </p:cSld>
  <p:clrMapOvr>
    <a:masterClrMapping/>
  </p:clrMapOvr>
  <p:transition>
    <p:diamond/>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Content: Two and Left Text">
    <p:spTree>
      <p:nvGrpSpPr>
        <p:cNvPr id="1" name=""/>
        <p:cNvGrpSpPr/>
        <p:nvPr/>
      </p:nvGrpSpPr>
      <p:grpSpPr>
        <a:xfrm>
          <a:off x="0" y="0"/>
          <a:ext cx="0" cy="0"/>
          <a:chOff x="0" y="0"/>
          <a:chExt cx="0" cy="0"/>
        </a:xfrm>
      </p:grpSpPr>
      <p:sp>
        <p:nvSpPr>
          <p:cNvPr id="2" name="Title 1"/>
          <p:cNvSpPr>
            <a:spLocks noGrp="1"/>
          </p:cNvSpPr>
          <p:nvPr>
            <p:ph type="title"/>
          </p:nvPr>
        </p:nvSpPr>
        <p:spPr>
          <a:xfrm>
            <a:off x="577850" y="685800"/>
            <a:ext cx="8750300" cy="914400"/>
          </a:xfrm>
        </p:spPr>
        <p:txBody>
          <a:bodyPr/>
          <a:lstStyle/>
          <a:p>
            <a:r>
              <a:rPr lang="es-ES" noProof="0" smtClean="0"/>
              <a:t>Haga clic para modificar el estilo de título del patrón</a:t>
            </a:r>
            <a:endParaRPr lang="en-GB" noProof="0"/>
          </a:p>
        </p:txBody>
      </p:sp>
      <p:sp>
        <p:nvSpPr>
          <p:cNvPr id="28" name="Content Placeholder 26"/>
          <p:cNvSpPr>
            <a:spLocks noGrp="1"/>
          </p:cNvSpPr>
          <p:nvPr>
            <p:ph sz="quarter" idx="14"/>
          </p:nvPr>
        </p:nvSpPr>
        <p:spPr>
          <a:xfrm>
            <a:off x="6521450" y="1752600"/>
            <a:ext cx="2806700" cy="2133600"/>
          </a:xfrm>
        </p:spPr>
        <p:txBody>
          <a:bodyPr/>
          <a:lstStyle/>
          <a:p>
            <a:pPr lvl="0"/>
            <a:r>
              <a:rPr lang="es-ES" noProof="0" smtClean="0"/>
              <a:t>Haga clic para modificar el estilo de texto del patrón</a:t>
            </a:r>
          </a:p>
        </p:txBody>
      </p:sp>
      <p:sp>
        <p:nvSpPr>
          <p:cNvPr id="31" name="Content Placeholder 26"/>
          <p:cNvSpPr>
            <a:spLocks noGrp="1"/>
          </p:cNvSpPr>
          <p:nvPr>
            <p:ph sz="quarter" idx="15"/>
          </p:nvPr>
        </p:nvSpPr>
        <p:spPr>
          <a:xfrm>
            <a:off x="6521450" y="4038600"/>
            <a:ext cx="2806700" cy="2133600"/>
          </a:xfrm>
        </p:spPr>
        <p:txBody>
          <a:bodyPr/>
          <a:lstStyle/>
          <a:p>
            <a:pPr lvl="0"/>
            <a:r>
              <a:rPr lang="es-ES" noProof="0" smtClean="0"/>
              <a:t>Haga clic para modificar el estilo de texto del patrón</a:t>
            </a:r>
          </a:p>
        </p:txBody>
      </p:sp>
      <p:sp>
        <p:nvSpPr>
          <p:cNvPr id="13" name="Text Placeholder 12"/>
          <p:cNvSpPr>
            <a:spLocks noGrp="1"/>
          </p:cNvSpPr>
          <p:nvPr>
            <p:ph type="body" sz="quarter" idx="16"/>
          </p:nvPr>
        </p:nvSpPr>
        <p:spPr>
          <a:xfrm>
            <a:off x="577850" y="1752600"/>
            <a:ext cx="5778500" cy="4419600"/>
          </a:xfrm>
        </p:spPr>
        <p:txBody>
          <a:bodyPr/>
          <a:lstStyle/>
          <a:p>
            <a:pPr lvl="0"/>
            <a:r>
              <a:rPr lang="es-ES" noProof="0" smtClean="0"/>
              <a:t>Haga clic para modificar el estilo de texto del patrón</a:t>
            </a:r>
          </a:p>
        </p:txBody>
      </p:sp>
      <p:sp>
        <p:nvSpPr>
          <p:cNvPr id="19" name="Footer Placeholder 4"/>
          <p:cNvSpPr>
            <a:spLocks noGrp="1"/>
          </p:cNvSpPr>
          <p:nvPr>
            <p:ph type="ftr" sz="quarter" idx="3"/>
          </p:nvPr>
        </p:nvSpPr>
        <p:spPr>
          <a:xfrm>
            <a:off x="577850" y="6324600"/>
            <a:ext cx="5695950" cy="152400"/>
          </a:xfrm>
          <a:prstGeom prst="rect">
            <a:avLst/>
          </a:prstGeom>
        </p:spPr>
        <p:txBody>
          <a:bodyPr vert="horz" lIns="0" tIns="0" rIns="0" bIns="0" anchor="b" anchorCtr="0">
            <a:noAutofit/>
          </a:bodyPr>
          <a:lstStyle>
            <a:lvl1pPr algn="l">
              <a:defRPr sz="1000">
                <a:solidFill>
                  <a:schemeClr val="tx1"/>
                </a:solidFill>
                <a:latin typeface="Arial" pitchFamily="34" charset="0"/>
                <a:cs typeface="Arial" pitchFamily="34" charset="0"/>
              </a:defRPr>
            </a:lvl1pPr>
          </a:lstStyle>
          <a:p>
            <a:endParaRPr lang="en-GB" dirty="0"/>
          </a:p>
        </p:txBody>
      </p:sp>
      <p:sp>
        <p:nvSpPr>
          <p:cNvPr id="20" name="TextBox 19"/>
          <p:cNvSpPr txBox="1"/>
          <p:nvPr/>
        </p:nvSpPr>
        <p:spPr>
          <a:xfrm>
            <a:off x="577850" y="6477001"/>
            <a:ext cx="2806700" cy="152400"/>
          </a:xfrm>
          <a:prstGeom prst="rect">
            <a:avLst/>
          </a:prstGeom>
          <a:noFill/>
        </p:spPr>
        <p:txBody>
          <a:bodyPr vert="horz" wrap="square" lIns="0" tIns="0" rIns="0" bIns="0" rtlCol="0" anchor="t" anchorCtr="0">
            <a:noAutofit/>
          </a:bodyPr>
          <a:lstStyle/>
          <a:p>
            <a:r>
              <a:rPr lang="en-GB" sz="1000" noProof="0" dirty="0" smtClean="0">
                <a:latin typeface="Arial" pitchFamily="34" charset="0"/>
                <a:cs typeface="Arial" pitchFamily="34" charset="0"/>
              </a:rPr>
              <a:t>PwC</a:t>
            </a:r>
            <a:endParaRPr lang="en-GB" sz="1000" noProof="0" dirty="0">
              <a:latin typeface="Arial" pitchFamily="34" charset="0"/>
              <a:cs typeface="Arial" pitchFamily="34" charset="0"/>
            </a:endParaRPr>
          </a:p>
        </p:txBody>
      </p:sp>
      <p:cxnSp>
        <p:nvCxnSpPr>
          <p:cNvPr id="14" name="Shape 13"/>
          <p:cNvCxnSpPr/>
          <p:nvPr/>
        </p:nvCxnSpPr>
        <p:spPr>
          <a:xfrm rot="5400000" flipH="1" flipV="1">
            <a:off x="4794253" y="-3771900"/>
            <a:ext cx="152399" cy="8915400"/>
          </a:xfrm>
          <a:prstGeom prst="bentConnector2">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sp>
        <p:nvSpPr>
          <p:cNvPr id="11" name="Slide Number Placeholder 5"/>
          <p:cNvSpPr>
            <a:spLocks noGrp="1"/>
          </p:cNvSpPr>
          <p:nvPr>
            <p:ph type="sldNum" sz="quarter" idx="4"/>
          </p:nvPr>
        </p:nvSpPr>
        <p:spPr>
          <a:xfrm>
            <a:off x="7677150" y="6477000"/>
            <a:ext cx="1654302" cy="152400"/>
          </a:xfrm>
          <a:prstGeom prst="rect">
            <a:avLst/>
          </a:prstGeom>
        </p:spPr>
        <p:txBody>
          <a:bodyPr lIns="0" tIns="0" rIns="0" bIns="0" anchor="t" anchorCtr="0">
            <a:noAutofit/>
          </a:bodyPr>
          <a:lstStyle>
            <a:lvl1pPr algn="r">
              <a:defRPr sz="1000">
                <a:solidFill>
                  <a:schemeClr val="tx1"/>
                </a:solidFill>
                <a:latin typeface="Arial" pitchFamily="34" charset="0"/>
                <a:cs typeface="Arial" pitchFamily="34" charset="0"/>
              </a:defRPr>
            </a:lvl1pPr>
          </a:lstStyle>
          <a:p>
            <a:fld id="{9EBD5762-3BDC-484D-9503-7EA6D5A9A8CE}" type="slidenum">
              <a:rPr lang="en-GB" smtClean="0"/>
              <a:pPr/>
              <a:t>‹#›</a:t>
            </a:fld>
            <a:endParaRPr lang="en-GB" dirty="0"/>
          </a:p>
        </p:txBody>
      </p:sp>
      <p:sp>
        <p:nvSpPr>
          <p:cNvPr id="12" name="Date Placeholder 3"/>
          <p:cNvSpPr>
            <a:spLocks noGrp="1"/>
          </p:cNvSpPr>
          <p:nvPr>
            <p:ph type="dt" sz="half" idx="2"/>
          </p:nvPr>
        </p:nvSpPr>
        <p:spPr>
          <a:xfrm>
            <a:off x="7677150" y="6324600"/>
            <a:ext cx="1651000" cy="152400"/>
          </a:xfrm>
          <a:prstGeom prst="rect">
            <a:avLst/>
          </a:prstGeom>
        </p:spPr>
        <p:txBody>
          <a:bodyPr lIns="0" tIns="0" rIns="0" bIns="0" anchor="t" anchorCtr="0">
            <a:noAutofit/>
          </a:bodyPr>
          <a:lstStyle>
            <a:lvl1pPr algn="r">
              <a:defRPr sz="1000">
                <a:solidFill>
                  <a:schemeClr val="tx1"/>
                </a:solidFill>
                <a:latin typeface="Arial" pitchFamily="34" charset="0"/>
                <a:cs typeface="Arial" pitchFamily="34" charset="0"/>
              </a:defRPr>
            </a:lvl1pPr>
          </a:lstStyle>
          <a:p>
            <a:fld id="{44527FB7-558C-4E11-A122-3B7C272AA655}" type="datetime1">
              <a:rPr lang="es-CL" smtClean="0"/>
              <a:t>06-08-2018</a:t>
            </a:fld>
            <a:endParaRPr lang="en-GB" dirty="0"/>
          </a:p>
        </p:txBody>
      </p:sp>
    </p:spTree>
  </p:cSld>
  <p:clrMapOvr>
    <a:masterClrMapping/>
  </p:clrMapOvr>
  <p:transition>
    <p:diamond/>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Content: Two and Right Text">
    <p:spTree>
      <p:nvGrpSpPr>
        <p:cNvPr id="1" name=""/>
        <p:cNvGrpSpPr/>
        <p:nvPr/>
      </p:nvGrpSpPr>
      <p:grpSpPr>
        <a:xfrm>
          <a:off x="0" y="0"/>
          <a:ext cx="0" cy="0"/>
          <a:chOff x="0" y="0"/>
          <a:chExt cx="0" cy="0"/>
        </a:xfrm>
      </p:grpSpPr>
      <p:sp>
        <p:nvSpPr>
          <p:cNvPr id="28" name="Content Placeholder 26"/>
          <p:cNvSpPr>
            <a:spLocks noGrp="1"/>
          </p:cNvSpPr>
          <p:nvPr>
            <p:ph sz="quarter" idx="14"/>
          </p:nvPr>
        </p:nvSpPr>
        <p:spPr>
          <a:xfrm>
            <a:off x="577850" y="1752600"/>
            <a:ext cx="2806700" cy="2133600"/>
          </a:xfrm>
        </p:spPr>
        <p:txBody>
          <a:bodyPr/>
          <a:lstStyle/>
          <a:p>
            <a:pPr lvl="0"/>
            <a:r>
              <a:rPr lang="es-ES" noProof="0" smtClean="0"/>
              <a:t>Haga clic para modificar el estilo de texto del patrón</a:t>
            </a:r>
          </a:p>
        </p:txBody>
      </p:sp>
      <p:sp>
        <p:nvSpPr>
          <p:cNvPr id="2" name="Title 1"/>
          <p:cNvSpPr>
            <a:spLocks noGrp="1"/>
          </p:cNvSpPr>
          <p:nvPr>
            <p:ph type="title"/>
          </p:nvPr>
        </p:nvSpPr>
        <p:spPr>
          <a:xfrm>
            <a:off x="577850" y="685800"/>
            <a:ext cx="8750300" cy="914400"/>
          </a:xfrm>
        </p:spPr>
        <p:txBody>
          <a:bodyPr/>
          <a:lstStyle/>
          <a:p>
            <a:r>
              <a:rPr lang="es-ES" noProof="0" smtClean="0"/>
              <a:t>Haga clic para modificar el estilo de título del patrón</a:t>
            </a:r>
            <a:endParaRPr lang="en-GB" noProof="0"/>
          </a:p>
        </p:txBody>
      </p:sp>
      <p:sp>
        <p:nvSpPr>
          <p:cNvPr id="31" name="Content Placeholder 26"/>
          <p:cNvSpPr>
            <a:spLocks noGrp="1"/>
          </p:cNvSpPr>
          <p:nvPr>
            <p:ph sz="quarter" idx="15"/>
          </p:nvPr>
        </p:nvSpPr>
        <p:spPr>
          <a:xfrm>
            <a:off x="577850" y="4038600"/>
            <a:ext cx="2806700" cy="2133600"/>
          </a:xfrm>
        </p:spPr>
        <p:txBody>
          <a:bodyPr/>
          <a:lstStyle/>
          <a:p>
            <a:pPr lvl="0"/>
            <a:r>
              <a:rPr lang="es-ES" noProof="0" smtClean="0"/>
              <a:t>Haga clic para modificar el estilo de texto del patrón</a:t>
            </a:r>
          </a:p>
        </p:txBody>
      </p:sp>
      <p:sp>
        <p:nvSpPr>
          <p:cNvPr id="13" name="Text Placeholder 12"/>
          <p:cNvSpPr>
            <a:spLocks noGrp="1"/>
          </p:cNvSpPr>
          <p:nvPr>
            <p:ph type="body" sz="quarter" idx="16"/>
          </p:nvPr>
        </p:nvSpPr>
        <p:spPr>
          <a:xfrm>
            <a:off x="3549650" y="1752600"/>
            <a:ext cx="5778500" cy="4419600"/>
          </a:xfrm>
        </p:spPr>
        <p:txBody>
          <a:bodyPr/>
          <a:lstStyle/>
          <a:p>
            <a:pPr lvl="0"/>
            <a:r>
              <a:rPr lang="es-ES" noProof="0" smtClean="0"/>
              <a:t>Haga clic para modificar el estilo de texto del patrón</a:t>
            </a:r>
          </a:p>
        </p:txBody>
      </p:sp>
      <p:sp>
        <p:nvSpPr>
          <p:cNvPr id="19" name="Footer Placeholder 4"/>
          <p:cNvSpPr>
            <a:spLocks noGrp="1"/>
          </p:cNvSpPr>
          <p:nvPr>
            <p:ph type="ftr" sz="quarter" idx="3"/>
          </p:nvPr>
        </p:nvSpPr>
        <p:spPr>
          <a:xfrm>
            <a:off x="577850" y="6324600"/>
            <a:ext cx="5695950" cy="152400"/>
          </a:xfrm>
          <a:prstGeom prst="rect">
            <a:avLst/>
          </a:prstGeom>
        </p:spPr>
        <p:txBody>
          <a:bodyPr vert="horz" lIns="0" tIns="0" rIns="0" bIns="0" anchor="b" anchorCtr="0">
            <a:noAutofit/>
          </a:bodyPr>
          <a:lstStyle>
            <a:lvl1pPr algn="l">
              <a:defRPr sz="1000">
                <a:solidFill>
                  <a:schemeClr val="tx1"/>
                </a:solidFill>
                <a:latin typeface="Arial" pitchFamily="34" charset="0"/>
                <a:cs typeface="Arial" pitchFamily="34" charset="0"/>
              </a:defRPr>
            </a:lvl1pPr>
          </a:lstStyle>
          <a:p>
            <a:endParaRPr lang="en-GB" dirty="0"/>
          </a:p>
        </p:txBody>
      </p:sp>
      <p:sp>
        <p:nvSpPr>
          <p:cNvPr id="20" name="TextBox 19"/>
          <p:cNvSpPr txBox="1"/>
          <p:nvPr/>
        </p:nvSpPr>
        <p:spPr>
          <a:xfrm>
            <a:off x="577850" y="6477001"/>
            <a:ext cx="2806700" cy="152400"/>
          </a:xfrm>
          <a:prstGeom prst="rect">
            <a:avLst/>
          </a:prstGeom>
          <a:noFill/>
        </p:spPr>
        <p:txBody>
          <a:bodyPr vert="horz" wrap="square" lIns="0" tIns="0" rIns="0" bIns="0" rtlCol="0" anchor="t" anchorCtr="0">
            <a:noAutofit/>
          </a:bodyPr>
          <a:lstStyle/>
          <a:p>
            <a:r>
              <a:rPr lang="en-GB" sz="1000" noProof="0" dirty="0" smtClean="0">
                <a:latin typeface="Arial" pitchFamily="34" charset="0"/>
                <a:cs typeface="Arial" pitchFamily="34" charset="0"/>
              </a:rPr>
              <a:t>PwC</a:t>
            </a:r>
            <a:endParaRPr lang="en-GB" sz="1000" noProof="0" dirty="0">
              <a:latin typeface="Arial" pitchFamily="34" charset="0"/>
              <a:cs typeface="Arial" pitchFamily="34" charset="0"/>
            </a:endParaRPr>
          </a:p>
        </p:txBody>
      </p:sp>
      <p:cxnSp>
        <p:nvCxnSpPr>
          <p:cNvPr id="14" name="Shape 13"/>
          <p:cNvCxnSpPr/>
          <p:nvPr/>
        </p:nvCxnSpPr>
        <p:spPr>
          <a:xfrm rot="5400000" flipH="1" flipV="1">
            <a:off x="4794253" y="-3771900"/>
            <a:ext cx="152399" cy="8915400"/>
          </a:xfrm>
          <a:prstGeom prst="bentConnector2">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sp>
        <p:nvSpPr>
          <p:cNvPr id="11" name="Slide Number Placeholder 5"/>
          <p:cNvSpPr>
            <a:spLocks noGrp="1"/>
          </p:cNvSpPr>
          <p:nvPr>
            <p:ph type="sldNum" sz="quarter" idx="4"/>
          </p:nvPr>
        </p:nvSpPr>
        <p:spPr>
          <a:xfrm>
            <a:off x="7677150" y="6477000"/>
            <a:ext cx="1654302" cy="152400"/>
          </a:xfrm>
          <a:prstGeom prst="rect">
            <a:avLst/>
          </a:prstGeom>
        </p:spPr>
        <p:txBody>
          <a:bodyPr lIns="0" tIns="0" rIns="0" bIns="0" anchor="t" anchorCtr="0">
            <a:noAutofit/>
          </a:bodyPr>
          <a:lstStyle>
            <a:lvl1pPr algn="r">
              <a:defRPr sz="1000">
                <a:solidFill>
                  <a:schemeClr val="tx1"/>
                </a:solidFill>
                <a:latin typeface="Arial" pitchFamily="34" charset="0"/>
                <a:cs typeface="Arial" pitchFamily="34" charset="0"/>
              </a:defRPr>
            </a:lvl1pPr>
          </a:lstStyle>
          <a:p>
            <a:fld id="{9EBD5762-3BDC-484D-9503-7EA6D5A9A8CE}" type="slidenum">
              <a:rPr lang="en-GB" smtClean="0"/>
              <a:pPr/>
              <a:t>‹#›</a:t>
            </a:fld>
            <a:endParaRPr lang="en-GB" dirty="0"/>
          </a:p>
        </p:txBody>
      </p:sp>
      <p:sp>
        <p:nvSpPr>
          <p:cNvPr id="12" name="Date Placeholder 3"/>
          <p:cNvSpPr>
            <a:spLocks noGrp="1"/>
          </p:cNvSpPr>
          <p:nvPr>
            <p:ph type="dt" sz="half" idx="2"/>
          </p:nvPr>
        </p:nvSpPr>
        <p:spPr>
          <a:xfrm>
            <a:off x="7677150" y="6324600"/>
            <a:ext cx="1651000" cy="152400"/>
          </a:xfrm>
          <a:prstGeom prst="rect">
            <a:avLst/>
          </a:prstGeom>
        </p:spPr>
        <p:txBody>
          <a:bodyPr lIns="0" tIns="0" rIns="0" bIns="0" anchor="t" anchorCtr="0">
            <a:noAutofit/>
          </a:bodyPr>
          <a:lstStyle>
            <a:lvl1pPr algn="r">
              <a:defRPr sz="1000">
                <a:solidFill>
                  <a:schemeClr val="tx1"/>
                </a:solidFill>
                <a:latin typeface="Arial" pitchFamily="34" charset="0"/>
                <a:cs typeface="Arial" pitchFamily="34" charset="0"/>
              </a:defRPr>
            </a:lvl1pPr>
          </a:lstStyle>
          <a:p>
            <a:fld id="{875FE11B-CBAD-4421-83CE-C362051E24E2}" type="datetime1">
              <a:rPr lang="es-CL" smtClean="0"/>
              <a:t>06-08-2018</a:t>
            </a:fld>
            <a:endParaRPr lang="en-GB" dirty="0"/>
          </a:p>
        </p:txBody>
      </p:sp>
    </p:spTree>
  </p:cSld>
  <p:clrMapOvr>
    <a:masterClrMapping/>
  </p:clrMapOvr>
  <p:transition>
    <p:diamond/>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Content: One with Impact">
    <p:spTree>
      <p:nvGrpSpPr>
        <p:cNvPr id="1" name=""/>
        <p:cNvGrpSpPr/>
        <p:nvPr/>
      </p:nvGrpSpPr>
      <p:grpSpPr>
        <a:xfrm>
          <a:off x="0" y="0"/>
          <a:ext cx="0" cy="0"/>
          <a:chOff x="0" y="0"/>
          <a:chExt cx="0" cy="0"/>
        </a:xfrm>
      </p:grpSpPr>
      <p:sp>
        <p:nvSpPr>
          <p:cNvPr id="2" name="Title 1"/>
          <p:cNvSpPr>
            <a:spLocks noGrp="1"/>
          </p:cNvSpPr>
          <p:nvPr>
            <p:ph type="title"/>
          </p:nvPr>
        </p:nvSpPr>
        <p:spPr>
          <a:xfrm>
            <a:off x="3549650" y="685800"/>
            <a:ext cx="5778500" cy="914400"/>
          </a:xfrm>
        </p:spPr>
        <p:txBody>
          <a:bodyPr/>
          <a:lstStyle>
            <a:lvl1pPr>
              <a:defRPr/>
            </a:lvl1pPr>
          </a:lstStyle>
          <a:p>
            <a:r>
              <a:rPr lang="es-ES" noProof="1" smtClean="0"/>
              <a:t>Haga clic para modificar el estilo de título del patrón</a:t>
            </a:r>
            <a:endParaRPr lang="en-GB" noProof="1"/>
          </a:p>
        </p:txBody>
      </p:sp>
      <p:sp>
        <p:nvSpPr>
          <p:cNvPr id="31" name="Content Placeholder 26"/>
          <p:cNvSpPr>
            <a:spLocks noGrp="1"/>
          </p:cNvSpPr>
          <p:nvPr>
            <p:ph sz="quarter" idx="15"/>
          </p:nvPr>
        </p:nvSpPr>
        <p:spPr>
          <a:xfrm>
            <a:off x="3549650" y="1752600"/>
            <a:ext cx="5778500" cy="4419600"/>
          </a:xfrm>
        </p:spPr>
        <p:txBody>
          <a:bodyPr/>
          <a:lstStyle>
            <a:lvl1pPr>
              <a:defRPr baseline="0"/>
            </a:lvl1pPr>
          </a:lstStyle>
          <a:p>
            <a:pPr lvl="0"/>
            <a:r>
              <a:rPr lang="es-ES" noProof="1" smtClean="0"/>
              <a:t>Haga clic para modificar el estilo de texto del patrón</a:t>
            </a:r>
          </a:p>
          <a:p>
            <a:pPr lvl="1"/>
            <a:r>
              <a:rPr lang="es-ES" noProof="1" smtClean="0"/>
              <a:t>Segundo nivel</a:t>
            </a:r>
          </a:p>
          <a:p>
            <a:pPr lvl="2"/>
            <a:r>
              <a:rPr lang="es-ES" noProof="1" smtClean="0"/>
              <a:t>Tercer nivel</a:t>
            </a:r>
          </a:p>
          <a:p>
            <a:pPr lvl="3"/>
            <a:r>
              <a:rPr lang="es-ES" noProof="1" smtClean="0"/>
              <a:t>Cuarto nivel</a:t>
            </a:r>
          </a:p>
          <a:p>
            <a:pPr lvl="4"/>
            <a:r>
              <a:rPr lang="es-ES" noProof="1" smtClean="0"/>
              <a:t>Quinto nivel</a:t>
            </a:r>
            <a:endParaRPr lang="en-GB" noProof="1"/>
          </a:p>
        </p:txBody>
      </p:sp>
      <p:sp>
        <p:nvSpPr>
          <p:cNvPr id="12" name="Text Placeholder 11"/>
          <p:cNvSpPr>
            <a:spLocks noGrp="1"/>
          </p:cNvSpPr>
          <p:nvPr>
            <p:ph type="body" sz="quarter" idx="16"/>
          </p:nvPr>
        </p:nvSpPr>
        <p:spPr>
          <a:xfrm>
            <a:off x="577850" y="1752600"/>
            <a:ext cx="2806700" cy="2130552"/>
          </a:xfrm>
        </p:spPr>
        <p:txBody>
          <a:bodyPr/>
          <a:lstStyle>
            <a:lvl1pPr>
              <a:defRPr sz="2400" b="1" i="1" baseline="0">
                <a:solidFill>
                  <a:schemeClr val="tx2"/>
                </a:solidFill>
              </a:defRPr>
            </a:lvl1pPr>
          </a:lstStyle>
          <a:p>
            <a:pPr lvl="0"/>
            <a:r>
              <a:rPr lang="es-ES" noProof="1" smtClean="0"/>
              <a:t>Haga clic para modificar el estilo de texto del patrón</a:t>
            </a:r>
          </a:p>
        </p:txBody>
      </p:sp>
      <p:sp>
        <p:nvSpPr>
          <p:cNvPr id="18" name="Footer Placeholder 4"/>
          <p:cNvSpPr>
            <a:spLocks noGrp="1"/>
          </p:cNvSpPr>
          <p:nvPr>
            <p:ph type="ftr" sz="quarter" idx="3"/>
          </p:nvPr>
        </p:nvSpPr>
        <p:spPr>
          <a:xfrm>
            <a:off x="577850" y="6324600"/>
            <a:ext cx="5695950" cy="152400"/>
          </a:xfrm>
          <a:prstGeom prst="rect">
            <a:avLst/>
          </a:prstGeom>
        </p:spPr>
        <p:txBody>
          <a:bodyPr vert="horz" lIns="0" tIns="0" rIns="0" bIns="0" anchor="b" anchorCtr="0">
            <a:noAutofit/>
          </a:bodyPr>
          <a:lstStyle>
            <a:lvl1pPr algn="l">
              <a:defRPr sz="1000">
                <a:solidFill>
                  <a:schemeClr val="tx1"/>
                </a:solidFill>
                <a:latin typeface="Arial" pitchFamily="34" charset="0"/>
                <a:cs typeface="Arial" pitchFamily="34" charset="0"/>
              </a:defRPr>
            </a:lvl1pPr>
          </a:lstStyle>
          <a:p>
            <a:endParaRPr lang="en-GB" dirty="0"/>
          </a:p>
        </p:txBody>
      </p:sp>
      <p:sp>
        <p:nvSpPr>
          <p:cNvPr id="19" name="TextBox 18"/>
          <p:cNvSpPr txBox="1"/>
          <p:nvPr/>
        </p:nvSpPr>
        <p:spPr>
          <a:xfrm>
            <a:off x="577850" y="6477001"/>
            <a:ext cx="2806700" cy="152400"/>
          </a:xfrm>
          <a:prstGeom prst="rect">
            <a:avLst/>
          </a:prstGeom>
          <a:noFill/>
        </p:spPr>
        <p:txBody>
          <a:bodyPr vert="horz" wrap="square" lIns="0" tIns="0" rIns="0" bIns="0" rtlCol="0" anchor="t" anchorCtr="0">
            <a:noAutofit/>
          </a:bodyPr>
          <a:lstStyle/>
          <a:p>
            <a:r>
              <a:rPr lang="en-GB" sz="1000" noProof="1" smtClean="0">
                <a:latin typeface="Arial" pitchFamily="34" charset="0"/>
                <a:cs typeface="Arial" pitchFamily="34" charset="0"/>
              </a:rPr>
              <a:t>PwC</a:t>
            </a:r>
            <a:endParaRPr lang="en-GB" sz="1000" noProof="1">
              <a:latin typeface="Arial" pitchFamily="34" charset="0"/>
              <a:cs typeface="Arial" pitchFamily="34" charset="0"/>
            </a:endParaRPr>
          </a:p>
        </p:txBody>
      </p:sp>
      <p:cxnSp>
        <p:nvCxnSpPr>
          <p:cNvPr id="30" name="Shape 29"/>
          <p:cNvCxnSpPr/>
          <p:nvPr/>
        </p:nvCxnSpPr>
        <p:spPr>
          <a:xfrm rot="5400000" flipH="1" flipV="1">
            <a:off x="6280153" y="-2286000"/>
            <a:ext cx="152399" cy="5943600"/>
          </a:xfrm>
          <a:prstGeom prst="bentConnector2">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Slide Number Placeholder 5"/>
          <p:cNvSpPr>
            <a:spLocks noGrp="1"/>
          </p:cNvSpPr>
          <p:nvPr>
            <p:ph type="sldNum" sz="quarter" idx="4"/>
          </p:nvPr>
        </p:nvSpPr>
        <p:spPr>
          <a:xfrm>
            <a:off x="7677150" y="6477000"/>
            <a:ext cx="1654302" cy="152400"/>
          </a:xfrm>
          <a:prstGeom prst="rect">
            <a:avLst/>
          </a:prstGeom>
        </p:spPr>
        <p:txBody>
          <a:bodyPr lIns="0" tIns="0" rIns="0" bIns="0" anchor="t" anchorCtr="0">
            <a:noAutofit/>
          </a:bodyPr>
          <a:lstStyle>
            <a:lvl1pPr algn="r">
              <a:defRPr sz="1000">
                <a:solidFill>
                  <a:schemeClr val="tx1"/>
                </a:solidFill>
                <a:latin typeface="Arial" pitchFamily="34" charset="0"/>
                <a:cs typeface="Arial" pitchFamily="34" charset="0"/>
              </a:defRPr>
            </a:lvl1pPr>
          </a:lstStyle>
          <a:p>
            <a:fld id="{9EBD5762-3BDC-484D-9503-7EA6D5A9A8CE}" type="slidenum">
              <a:rPr lang="en-GB" smtClean="0"/>
              <a:pPr/>
              <a:t>‹#›</a:t>
            </a:fld>
            <a:endParaRPr lang="en-GB" dirty="0"/>
          </a:p>
        </p:txBody>
      </p:sp>
      <p:sp>
        <p:nvSpPr>
          <p:cNvPr id="11" name="Date Placeholder 3"/>
          <p:cNvSpPr>
            <a:spLocks noGrp="1"/>
          </p:cNvSpPr>
          <p:nvPr>
            <p:ph type="dt" sz="half" idx="2"/>
          </p:nvPr>
        </p:nvSpPr>
        <p:spPr>
          <a:xfrm>
            <a:off x="7677150" y="6324600"/>
            <a:ext cx="1651000" cy="152400"/>
          </a:xfrm>
          <a:prstGeom prst="rect">
            <a:avLst/>
          </a:prstGeom>
        </p:spPr>
        <p:txBody>
          <a:bodyPr lIns="0" tIns="0" rIns="0" bIns="0" anchor="t" anchorCtr="0">
            <a:noAutofit/>
          </a:bodyPr>
          <a:lstStyle>
            <a:lvl1pPr algn="r">
              <a:defRPr sz="1000">
                <a:solidFill>
                  <a:schemeClr val="tx1"/>
                </a:solidFill>
                <a:latin typeface="Arial" pitchFamily="34" charset="0"/>
                <a:cs typeface="Arial" pitchFamily="34" charset="0"/>
              </a:defRPr>
            </a:lvl1pPr>
          </a:lstStyle>
          <a:p>
            <a:fld id="{23CEAFD3-A5CC-4A50-9FCA-C4B29831D4F2}" type="datetime1">
              <a:rPr lang="es-CL" smtClean="0"/>
              <a:t>06-08-2018</a:t>
            </a:fld>
            <a:endParaRPr lang="en-GB" dirty="0"/>
          </a:p>
        </p:txBody>
      </p:sp>
    </p:spTree>
  </p:cSld>
  <p:clrMapOvr>
    <a:masterClrMapping/>
  </p:clrMapOvr>
  <p:transition>
    <p:diamond/>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Cover Only">
    <p:spTree>
      <p:nvGrpSpPr>
        <p:cNvPr id="1" name=""/>
        <p:cNvGrpSpPr/>
        <p:nvPr/>
      </p:nvGrpSpPr>
      <p:grpSpPr>
        <a:xfrm>
          <a:off x="0" y="0"/>
          <a:ext cx="0" cy="0"/>
          <a:chOff x="0" y="0"/>
          <a:chExt cx="0" cy="0"/>
        </a:xfrm>
      </p:grpSpPr>
      <p:sp>
        <p:nvSpPr>
          <p:cNvPr id="2" name="Title 1"/>
          <p:cNvSpPr>
            <a:spLocks noGrp="1"/>
          </p:cNvSpPr>
          <p:nvPr>
            <p:ph type="title"/>
          </p:nvPr>
        </p:nvSpPr>
        <p:spPr>
          <a:xfrm>
            <a:off x="577850" y="685800"/>
            <a:ext cx="8750300" cy="914400"/>
          </a:xfrm>
        </p:spPr>
        <p:txBody>
          <a:bodyPr/>
          <a:lstStyle/>
          <a:p>
            <a:r>
              <a:rPr lang="es-ES" noProof="0" smtClean="0"/>
              <a:t>Haga clic para modificar el estilo de título del patrón</a:t>
            </a:r>
            <a:endParaRPr lang="en-GB" noProof="0"/>
          </a:p>
        </p:txBody>
      </p:sp>
      <p:sp>
        <p:nvSpPr>
          <p:cNvPr id="12" name="Footer Placeholder 4"/>
          <p:cNvSpPr>
            <a:spLocks noGrp="1"/>
          </p:cNvSpPr>
          <p:nvPr>
            <p:ph type="ftr" sz="quarter" idx="3"/>
          </p:nvPr>
        </p:nvSpPr>
        <p:spPr>
          <a:xfrm>
            <a:off x="577850" y="6324600"/>
            <a:ext cx="5695950" cy="152400"/>
          </a:xfrm>
          <a:prstGeom prst="rect">
            <a:avLst/>
          </a:prstGeom>
        </p:spPr>
        <p:txBody>
          <a:bodyPr vert="horz" lIns="0" tIns="0" rIns="0" bIns="0" anchor="b" anchorCtr="0">
            <a:noAutofit/>
          </a:bodyPr>
          <a:lstStyle>
            <a:lvl1pPr algn="l">
              <a:defRPr sz="1000">
                <a:solidFill>
                  <a:schemeClr val="tx1"/>
                </a:solidFill>
                <a:latin typeface="Arial" pitchFamily="34" charset="0"/>
                <a:cs typeface="Arial" pitchFamily="34" charset="0"/>
              </a:defRPr>
            </a:lvl1pPr>
          </a:lstStyle>
          <a:p>
            <a:endParaRPr lang="en-GB" dirty="0"/>
          </a:p>
        </p:txBody>
      </p:sp>
      <p:sp>
        <p:nvSpPr>
          <p:cNvPr id="16" name="TextBox 15"/>
          <p:cNvSpPr txBox="1"/>
          <p:nvPr/>
        </p:nvSpPr>
        <p:spPr>
          <a:xfrm>
            <a:off x="577850" y="6477001"/>
            <a:ext cx="2806700" cy="152400"/>
          </a:xfrm>
          <a:prstGeom prst="rect">
            <a:avLst/>
          </a:prstGeom>
          <a:noFill/>
        </p:spPr>
        <p:txBody>
          <a:bodyPr vert="horz" wrap="square" lIns="0" tIns="0" rIns="0" bIns="0" rtlCol="0" anchor="t" anchorCtr="0">
            <a:noAutofit/>
          </a:bodyPr>
          <a:lstStyle/>
          <a:p>
            <a:r>
              <a:rPr lang="en-GB" sz="1000" noProof="0" dirty="0" smtClean="0">
                <a:latin typeface="Arial" pitchFamily="34" charset="0"/>
                <a:cs typeface="Arial" pitchFamily="34" charset="0"/>
              </a:rPr>
              <a:t>PwC</a:t>
            </a:r>
            <a:endParaRPr lang="en-GB" sz="1000" noProof="0" dirty="0">
              <a:latin typeface="Arial" pitchFamily="34" charset="0"/>
              <a:cs typeface="Arial" pitchFamily="34" charset="0"/>
            </a:endParaRPr>
          </a:p>
        </p:txBody>
      </p:sp>
      <p:cxnSp>
        <p:nvCxnSpPr>
          <p:cNvPr id="10" name="Shape 9"/>
          <p:cNvCxnSpPr/>
          <p:nvPr/>
        </p:nvCxnSpPr>
        <p:spPr>
          <a:xfrm rot="5400000" flipH="1" flipV="1">
            <a:off x="4794253" y="-3771900"/>
            <a:ext cx="152399" cy="8915400"/>
          </a:xfrm>
          <a:prstGeom prst="bentConnector2">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sp>
        <p:nvSpPr>
          <p:cNvPr id="8" name="Slide Number Placeholder 5"/>
          <p:cNvSpPr>
            <a:spLocks noGrp="1"/>
          </p:cNvSpPr>
          <p:nvPr>
            <p:ph type="sldNum" sz="quarter" idx="4"/>
          </p:nvPr>
        </p:nvSpPr>
        <p:spPr>
          <a:xfrm>
            <a:off x="7677150" y="6477000"/>
            <a:ext cx="1654302" cy="152400"/>
          </a:xfrm>
          <a:prstGeom prst="rect">
            <a:avLst/>
          </a:prstGeom>
        </p:spPr>
        <p:txBody>
          <a:bodyPr lIns="0" tIns="0" rIns="0" bIns="0" anchor="t" anchorCtr="0">
            <a:noAutofit/>
          </a:bodyPr>
          <a:lstStyle>
            <a:lvl1pPr algn="r">
              <a:defRPr sz="1000">
                <a:solidFill>
                  <a:schemeClr val="tx1"/>
                </a:solidFill>
                <a:latin typeface="Arial" pitchFamily="34" charset="0"/>
                <a:cs typeface="Arial" pitchFamily="34" charset="0"/>
              </a:defRPr>
            </a:lvl1pPr>
          </a:lstStyle>
          <a:p>
            <a:fld id="{9EBD5762-3BDC-484D-9503-7EA6D5A9A8CE}" type="slidenum">
              <a:rPr lang="en-GB" smtClean="0"/>
              <a:pPr/>
              <a:t>‹#›</a:t>
            </a:fld>
            <a:endParaRPr lang="en-GB" dirty="0"/>
          </a:p>
        </p:txBody>
      </p:sp>
      <p:sp>
        <p:nvSpPr>
          <p:cNvPr id="9" name="Date Placeholder 3"/>
          <p:cNvSpPr>
            <a:spLocks noGrp="1"/>
          </p:cNvSpPr>
          <p:nvPr>
            <p:ph type="dt" sz="half" idx="2"/>
          </p:nvPr>
        </p:nvSpPr>
        <p:spPr>
          <a:xfrm>
            <a:off x="7677150" y="6324600"/>
            <a:ext cx="1651000" cy="152400"/>
          </a:xfrm>
          <a:prstGeom prst="rect">
            <a:avLst/>
          </a:prstGeom>
        </p:spPr>
        <p:txBody>
          <a:bodyPr lIns="0" tIns="0" rIns="0" bIns="0" anchor="t" anchorCtr="0">
            <a:noAutofit/>
          </a:bodyPr>
          <a:lstStyle>
            <a:lvl1pPr algn="r">
              <a:defRPr sz="1000">
                <a:solidFill>
                  <a:schemeClr val="tx1"/>
                </a:solidFill>
                <a:latin typeface="Arial" pitchFamily="34" charset="0"/>
                <a:cs typeface="Arial" pitchFamily="34" charset="0"/>
              </a:defRPr>
            </a:lvl1pPr>
          </a:lstStyle>
          <a:p>
            <a:fld id="{018EF3DE-21F6-43DC-8F78-9ACA5E02E183}" type="datetime1">
              <a:rPr lang="es-CL" smtClean="0"/>
              <a:t>06-08-2018</a:t>
            </a:fld>
            <a:endParaRPr lang="en-GB" dirty="0"/>
          </a:p>
        </p:txBody>
      </p:sp>
    </p:spTree>
  </p:cSld>
  <p:clrMapOvr>
    <a:masterClrMapping/>
  </p:clrMapOvr>
  <p:transition>
    <p:diamond/>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theme" Target="../theme/theme1.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77852" y="685800"/>
            <a:ext cx="8750301" cy="914400"/>
          </a:xfrm>
          <a:prstGeom prst="rect">
            <a:avLst/>
          </a:prstGeom>
        </p:spPr>
        <p:txBody>
          <a:bodyPr vert="horz" lIns="0" tIns="0" rIns="0" bIns="0" rtlCol="0" anchor="t" anchorCtr="0">
            <a:noAutofit/>
          </a:bodyPr>
          <a:lstStyle/>
          <a:p>
            <a:r>
              <a:rPr lang="en-GB" noProof="0" smtClean="0"/>
              <a:t>Click to edit</a:t>
            </a:r>
            <a:br>
              <a:rPr lang="en-GB" noProof="0" smtClean="0"/>
            </a:br>
            <a:r>
              <a:rPr lang="en-GB" noProof="0" smtClean="0"/>
              <a:t>Master title style</a:t>
            </a:r>
            <a:endParaRPr lang="en-GB" noProof="0"/>
          </a:p>
        </p:txBody>
      </p:sp>
      <p:sp>
        <p:nvSpPr>
          <p:cNvPr id="3" name="Text Placeholder 2"/>
          <p:cNvSpPr>
            <a:spLocks noGrp="1"/>
          </p:cNvSpPr>
          <p:nvPr>
            <p:ph type="body" idx="1"/>
          </p:nvPr>
        </p:nvSpPr>
        <p:spPr>
          <a:xfrm>
            <a:off x="577853" y="1752600"/>
            <a:ext cx="8750299" cy="4419600"/>
          </a:xfrm>
          <a:prstGeom prst="rect">
            <a:avLst/>
          </a:prstGeom>
        </p:spPr>
        <p:txBody>
          <a:bodyPr vert="horz" lIns="0" tIns="0" rIns="0" bIns="0" rtlCol="0">
            <a:noAutofit/>
          </a:bodyPr>
          <a:lstStyle/>
          <a:p>
            <a:pPr lvl="0"/>
            <a:r>
              <a:rPr lang="es-ES" noProof="0" smtClean="0"/>
              <a:t>Haga clic para modificar el estilo de texto del patrón</a:t>
            </a:r>
          </a:p>
          <a:p>
            <a:pPr lvl="1"/>
            <a:r>
              <a:rPr lang="es-ES" noProof="0" smtClean="0"/>
              <a:t>Segundo nivel</a:t>
            </a:r>
          </a:p>
          <a:p>
            <a:pPr lvl="2"/>
            <a:r>
              <a:rPr lang="es-ES" noProof="0" smtClean="0"/>
              <a:t>Tercer nivel</a:t>
            </a:r>
          </a:p>
          <a:p>
            <a:pPr lvl="3"/>
            <a:r>
              <a:rPr lang="es-ES" noProof="0" smtClean="0"/>
              <a:t>Cuarto nivel</a:t>
            </a:r>
          </a:p>
          <a:p>
            <a:pPr lvl="4"/>
            <a:r>
              <a:rPr lang="es-ES" noProof="0" smtClean="0"/>
              <a:t>Quinto nivel</a:t>
            </a:r>
            <a:endParaRPr lang="en-GB" noProof="0" dirty="0" smtClean="0"/>
          </a:p>
        </p:txBody>
      </p:sp>
      <p:sp>
        <p:nvSpPr>
          <p:cNvPr id="4" name="Slide Number Placeholder 5"/>
          <p:cNvSpPr>
            <a:spLocks noGrp="1"/>
          </p:cNvSpPr>
          <p:nvPr>
            <p:ph type="sldNum" sz="quarter" idx="4"/>
          </p:nvPr>
        </p:nvSpPr>
        <p:spPr>
          <a:xfrm>
            <a:off x="7677150" y="6477000"/>
            <a:ext cx="1654302" cy="152400"/>
          </a:xfrm>
          <a:prstGeom prst="rect">
            <a:avLst/>
          </a:prstGeom>
        </p:spPr>
        <p:txBody>
          <a:bodyPr lIns="0" tIns="0" rIns="0" bIns="0" anchor="t" anchorCtr="0">
            <a:noAutofit/>
          </a:bodyPr>
          <a:lstStyle>
            <a:lvl1pPr algn="r">
              <a:defRPr sz="1000">
                <a:solidFill>
                  <a:schemeClr val="tx1"/>
                </a:solidFill>
                <a:latin typeface="Arial" pitchFamily="34" charset="0"/>
                <a:cs typeface="Arial" pitchFamily="34" charset="0"/>
              </a:defRPr>
            </a:lvl1pPr>
          </a:lstStyle>
          <a:p>
            <a:fld id="{9EBD5762-3BDC-484D-9503-7EA6D5A9A8CE}" type="slidenum">
              <a:rPr lang="en-GB" smtClean="0"/>
              <a:pPr/>
              <a:t>‹#›</a:t>
            </a:fld>
            <a:endParaRPr lang="en-GB" dirty="0"/>
          </a:p>
        </p:txBody>
      </p:sp>
      <p:sp>
        <p:nvSpPr>
          <p:cNvPr id="6" name="Date Placeholder 3"/>
          <p:cNvSpPr>
            <a:spLocks noGrp="1"/>
          </p:cNvSpPr>
          <p:nvPr>
            <p:ph type="dt" sz="half" idx="2"/>
          </p:nvPr>
        </p:nvSpPr>
        <p:spPr>
          <a:xfrm>
            <a:off x="7677150" y="6324600"/>
            <a:ext cx="1651000" cy="152400"/>
          </a:xfrm>
          <a:prstGeom prst="rect">
            <a:avLst/>
          </a:prstGeom>
        </p:spPr>
        <p:txBody>
          <a:bodyPr lIns="0" tIns="0" rIns="0" bIns="0" anchor="t" anchorCtr="0">
            <a:noAutofit/>
          </a:bodyPr>
          <a:lstStyle>
            <a:lvl1pPr algn="r">
              <a:defRPr sz="1000">
                <a:solidFill>
                  <a:schemeClr val="tx1"/>
                </a:solidFill>
                <a:latin typeface="Arial" pitchFamily="34" charset="0"/>
                <a:cs typeface="Arial" pitchFamily="34" charset="0"/>
              </a:defRPr>
            </a:lvl1pPr>
          </a:lstStyle>
          <a:p>
            <a:fld id="{04580831-1B45-4ECD-9610-FC346581658D}" type="datetime1">
              <a:rPr lang="es-CL" smtClean="0"/>
              <a:t>06-08-2018</a:t>
            </a:fld>
            <a:endParaRPr lang="en-GB" dirty="0"/>
          </a:p>
        </p:txBody>
      </p:sp>
      <p:sp>
        <p:nvSpPr>
          <p:cNvPr id="7" name="Footer Placeholder 4"/>
          <p:cNvSpPr>
            <a:spLocks noGrp="1"/>
          </p:cNvSpPr>
          <p:nvPr>
            <p:ph type="ftr" sz="quarter" idx="3"/>
          </p:nvPr>
        </p:nvSpPr>
        <p:spPr>
          <a:xfrm>
            <a:off x="574548" y="6324600"/>
            <a:ext cx="5699252" cy="150876"/>
          </a:xfrm>
          <a:prstGeom prst="rect">
            <a:avLst/>
          </a:prstGeom>
        </p:spPr>
        <p:txBody>
          <a:bodyPr vert="horz" lIns="0" tIns="0" rIns="0" bIns="0" anchor="b" anchorCtr="0">
            <a:noAutofit/>
          </a:bodyPr>
          <a:lstStyle>
            <a:lvl1pPr algn="l">
              <a:defRPr sz="1000">
                <a:solidFill>
                  <a:schemeClr val="tx1"/>
                </a:solidFill>
                <a:latin typeface="Arial" pitchFamily="34" charset="0"/>
                <a:cs typeface="Arial" pitchFamily="34" charset="0"/>
              </a:defRPr>
            </a:lvl1pPr>
          </a:lstStyle>
          <a:p>
            <a:endParaRPr lang="en-GB" dirty="0"/>
          </a:p>
        </p:txBody>
      </p:sp>
    </p:spTree>
  </p:cSld>
  <p:clrMap bg1="lt1" tx1="dk1" bg2="lt2" tx2="dk2" accent1="accent1" accent2="accent2" accent3="accent3" accent4="accent4" accent5="accent5" accent6="accent6" hlink="hlink" folHlink="folHlink"/>
  <p:sldLayoutIdLst>
    <p:sldLayoutId id="2147483651" r:id="rId1"/>
    <p:sldLayoutId id="2147483652" r:id="rId2"/>
    <p:sldLayoutId id="2147483653" r:id="rId3"/>
    <p:sldLayoutId id="2147483654" r:id="rId4"/>
    <p:sldLayoutId id="2147483655" r:id="rId5"/>
    <p:sldLayoutId id="2147483656" r:id="rId6"/>
    <p:sldLayoutId id="2147483657" r:id="rId7"/>
    <p:sldLayoutId id="2147483658" r:id="rId8"/>
    <p:sldLayoutId id="2147483659" r:id="rId9"/>
    <p:sldLayoutId id="2147483660" r:id="rId10"/>
    <p:sldLayoutId id="2147483661" r:id="rId11"/>
    <p:sldLayoutId id="2147483662" r:id="rId12"/>
    <p:sldLayoutId id="2147483663" r:id="rId13"/>
    <p:sldLayoutId id="2147483664" r:id="rId14"/>
    <p:sldLayoutId id="2147483665" r:id="rId15"/>
    <p:sldLayoutId id="2147483666" r:id="rId16"/>
    <p:sldLayoutId id="2147483667" r:id="rId17"/>
    <p:sldLayoutId id="2147483668" r:id="rId18"/>
    <p:sldLayoutId id="2147483669" r:id="rId19"/>
    <p:sldLayoutId id="2147483670" r:id="rId20"/>
    <p:sldLayoutId id="2147483671" r:id="rId21"/>
    <p:sldLayoutId id="2147483673" r:id="rId22"/>
  </p:sldLayoutIdLst>
  <p:transition>
    <p:diamond/>
  </p:transition>
  <p:hf hdr="0" ftr="0" dt="0"/>
  <p:txStyles>
    <p:titleStyle>
      <a:lvl1pPr algn="l" defTabSz="914400" rtl="0" eaLnBrk="1" latinLnBrk="0" hangingPunct="1">
        <a:lnSpc>
          <a:spcPct val="100000"/>
        </a:lnSpc>
        <a:spcBef>
          <a:spcPct val="0"/>
        </a:spcBef>
        <a:buNone/>
        <a:defRPr sz="2400" b="1" i="1" kern="1200">
          <a:solidFill>
            <a:schemeClr val="tx1"/>
          </a:solidFill>
          <a:latin typeface="+mj-lt"/>
          <a:ea typeface="+mj-ea"/>
          <a:cs typeface="+mj-cs"/>
        </a:defRPr>
      </a:lvl1pPr>
    </p:titleStyle>
    <p:bodyStyle>
      <a:lvl1pPr marL="0" marR="0" indent="-274320" algn="l" defTabSz="914400" rtl="0" eaLnBrk="1" fontAlgn="auto" latinLnBrk="0" hangingPunct="1">
        <a:lnSpc>
          <a:spcPct val="100000"/>
        </a:lnSpc>
        <a:spcBef>
          <a:spcPts val="0"/>
        </a:spcBef>
        <a:spcAft>
          <a:spcPts val="900"/>
        </a:spcAft>
        <a:buClr>
          <a:schemeClr val="tx1"/>
        </a:buClr>
        <a:buSzTx/>
        <a:buFontTx/>
        <a:buNone/>
        <a:tabLst/>
        <a:defRPr sz="2000" kern="1200">
          <a:solidFill>
            <a:schemeClr val="tx1"/>
          </a:solidFill>
          <a:latin typeface="Georgia" pitchFamily="18" charset="0"/>
          <a:ea typeface="+mn-ea"/>
          <a:cs typeface="+mn-cs"/>
        </a:defRPr>
      </a:lvl1pPr>
      <a:lvl2pPr marL="274320" indent="-274320" algn="l" defTabSz="914400" rtl="0" eaLnBrk="1" latinLnBrk="0" hangingPunct="1">
        <a:lnSpc>
          <a:spcPct val="100000"/>
        </a:lnSpc>
        <a:spcBef>
          <a:spcPts val="0"/>
        </a:spcBef>
        <a:spcAft>
          <a:spcPts val="900"/>
        </a:spcAft>
        <a:buClr>
          <a:schemeClr val="tx1"/>
        </a:buClr>
        <a:buFont typeface="Georgia" pitchFamily="18" charset="0"/>
        <a:buChar char="•"/>
        <a:defRPr sz="2000" kern="1200">
          <a:solidFill>
            <a:schemeClr val="tx1"/>
          </a:solidFill>
          <a:latin typeface="Georgia" pitchFamily="18" charset="0"/>
          <a:ea typeface="+mn-ea"/>
          <a:cs typeface="+mn-cs"/>
        </a:defRPr>
      </a:lvl2pPr>
      <a:lvl3pPr marL="548640" indent="-274320" algn="l" defTabSz="914400" rtl="0" eaLnBrk="1" latinLnBrk="0" hangingPunct="1">
        <a:lnSpc>
          <a:spcPct val="100000"/>
        </a:lnSpc>
        <a:spcBef>
          <a:spcPts val="0"/>
        </a:spcBef>
        <a:spcAft>
          <a:spcPts val="900"/>
        </a:spcAft>
        <a:buClr>
          <a:schemeClr val="tx1"/>
        </a:buClr>
        <a:buFont typeface="Georgia" pitchFamily="18" charset="0"/>
        <a:buChar char="-"/>
        <a:defRPr sz="2000" kern="1200">
          <a:solidFill>
            <a:schemeClr val="tx1"/>
          </a:solidFill>
          <a:latin typeface="Georgia" pitchFamily="18" charset="0"/>
          <a:ea typeface="+mn-ea"/>
          <a:cs typeface="+mn-cs"/>
        </a:defRPr>
      </a:lvl3pPr>
      <a:lvl4pPr marL="822960" indent="-274320" algn="l" defTabSz="914400" rtl="0" eaLnBrk="1" latinLnBrk="0" hangingPunct="1">
        <a:lnSpc>
          <a:spcPct val="100000"/>
        </a:lnSpc>
        <a:spcBef>
          <a:spcPts val="0"/>
        </a:spcBef>
        <a:spcAft>
          <a:spcPts val="900"/>
        </a:spcAft>
        <a:buClr>
          <a:schemeClr val="tx1"/>
        </a:buClr>
        <a:buFont typeface="Georgia" pitchFamily="18" charset="0"/>
        <a:buChar char="◦"/>
        <a:defRPr sz="2000" kern="1200">
          <a:solidFill>
            <a:schemeClr val="tx1"/>
          </a:solidFill>
          <a:latin typeface="Georgia" pitchFamily="18" charset="0"/>
          <a:ea typeface="+mn-ea"/>
          <a:cs typeface="+mn-cs"/>
        </a:defRPr>
      </a:lvl4pPr>
      <a:lvl5pPr marL="1097280" indent="-274320" algn="l" defTabSz="914400" rtl="0" eaLnBrk="1" latinLnBrk="0" hangingPunct="1">
        <a:lnSpc>
          <a:spcPct val="100000"/>
        </a:lnSpc>
        <a:spcBef>
          <a:spcPts val="0"/>
        </a:spcBef>
        <a:spcAft>
          <a:spcPts val="900"/>
        </a:spcAft>
        <a:buClr>
          <a:schemeClr val="tx1"/>
        </a:buClr>
        <a:buFont typeface="Georgia" pitchFamily="18" charset="0"/>
        <a:buChar char="›"/>
        <a:defRPr sz="2000" kern="1200" baseline="0">
          <a:solidFill>
            <a:schemeClr val="tx1"/>
          </a:solidFill>
          <a:latin typeface="Georgia" pitchFamily="18" charset="0"/>
          <a:ea typeface="+mn-ea"/>
          <a:cs typeface="+mn-cs"/>
        </a:defRPr>
      </a:lvl5pPr>
      <a:lvl6pPr marL="274320" marR="0" indent="-274320" algn="l" defTabSz="914400" rtl="0" eaLnBrk="1" fontAlgn="auto" latinLnBrk="0" hangingPunct="1">
        <a:lnSpc>
          <a:spcPct val="100000"/>
        </a:lnSpc>
        <a:spcBef>
          <a:spcPts val="0"/>
        </a:spcBef>
        <a:spcAft>
          <a:spcPts val="900"/>
        </a:spcAft>
        <a:buClr>
          <a:schemeClr val="tx1"/>
        </a:buClr>
        <a:buSzPct val="100000"/>
        <a:buFont typeface="+mj-lt"/>
        <a:buAutoNum type="arabicPeriod"/>
        <a:tabLst/>
        <a:defRPr sz="2000" kern="1200" baseline="0">
          <a:solidFill>
            <a:schemeClr val="tx1"/>
          </a:solidFill>
          <a:latin typeface="Georgia" pitchFamily="18" charset="0"/>
          <a:ea typeface="+mn-ea"/>
          <a:cs typeface="+mn-cs"/>
        </a:defRPr>
      </a:lvl6pPr>
      <a:lvl7pPr marL="548640" indent="-274320" algn="l" defTabSz="914400" rtl="0" eaLnBrk="1" latinLnBrk="0" hangingPunct="1">
        <a:lnSpc>
          <a:spcPct val="100000"/>
        </a:lnSpc>
        <a:spcBef>
          <a:spcPts val="0"/>
        </a:spcBef>
        <a:spcAft>
          <a:spcPts val="900"/>
        </a:spcAft>
        <a:buSzPct val="100000"/>
        <a:buFont typeface="+mj-lt"/>
        <a:buAutoNum type="alphaLcPeriod"/>
        <a:defRPr sz="2000" kern="1200" baseline="0">
          <a:solidFill>
            <a:schemeClr val="tx1"/>
          </a:solidFill>
          <a:latin typeface="Georgia" pitchFamily="18" charset="0"/>
          <a:ea typeface="+mn-ea"/>
          <a:cs typeface="+mn-cs"/>
        </a:defRPr>
      </a:lvl7pPr>
      <a:lvl8pPr marL="822960" indent="-274320" algn="l" defTabSz="914400" rtl="0" eaLnBrk="1" latinLnBrk="0" hangingPunct="1">
        <a:lnSpc>
          <a:spcPct val="100000"/>
        </a:lnSpc>
        <a:spcBef>
          <a:spcPts val="0"/>
        </a:spcBef>
        <a:spcAft>
          <a:spcPts val="900"/>
        </a:spcAft>
        <a:buSzPct val="100000"/>
        <a:buFont typeface="+mj-lt"/>
        <a:buAutoNum type="romanLcPeriod"/>
        <a:defRPr sz="2000" kern="1200" baseline="0">
          <a:solidFill>
            <a:schemeClr val="tx1"/>
          </a:solidFill>
          <a:latin typeface="Georgia" pitchFamily="18" charset="0"/>
          <a:ea typeface="+mn-ea"/>
          <a:cs typeface="+mn-cs"/>
        </a:defRPr>
      </a:lvl8pPr>
      <a:lvl9pPr marL="0" indent="-274320" algn="l" defTabSz="914400" rtl="0" eaLnBrk="1" latinLnBrk="0" hangingPunct="1">
        <a:lnSpc>
          <a:spcPct val="100000"/>
        </a:lnSpc>
        <a:spcBef>
          <a:spcPts val="0"/>
        </a:spcBef>
        <a:spcAft>
          <a:spcPts val="900"/>
        </a:spcAft>
        <a:buFont typeface="Arial" pitchFamily="34" charset="0"/>
        <a:buNone/>
        <a:defRPr sz="2000" b="1" kern="1200" baseline="0">
          <a:solidFill>
            <a:schemeClr val="tx2"/>
          </a:solidFill>
          <a:latin typeface="Georgia" pitchFamily="18" charset="0"/>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1.xml"/><Relationship Id="rId1" Type="http://schemas.openxmlformats.org/officeDocument/2006/relationships/slideLayout" Target="../slideLayouts/slideLayout10.xml"/><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0.xml"/><Relationship Id="rId1" Type="http://schemas.openxmlformats.org/officeDocument/2006/relationships/slideLayout" Target="../slideLayouts/slideLayout22.xml"/><Relationship Id="rId4" Type="http://schemas.openxmlformats.org/officeDocument/2006/relationships/image" Target="../media/image4.png"/></Relationships>
</file>

<file path=ppt/slides/_rels/slide1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1.xml"/><Relationship Id="rId1" Type="http://schemas.openxmlformats.org/officeDocument/2006/relationships/slideLayout" Target="../slideLayouts/slideLayout22.xml"/><Relationship Id="rId4" Type="http://schemas.openxmlformats.org/officeDocument/2006/relationships/image" Target="../media/image4.png"/></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2.xml"/><Relationship Id="rId1" Type="http://schemas.openxmlformats.org/officeDocument/2006/relationships/slideLayout" Target="../slideLayouts/slideLayout2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0.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xml"/><Relationship Id="rId1" Type="http://schemas.openxmlformats.org/officeDocument/2006/relationships/slideLayout" Target="../slideLayouts/slideLayout22.xml"/><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4.xml"/><Relationship Id="rId1" Type="http://schemas.openxmlformats.org/officeDocument/2006/relationships/slideLayout" Target="../slideLayouts/slideLayout22.xml"/><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5.xml"/><Relationship Id="rId1" Type="http://schemas.openxmlformats.org/officeDocument/2006/relationships/slideLayout" Target="../slideLayouts/slideLayout22.xm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6.xml"/><Relationship Id="rId1" Type="http://schemas.openxmlformats.org/officeDocument/2006/relationships/slideLayout" Target="../slideLayouts/slideLayout22.xml"/><Relationship Id="rId4" Type="http://schemas.openxmlformats.org/officeDocument/2006/relationships/image" Target="../media/image4.png"/></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7.xml"/><Relationship Id="rId1" Type="http://schemas.openxmlformats.org/officeDocument/2006/relationships/slideLayout" Target="../slideLayouts/slideLayout22.xml"/><Relationship Id="rId4" Type="http://schemas.openxmlformats.org/officeDocument/2006/relationships/image" Target="../media/image4.png"/></Relationships>
</file>

<file path=ppt/slides/_rels/slide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8.xml"/><Relationship Id="rId1" Type="http://schemas.openxmlformats.org/officeDocument/2006/relationships/slideLayout" Target="../slideLayouts/slideLayout22.xml"/><Relationship Id="rId4" Type="http://schemas.openxmlformats.org/officeDocument/2006/relationships/image" Target="../media/image4.png"/></Relationships>
</file>

<file path=ppt/slides/_rels/slide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9.xml"/><Relationship Id="rId1" Type="http://schemas.openxmlformats.org/officeDocument/2006/relationships/slideLayout" Target="../slideLayouts/slideLayout22.xml"/><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10.3.1.234\Projects2010\Wolff Olins\Powerpoint\GIF_versions\gifs\GifAnim_activated3.gif"/>
          <p:cNvPicPr>
            <a:picLocks noChangeAspect="1" noChangeArrowheads="1" noCrop="1"/>
          </p:cNvPicPr>
          <p:nvPr/>
        </p:nvPicPr>
        <p:blipFill>
          <a:blip r:embed="rId3" cstate="print"/>
          <a:srcRect/>
          <a:stretch>
            <a:fillRect/>
          </a:stretch>
        </p:blipFill>
        <p:spPr bwMode="auto">
          <a:xfrm>
            <a:off x="0" y="0"/>
            <a:ext cx="9906000" cy="6858000"/>
          </a:xfrm>
          <a:prstGeom prst="rect">
            <a:avLst/>
          </a:prstGeom>
          <a:noFill/>
        </p:spPr>
      </p:pic>
      <p:pic>
        <p:nvPicPr>
          <p:cNvPr id="4099" name="Picture 3" descr="\\10.3.1.234\Projects2010\Wolff Olins\Powerpoint\GIF_versions\gifs\GifAnim_activated3.jpg"/>
          <p:cNvPicPr>
            <a:picLocks noChangeAspect="1" noChangeArrowheads="1"/>
          </p:cNvPicPr>
          <p:nvPr/>
        </p:nvPicPr>
        <p:blipFill>
          <a:blip r:embed="rId4" cstate="print"/>
          <a:srcRect/>
          <a:stretch>
            <a:fillRect/>
          </a:stretch>
        </p:blipFill>
        <p:spPr bwMode="auto">
          <a:xfrm>
            <a:off x="0" y="0"/>
            <a:ext cx="9906000" cy="6858000"/>
          </a:xfrm>
          <a:prstGeom prst="rect">
            <a:avLst/>
          </a:prstGeom>
          <a:noFill/>
        </p:spPr>
      </p:pic>
      <p:grpSp>
        <p:nvGrpSpPr>
          <p:cNvPr id="2" name="Group 32"/>
          <p:cNvGrpSpPr/>
          <p:nvPr/>
        </p:nvGrpSpPr>
        <p:grpSpPr>
          <a:xfrm>
            <a:off x="1888133" y="359078"/>
            <a:ext cx="5904045" cy="5809074"/>
            <a:chOff x="1759138" y="785322"/>
            <a:chExt cx="4495860" cy="5809074"/>
          </a:xfrm>
        </p:grpSpPr>
        <p:sp>
          <p:nvSpPr>
            <p:cNvPr id="31" name="TextBox 30"/>
            <p:cNvSpPr txBox="1"/>
            <p:nvPr/>
          </p:nvSpPr>
          <p:spPr>
            <a:xfrm>
              <a:off x="1759138" y="1362194"/>
              <a:ext cx="4495860" cy="5232202"/>
            </a:xfrm>
            <a:prstGeom prst="rect">
              <a:avLst/>
            </a:prstGeom>
            <a:noFill/>
          </p:spPr>
          <p:txBody>
            <a:bodyPr wrap="square" rtlCol="0">
              <a:spAutoFit/>
            </a:bodyPr>
            <a:lstStyle/>
            <a:p>
              <a:pPr lvl="0">
                <a:defRPr/>
              </a:pPr>
              <a:r>
                <a:rPr lang="es-ES" sz="2800" b="1" i="1" dirty="0" smtClean="0">
                  <a:solidFill>
                    <a:srgbClr val="FFFFFF"/>
                  </a:solidFill>
                  <a:latin typeface="Georgia"/>
                </a:rPr>
                <a:t>ORSA y Apetito de Riesgo Retos de Implementación</a:t>
              </a:r>
            </a:p>
            <a:p>
              <a:pPr lvl="0">
                <a:defRPr/>
              </a:pPr>
              <a:endParaRPr lang="es-ES" sz="3200" b="1" i="1" kern="0" dirty="0" smtClean="0">
                <a:solidFill>
                  <a:sysClr val="window" lastClr="FFFFFF"/>
                </a:solidFill>
                <a:latin typeface="+mj-lt"/>
              </a:endParaRPr>
            </a:p>
            <a:p>
              <a:pPr marL="0" marR="0" lvl="0" indent="0" defTabSz="914400" eaLnBrk="1" fontAlgn="auto" latinLnBrk="0" hangingPunct="1">
                <a:lnSpc>
                  <a:spcPct val="100000"/>
                </a:lnSpc>
                <a:spcBef>
                  <a:spcPts val="0"/>
                </a:spcBef>
                <a:spcAft>
                  <a:spcPts val="0"/>
                </a:spcAft>
                <a:buClrTx/>
                <a:buSzTx/>
                <a:buFontTx/>
                <a:buNone/>
                <a:tabLst/>
                <a:defRPr/>
              </a:pPr>
              <a:endParaRPr lang="es-ES" sz="3200" b="1" i="1" kern="0" dirty="0" smtClean="0">
                <a:solidFill>
                  <a:sysClr val="window" lastClr="FFFFFF"/>
                </a:solidFill>
                <a:latin typeface="+mj-lt"/>
              </a:endParaRPr>
            </a:p>
            <a:p>
              <a:pPr marL="0" marR="0" lvl="0" indent="0" defTabSz="914400" eaLnBrk="1" fontAlgn="auto" latinLnBrk="0" hangingPunct="1">
                <a:lnSpc>
                  <a:spcPct val="100000"/>
                </a:lnSpc>
                <a:spcBef>
                  <a:spcPts val="0"/>
                </a:spcBef>
                <a:spcAft>
                  <a:spcPts val="0"/>
                </a:spcAft>
                <a:buClrTx/>
                <a:buSzTx/>
                <a:buFontTx/>
                <a:buNone/>
                <a:tabLst/>
                <a:defRPr/>
              </a:pPr>
              <a:endParaRPr lang="es-ES" sz="1400" b="1" i="1" kern="0" dirty="0" smtClean="0">
                <a:solidFill>
                  <a:sysClr val="window" lastClr="FFFFFF"/>
                </a:solidFill>
                <a:latin typeface="+mj-lt"/>
              </a:endParaRPr>
            </a:p>
            <a:p>
              <a:pPr>
                <a:defRPr/>
              </a:pPr>
              <a:r>
                <a:rPr lang="es-CL" sz="1400" b="1" dirty="0">
                  <a:solidFill>
                    <a:srgbClr val="FFFFFF"/>
                  </a:solidFill>
                  <a:latin typeface="Georgia"/>
                </a:rPr>
                <a:t>Seminario Internacional</a:t>
              </a:r>
            </a:p>
            <a:p>
              <a:pPr>
                <a:defRPr/>
              </a:pPr>
              <a:r>
                <a:rPr lang="es-CL" sz="1400" b="1" dirty="0">
                  <a:solidFill>
                    <a:srgbClr val="FFFFFF"/>
                  </a:solidFill>
                  <a:latin typeface="Georgia"/>
                </a:rPr>
                <a:t>Tendencias de </a:t>
              </a:r>
              <a:r>
                <a:rPr lang="es-CL" sz="1400" b="1" dirty="0" smtClean="0">
                  <a:solidFill>
                    <a:srgbClr val="FFFFFF"/>
                  </a:solidFill>
                  <a:latin typeface="Georgia"/>
                </a:rPr>
                <a:t>Regulación </a:t>
              </a:r>
              <a:r>
                <a:rPr lang="es-CL" sz="1400" b="1" dirty="0">
                  <a:solidFill>
                    <a:srgbClr val="FFFFFF"/>
                  </a:solidFill>
                  <a:latin typeface="Georgia"/>
                </a:rPr>
                <a:t>en los </a:t>
              </a:r>
              <a:r>
                <a:rPr lang="es-CL" sz="1400" b="1" dirty="0" smtClean="0">
                  <a:solidFill>
                    <a:srgbClr val="FFFFFF"/>
                  </a:solidFill>
                  <a:latin typeface="Georgia"/>
                </a:rPr>
                <a:t>Mercados </a:t>
              </a:r>
              <a:r>
                <a:rPr lang="es-CL" sz="1400" b="1" dirty="0">
                  <a:solidFill>
                    <a:srgbClr val="FFFFFF"/>
                  </a:solidFill>
                  <a:latin typeface="Georgia"/>
                </a:rPr>
                <a:t>de </a:t>
              </a:r>
              <a:r>
                <a:rPr lang="es-CL" sz="1400" b="1" dirty="0" smtClean="0">
                  <a:solidFill>
                    <a:srgbClr val="FFFFFF"/>
                  </a:solidFill>
                  <a:latin typeface="Georgia"/>
                </a:rPr>
                <a:t>Seguros </a:t>
              </a:r>
              <a:r>
                <a:rPr lang="es-CL" sz="1400" b="1" dirty="0">
                  <a:solidFill>
                    <a:srgbClr val="FFFFFF"/>
                  </a:solidFill>
                  <a:latin typeface="Georgia"/>
                </a:rPr>
                <a:t>y </a:t>
              </a:r>
              <a:r>
                <a:rPr lang="es-CL" sz="1400" b="1" dirty="0" smtClean="0">
                  <a:solidFill>
                    <a:srgbClr val="FFFFFF"/>
                  </a:solidFill>
                  <a:latin typeface="Georgia"/>
                </a:rPr>
                <a:t/>
              </a:r>
              <a:br>
                <a:rPr lang="es-CL" sz="1400" b="1" dirty="0" smtClean="0">
                  <a:solidFill>
                    <a:srgbClr val="FFFFFF"/>
                  </a:solidFill>
                  <a:latin typeface="Georgia"/>
                </a:rPr>
              </a:br>
              <a:r>
                <a:rPr lang="es-CL" sz="1400" b="1" dirty="0" smtClean="0">
                  <a:solidFill>
                    <a:srgbClr val="FFFFFF"/>
                  </a:solidFill>
                  <a:latin typeface="Georgia"/>
                </a:rPr>
                <a:t>Retos </a:t>
              </a:r>
              <a:r>
                <a:rPr lang="es-CL" sz="1400" b="1" dirty="0">
                  <a:solidFill>
                    <a:srgbClr val="FFFFFF"/>
                  </a:solidFill>
                  <a:latin typeface="Georgia"/>
                </a:rPr>
                <a:t>a </a:t>
              </a:r>
              <a:r>
                <a:rPr lang="es-CL" sz="1400" b="1" dirty="0" smtClean="0">
                  <a:solidFill>
                    <a:srgbClr val="FFFFFF"/>
                  </a:solidFill>
                  <a:latin typeface="Georgia"/>
                </a:rPr>
                <a:t>diez </a:t>
              </a:r>
              <a:r>
                <a:rPr lang="es-CL" sz="1400" b="1" dirty="0">
                  <a:solidFill>
                    <a:srgbClr val="FFFFFF"/>
                  </a:solidFill>
                  <a:latin typeface="Georgia"/>
                </a:rPr>
                <a:t>años de la </a:t>
              </a:r>
              <a:r>
                <a:rPr lang="es-CL" sz="1400" b="1" dirty="0" smtClean="0">
                  <a:solidFill>
                    <a:srgbClr val="FFFFFF"/>
                  </a:solidFill>
                  <a:latin typeface="Georgia"/>
                </a:rPr>
                <a:t>Apertura</a:t>
              </a:r>
            </a:p>
            <a:p>
              <a:pPr>
                <a:defRPr/>
              </a:pPr>
              <a:endParaRPr lang="es-CL" sz="1400" b="1" dirty="0">
                <a:solidFill>
                  <a:srgbClr val="FFFFFF"/>
                </a:solidFill>
                <a:latin typeface="Georgia"/>
              </a:endParaRPr>
            </a:p>
            <a:p>
              <a:pPr>
                <a:defRPr/>
              </a:pPr>
              <a:endParaRPr lang="es-CL" sz="1400" b="1" dirty="0">
                <a:solidFill>
                  <a:srgbClr val="FFFFFF"/>
                </a:solidFill>
                <a:latin typeface="Georgia"/>
              </a:endParaRPr>
            </a:p>
            <a:p>
              <a:pPr>
                <a:defRPr/>
              </a:pPr>
              <a:endParaRPr lang="es-CL" sz="1400" b="1" dirty="0">
                <a:solidFill>
                  <a:srgbClr val="FFFFFF"/>
                </a:solidFill>
                <a:latin typeface="Georgia"/>
              </a:endParaRPr>
            </a:p>
            <a:p>
              <a:pPr>
                <a:defRPr/>
              </a:pPr>
              <a:endParaRPr lang="es-CL" sz="1400" b="1" dirty="0">
                <a:solidFill>
                  <a:srgbClr val="FFFFFF"/>
                </a:solidFill>
                <a:latin typeface="Georgia"/>
              </a:endParaRPr>
            </a:p>
            <a:p>
              <a:pPr>
                <a:defRPr/>
              </a:pPr>
              <a:endParaRPr lang="es-CL" sz="1400" b="1" dirty="0" smtClean="0">
                <a:solidFill>
                  <a:srgbClr val="FFFFFF"/>
                </a:solidFill>
                <a:latin typeface="Georgia"/>
              </a:endParaRPr>
            </a:p>
            <a:p>
              <a:pPr>
                <a:defRPr/>
              </a:pPr>
              <a:r>
                <a:rPr lang="es-CL" sz="1400" b="1" dirty="0" smtClean="0">
                  <a:solidFill>
                    <a:srgbClr val="FFFFFF"/>
                  </a:solidFill>
                  <a:latin typeface="Georgia"/>
                </a:rPr>
                <a:t>Ernesto Ríos</a:t>
              </a:r>
            </a:p>
            <a:p>
              <a:pPr>
                <a:defRPr/>
              </a:pPr>
              <a:r>
                <a:rPr lang="es-CL" sz="1400" b="1" dirty="0" err="1" smtClean="0">
                  <a:solidFill>
                    <a:srgbClr val="FFFFFF"/>
                  </a:solidFill>
                  <a:latin typeface="Georgia"/>
                </a:rPr>
                <a:t>PwC</a:t>
              </a:r>
              <a:r>
                <a:rPr lang="es-CL" sz="1400" b="1" dirty="0" smtClean="0">
                  <a:solidFill>
                    <a:srgbClr val="FFFFFF"/>
                  </a:solidFill>
                  <a:latin typeface="Georgia"/>
                </a:rPr>
                <a:t> Chile</a:t>
              </a:r>
              <a:endParaRPr lang="es-ES" sz="2000" b="1" i="1" kern="0" dirty="0" smtClean="0">
                <a:solidFill>
                  <a:sysClr val="window" lastClr="FFFFFF"/>
                </a:solidFill>
                <a:latin typeface="+mj-lt"/>
              </a:endParaRPr>
            </a:p>
            <a:p>
              <a:pPr marL="0" marR="0" lvl="0" indent="0" defTabSz="914400" eaLnBrk="1" fontAlgn="auto" latinLnBrk="0" hangingPunct="1">
                <a:lnSpc>
                  <a:spcPct val="100000"/>
                </a:lnSpc>
                <a:spcBef>
                  <a:spcPts val="0"/>
                </a:spcBef>
                <a:spcAft>
                  <a:spcPts val="0"/>
                </a:spcAft>
                <a:buClrTx/>
                <a:buSzTx/>
                <a:buFontTx/>
                <a:buNone/>
                <a:tabLst/>
                <a:defRPr/>
              </a:pPr>
              <a:endParaRPr lang="es-ES" sz="2000" b="1" i="1" kern="0" dirty="0">
                <a:solidFill>
                  <a:sysClr val="window" lastClr="FFFFFF"/>
                </a:solidFill>
                <a:latin typeface="+mj-lt"/>
              </a:endParaRPr>
            </a:p>
            <a:p>
              <a:pPr marL="0" marR="0" lvl="0" indent="0" defTabSz="914400" eaLnBrk="1" fontAlgn="auto" latinLnBrk="0" hangingPunct="1">
                <a:lnSpc>
                  <a:spcPct val="100000"/>
                </a:lnSpc>
                <a:spcBef>
                  <a:spcPts val="0"/>
                </a:spcBef>
                <a:spcAft>
                  <a:spcPts val="0"/>
                </a:spcAft>
                <a:buClrTx/>
                <a:buSzTx/>
                <a:buFontTx/>
                <a:buNone/>
                <a:tabLst/>
                <a:defRPr/>
              </a:pPr>
              <a:endParaRPr lang="es-ES" sz="2000" b="1" i="1" kern="0" dirty="0" smtClean="0">
                <a:solidFill>
                  <a:sysClr val="window" lastClr="FFFFFF"/>
                </a:solidFill>
                <a:latin typeface="+mj-lt"/>
              </a:endParaRPr>
            </a:p>
            <a:p>
              <a:pPr marL="0" marR="0" lvl="0" indent="0" algn="r" defTabSz="914400" eaLnBrk="1" fontAlgn="auto" latinLnBrk="0" hangingPunct="1">
                <a:lnSpc>
                  <a:spcPct val="100000"/>
                </a:lnSpc>
                <a:spcBef>
                  <a:spcPts val="0"/>
                </a:spcBef>
                <a:spcAft>
                  <a:spcPts val="0"/>
                </a:spcAft>
                <a:buClrTx/>
                <a:buSzTx/>
                <a:buFontTx/>
                <a:buNone/>
                <a:tabLst/>
                <a:defRPr/>
              </a:pPr>
              <a:r>
                <a:rPr lang="es-ES" sz="2000" kern="0" dirty="0" smtClean="0">
                  <a:solidFill>
                    <a:sysClr val="window" lastClr="FFFFFF"/>
                  </a:solidFill>
                  <a:latin typeface="+mj-lt"/>
                </a:rPr>
                <a:t>Agosto 2018</a:t>
              </a:r>
            </a:p>
          </p:txBody>
        </p:sp>
        <p:sp>
          <p:nvSpPr>
            <p:cNvPr id="32" name="TextBox 31"/>
            <p:cNvSpPr txBox="1"/>
            <p:nvPr/>
          </p:nvSpPr>
          <p:spPr>
            <a:xfrm>
              <a:off x="1835696" y="785322"/>
              <a:ext cx="4176464" cy="261610"/>
            </a:xfrm>
            <a:prstGeom prst="rect">
              <a:avLst/>
            </a:prstGeom>
            <a:noFill/>
          </p:spPr>
          <p:txBody>
            <a:bodyPr wrap="square" rtlCol="0">
              <a:spAutoFit/>
            </a:bodyPr>
            <a:lstStyle/>
            <a:p>
              <a:pPr lvl="0">
                <a:defRPr/>
              </a:pPr>
              <a:r>
                <a:rPr lang="es-ES" sz="1100" kern="0" dirty="0" smtClean="0">
                  <a:solidFill>
                    <a:sysClr val="window" lastClr="FFFFFF"/>
                  </a:solidFill>
                  <a:cs typeface="Arial" pitchFamily="34" charset="0"/>
                </a:rPr>
                <a:t>www.pwc.cl </a:t>
              </a:r>
              <a:endParaRPr lang="es-ES" sz="1100" kern="0" dirty="0">
                <a:solidFill>
                  <a:sysClr val="window" lastClr="FFFFFF"/>
                </a:solidFill>
                <a:latin typeface="Arial" pitchFamily="34" charset="0"/>
                <a:cs typeface="Arial" pitchFamily="34" charset="0"/>
              </a:endParaRPr>
            </a:p>
          </p:txBody>
        </p:sp>
      </p:gr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400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childTnLst>
                                </p:cTn>
                              </p:par>
                              <p:par>
                                <p:cTn id="8" presetID="1" presetClass="entr" presetSubtype="0" fill="hold" nodeType="withEffect">
                                  <p:stCondLst>
                                    <p:cond delay="4000"/>
                                  </p:stCondLst>
                                  <p:childTnLst>
                                    <p:set>
                                      <p:cBhvr>
                                        <p:cTn id="9" dur="1" fill="hold">
                                          <p:stCondLst>
                                            <p:cond delay="0"/>
                                          </p:stCondLst>
                                        </p:cTn>
                                        <p:tgtEl>
                                          <p:spTgt spid="409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A7A3003E-C995-4C6D-A5A5-470C5C6C1E67}" type="slidenum">
              <a:rPr lang="es-CL" smtClean="0"/>
              <a:pPr/>
              <a:t>10</a:t>
            </a:fld>
            <a:endParaRPr lang="es-CL"/>
          </a:p>
        </p:txBody>
      </p:sp>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55383" y="6117247"/>
            <a:ext cx="768736" cy="768736"/>
          </a:xfrm>
          <a:prstGeom prst="rect">
            <a:avLst/>
          </a:prstGeom>
        </p:spPr>
      </p:pic>
      <p:pic>
        <p:nvPicPr>
          <p:cNvPr id="8" name="Picture 7"/>
          <p:cNvPicPr>
            <a:picLocks noChangeAspect="1"/>
          </p:cNvPicPr>
          <p:nvPr/>
        </p:nvPicPr>
        <p:blipFill>
          <a:blip r:embed="rId4"/>
          <a:stretch>
            <a:fillRect/>
          </a:stretch>
        </p:blipFill>
        <p:spPr>
          <a:xfrm>
            <a:off x="280987" y="512037"/>
            <a:ext cx="9130296" cy="242592"/>
          </a:xfrm>
          <a:prstGeom prst="rect">
            <a:avLst/>
          </a:prstGeom>
        </p:spPr>
      </p:pic>
      <p:sp>
        <p:nvSpPr>
          <p:cNvPr id="9" name="Title 1"/>
          <p:cNvSpPr>
            <a:spLocks noGrp="1"/>
          </p:cNvSpPr>
          <p:nvPr>
            <p:ph type="title"/>
          </p:nvPr>
        </p:nvSpPr>
        <p:spPr>
          <a:xfrm>
            <a:off x="533400" y="685800"/>
            <a:ext cx="8077200" cy="298420"/>
          </a:xfrm>
        </p:spPr>
        <p:txBody>
          <a:bodyPr/>
          <a:lstStyle/>
          <a:p>
            <a:r>
              <a:rPr lang="es-CL" altLang="es-CL" dirty="0">
                <a:solidFill>
                  <a:srgbClr val="8E1E31"/>
                </a:solidFill>
              </a:rPr>
              <a:t>Proceso de Implementación. Temas a Tener en Cuenta</a:t>
            </a:r>
          </a:p>
        </p:txBody>
      </p:sp>
      <p:sp>
        <p:nvSpPr>
          <p:cNvPr id="10" name="Rectangle 9"/>
          <p:cNvSpPr/>
          <p:nvPr/>
        </p:nvSpPr>
        <p:spPr>
          <a:xfrm>
            <a:off x="533400" y="1763345"/>
            <a:ext cx="8877883" cy="3231654"/>
          </a:xfrm>
          <a:prstGeom prst="rect">
            <a:avLst/>
          </a:prstGeom>
        </p:spPr>
        <p:txBody>
          <a:bodyPr wrap="square">
            <a:spAutoFit/>
          </a:bodyPr>
          <a:lstStyle/>
          <a:p>
            <a:pPr algn="just">
              <a:spcAft>
                <a:spcPts val="600"/>
              </a:spcAft>
              <a:buClr>
                <a:schemeClr val="tx2"/>
              </a:buClr>
            </a:pPr>
            <a:r>
              <a:rPr lang="es-CL" b="1" i="1" dirty="0">
                <a:solidFill>
                  <a:srgbClr val="8E1E31"/>
                </a:solidFill>
                <a:latin typeface="Georgia" panose="02040502050405020303" pitchFamily="18" charset="0"/>
              </a:rPr>
              <a:t>4. Competencia y prácticas de la industria. </a:t>
            </a:r>
          </a:p>
          <a:p>
            <a:pPr algn="just">
              <a:spcAft>
                <a:spcPts val="600"/>
              </a:spcAft>
              <a:buClr>
                <a:schemeClr val="tx2"/>
              </a:buClr>
            </a:pPr>
            <a:endParaRPr lang="es-CL" sz="1600" dirty="0">
              <a:solidFill>
                <a:srgbClr val="8E1E31"/>
              </a:solidFill>
              <a:latin typeface="Georgia" panose="02040502050405020303" pitchFamily="18" charset="0"/>
            </a:endParaRPr>
          </a:p>
          <a:p>
            <a:pPr indent="-285750" algn="just">
              <a:spcAft>
                <a:spcPts val="600"/>
              </a:spcAft>
              <a:buClr>
                <a:schemeClr val="tx2"/>
              </a:buClr>
              <a:buFont typeface="Wingdings" panose="05000000000000000000" pitchFamily="2" charset="2"/>
              <a:buChar char="ü"/>
            </a:pPr>
            <a:r>
              <a:rPr lang="es-CL" sz="1600" dirty="0">
                <a:solidFill>
                  <a:srgbClr val="8E1E31"/>
                </a:solidFill>
                <a:latin typeface="Georgia" panose="02040502050405020303" pitchFamily="18" charset="0"/>
              </a:rPr>
              <a:t>Efecto competitivo:</a:t>
            </a:r>
          </a:p>
          <a:p>
            <a:pPr marL="914400" lvl="4" indent="-285750" algn="just">
              <a:spcAft>
                <a:spcPts val="600"/>
              </a:spcAft>
              <a:buClr>
                <a:schemeClr val="tx2"/>
              </a:buClr>
              <a:buFont typeface="Arial" panose="020B0604020202020204" pitchFamily="34" charset="0"/>
              <a:buChar char="•"/>
            </a:pPr>
            <a:r>
              <a:rPr lang="es-CL" sz="1600" dirty="0">
                <a:solidFill>
                  <a:srgbClr val="8E1E31"/>
                </a:solidFill>
                <a:latin typeface="Georgia" panose="02040502050405020303" pitchFamily="18" charset="0"/>
              </a:rPr>
              <a:t>Presupuesto y recursos destinados</a:t>
            </a:r>
          </a:p>
          <a:p>
            <a:pPr marL="914400" lvl="4" indent="-285750" algn="just">
              <a:spcAft>
                <a:spcPts val="600"/>
              </a:spcAft>
              <a:buClr>
                <a:schemeClr val="tx2"/>
              </a:buClr>
              <a:buFont typeface="Arial" panose="020B0604020202020204" pitchFamily="34" charset="0"/>
              <a:buChar char="•"/>
            </a:pPr>
            <a:r>
              <a:rPr lang="es-CL" sz="1600" dirty="0">
                <a:solidFill>
                  <a:srgbClr val="8E1E31"/>
                </a:solidFill>
                <a:latin typeface="Georgia" panose="02040502050405020303" pitchFamily="18" charset="0"/>
              </a:rPr>
              <a:t>Limitaciones a la estrategia comercial, técnica y de inversiones</a:t>
            </a:r>
          </a:p>
          <a:p>
            <a:pPr marL="914400" lvl="4" indent="-285750" algn="just">
              <a:spcAft>
                <a:spcPts val="600"/>
              </a:spcAft>
              <a:buClr>
                <a:schemeClr val="tx2"/>
              </a:buClr>
              <a:buFont typeface="Arial" panose="020B0604020202020204" pitchFamily="34" charset="0"/>
              <a:buChar char="•"/>
            </a:pPr>
            <a:r>
              <a:rPr lang="es-CL" sz="1600" dirty="0">
                <a:solidFill>
                  <a:srgbClr val="8E1E31"/>
                </a:solidFill>
                <a:latin typeface="Georgia" panose="02040502050405020303" pitchFamily="18" charset="0"/>
              </a:rPr>
              <a:t>Reconocimiento y valoración por parte de los clientes y socios comerciales (ejemplo canales).</a:t>
            </a:r>
          </a:p>
          <a:p>
            <a:pPr indent="-285750" algn="just">
              <a:spcAft>
                <a:spcPts val="600"/>
              </a:spcAft>
              <a:buClr>
                <a:schemeClr val="tx2"/>
              </a:buClr>
              <a:buFont typeface="Wingdings" panose="05000000000000000000" pitchFamily="2" charset="2"/>
              <a:buChar char="ü"/>
            </a:pPr>
            <a:r>
              <a:rPr lang="es-CL" sz="1600" dirty="0">
                <a:solidFill>
                  <a:srgbClr val="8E1E31"/>
                </a:solidFill>
                <a:latin typeface="Georgia" panose="02040502050405020303" pitchFamily="18" charset="0"/>
              </a:rPr>
              <a:t>Comparación con los pares ¿se conversan estos temas en la industria?</a:t>
            </a:r>
          </a:p>
          <a:p>
            <a:pPr indent="-285750" algn="just">
              <a:spcAft>
                <a:spcPts val="600"/>
              </a:spcAft>
              <a:buClr>
                <a:schemeClr val="tx2"/>
              </a:buClr>
              <a:buFont typeface="Wingdings" panose="05000000000000000000" pitchFamily="2" charset="2"/>
              <a:buChar char="ü"/>
            </a:pPr>
            <a:r>
              <a:rPr lang="es-CL" sz="1600" dirty="0">
                <a:solidFill>
                  <a:srgbClr val="8E1E31"/>
                </a:solidFill>
                <a:latin typeface="Georgia" panose="02040502050405020303" pitchFamily="18" charset="0"/>
              </a:rPr>
              <a:t>Compañías locales versus “internacionales”</a:t>
            </a:r>
          </a:p>
          <a:p>
            <a:pPr>
              <a:spcAft>
                <a:spcPts val="600"/>
              </a:spcAft>
            </a:pPr>
            <a:r>
              <a:rPr lang="es-CL" dirty="0">
                <a:latin typeface="Georgia" panose="02040502050405020303" pitchFamily="18" charset="0"/>
              </a:rPr>
              <a:t>	</a:t>
            </a:r>
            <a:endParaRPr lang="es-CL" sz="1600" dirty="0">
              <a:latin typeface="Georgia" panose="02040502050405020303" pitchFamily="18" charset="0"/>
            </a:endParaRPr>
          </a:p>
        </p:txBody>
      </p:sp>
    </p:spTree>
    <p:extLst>
      <p:ext uri="{BB962C8B-B14F-4D97-AF65-F5344CB8AC3E}">
        <p14:creationId xmlns:p14="http://schemas.microsoft.com/office/powerpoint/2010/main" val="278951481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533400" y="1481557"/>
            <a:ext cx="8637896" cy="3662541"/>
          </a:xfrm>
          <a:prstGeom prst="rect">
            <a:avLst/>
          </a:prstGeom>
        </p:spPr>
        <p:txBody>
          <a:bodyPr wrap="square">
            <a:spAutoFit/>
          </a:bodyPr>
          <a:lstStyle/>
          <a:p>
            <a:pPr indent="-285750" algn="just">
              <a:spcAft>
                <a:spcPts val="600"/>
              </a:spcAft>
              <a:buClr>
                <a:schemeClr val="tx2"/>
              </a:buClr>
              <a:buFont typeface="Wingdings" panose="05000000000000000000" pitchFamily="2" charset="2"/>
              <a:buChar char="ü"/>
            </a:pPr>
            <a:r>
              <a:rPr lang="es-CL" sz="1600" dirty="0">
                <a:solidFill>
                  <a:srgbClr val="8E1E31"/>
                </a:solidFill>
                <a:latin typeface="Georgia" panose="02040502050405020303" pitchFamily="18" charset="0"/>
              </a:rPr>
              <a:t>La gestión integral de riesgos, requiere tiempo, recursos y cambios importantes al interior de la organización, cuyos beneficios no son tan claros de observar en el corto plazo.</a:t>
            </a:r>
          </a:p>
          <a:p>
            <a:pPr indent="-285750" algn="just">
              <a:spcAft>
                <a:spcPts val="600"/>
              </a:spcAft>
              <a:buClr>
                <a:schemeClr val="tx2"/>
              </a:buClr>
              <a:buFont typeface="Wingdings" panose="05000000000000000000" pitchFamily="2" charset="2"/>
              <a:buChar char="ü"/>
            </a:pPr>
            <a:r>
              <a:rPr lang="es-CL" sz="1600" dirty="0">
                <a:solidFill>
                  <a:srgbClr val="8E1E31"/>
                </a:solidFill>
                <a:latin typeface="Georgia" panose="02040502050405020303" pitchFamily="18" charset="0"/>
              </a:rPr>
              <a:t>Lo anterior genera “estrés” en las compañías y el mercado en general, y una cierta “tensión” con el regulador.</a:t>
            </a:r>
          </a:p>
          <a:p>
            <a:pPr indent="-285750" algn="just">
              <a:spcAft>
                <a:spcPts val="600"/>
              </a:spcAft>
              <a:buClr>
                <a:schemeClr val="tx2"/>
              </a:buClr>
              <a:buFont typeface="Wingdings" panose="05000000000000000000" pitchFamily="2" charset="2"/>
              <a:buChar char="ü"/>
            </a:pPr>
            <a:r>
              <a:rPr lang="es-CL" sz="1600" dirty="0">
                <a:solidFill>
                  <a:srgbClr val="8E1E31"/>
                </a:solidFill>
                <a:latin typeface="Georgia" panose="02040502050405020303" pitchFamily="18" charset="0"/>
              </a:rPr>
              <a:t>La dicotomía entre “interés” del regulador y del regulado es una realidad, cómo se gestiona para encontrar puntos de encuentro y reducir la tensión es un gran desafío.</a:t>
            </a:r>
          </a:p>
          <a:p>
            <a:pPr indent="-285750" algn="just">
              <a:spcAft>
                <a:spcPts val="600"/>
              </a:spcAft>
              <a:buClr>
                <a:schemeClr val="tx2"/>
              </a:buClr>
              <a:buFont typeface="Wingdings" panose="05000000000000000000" pitchFamily="2" charset="2"/>
              <a:buChar char="ü"/>
            </a:pPr>
            <a:r>
              <a:rPr lang="es-CL" sz="1600" dirty="0">
                <a:solidFill>
                  <a:srgbClr val="8E1E31"/>
                </a:solidFill>
                <a:latin typeface="Georgia" panose="02040502050405020303" pitchFamily="18" charset="0"/>
              </a:rPr>
              <a:t>Algunos aspectos que pueden ayudar a reducir la tensión:</a:t>
            </a:r>
          </a:p>
          <a:p>
            <a:pPr marL="914400" lvl="4" indent="-285750" algn="just">
              <a:spcAft>
                <a:spcPts val="600"/>
              </a:spcAft>
              <a:buClr>
                <a:schemeClr val="tx2"/>
              </a:buClr>
              <a:buFont typeface="Arial" panose="020B0604020202020204" pitchFamily="34" charset="0"/>
              <a:buChar char="•"/>
            </a:pPr>
            <a:r>
              <a:rPr lang="es-CL" sz="1600" dirty="0">
                <a:solidFill>
                  <a:srgbClr val="8E1E31"/>
                </a:solidFill>
                <a:latin typeface="Georgia" panose="02040502050405020303" pitchFamily="18" charset="0"/>
              </a:rPr>
              <a:t>Mucha discusión en intercambio de información “transparente”</a:t>
            </a:r>
          </a:p>
          <a:p>
            <a:pPr marL="914400" lvl="4" indent="-285750" algn="just">
              <a:spcAft>
                <a:spcPts val="600"/>
              </a:spcAft>
              <a:buClr>
                <a:schemeClr val="tx2"/>
              </a:buClr>
              <a:buFont typeface="Arial" panose="020B0604020202020204" pitchFamily="34" charset="0"/>
              <a:buChar char="•"/>
            </a:pPr>
            <a:r>
              <a:rPr lang="es-CL" sz="1600" dirty="0">
                <a:solidFill>
                  <a:srgbClr val="8E1E31"/>
                </a:solidFill>
                <a:latin typeface="Georgia" panose="02040502050405020303" pitchFamily="18" charset="0"/>
              </a:rPr>
              <a:t>Procesos graduales y análisis de impacto</a:t>
            </a:r>
          </a:p>
          <a:p>
            <a:pPr marL="914400" lvl="4" indent="-285750" algn="just">
              <a:spcAft>
                <a:spcPts val="600"/>
              </a:spcAft>
              <a:buClr>
                <a:schemeClr val="tx2"/>
              </a:buClr>
              <a:buFont typeface="Arial" panose="020B0604020202020204" pitchFamily="34" charset="0"/>
              <a:buChar char="•"/>
            </a:pPr>
            <a:r>
              <a:rPr lang="es-CL" sz="1600" dirty="0">
                <a:solidFill>
                  <a:srgbClr val="8E1E31"/>
                </a:solidFill>
                <a:latin typeface="Georgia" panose="02040502050405020303" pitchFamily="18" charset="0"/>
              </a:rPr>
              <a:t>Proporcionalidad y realidad local versus tendencia internacional</a:t>
            </a:r>
          </a:p>
          <a:p>
            <a:pPr marL="914400" lvl="4" indent="-285750" algn="just">
              <a:spcAft>
                <a:spcPts val="600"/>
              </a:spcAft>
              <a:buClr>
                <a:schemeClr val="tx2"/>
              </a:buClr>
              <a:buFont typeface="Arial" panose="020B0604020202020204" pitchFamily="34" charset="0"/>
              <a:buChar char="•"/>
            </a:pPr>
            <a:r>
              <a:rPr lang="es-CL" sz="1600" dirty="0">
                <a:solidFill>
                  <a:srgbClr val="8E1E31"/>
                </a:solidFill>
                <a:latin typeface="Georgia" panose="02040502050405020303" pitchFamily="18" charset="0"/>
              </a:rPr>
              <a:t>Involucramiento “real” del Directorio</a:t>
            </a:r>
          </a:p>
          <a:p>
            <a:pPr marL="914400" lvl="4" indent="-285750" algn="just">
              <a:spcAft>
                <a:spcPts val="600"/>
              </a:spcAft>
              <a:buClr>
                <a:schemeClr val="tx2"/>
              </a:buClr>
              <a:buFont typeface="Arial" panose="020B0604020202020204" pitchFamily="34" charset="0"/>
              <a:buChar char="•"/>
            </a:pPr>
            <a:r>
              <a:rPr lang="es-CL" sz="1600" dirty="0">
                <a:solidFill>
                  <a:srgbClr val="8E1E31"/>
                </a:solidFill>
                <a:latin typeface="Georgia" panose="02040502050405020303" pitchFamily="18" charset="0"/>
              </a:rPr>
              <a:t>Supervisión efectiva y </a:t>
            </a:r>
            <a:r>
              <a:rPr lang="es-CL" sz="1600" dirty="0" err="1">
                <a:solidFill>
                  <a:srgbClr val="8E1E31"/>
                </a:solidFill>
                <a:latin typeface="Georgia" panose="02040502050405020303" pitchFamily="18" charset="0"/>
              </a:rPr>
              <a:t>feedback</a:t>
            </a:r>
            <a:r>
              <a:rPr lang="es-CL" sz="1600" dirty="0">
                <a:solidFill>
                  <a:srgbClr val="8E1E31"/>
                </a:solidFill>
                <a:latin typeface="Georgia" panose="02040502050405020303" pitchFamily="18" charset="0"/>
              </a:rPr>
              <a:t> adecuado a las compañías</a:t>
            </a:r>
            <a:r>
              <a:rPr lang="es-CL" sz="1600" dirty="0" smtClean="0">
                <a:latin typeface="Georgia" panose="02040502050405020303" pitchFamily="18" charset="0"/>
              </a:rPr>
              <a:t>.</a:t>
            </a:r>
          </a:p>
        </p:txBody>
      </p:sp>
      <p:sp>
        <p:nvSpPr>
          <p:cNvPr id="2" name="Slide Number Placeholder 1"/>
          <p:cNvSpPr>
            <a:spLocks noGrp="1"/>
          </p:cNvSpPr>
          <p:nvPr>
            <p:ph type="sldNum" sz="quarter" idx="12"/>
          </p:nvPr>
        </p:nvSpPr>
        <p:spPr/>
        <p:txBody>
          <a:bodyPr/>
          <a:lstStyle/>
          <a:p>
            <a:fld id="{A7A3003E-C995-4C6D-A5A5-470C5C6C1E67}" type="slidenum">
              <a:rPr lang="es-CL" smtClean="0"/>
              <a:pPr/>
              <a:t>11</a:t>
            </a:fld>
            <a:endParaRPr lang="es-CL"/>
          </a:p>
        </p:txBody>
      </p:sp>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55383" y="6117247"/>
            <a:ext cx="768736" cy="768736"/>
          </a:xfrm>
          <a:prstGeom prst="rect">
            <a:avLst/>
          </a:prstGeom>
        </p:spPr>
      </p:pic>
      <p:pic>
        <p:nvPicPr>
          <p:cNvPr id="8" name="Picture 7"/>
          <p:cNvPicPr>
            <a:picLocks noChangeAspect="1"/>
          </p:cNvPicPr>
          <p:nvPr/>
        </p:nvPicPr>
        <p:blipFill>
          <a:blip r:embed="rId4"/>
          <a:stretch>
            <a:fillRect/>
          </a:stretch>
        </p:blipFill>
        <p:spPr>
          <a:xfrm>
            <a:off x="280987" y="512037"/>
            <a:ext cx="9130296" cy="242592"/>
          </a:xfrm>
          <a:prstGeom prst="rect">
            <a:avLst/>
          </a:prstGeom>
        </p:spPr>
      </p:pic>
      <p:sp>
        <p:nvSpPr>
          <p:cNvPr id="9" name="Title 1"/>
          <p:cNvSpPr>
            <a:spLocks noGrp="1"/>
          </p:cNvSpPr>
          <p:nvPr>
            <p:ph type="title"/>
          </p:nvPr>
        </p:nvSpPr>
        <p:spPr>
          <a:xfrm>
            <a:off x="533400" y="685800"/>
            <a:ext cx="8077200" cy="298420"/>
          </a:xfrm>
        </p:spPr>
        <p:txBody>
          <a:bodyPr/>
          <a:lstStyle/>
          <a:p>
            <a:r>
              <a:rPr lang="es-CL" altLang="es-CL" dirty="0" smtClean="0">
                <a:solidFill>
                  <a:srgbClr val="8E1E31"/>
                </a:solidFill>
              </a:rPr>
              <a:t>Resumen y Conclusiones</a:t>
            </a:r>
            <a:endParaRPr lang="es-CL" altLang="es-CL" dirty="0">
              <a:solidFill>
                <a:srgbClr val="8E1E31"/>
              </a:solidFill>
            </a:endParaRPr>
          </a:p>
        </p:txBody>
      </p:sp>
    </p:spTree>
    <p:extLst>
      <p:ext uri="{BB962C8B-B14F-4D97-AF65-F5344CB8AC3E}">
        <p14:creationId xmlns:p14="http://schemas.microsoft.com/office/powerpoint/2010/main" val="83838892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Placeholder 2"/>
          <p:cNvSpPr>
            <a:spLocks noGrp="1"/>
          </p:cNvSpPr>
          <p:nvPr/>
        </p:nvSpPr>
        <p:spPr>
          <a:xfrm>
            <a:off x="563393" y="5114260"/>
            <a:ext cx="8782219" cy="1301594"/>
          </a:xfrm>
          <a:prstGeom prst="rect">
            <a:avLst/>
          </a:prstGeom>
        </p:spPr>
        <p:txBody>
          <a:bodyPr vert="horz" lIns="0" tIns="0" rIns="0" bIns="0" rtlCol="0" anchor="b">
            <a:noAutofit/>
          </a:bodyPr>
          <a:lstStyle>
            <a:lvl1pPr marL="0" marR="0" indent="-274320" algn="l" defTabSz="914400" rtl="0" eaLnBrk="1" fontAlgn="auto" latinLnBrk="0" hangingPunct="1">
              <a:lnSpc>
                <a:spcPct val="100000"/>
              </a:lnSpc>
              <a:spcBef>
                <a:spcPts val="0"/>
              </a:spcBef>
              <a:spcAft>
                <a:spcPts val="900"/>
              </a:spcAft>
              <a:buClr>
                <a:schemeClr val="tx1"/>
              </a:buClr>
              <a:buSzTx/>
              <a:buFontTx/>
              <a:buNone/>
              <a:tabLst/>
              <a:defRPr sz="900" kern="1200">
                <a:solidFill>
                  <a:schemeClr val="tx1"/>
                </a:solidFill>
                <a:latin typeface="Arial" pitchFamily="34" charset="0"/>
                <a:ea typeface="+mn-ea"/>
                <a:cs typeface="Arial" pitchFamily="34" charset="0"/>
              </a:defRPr>
            </a:lvl1pPr>
            <a:lvl2pPr marL="274320" indent="-274320" algn="l" defTabSz="914400" rtl="0" eaLnBrk="1" latinLnBrk="0" hangingPunct="1">
              <a:lnSpc>
                <a:spcPct val="100000"/>
              </a:lnSpc>
              <a:spcBef>
                <a:spcPts val="0"/>
              </a:spcBef>
              <a:spcAft>
                <a:spcPts val="900"/>
              </a:spcAft>
              <a:buClr>
                <a:schemeClr val="tx1"/>
              </a:buClr>
              <a:buFont typeface="Georgia" pitchFamily="18" charset="0"/>
              <a:buChar char="•"/>
              <a:defRPr sz="2000" kern="1200">
                <a:solidFill>
                  <a:schemeClr val="tx1"/>
                </a:solidFill>
                <a:latin typeface="Georgia" pitchFamily="18" charset="0"/>
                <a:ea typeface="+mn-ea"/>
                <a:cs typeface="+mn-cs"/>
              </a:defRPr>
            </a:lvl2pPr>
            <a:lvl3pPr marL="548640" indent="-274320" algn="l" defTabSz="914400" rtl="0" eaLnBrk="1" latinLnBrk="0" hangingPunct="1">
              <a:lnSpc>
                <a:spcPct val="100000"/>
              </a:lnSpc>
              <a:spcBef>
                <a:spcPts val="0"/>
              </a:spcBef>
              <a:spcAft>
                <a:spcPts val="900"/>
              </a:spcAft>
              <a:buClr>
                <a:schemeClr val="tx1"/>
              </a:buClr>
              <a:buFont typeface="Georgia" pitchFamily="18" charset="0"/>
              <a:buChar char="-"/>
              <a:defRPr sz="2000" kern="1200">
                <a:solidFill>
                  <a:schemeClr val="tx1"/>
                </a:solidFill>
                <a:latin typeface="Georgia" pitchFamily="18" charset="0"/>
                <a:ea typeface="+mn-ea"/>
                <a:cs typeface="+mn-cs"/>
              </a:defRPr>
            </a:lvl3pPr>
            <a:lvl4pPr marL="822960" indent="-274320" algn="l" defTabSz="914400" rtl="0" eaLnBrk="1" latinLnBrk="0" hangingPunct="1">
              <a:lnSpc>
                <a:spcPct val="100000"/>
              </a:lnSpc>
              <a:spcBef>
                <a:spcPts val="0"/>
              </a:spcBef>
              <a:spcAft>
                <a:spcPts val="900"/>
              </a:spcAft>
              <a:buClr>
                <a:schemeClr val="tx1"/>
              </a:buClr>
              <a:buFont typeface="Georgia" pitchFamily="18" charset="0"/>
              <a:buChar char="◦"/>
              <a:defRPr sz="2000" kern="1200">
                <a:solidFill>
                  <a:schemeClr val="tx1"/>
                </a:solidFill>
                <a:latin typeface="Georgia" pitchFamily="18" charset="0"/>
                <a:ea typeface="+mn-ea"/>
                <a:cs typeface="+mn-cs"/>
              </a:defRPr>
            </a:lvl4pPr>
            <a:lvl5pPr marL="1097280" indent="-274320" algn="l" defTabSz="914400" rtl="0" eaLnBrk="1" latinLnBrk="0" hangingPunct="1">
              <a:lnSpc>
                <a:spcPct val="100000"/>
              </a:lnSpc>
              <a:spcBef>
                <a:spcPts val="0"/>
              </a:spcBef>
              <a:spcAft>
                <a:spcPts val="900"/>
              </a:spcAft>
              <a:buClr>
                <a:schemeClr val="tx1"/>
              </a:buClr>
              <a:buFont typeface="Georgia" pitchFamily="18" charset="0"/>
              <a:buChar char="›"/>
              <a:defRPr sz="2000" kern="1200" baseline="0">
                <a:solidFill>
                  <a:schemeClr val="tx1"/>
                </a:solidFill>
                <a:latin typeface="Georgia" pitchFamily="18" charset="0"/>
                <a:ea typeface="+mn-ea"/>
                <a:cs typeface="+mn-cs"/>
              </a:defRPr>
            </a:lvl5pPr>
            <a:lvl6pPr marL="274320" marR="0" indent="-274320" algn="l" defTabSz="914400" rtl="0" eaLnBrk="1" fontAlgn="auto" latinLnBrk="0" hangingPunct="1">
              <a:lnSpc>
                <a:spcPct val="100000"/>
              </a:lnSpc>
              <a:spcBef>
                <a:spcPts val="0"/>
              </a:spcBef>
              <a:spcAft>
                <a:spcPts val="900"/>
              </a:spcAft>
              <a:buClr>
                <a:schemeClr val="tx1"/>
              </a:buClr>
              <a:buSzPct val="100000"/>
              <a:buFont typeface="+mj-lt"/>
              <a:buAutoNum type="arabicPeriod"/>
              <a:tabLst/>
              <a:defRPr sz="2000" kern="1200" baseline="0">
                <a:solidFill>
                  <a:schemeClr val="tx1"/>
                </a:solidFill>
                <a:latin typeface="Georgia" pitchFamily="18" charset="0"/>
                <a:ea typeface="+mn-ea"/>
                <a:cs typeface="+mn-cs"/>
              </a:defRPr>
            </a:lvl6pPr>
            <a:lvl7pPr marL="548640" indent="-274320" algn="l" defTabSz="914400" rtl="0" eaLnBrk="1" latinLnBrk="0" hangingPunct="1">
              <a:lnSpc>
                <a:spcPct val="100000"/>
              </a:lnSpc>
              <a:spcBef>
                <a:spcPts val="0"/>
              </a:spcBef>
              <a:spcAft>
                <a:spcPts val="900"/>
              </a:spcAft>
              <a:buSzPct val="100000"/>
              <a:buFont typeface="+mj-lt"/>
              <a:buAutoNum type="alphaLcPeriod"/>
              <a:defRPr sz="2000" kern="1200" baseline="0">
                <a:solidFill>
                  <a:schemeClr val="tx1"/>
                </a:solidFill>
                <a:latin typeface="Georgia" pitchFamily="18" charset="0"/>
                <a:ea typeface="+mn-ea"/>
                <a:cs typeface="+mn-cs"/>
              </a:defRPr>
            </a:lvl7pPr>
            <a:lvl8pPr marL="822960" indent="-274320" algn="l" defTabSz="914400" rtl="0" eaLnBrk="1" latinLnBrk="0" hangingPunct="1">
              <a:lnSpc>
                <a:spcPct val="100000"/>
              </a:lnSpc>
              <a:spcBef>
                <a:spcPts val="0"/>
              </a:spcBef>
              <a:spcAft>
                <a:spcPts val="900"/>
              </a:spcAft>
              <a:buSzPct val="100000"/>
              <a:buFont typeface="+mj-lt"/>
              <a:buAutoNum type="romanLcPeriod"/>
              <a:defRPr sz="2000" kern="1200" baseline="0">
                <a:solidFill>
                  <a:schemeClr val="tx1"/>
                </a:solidFill>
                <a:latin typeface="Georgia" pitchFamily="18" charset="0"/>
                <a:ea typeface="+mn-ea"/>
                <a:cs typeface="+mn-cs"/>
              </a:defRPr>
            </a:lvl8pPr>
            <a:lvl9pPr marL="0" indent="-274320" algn="l" defTabSz="914400" rtl="0" eaLnBrk="1" latinLnBrk="0" hangingPunct="1">
              <a:lnSpc>
                <a:spcPct val="100000"/>
              </a:lnSpc>
              <a:spcBef>
                <a:spcPts val="0"/>
              </a:spcBef>
              <a:spcAft>
                <a:spcPts val="900"/>
              </a:spcAft>
              <a:buFont typeface="Arial" pitchFamily="34" charset="0"/>
              <a:buNone/>
              <a:defRPr sz="2000" b="1" kern="1200" baseline="0">
                <a:solidFill>
                  <a:schemeClr val="tx2"/>
                </a:solidFill>
                <a:latin typeface="Georgia" pitchFamily="18" charset="0"/>
                <a:ea typeface="+mn-ea"/>
                <a:cs typeface="+mn-cs"/>
              </a:defRPr>
            </a:lvl9pPr>
          </a:lstStyle>
          <a:p>
            <a:pPr lvl="0"/>
            <a:r>
              <a:rPr lang="es-ES" dirty="0" smtClean="0">
                <a:solidFill>
                  <a:schemeClr val="bg2">
                    <a:lumMod val="50000"/>
                  </a:schemeClr>
                </a:solidFill>
              </a:rPr>
              <a:t>El presente documento ha sido preparado a efectos de orientación general sobre materias de interés y no constituye asesoramiento profesional alguno. No deben llevarse a cabo actuaciones en base a la información contenida en este documento, sin obtener el específico asesoramiento profesional. No se efectúa manifestación ni se presta garantía alguna (de carácter expreso o tácito) respecto de la exactitud o integridad de la información contenida en el mismo y, en la medida legalmente permitida. PricewaterhouseCoopers Auditores, S.L., sus socios, empleados o colaboradores no aceptan ni asumen obligación, responsabilidad o deber de diligencia alguna respecto de las consecuencias de la actuación u omisión por su parte o de terceros, en base a la información contenida en este documento o respecto de cualquier decisión fundada en la misma.</a:t>
            </a:r>
          </a:p>
          <a:p>
            <a:r>
              <a:rPr lang="es-ES" dirty="0" smtClean="0">
                <a:solidFill>
                  <a:schemeClr val="bg2">
                    <a:lumMod val="50000"/>
                  </a:schemeClr>
                </a:solidFill>
              </a:rPr>
              <a:t>© 2015  PricewaterhouseCoopers Auditores, S.L. Todos los derechos reservados. "PwC" se refiere a PricewaterhouseCoopers Auditores, S.L., firma miembro de PricewaterhouseCoopers International Limited; cada una de las cuales es una entidad legal separada e independiente.</a:t>
            </a:r>
          </a:p>
        </p:txBody>
      </p:sp>
      <p:pic>
        <p:nvPicPr>
          <p:cNvPr id="4" name="Picture 3"/>
          <p:cNvPicPr>
            <a:picLocks noChangeAspect="1"/>
          </p:cNvPicPr>
          <p:nvPr/>
        </p:nvPicPr>
        <p:blipFill>
          <a:blip r:embed="rId3"/>
          <a:stretch>
            <a:fillRect/>
          </a:stretch>
        </p:blipFill>
        <p:spPr>
          <a:xfrm>
            <a:off x="280987" y="512036"/>
            <a:ext cx="9130296" cy="293181"/>
          </a:xfrm>
          <a:prstGeom prst="rect">
            <a:avLst/>
          </a:prstGeom>
        </p:spPr>
      </p:pic>
      <p:sp>
        <p:nvSpPr>
          <p:cNvPr id="5" name="Title 1"/>
          <p:cNvSpPr>
            <a:spLocks noGrp="1"/>
          </p:cNvSpPr>
          <p:nvPr>
            <p:ph type="title"/>
          </p:nvPr>
        </p:nvSpPr>
        <p:spPr>
          <a:xfrm>
            <a:off x="533400" y="685800"/>
            <a:ext cx="8077200" cy="298420"/>
          </a:xfrm>
        </p:spPr>
        <p:txBody>
          <a:bodyPr/>
          <a:lstStyle/>
          <a:p>
            <a:pPr indent="-274320">
              <a:spcAft>
                <a:spcPts val="900"/>
              </a:spcAft>
            </a:pPr>
            <a:r>
              <a:rPr lang="es-ES" sz="2400" dirty="0">
                <a:solidFill>
                  <a:schemeClr val="accent1"/>
                </a:solidFill>
                <a:latin typeface="Georgia" pitchFamily="18" charset="0"/>
              </a:rPr>
              <a:t>¡Gracias! </a:t>
            </a:r>
          </a:p>
        </p:txBody>
      </p:sp>
    </p:spTree>
  </p:cSld>
  <p:clrMapOvr>
    <a:masterClrMapping/>
  </p:clrMapOvr>
  <p:transition>
    <p:diamond/>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9 Rectángulo"/>
          <p:cNvSpPr/>
          <p:nvPr/>
        </p:nvSpPr>
        <p:spPr bwMode="ltGray">
          <a:xfrm>
            <a:off x="776536" y="476672"/>
            <a:ext cx="8424936" cy="5832648"/>
          </a:xfrm>
          <a:prstGeom prst="rect">
            <a:avLst/>
          </a:prstGeom>
          <a:solidFill>
            <a:schemeClr val="tx2"/>
          </a:solidFill>
          <a:ln w="3175">
            <a:noFill/>
          </a:ln>
        </p:spPr>
        <p:style>
          <a:lnRef idx="2">
            <a:schemeClr val="accent1">
              <a:shade val="50000"/>
            </a:schemeClr>
          </a:lnRef>
          <a:fillRef idx="1">
            <a:schemeClr val="accent1"/>
          </a:fillRef>
          <a:effectRef idx="0">
            <a:schemeClr val="accent1"/>
          </a:effectRef>
          <a:fontRef idx="minor">
            <a:schemeClr val="lt1"/>
          </a:fontRef>
        </p:style>
        <p:txBody>
          <a:bodyPr lIns="90542" tIns="45275" rIns="90542" bIns="45275" rtlCol="0" anchor="ctr"/>
          <a:lstStyle/>
          <a:p>
            <a:pPr algn="ctr" defTabSz="925392" fontAlgn="base">
              <a:spcBef>
                <a:spcPct val="0"/>
              </a:spcBef>
              <a:spcAft>
                <a:spcPct val="0"/>
              </a:spcAft>
            </a:pPr>
            <a:endParaRPr lang="es-ES" sz="1900" dirty="0">
              <a:solidFill>
                <a:srgbClr val="FFFFFF"/>
              </a:solidFill>
              <a:latin typeface="Georgia" pitchFamily="18" charset="0"/>
            </a:endParaRPr>
          </a:p>
        </p:txBody>
      </p:sp>
      <p:sp>
        <p:nvSpPr>
          <p:cNvPr id="17" name="4 CuadroTexto"/>
          <p:cNvSpPr txBox="1"/>
          <p:nvPr/>
        </p:nvSpPr>
        <p:spPr>
          <a:xfrm>
            <a:off x="789666" y="1124744"/>
            <a:ext cx="8411806" cy="4005064"/>
          </a:xfrm>
          <a:prstGeom prst="rect">
            <a:avLst/>
          </a:prstGeom>
          <a:noFill/>
        </p:spPr>
        <p:txBody>
          <a:bodyPr wrap="square" lIns="0" tIns="0" rIns="0" bIns="0" rtlCol="0">
            <a:noAutofit/>
          </a:bodyPr>
          <a:lstStyle/>
          <a:p>
            <a:pPr indent="-271644" defTabSz="925392" fontAlgn="base">
              <a:spcBef>
                <a:spcPct val="0"/>
              </a:spcBef>
              <a:spcAft>
                <a:spcPts val="900"/>
              </a:spcAft>
            </a:pPr>
            <a:r>
              <a:rPr lang="es-ES" b="1" i="1" dirty="0">
                <a:solidFill>
                  <a:schemeClr val="bg1"/>
                </a:solidFill>
                <a:latin typeface="Georgia" pitchFamily="18" charset="0"/>
              </a:rPr>
              <a:t> </a:t>
            </a:r>
            <a:r>
              <a:rPr lang="es-ES" b="1" i="1" dirty="0" smtClean="0">
                <a:solidFill>
                  <a:schemeClr val="bg1"/>
                </a:solidFill>
                <a:latin typeface="Georgia" pitchFamily="18" charset="0"/>
              </a:rPr>
              <a:t>  Contenido</a:t>
            </a:r>
            <a:endParaRPr lang="es-ES" b="1" i="1" dirty="0">
              <a:solidFill>
                <a:schemeClr val="bg1"/>
              </a:solidFill>
              <a:latin typeface="Georgia" pitchFamily="18" charset="0"/>
            </a:endParaRPr>
          </a:p>
          <a:p>
            <a:pPr indent="-271644" defTabSz="925392" fontAlgn="base">
              <a:spcBef>
                <a:spcPct val="0"/>
              </a:spcBef>
              <a:spcAft>
                <a:spcPts val="900"/>
              </a:spcAft>
            </a:pPr>
            <a:endParaRPr lang="es-ES" b="1" i="1" dirty="0">
              <a:solidFill>
                <a:schemeClr val="bg1"/>
              </a:solidFill>
              <a:latin typeface="Georgia" pitchFamily="18" charset="0"/>
            </a:endParaRPr>
          </a:p>
          <a:p>
            <a:pPr marL="1600666" lvl="3" indent="-514350" defTabSz="925392" fontAlgn="base">
              <a:spcBef>
                <a:spcPct val="0"/>
              </a:spcBef>
              <a:spcAft>
                <a:spcPts val="900"/>
              </a:spcAft>
              <a:buFont typeface="+mj-lt"/>
              <a:buAutoNum type="romanUcPeriod"/>
            </a:pPr>
            <a:r>
              <a:rPr lang="es-ES" i="1" dirty="0">
                <a:solidFill>
                  <a:schemeClr val="bg1"/>
                </a:solidFill>
                <a:latin typeface="Georgia" pitchFamily="18" charset="0"/>
              </a:rPr>
              <a:t>Conceptos </a:t>
            </a:r>
            <a:r>
              <a:rPr lang="es-ES" i="1" dirty="0" smtClean="0">
                <a:solidFill>
                  <a:schemeClr val="bg1"/>
                </a:solidFill>
                <a:latin typeface="Georgia" pitchFamily="18" charset="0"/>
              </a:rPr>
              <a:t>Generales. ORSA y Apetito de Riesgo</a:t>
            </a:r>
          </a:p>
          <a:p>
            <a:pPr marL="1600666" lvl="3" indent="-514350" defTabSz="925392" fontAlgn="base">
              <a:spcBef>
                <a:spcPct val="0"/>
              </a:spcBef>
              <a:spcAft>
                <a:spcPts val="900"/>
              </a:spcAft>
              <a:buFont typeface="+mj-lt"/>
              <a:buAutoNum type="romanUcPeriod"/>
            </a:pPr>
            <a:r>
              <a:rPr lang="es-ES" i="1" dirty="0" smtClean="0">
                <a:solidFill>
                  <a:schemeClr val="bg1"/>
                </a:solidFill>
                <a:latin typeface="Georgia" pitchFamily="18" charset="0"/>
              </a:rPr>
              <a:t>Proceso de Implementación. Temas a tener en cuenta</a:t>
            </a:r>
          </a:p>
          <a:p>
            <a:pPr marL="1600666" lvl="3" indent="-514350" defTabSz="925392" fontAlgn="base">
              <a:spcBef>
                <a:spcPct val="0"/>
              </a:spcBef>
              <a:spcAft>
                <a:spcPts val="900"/>
              </a:spcAft>
              <a:buFont typeface="+mj-lt"/>
              <a:buAutoNum type="romanUcPeriod"/>
            </a:pPr>
            <a:r>
              <a:rPr lang="es-ES" i="1" dirty="0" smtClean="0">
                <a:solidFill>
                  <a:schemeClr val="bg1"/>
                </a:solidFill>
                <a:latin typeface="Georgia" pitchFamily="18" charset="0"/>
              </a:rPr>
              <a:t>Resumen y Conclusiones  </a:t>
            </a:r>
          </a:p>
          <a:p>
            <a:pPr indent="-271644" defTabSz="925392" fontAlgn="base">
              <a:spcBef>
                <a:spcPct val="0"/>
              </a:spcBef>
              <a:spcAft>
                <a:spcPts val="900"/>
              </a:spcAft>
            </a:pPr>
            <a:endParaRPr lang="es-ES" sz="2000" b="1" i="1" dirty="0">
              <a:solidFill>
                <a:schemeClr val="bg1"/>
              </a:solidFill>
              <a:latin typeface="Georgia" pitchFamily="18" charset="0"/>
            </a:endParaRPr>
          </a:p>
          <a:p>
            <a:pPr indent="-271644" defTabSz="925392" fontAlgn="base">
              <a:spcBef>
                <a:spcPct val="0"/>
              </a:spcBef>
              <a:spcAft>
                <a:spcPts val="900"/>
              </a:spcAft>
            </a:pPr>
            <a:endParaRPr lang="es-ES" sz="2000" b="1" i="1" dirty="0">
              <a:solidFill>
                <a:schemeClr val="bg1"/>
              </a:solidFill>
              <a:latin typeface="Georgia" pitchFamily="18" charset="0"/>
            </a:endParaRPr>
          </a:p>
        </p:txBody>
      </p:sp>
      <p:sp>
        <p:nvSpPr>
          <p:cNvPr id="9" name="6 Marcador de número de diapositiva"/>
          <p:cNvSpPr>
            <a:spLocks noGrp="1"/>
          </p:cNvSpPr>
          <p:nvPr>
            <p:ph type="sldNum" sz="quarter" idx="4294967295"/>
          </p:nvPr>
        </p:nvSpPr>
        <p:spPr>
          <a:xfrm>
            <a:off x="7997826" y="6477000"/>
            <a:ext cx="1527175" cy="152400"/>
          </a:xfrm>
          <a:prstGeom prst="rect">
            <a:avLst/>
          </a:prstGeom>
        </p:spPr>
        <p:txBody>
          <a:bodyPr lIns="90542" tIns="45275" rIns="90542" bIns="45275" anchor="t" anchorCtr="0">
            <a:noAutofit/>
          </a:bodyPr>
          <a:lstStyle/>
          <a:p>
            <a:fld id="{9EBD5762-3BDC-484D-9503-7EA6D5A9A8CE}" type="slidenum">
              <a:rPr lang="es-ES" smtClean="0">
                <a:solidFill>
                  <a:srgbClr val="FFFFFF"/>
                </a:solidFill>
                <a:latin typeface="Georgia"/>
              </a:rPr>
              <a:pPr/>
              <a:t>2</a:t>
            </a:fld>
            <a:endParaRPr lang="es-ES" dirty="0">
              <a:solidFill>
                <a:srgbClr val="FFFFFF"/>
              </a:solidFill>
              <a:latin typeface="Georgia"/>
            </a:endParaRPr>
          </a:p>
        </p:txBody>
      </p:sp>
      <p:sp>
        <p:nvSpPr>
          <p:cNvPr id="16" name="Subtitle 3"/>
          <p:cNvSpPr txBox="1">
            <a:spLocks/>
          </p:cNvSpPr>
          <p:nvPr/>
        </p:nvSpPr>
        <p:spPr>
          <a:xfrm>
            <a:off x="1280592" y="1844824"/>
            <a:ext cx="6840761" cy="1996828"/>
          </a:xfrm>
          <a:prstGeom prst="rect">
            <a:avLst/>
          </a:prstGeom>
        </p:spPr>
        <p:txBody>
          <a:bodyPr>
            <a:noAutofit/>
          </a:bodyPr>
          <a:lstStyle>
            <a:lvl1pPr marL="0" marR="0" indent="-271596" algn="l" defTabSz="905319" rtl="0" eaLnBrk="1" fontAlgn="auto" latinLnBrk="0" hangingPunct="1">
              <a:lnSpc>
                <a:spcPct val="100000"/>
              </a:lnSpc>
              <a:spcBef>
                <a:spcPts val="0"/>
              </a:spcBef>
              <a:spcAft>
                <a:spcPts val="900"/>
              </a:spcAft>
              <a:buClr>
                <a:schemeClr val="tx1"/>
              </a:buClr>
              <a:buSzTx/>
              <a:buFontTx/>
              <a:buNone/>
              <a:tabLst/>
              <a:defRPr sz="2000" kern="1200">
                <a:solidFill>
                  <a:schemeClr val="tx1"/>
                </a:solidFill>
                <a:latin typeface="Georgia" pitchFamily="18" charset="0"/>
                <a:ea typeface="+mn-ea"/>
                <a:cs typeface="+mn-cs"/>
              </a:defRPr>
            </a:lvl1pPr>
            <a:lvl2pPr marL="271596" indent="-271596" algn="l" defTabSz="905319" rtl="0" eaLnBrk="1" latinLnBrk="0" hangingPunct="1">
              <a:lnSpc>
                <a:spcPct val="100000"/>
              </a:lnSpc>
              <a:spcBef>
                <a:spcPts val="0"/>
              </a:spcBef>
              <a:spcAft>
                <a:spcPts val="900"/>
              </a:spcAft>
              <a:buClr>
                <a:schemeClr val="tx1"/>
              </a:buClr>
              <a:buFont typeface="Georgia" pitchFamily="18" charset="0"/>
              <a:buChar char="•"/>
              <a:defRPr sz="2000" kern="1200">
                <a:solidFill>
                  <a:schemeClr val="tx1"/>
                </a:solidFill>
                <a:latin typeface="Georgia" pitchFamily="18" charset="0"/>
                <a:ea typeface="+mn-ea"/>
                <a:cs typeface="+mn-cs"/>
              </a:defRPr>
            </a:lvl2pPr>
            <a:lvl3pPr marL="543188" indent="-271596" algn="l" defTabSz="905319" rtl="0" eaLnBrk="1" latinLnBrk="0" hangingPunct="1">
              <a:lnSpc>
                <a:spcPct val="100000"/>
              </a:lnSpc>
              <a:spcBef>
                <a:spcPts val="0"/>
              </a:spcBef>
              <a:spcAft>
                <a:spcPts val="900"/>
              </a:spcAft>
              <a:buClr>
                <a:schemeClr val="tx1"/>
              </a:buClr>
              <a:buFont typeface="Georgia" pitchFamily="18" charset="0"/>
              <a:buChar char="-"/>
              <a:defRPr sz="2000" kern="1200">
                <a:solidFill>
                  <a:schemeClr val="tx1"/>
                </a:solidFill>
                <a:latin typeface="Georgia" pitchFamily="18" charset="0"/>
                <a:ea typeface="+mn-ea"/>
                <a:cs typeface="+mn-cs"/>
              </a:defRPr>
            </a:lvl3pPr>
            <a:lvl4pPr marL="814792" indent="-271596" algn="l" defTabSz="905319" rtl="0" eaLnBrk="1" latinLnBrk="0" hangingPunct="1">
              <a:lnSpc>
                <a:spcPct val="100000"/>
              </a:lnSpc>
              <a:spcBef>
                <a:spcPts val="0"/>
              </a:spcBef>
              <a:spcAft>
                <a:spcPts val="900"/>
              </a:spcAft>
              <a:buClr>
                <a:schemeClr val="tx1"/>
              </a:buClr>
              <a:buFont typeface="Georgia" pitchFamily="18" charset="0"/>
              <a:buChar char="◦"/>
              <a:defRPr sz="2000" kern="1200">
                <a:solidFill>
                  <a:schemeClr val="tx1"/>
                </a:solidFill>
                <a:latin typeface="Georgia" pitchFamily="18" charset="0"/>
                <a:ea typeface="+mn-ea"/>
                <a:cs typeface="+mn-cs"/>
              </a:defRPr>
            </a:lvl4pPr>
            <a:lvl5pPr marL="1086385" indent="-271596" algn="l" defTabSz="905319" rtl="0" eaLnBrk="1" latinLnBrk="0" hangingPunct="1">
              <a:lnSpc>
                <a:spcPct val="100000"/>
              </a:lnSpc>
              <a:spcBef>
                <a:spcPts val="0"/>
              </a:spcBef>
              <a:spcAft>
                <a:spcPts val="900"/>
              </a:spcAft>
              <a:buClr>
                <a:schemeClr val="tx1"/>
              </a:buClr>
              <a:buFont typeface="Georgia" pitchFamily="18" charset="0"/>
              <a:buChar char="›"/>
              <a:defRPr sz="2000" kern="1200" baseline="0">
                <a:solidFill>
                  <a:schemeClr val="tx1"/>
                </a:solidFill>
                <a:latin typeface="Georgia" pitchFamily="18" charset="0"/>
                <a:ea typeface="+mn-ea"/>
                <a:cs typeface="+mn-cs"/>
              </a:defRPr>
            </a:lvl5pPr>
            <a:lvl6pPr marL="271596" marR="0" indent="-271596" algn="l" defTabSz="905319" rtl="0" eaLnBrk="1" fontAlgn="auto" latinLnBrk="0" hangingPunct="1">
              <a:lnSpc>
                <a:spcPct val="100000"/>
              </a:lnSpc>
              <a:spcBef>
                <a:spcPts val="0"/>
              </a:spcBef>
              <a:spcAft>
                <a:spcPts val="900"/>
              </a:spcAft>
              <a:buClr>
                <a:schemeClr val="tx1"/>
              </a:buClr>
              <a:buSzPct val="100000"/>
              <a:buFont typeface="+mj-lt"/>
              <a:buAutoNum type="arabicPeriod"/>
              <a:tabLst/>
              <a:defRPr sz="2000" kern="1200" baseline="0">
                <a:solidFill>
                  <a:schemeClr val="tx1"/>
                </a:solidFill>
                <a:latin typeface="Georgia" pitchFamily="18" charset="0"/>
                <a:ea typeface="+mn-ea"/>
                <a:cs typeface="+mn-cs"/>
              </a:defRPr>
            </a:lvl6pPr>
            <a:lvl7pPr marL="543188" indent="-271596" algn="l" defTabSz="905319" rtl="0" eaLnBrk="1" latinLnBrk="0" hangingPunct="1">
              <a:lnSpc>
                <a:spcPct val="100000"/>
              </a:lnSpc>
              <a:spcBef>
                <a:spcPts val="0"/>
              </a:spcBef>
              <a:spcAft>
                <a:spcPts val="900"/>
              </a:spcAft>
              <a:buSzPct val="100000"/>
              <a:buFont typeface="+mj-lt"/>
              <a:buAutoNum type="alphaLcPeriod"/>
              <a:defRPr sz="2000" kern="1200" baseline="0">
                <a:solidFill>
                  <a:schemeClr val="tx1"/>
                </a:solidFill>
                <a:latin typeface="Georgia" pitchFamily="18" charset="0"/>
                <a:ea typeface="+mn-ea"/>
                <a:cs typeface="+mn-cs"/>
              </a:defRPr>
            </a:lvl7pPr>
            <a:lvl8pPr marL="814792" indent="-271596" algn="l" defTabSz="905319" rtl="0" eaLnBrk="1" latinLnBrk="0" hangingPunct="1">
              <a:lnSpc>
                <a:spcPct val="100000"/>
              </a:lnSpc>
              <a:spcBef>
                <a:spcPts val="0"/>
              </a:spcBef>
              <a:spcAft>
                <a:spcPts val="900"/>
              </a:spcAft>
              <a:buSzPct val="100000"/>
              <a:buFont typeface="+mj-lt"/>
              <a:buAutoNum type="romanLcPeriod"/>
              <a:defRPr sz="2000" kern="1200" baseline="0">
                <a:solidFill>
                  <a:schemeClr val="tx1"/>
                </a:solidFill>
                <a:latin typeface="Georgia" pitchFamily="18" charset="0"/>
                <a:ea typeface="+mn-ea"/>
                <a:cs typeface="+mn-cs"/>
              </a:defRPr>
            </a:lvl8pPr>
            <a:lvl9pPr marL="0" indent="-271596" algn="l" defTabSz="905319" rtl="0" eaLnBrk="1" latinLnBrk="0" hangingPunct="1">
              <a:lnSpc>
                <a:spcPct val="100000"/>
              </a:lnSpc>
              <a:spcBef>
                <a:spcPts val="0"/>
              </a:spcBef>
              <a:spcAft>
                <a:spcPts val="900"/>
              </a:spcAft>
              <a:buFont typeface="Arial" pitchFamily="34" charset="0"/>
              <a:buNone/>
              <a:defRPr sz="2000" b="1" kern="1200" baseline="0">
                <a:solidFill>
                  <a:schemeClr val="tx2"/>
                </a:solidFill>
                <a:latin typeface="Georgia" pitchFamily="18" charset="0"/>
                <a:ea typeface="+mn-ea"/>
                <a:cs typeface="+mn-cs"/>
              </a:defRPr>
            </a:lvl9pPr>
          </a:lstStyle>
          <a:p>
            <a:pPr marL="400050" indent="-400050">
              <a:buClr>
                <a:schemeClr val="bg2"/>
              </a:buClr>
              <a:buFont typeface="+mj-lt"/>
              <a:buAutoNum type="romanUcPeriod"/>
            </a:pPr>
            <a:endParaRPr lang="es-ES" sz="1600" b="1" dirty="0">
              <a:solidFill>
                <a:schemeClr val="bg1"/>
              </a:solidFill>
            </a:endParaRPr>
          </a:p>
        </p:txBody>
      </p:sp>
    </p:spTree>
    <p:extLst>
      <p:ext uri="{BB962C8B-B14F-4D97-AF65-F5344CB8AC3E}">
        <p14:creationId xmlns:p14="http://schemas.microsoft.com/office/powerpoint/2010/main" val="1645629424"/>
      </p:ext>
    </p:ext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 name="Rectangle 123"/>
          <p:cNvSpPr/>
          <p:nvPr/>
        </p:nvSpPr>
        <p:spPr>
          <a:xfrm>
            <a:off x="550384" y="1483841"/>
            <a:ext cx="8860899" cy="4493538"/>
          </a:xfrm>
          <a:prstGeom prst="rect">
            <a:avLst/>
          </a:prstGeom>
        </p:spPr>
        <p:txBody>
          <a:bodyPr wrap="square">
            <a:spAutoFit/>
          </a:bodyPr>
          <a:lstStyle/>
          <a:p>
            <a:pPr indent="0" algn="just">
              <a:spcAft>
                <a:spcPts val="0"/>
              </a:spcAft>
              <a:buClr>
                <a:schemeClr val="tx2"/>
              </a:buClr>
              <a:buNone/>
            </a:pPr>
            <a:r>
              <a:rPr lang="es-CL" sz="2000" b="1" i="1" dirty="0" smtClean="0">
                <a:solidFill>
                  <a:srgbClr val="8E1E31"/>
                </a:solidFill>
                <a:latin typeface="Georgia" panose="02040502050405020303" pitchFamily="18" charset="0"/>
              </a:rPr>
              <a:t>En Chile:</a:t>
            </a:r>
          </a:p>
          <a:p>
            <a:pPr indent="0" algn="just">
              <a:spcAft>
                <a:spcPts val="0"/>
              </a:spcAft>
              <a:buClr>
                <a:schemeClr val="tx2"/>
              </a:buClr>
              <a:buNone/>
            </a:pPr>
            <a:endParaRPr lang="es-CL" sz="2000" b="1" i="1" dirty="0" smtClean="0">
              <a:solidFill>
                <a:srgbClr val="8E1E31"/>
              </a:solidFill>
              <a:latin typeface="Georgia" panose="02040502050405020303" pitchFamily="18" charset="0"/>
            </a:endParaRPr>
          </a:p>
          <a:p>
            <a:pPr algn="just">
              <a:buClr>
                <a:schemeClr val="tx2"/>
              </a:buClr>
            </a:pPr>
            <a:r>
              <a:rPr lang="es-CL" sz="1600" b="1" i="1" dirty="0">
                <a:solidFill>
                  <a:srgbClr val="8E1E31"/>
                </a:solidFill>
                <a:latin typeface="Georgia" panose="02040502050405020303" pitchFamily="18" charset="0"/>
              </a:rPr>
              <a:t>NCG N°309</a:t>
            </a:r>
            <a:r>
              <a:rPr lang="es-CL" sz="1600" dirty="0">
                <a:solidFill>
                  <a:srgbClr val="8E1E31"/>
                </a:solidFill>
                <a:latin typeface="Georgia" panose="02040502050405020303" pitchFamily="18" charset="0"/>
              </a:rPr>
              <a:t>: </a:t>
            </a:r>
            <a:endParaRPr lang="es-CL" sz="1600" dirty="0" smtClean="0">
              <a:solidFill>
                <a:srgbClr val="8E1E31"/>
              </a:solidFill>
              <a:latin typeface="Georgia" panose="02040502050405020303" pitchFamily="18" charset="0"/>
            </a:endParaRPr>
          </a:p>
          <a:p>
            <a:pPr indent="0" algn="just">
              <a:spcAft>
                <a:spcPts val="0"/>
              </a:spcAft>
              <a:buClr>
                <a:schemeClr val="tx2"/>
              </a:buClr>
              <a:buNone/>
            </a:pPr>
            <a:r>
              <a:rPr lang="es-CL" sz="1400" dirty="0" smtClean="0">
                <a:solidFill>
                  <a:srgbClr val="8E1E31"/>
                </a:solidFill>
                <a:latin typeface="Georgia" panose="02040502050405020303" pitchFamily="18" charset="0"/>
              </a:rPr>
              <a:t>“</a:t>
            </a:r>
            <a:r>
              <a:rPr lang="es-CL" sz="1400" i="1" dirty="0" smtClean="0">
                <a:solidFill>
                  <a:srgbClr val="8E1E31"/>
                </a:solidFill>
                <a:latin typeface="Georgia" panose="02040502050405020303" pitchFamily="18" charset="0"/>
              </a:rPr>
              <a:t>El Directorio es responsable de definir la naturaleza y extensión de los riesgos significativos que la compañía está dispuesta a tomar en el logro de sus objetivos estratégicos y plan de negocios, debiendo para ello balancear distintos objetivos, tales como el valor de la empresa para el accionista, la protección de los asegurados, el cumplimiento regulatorio, el objetivo de capital y la clasificación de riesgos de la compañía.</a:t>
            </a:r>
          </a:p>
          <a:p>
            <a:pPr indent="0" algn="just">
              <a:spcAft>
                <a:spcPts val="0"/>
              </a:spcAft>
              <a:buClr>
                <a:schemeClr val="tx2"/>
              </a:buClr>
              <a:buNone/>
            </a:pPr>
            <a:r>
              <a:rPr lang="es-CL" sz="1400" i="1" dirty="0" smtClean="0">
                <a:solidFill>
                  <a:srgbClr val="8E1E31"/>
                </a:solidFill>
                <a:latin typeface="Georgia" panose="02040502050405020303" pitchFamily="18" charset="0"/>
              </a:rPr>
              <a:t>Para </a:t>
            </a:r>
            <a:r>
              <a:rPr lang="es-CL" sz="1400" i="1" dirty="0">
                <a:solidFill>
                  <a:srgbClr val="8E1E31"/>
                </a:solidFill>
                <a:latin typeface="Georgia" panose="02040502050405020303" pitchFamily="18" charset="0"/>
              </a:rPr>
              <a:t>llevar a cabo esta tarea, es imprescindible que el Directorio tenga una adecuada comprensión de </a:t>
            </a:r>
            <a:r>
              <a:rPr lang="es-CL" sz="1400" i="1" dirty="0" smtClean="0">
                <a:solidFill>
                  <a:srgbClr val="8E1E31"/>
                </a:solidFill>
                <a:latin typeface="Georgia" panose="02040502050405020303" pitchFamily="18" charset="0"/>
              </a:rPr>
              <a:t>los riesgos </a:t>
            </a:r>
            <a:r>
              <a:rPr lang="es-CL" sz="1400" i="1" dirty="0">
                <a:solidFill>
                  <a:srgbClr val="8E1E31"/>
                </a:solidFill>
                <a:latin typeface="Georgia" panose="02040502050405020303" pitchFamily="18" charset="0"/>
              </a:rPr>
              <a:t>a los cuales la compañía de </a:t>
            </a:r>
            <a:r>
              <a:rPr lang="es-CL" sz="1400" i="1" dirty="0" smtClean="0">
                <a:solidFill>
                  <a:srgbClr val="8E1E31"/>
                </a:solidFill>
                <a:latin typeface="Georgia" panose="02040502050405020303" pitchFamily="18" charset="0"/>
              </a:rPr>
              <a:t>seguros puede </a:t>
            </a:r>
            <a:r>
              <a:rPr lang="es-CL" sz="1400" i="1" dirty="0">
                <a:solidFill>
                  <a:srgbClr val="8E1E31"/>
                </a:solidFill>
                <a:latin typeface="Georgia" panose="02040502050405020303" pitchFamily="18" charset="0"/>
              </a:rPr>
              <a:t>estar expuesta y de las técnicas utilizadas para cuantificar </a:t>
            </a:r>
            <a:r>
              <a:rPr lang="es-CL" sz="1400" i="1" dirty="0" smtClean="0">
                <a:solidFill>
                  <a:srgbClr val="8E1E31"/>
                </a:solidFill>
                <a:latin typeface="Georgia" panose="02040502050405020303" pitchFamily="18" charset="0"/>
              </a:rPr>
              <a:t>y administrar </a:t>
            </a:r>
            <a:r>
              <a:rPr lang="es-CL" sz="1400" i="1" dirty="0">
                <a:solidFill>
                  <a:srgbClr val="8E1E31"/>
                </a:solidFill>
                <a:latin typeface="Georgia" panose="02040502050405020303" pitchFamily="18" charset="0"/>
              </a:rPr>
              <a:t>estos riesgos</a:t>
            </a:r>
            <a:r>
              <a:rPr lang="es-CL" sz="1400" i="1" dirty="0" smtClean="0">
                <a:solidFill>
                  <a:srgbClr val="8E1E31"/>
                </a:solidFill>
                <a:latin typeface="Georgia" panose="02040502050405020303" pitchFamily="18" charset="0"/>
              </a:rPr>
              <a:t>.”</a:t>
            </a:r>
            <a:r>
              <a:rPr lang="es-CL" sz="1400" b="1" i="1" dirty="0">
                <a:solidFill>
                  <a:srgbClr val="8E1E31"/>
                </a:solidFill>
                <a:latin typeface="Georgia" panose="02040502050405020303" pitchFamily="18" charset="0"/>
              </a:rPr>
              <a:t> </a:t>
            </a:r>
            <a:endParaRPr lang="es-CL" sz="1400" b="1" i="1" dirty="0" smtClean="0">
              <a:solidFill>
                <a:srgbClr val="8E1E31"/>
              </a:solidFill>
              <a:latin typeface="Georgia" panose="02040502050405020303" pitchFamily="18" charset="0"/>
            </a:endParaRPr>
          </a:p>
          <a:p>
            <a:pPr indent="0" algn="just">
              <a:spcAft>
                <a:spcPts val="0"/>
              </a:spcAft>
              <a:buClr>
                <a:schemeClr val="tx2"/>
              </a:buClr>
              <a:buNone/>
            </a:pPr>
            <a:endParaRPr lang="es-CL" sz="1600" b="1" i="1" dirty="0">
              <a:solidFill>
                <a:srgbClr val="8E1E31"/>
              </a:solidFill>
              <a:latin typeface="Georgia" panose="02040502050405020303" pitchFamily="18" charset="0"/>
            </a:endParaRPr>
          </a:p>
          <a:p>
            <a:pPr indent="0" algn="just">
              <a:spcAft>
                <a:spcPts val="0"/>
              </a:spcAft>
              <a:buClr>
                <a:schemeClr val="tx2"/>
              </a:buClr>
              <a:buNone/>
            </a:pPr>
            <a:r>
              <a:rPr lang="es-CL" sz="1600" b="1" i="1" dirty="0" smtClean="0">
                <a:solidFill>
                  <a:srgbClr val="8E1E31"/>
                </a:solidFill>
                <a:latin typeface="Georgia" panose="02040502050405020303" pitchFamily="18" charset="0"/>
              </a:rPr>
              <a:t>NCG </a:t>
            </a:r>
            <a:r>
              <a:rPr lang="es-CL" sz="1600" b="1" i="1" dirty="0">
                <a:solidFill>
                  <a:srgbClr val="8E1E31"/>
                </a:solidFill>
                <a:latin typeface="Georgia" panose="02040502050405020303" pitchFamily="18" charset="0"/>
              </a:rPr>
              <a:t>N°309</a:t>
            </a:r>
            <a:r>
              <a:rPr lang="es-CL" sz="1600" dirty="0">
                <a:solidFill>
                  <a:srgbClr val="8E1E31"/>
                </a:solidFill>
                <a:latin typeface="Georgia" panose="02040502050405020303" pitchFamily="18" charset="0"/>
              </a:rPr>
              <a:t>: </a:t>
            </a:r>
            <a:endParaRPr lang="es-CL" sz="1600" dirty="0" smtClean="0">
              <a:solidFill>
                <a:srgbClr val="8E1E31"/>
              </a:solidFill>
              <a:latin typeface="Georgia" panose="02040502050405020303" pitchFamily="18" charset="0"/>
            </a:endParaRPr>
          </a:p>
          <a:p>
            <a:pPr indent="0" algn="just">
              <a:spcAft>
                <a:spcPts val="0"/>
              </a:spcAft>
              <a:buClr>
                <a:schemeClr val="tx2"/>
              </a:buClr>
              <a:buNone/>
            </a:pPr>
            <a:r>
              <a:rPr lang="es-CL" sz="1400" dirty="0" smtClean="0">
                <a:solidFill>
                  <a:srgbClr val="8E1E31"/>
                </a:solidFill>
                <a:latin typeface="Georgia" panose="02040502050405020303" pitchFamily="18" charset="0"/>
              </a:rPr>
              <a:t>“</a:t>
            </a:r>
            <a:r>
              <a:rPr lang="es-CL" sz="1400" i="1" dirty="0">
                <a:solidFill>
                  <a:srgbClr val="8E1E31"/>
                </a:solidFill>
                <a:latin typeface="Georgia" panose="02040502050405020303" pitchFamily="18" charset="0"/>
              </a:rPr>
              <a:t>Como parte de su Sistema de Gestión de Riesgo, las aseguradoras deben realizar periódicamente una autoevaluación de sus riesgos y su solvencia, ORSA, para evaluar su situación de solvencia actual y futura probable, de acuerdo a los riesgos a los cuales está expuesta y a la adecuación de su capital a estos riesgos.</a:t>
            </a:r>
          </a:p>
          <a:p>
            <a:pPr indent="0" algn="just">
              <a:spcAft>
                <a:spcPts val="0"/>
              </a:spcAft>
              <a:buClr>
                <a:schemeClr val="tx2"/>
              </a:buClr>
              <a:buNone/>
            </a:pPr>
            <a:r>
              <a:rPr lang="es-CL" sz="1400" i="1" dirty="0">
                <a:solidFill>
                  <a:srgbClr val="8E1E31"/>
                </a:solidFill>
                <a:latin typeface="Georgia" panose="02040502050405020303" pitchFamily="18" charset="0"/>
              </a:rPr>
              <a:t>Esta evaluación debe efectuarse al menos anualmente, y estar sustentada en un proceso formalmente establecido, donde se encuentren documentados sus fundamentos, cálculos, resultados y planes de acción  derivados de la evaluación.”</a:t>
            </a:r>
            <a:r>
              <a:rPr lang="es-CL" sz="1400" dirty="0">
                <a:solidFill>
                  <a:srgbClr val="8E1E31"/>
                </a:solidFill>
                <a:latin typeface="Georgia" panose="02040502050405020303" pitchFamily="18" charset="0"/>
              </a:rPr>
              <a:t>.</a:t>
            </a:r>
          </a:p>
          <a:p>
            <a:pPr indent="0" algn="just">
              <a:spcAft>
                <a:spcPts val="0"/>
              </a:spcAft>
              <a:buClr>
                <a:schemeClr val="tx2"/>
              </a:buClr>
              <a:buNone/>
            </a:pPr>
            <a:endParaRPr lang="es-CL" sz="1600" i="1" dirty="0">
              <a:solidFill>
                <a:srgbClr val="8E1E31"/>
              </a:solidFill>
            </a:endParaRPr>
          </a:p>
        </p:txBody>
      </p:sp>
      <p:pic>
        <p:nvPicPr>
          <p:cNvPr id="125" name="Picture 12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55383" y="6117247"/>
            <a:ext cx="768736" cy="768736"/>
          </a:xfrm>
          <a:prstGeom prst="rect">
            <a:avLst/>
          </a:prstGeom>
        </p:spPr>
      </p:pic>
      <p:sp>
        <p:nvSpPr>
          <p:cNvPr id="126" name="Slide Number Placeholder 125"/>
          <p:cNvSpPr>
            <a:spLocks noGrp="1"/>
          </p:cNvSpPr>
          <p:nvPr>
            <p:ph type="sldNum" sz="quarter" idx="12"/>
          </p:nvPr>
        </p:nvSpPr>
        <p:spPr/>
        <p:txBody>
          <a:bodyPr/>
          <a:lstStyle/>
          <a:p>
            <a:fld id="{A7A3003E-C995-4C6D-A5A5-470C5C6C1E67}" type="slidenum">
              <a:rPr lang="es-CL" smtClean="0"/>
              <a:pPr/>
              <a:t>3</a:t>
            </a:fld>
            <a:endParaRPr lang="es-CL"/>
          </a:p>
        </p:txBody>
      </p:sp>
      <p:sp>
        <p:nvSpPr>
          <p:cNvPr id="44" name="Title 1"/>
          <p:cNvSpPr>
            <a:spLocks noGrp="1"/>
          </p:cNvSpPr>
          <p:nvPr>
            <p:ph type="title"/>
          </p:nvPr>
        </p:nvSpPr>
        <p:spPr>
          <a:xfrm>
            <a:off x="533400" y="685800"/>
            <a:ext cx="8077200" cy="298420"/>
          </a:xfrm>
        </p:spPr>
        <p:txBody>
          <a:bodyPr/>
          <a:lstStyle/>
          <a:p>
            <a:r>
              <a:rPr lang="es-CL" dirty="0" smtClean="0">
                <a:solidFill>
                  <a:srgbClr val="8E1E31"/>
                </a:solidFill>
              </a:rPr>
              <a:t>Conceptos </a:t>
            </a:r>
            <a:r>
              <a:rPr lang="es-CL" altLang="es-CL" dirty="0" smtClean="0">
                <a:solidFill>
                  <a:srgbClr val="8E1E31"/>
                </a:solidFill>
              </a:rPr>
              <a:t>Generales. ORSA </a:t>
            </a:r>
            <a:r>
              <a:rPr lang="es-CL" altLang="es-CL" dirty="0">
                <a:solidFill>
                  <a:srgbClr val="8E1E31"/>
                </a:solidFill>
              </a:rPr>
              <a:t>y Apetito de </a:t>
            </a:r>
            <a:r>
              <a:rPr lang="es-CL" altLang="es-CL" dirty="0" smtClean="0">
                <a:solidFill>
                  <a:srgbClr val="8E1E31"/>
                </a:solidFill>
              </a:rPr>
              <a:t>Riesg0</a:t>
            </a:r>
            <a:endParaRPr lang="es-CL" dirty="0">
              <a:solidFill>
                <a:srgbClr val="8E1E31"/>
              </a:solidFill>
            </a:endParaRPr>
          </a:p>
        </p:txBody>
      </p:sp>
      <p:pic>
        <p:nvPicPr>
          <p:cNvPr id="3" name="Picture 2"/>
          <p:cNvPicPr>
            <a:picLocks noChangeAspect="1"/>
          </p:cNvPicPr>
          <p:nvPr/>
        </p:nvPicPr>
        <p:blipFill>
          <a:blip r:embed="rId4"/>
          <a:stretch>
            <a:fillRect/>
          </a:stretch>
        </p:blipFill>
        <p:spPr>
          <a:xfrm>
            <a:off x="280987" y="512037"/>
            <a:ext cx="9130296" cy="242592"/>
          </a:xfrm>
          <a:prstGeom prst="rect">
            <a:avLst/>
          </a:prstGeom>
        </p:spPr>
      </p:pic>
    </p:spTree>
    <p:extLst>
      <p:ext uri="{BB962C8B-B14F-4D97-AF65-F5344CB8AC3E}">
        <p14:creationId xmlns:p14="http://schemas.microsoft.com/office/powerpoint/2010/main" val="353807259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a:spLocks noChangeArrowheads="1"/>
          </p:cNvSpPr>
          <p:nvPr/>
        </p:nvSpPr>
        <p:spPr bwMode="auto">
          <a:xfrm>
            <a:off x="533400" y="1512231"/>
            <a:ext cx="9020033" cy="43508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0"/>
              </a:spcBef>
            </a:pPr>
            <a:r>
              <a:rPr lang="es-CL" altLang="es-CL" b="1" i="1" dirty="0" smtClean="0">
                <a:solidFill>
                  <a:schemeClr val="accent4">
                    <a:lumMod val="50000"/>
                  </a:schemeClr>
                </a:solidFill>
                <a:latin typeface="Georgia" panose="02040502050405020303" pitchFamily="18" charset="0"/>
                <a:ea typeface="+mj-ea"/>
                <a:cs typeface="+mj-cs"/>
              </a:rPr>
              <a:t>Algunos aspectos </a:t>
            </a:r>
            <a:r>
              <a:rPr lang="es-CL" altLang="es-CL" b="1" i="1" dirty="0" smtClean="0">
                <a:solidFill>
                  <a:schemeClr val="accent4">
                    <a:lumMod val="50000"/>
                  </a:schemeClr>
                </a:solidFill>
                <a:latin typeface="Georgia" panose="02040502050405020303" pitchFamily="18" charset="0"/>
                <a:ea typeface="+mj-ea"/>
                <a:cs typeface="+mj-cs"/>
              </a:rPr>
              <a:t>claves</a:t>
            </a:r>
            <a:r>
              <a:rPr lang="es-CL" altLang="es-CL" b="1" i="1" dirty="0" smtClean="0">
                <a:solidFill>
                  <a:schemeClr val="accent4">
                    <a:lumMod val="50000"/>
                  </a:schemeClr>
                </a:solidFill>
                <a:latin typeface="Georgia" panose="02040502050405020303" pitchFamily="18" charset="0"/>
                <a:ea typeface="+mj-ea"/>
                <a:cs typeface="+mj-cs"/>
              </a:rPr>
              <a:t>:</a:t>
            </a:r>
          </a:p>
          <a:p>
            <a:pPr eaLnBrk="1" hangingPunct="1">
              <a:spcBef>
                <a:spcPct val="0"/>
              </a:spcBef>
            </a:pPr>
            <a:endParaRPr lang="es-CL" altLang="es-CL" b="1" i="1" dirty="0" smtClean="0">
              <a:solidFill>
                <a:schemeClr val="accent4">
                  <a:lumMod val="50000"/>
                </a:schemeClr>
              </a:solidFill>
              <a:latin typeface="Georgia" panose="02040502050405020303" pitchFamily="18" charset="0"/>
              <a:ea typeface="+mj-ea"/>
              <a:cs typeface="+mj-cs"/>
            </a:endParaRPr>
          </a:p>
          <a:p>
            <a:pPr indent="-285750" eaLnBrk="1" hangingPunct="1">
              <a:spcBef>
                <a:spcPct val="0"/>
              </a:spcBef>
              <a:spcAft>
                <a:spcPts val="1200"/>
              </a:spcAft>
              <a:buClr>
                <a:schemeClr val="tx2"/>
              </a:buClr>
              <a:buFont typeface="Arial" panose="020B0604020202020204" pitchFamily="34" charset="0"/>
              <a:buChar char="•"/>
            </a:pPr>
            <a:r>
              <a:rPr lang="es-CL" sz="1600" dirty="0" smtClean="0">
                <a:solidFill>
                  <a:schemeClr val="accent4">
                    <a:lumMod val="50000"/>
                  </a:schemeClr>
                </a:solidFill>
                <a:latin typeface="Georgia" panose="02040502050405020303" pitchFamily="18" charset="0"/>
                <a:ea typeface="+mj-ea"/>
                <a:cs typeface="+mj-cs"/>
              </a:rPr>
              <a:t>Relación entre la Estrategia de Negocio, el Apetito de Riesgo y ORSA</a:t>
            </a:r>
          </a:p>
          <a:p>
            <a:pPr indent="-285750" eaLnBrk="1" hangingPunct="1">
              <a:spcBef>
                <a:spcPct val="0"/>
              </a:spcBef>
              <a:spcAft>
                <a:spcPts val="1200"/>
              </a:spcAft>
              <a:buClr>
                <a:schemeClr val="tx2"/>
              </a:buClr>
              <a:buFont typeface="Arial" panose="020B0604020202020204" pitchFamily="34" charset="0"/>
              <a:buChar char="•"/>
            </a:pPr>
            <a:r>
              <a:rPr lang="es-CL" sz="1600" dirty="0" smtClean="0">
                <a:solidFill>
                  <a:schemeClr val="accent4">
                    <a:lumMod val="50000"/>
                  </a:schemeClr>
                </a:solidFill>
                <a:latin typeface="Georgia" panose="02040502050405020303" pitchFamily="18" charset="0"/>
                <a:ea typeface="+mj-ea"/>
                <a:cs typeface="+mj-cs"/>
              </a:rPr>
              <a:t>Definición </a:t>
            </a:r>
            <a:r>
              <a:rPr lang="es-CL" sz="1600" dirty="0">
                <a:solidFill>
                  <a:schemeClr val="accent4">
                    <a:lumMod val="50000"/>
                  </a:schemeClr>
                </a:solidFill>
                <a:latin typeface="Georgia" panose="02040502050405020303" pitchFamily="18" charset="0"/>
                <a:ea typeface="+mj-ea"/>
                <a:cs typeface="+mj-cs"/>
              </a:rPr>
              <a:t>cuantitativa del Apetito de Riesgo, métrica e indicadores a utilizar.</a:t>
            </a:r>
          </a:p>
          <a:p>
            <a:pPr indent="-285750" eaLnBrk="1" hangingPunct="1">
              <a:spcBef>
                <a:spcPct val="0"/>
              </a:spcBef>
              <a:spcAft>
                <a:spcPts val="1200"/>
              </a:spcAft>
              <a:buClr>
                <a:schemeClr val="tx2"/>
              </a:buClr>
              <a:buFont typeface="Arial" panose="020B0604020202020204" pitchFamily="34" charset="0"/>
              <a:buChar char="•"/>
            </a:pPr>
            <a:r>
              <a:rPr lang="es-CL" sz="1600" dirty="0">
                <a:solidFill>
                  <a:schemeClr val="accent4">
                    <a:lumMod val="50000"/>
                  </a:schemeClr>
                </a:solidFill>
                <a:latin typeface="Georgia" panose="02040502050405020303" pitchFamily="18" charset="0"/>
                <a:ea typeface="+mj-ea"/>
                <a:cs typeface="+mj-cs"/>
              </a:rPr>
              <a:t>Modelo de Capital Económico, regulatorio o “estándar” o modelo propio de la compañía.</a:t>
            </a:r>
          </a:p>
          <a:p>
            <a:pPr indent="-285750" eaLnBrk="1" hangingPunct="1">
              <a:spcBef>
                <a:spcPct val="0"/>
              </a:spcBef>
              <a:spcAft>
                <a:spcPts val="1200"/>
              </a:spcAft>
              <a:buClr>
                <a:schemeClr val="tx2"/>
              </a:buClr>
              <a:buFont typeface="Arial" panose="020B0604020202020204" pitchFamily="34" charset="0"/>
              <a:buChar char="•"/>
            </a:pPr>
            <a:r>
              <a:rPr lang="es-CL" sz="1600" dirty="0">
                <a:solidFill>
                  <a:schemeClr val="accent4">
                    <a:lumMod val="50000"/>
                  </a:schemeClr>
                </a:solidFill>
                <a:latin typeface="Georgia" panose="02040502050405020303" pitchFamily="18" charset="0"/>
                <a:ea typeface="+mj-ea"/>
                <a:cs typeface="+mj-cs"/>
              </a:rPr>
              <a:t>Proyecciones de Negocio, Presupuesto y Proyecciones actuariales y financieras (Provisiones </a:t>
            </a:r>
            <a:r>
              <a:rPr lang="es-CL" sz="1600" dirty="0" smtClean="0">
                <a:solidFill>
                  <a:schemeClr val="accent4">
                    <a:lumMod val="50000"/>
                  </a:schemeClr>
                </a:solidFill>
                <a:latin typeface="Georgia" panose="02040502050405020303" pitchFamily="18" charset="0"/>
                <a:ea typeface="+mj-ea"/>
                <a:cs typeface="+mj-cs"/>
              </a:rPr>
              <a:t>   </a:t>
            </a:r>
            <a:r>
              <a:rPr lang="es-CL" sz="1600" dirty="0" smtClean="0">
                <a:solidFill>
                  <a:schemeClr val="bg1"/>
                </a:solidFill>
                <a:latin typeface="Georgia" panose="02040502050405020303" pitchFamily="18" charset="0"/>
                <a:ea typeface="+mj-ea"/>
                <a:cs typeface="+mj-cs"/>
              </a:rPr>
              <a:t>asd</a:t>
            </a:r>
            <a:r>
              <a:rPr lang="es-CL" sz="1600" dirty="0" smtClean="0">
                <a:solidFill>
                  <a:schemeClr val="accent4">
                    <a:lumMod val="50000"/>
                  </a:schemeClr>
                </a:solidFill>
                <a:latin typeface="Georgia" panose="02040502050405020303" pitchFamily="18" charset="0"/>
                <a:ea typeface="+mj-ea"/>
                <a:cs typeface="+mj-cs"/>
              </a:rPr>
              <a:t>Técnicas</a:t>
            </a:r>
            <a:r>
              <a:rPr lang="es-CL" sz="1600" dirty="0">
                <a:solidFill>
                  <a:schemeClr val="accent4">
                    <a:lumMod val="50000"/>
                  </a:schemeClr>
                </a:solidFill>
                <a:latin typeface="Georgia" panose="02040502050405020303" pitchFamily="18" charset="0"/>
                <a:ea typeface="+mj-ea"/>
                <a:cs typeface="+mj-cs"/>
              </a:rPr>
              <a:t>, Balance y Estado de Resultados)</a:t>
            </a:r>
          </a:p>
          <a:p>
            <a:pPr indent="-285750" eaLnBrk="1" hangingPunct="1">
              <a:spcBef>
                <a:spcPct val="0"/>
              </a:spcBef>
              <a:spcAft>
                <a:spcPts val="1200"/>
              </a:spcAft>
              <a:buClr>
                <a:schemeClr val="tx2"/>
              </a:buClr>
              <a:buFont typeface="Arial" panose="020B0604020202020204" pitchFamily="34" charset="0"/>
              <a:buChar char="•"/>
            </a:pPr>
            <a:r>
              <a:rPr lang="es-CL" sz="1600" dirty="0">
                <a:solidFill>
                  <a:schemeClr val="accent4">
                    <a:lumMod val="50000"/>
                  </a:schemeClr>
                </a:solidFill>
                <a:latin typeface="Georgia" panose="02040502050405020303" pitchFamily="18" charset="0"/>
                <a:ea typeface="+mj-ea"/>
                <a:cs typeface="+mj-cs"/>
              </a:rPr>
              <a:t>Aplicación de escenarios de estrés, definición de variables e “intensidad”</a:t>
            </a:r>
          </a:p>
          <a:p>
            <a:pPr indent="-285750" eaLnBrk="1" hangingPunct="1">
              <a:spcBef>
                <a:spcPct val="0"/>
              </a:spcBef>
              <a:spcAft>
                <a:spcPts val="1200"/>
              </a:spcAft>
              <a:buClr>
                <a:schemeClr val="tx2"/>
              </a:buClr>
              <a:buFont typeface="Arial" panose="020B0604020202020204" pitchFamily="34" charset="0"/>
              <a:buChar char="•"/>
            </a:pPr>
            <a:r>
              <a:rPr lang="es-CL" sz="1600" dirty="0">
                <a:solidFill>
                  <a:schemeClr val="accent4">
                    <a:lumMod val="50000"/>
                  </a:schemeClr>
                </a:solidFill>
                <a:latin typeface="Georgia" panose="02040502050405020303" pitchFamily="18" charset="0"/>
                <a:ea typeface="+mj-ea"/>
                <a:cs typeface="+mj-cs"/>
              </a:rPr>
              <a:t>Automatización y procesos operacionales. </a:t>
            </a:r>
          </a:p>
          <a:p>
            <a:pPr indent="-285750" eaLnBrk="1" hangingPunct="1">
              <a:spcBef>
                <a:spcPct val="0"/>
              </a:spcBef>
              <a:spcAft>
                <a:spcPts val="1200"/>
              </a:spcAft>
              <a:buClr>
                <a:schemeClr val="tx2"/>
              </a:buClr>
              <a:buFont typeface="Arial" panose="020B0604020202020204" pitchFamily="34" charset="0"/>
              <a:buChar char="•"/>
            </a:pPr>
            <a:r>
              <a:rPr lang="es-CL" sz="1600" dirty="0">
                <a:solidFill>
                  <a:schemeClr val="accent4">
                    <a:lumMod val="50000"/>
                  </a:schemeClr>
                </a:solidFill>
                <a:latin typeface="Georgia" panose="02040502050405020303" pitchFamily="18" charset="0"/>
                <a:ea typeface="+mj-ea"/>
                <a:cs typeface="+mj-cs"/>
              </a:rPr>
              <a:t>Gobierno Corporativo del ORSA y Apetito de Riesgo (formalización, roles </a:t>
            </a:r>
            <a:r>
              <a:rPr lang="es-CL" sz="1600" dirty="0" smtClean="0">
                <a:solidFill>
                  <a:schemeClr val="accent4">
                    <a:lumMod val="50000"/>
                  </a:schemeClr>
                </a:solidFill>
                <a:latin typeface="Georgia" panose="02040502050405020303" pitchFamily="18" charset="0"/>
                <a:ea typeface="+mj-ea"/>
                <a:cs typeface="+mj-cs"/>
              </a:rPr>
              <a:t>y responsabilidades</a:t>
            </a:r>
            <a:r>
              <a:rPr lang="es-CL" sz="1600" dirty="0">
                <a:solidFill>
                  <a:schemeClr val="accent4">
                    <a:lumMod val="50000"/>
                  </a:schemeClr>
                </a:solidFill>
                <a:latin typeface="Georgia" panose="02040502050405020303" pitchFamily="18" charset="0"/>
                <a:ea typeface="+mj-ea"/>
                <a:cs typeface="+mj-cs"/>
              </a:rPr>
              <a:t>, sistemas de reporte y control interno). </a:t>
            </a:r>
          </a:p>
          <a:p>
            <a:pPr indent="-285750" eaLnBrk="1" hangingPunct="1">
              <a:spcBef>
                <a:spcPct val="0"/>
              </a:spcBef>
              <a:buFont typeface="Arial" panose="020B0604020202020204" pitchFamily="34" charset="0"/>
              <a:buChar char="•"/>
            </a:pPr>
            <a:endParaRPr lang="es-CL" sz="1600" dirty="0">
              <a:solidFill>
                <a:schemeClr val="accent4">
                  <a:lumMod val="50000"/>
                </a:schemeClr>
              </a:solidFill>
              <a:latin typeface="+mj-lt"/>
              <a:ea typeface="+mj-ea"/>
              <a:cs typeface="+mj-cs"/>
            </a:endParaRPr>
          </a:p>
          <a:p>
            <a:pPr eaLnBrk="1" hangingPunct="1">
              <a:spcBef>
                <a:spcPct val="0"/>
              </a:spcBef>
            </a:pPr>
            <a:endParaRPr lang="es-CL" altLang="es-CL" sz="1600" dirty="0">
              <a:solidFill>
                <a:schemeClr val="accent4">
                  <a:lumMod val="50000"/>
                </a:schemeClr>
              </a:solidFill>
              <a:latin typeface="+mj-lt"/>
              <a:ea typeface="+mj-ea"/>
              <a:cs typeface="+mj-cs"/>
            </a:endParaRPr>
          </a:p>
        </p:txBody>
      </p:sp>
      <p:sp>
        <p:nvSpPr>
          <p:cNvPr id="4" name="Slide Number Placeholder 3"/>
          <p:cNvSpPr>
            <a:spLocks noGrp="1"/>
          </p:cNvSpPr>
          <p:nvPr>
            <p:ph type="sldNum" sz="quarter" idx="12"/>
          </p:nvPr>
        </p:nvSpPr>
        <p:spPr/>
        <p:txBody>
          <a:bodyPr/>
          <a:lstStyle/>
          <a:p>
            <a:fld id="{A7A3003E-C995-4C6D-A5A5-470C5C6C1E67}" type="slidenum">
              <a:rPr lang="es-CL" smtClean="0"/>
              <a:pPr/>
              <a:t>4</a:t>
            </a:fld>
            <a:endParaRPr lang="es-CL"/>
          </a:p>
        </p:txBody>
      </p:sp>
      <p:pic>
        <p:nvPicPr>
          <p:cNvPr id="10" name="Picture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55383" y="6117247"/>
            <a:ext cx="768736" cy="768736"/>
          </a:xfrm>
          <a:prstGeom prst="rect">
            <a:avLst/>
          </a:prstGeom>
        </p:spPr>
      </p:pic>
      <p:pic>
        <p:nvPicPr>
          <p:cNvPr id="47" name="Picture 46"/>
          <p:cNvPicPr>
            <a:picLocks noChangeAspect="1"/>
          </p:cNvPicPr>
          <p:nvPr/>
        </p:nvPicPr>
        <p:blipFill>
          <a:blip r:embed="rId4"/>
          <a:stretch>
            <a:fillRect/>
          </a:stretch>
        </p:blipFill>
        <p:spPr>
          <a:xfrm>
            <a:off x="280987" y="512037"/>
            <a:ext cx="9130296" cy="242592"/>
          </a:xfrm>
          <a:prstGeom prst="rect">
            <a:avLst/>
          </a:prstGeom>
        </p:spPr>
      </p:pic>
      <p:sp>
        <p:nvSpPr>
          <p:cNvPr id="48" name="Title 1"/>
          <p:cNvSpPr>
            <a:spLocks noGrp="1"/>
          </p:cNvSpPr>
          <p:nvPr>
            <p:ph type="title"/>
          </p:nvPr>
        </p:nvSpPr>
        <p:spPr>
          <a:xfrm>
            <a:off x="533400" y="685800"/>
            <a:ext cx="8077200" cy="298420"/>
          </a:xfrm>
        </p:spPr>
        <p:txBody>
          <a:bodyPr/>
          <a:lstStyle/>
          <a:p>
            <a:r>
              <a:rPr lang="es-CL" dirty="0" smtClean="0">
                <a:solidFill>
                  <a:srgbClr val="8E1E31"/>
                </a:solidFill>
              </a:rPr>
              <a:t>Conceptos </a:t>
            </a:r>
            <a:r>
              <a:rPr lang="es-CL" altLang="es-CL" dirty="0" smtClean="0">
                <a:solidFill>
                  <a:srgbClr val="8E1E31"/>
                </a:solidFill>
              </a:rPr>
              <a:t>Generales. ORSA </a:t>
            </a:r>
            <a:r>
              <a:rPr lang="es-CL" altLang="es-CL" dirty="0">
                <a:solidFill>
                  <a:srgbClr val="8E1E31"/>
                </a:solidFill>
              </a:rPr>
              <a:t>y Apetito de </a:t>
            </a:r>
            <a:r>
              <a:rPr lang="es-CL" altLang="es-CL" dirty="0" smtClean="0">
                <a:solidFill>
                  <a:srgbClr val="8E1E31"/>
                </a:solidFill>
              </a:rPr>
              <a:t>Riesg0</a:t>
            </a:r>
            <a:endParaRPr lang="es-CL" dirty="0">
              <a:solidFill>
                <a:srgbClr val="8E1E31"/>
              </a:solidFill>
            </a:endParaRPr>
          </a:p>
        </p:txBody>
      </p:sp>
    </p:spTree>
    <p:extLst>
      <p:ext uri="{BB962C8B-B14F-4D97-AF65-F5344CB8AC3E}">
        <p14:creationId xmlns:p14="http://schemas.microsoft.com/office/powerpoint/2010/main" val="276728572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a:spLocks noChangeArrowheads="1"/>
          </p:cNvSpPr>
          <p:nvPr/>
        </p:nvSpPr>
        <p:spPr bwMode="auto">
          <a:xfrm>
            <a:off x="527327" y="1725600"/>
            <a:ext cx="3548893" cy="4534107"/>
          </a:xfrm>
          <a:prstGeom prst="rect">
            <a:avLst/>
          </a:prstGeom>
          <a:noFill/>
          <a:ln w="9525">
            <a:noFill/>
            <a:miter lim="800000"/>
            <a:headEnd/>
            <a:tailEnd/>
          </a:ln>
        </p:spPr>
        <p:txBody>
          <a:bodyPr lIns="0" tIns="0" rIns="0" bIns="0"/>
          <a:lstStyle/>
          <a:p>
            <a:pPr marL="0" lvl="1" fontAlgn="base">
              <a:spcBef>
                <a:spcPct val="0"/>
              </a:spcBef>
              <a:spcAft>
                <a:spcPct val="15000"/>
              </a:spcAft>
              <a:buClr>
                <a:srgbClr val="000000">
                  <a:lumMod val="60000"/>
                  <a:lumOff val="40000"/>
                </a:srgbClr>
              </a:buClr>
              <a:buSzPct val="70000"/>
              <a:defRPr/>
            </a:pPr>
            <a:r>
              <a:rPr lang="es-CL" sz="1600" dirty="0" smtClean="0">
                <a:solidFill>
                  <a:srgbClr val="8E1E31"/>
                </a:solidFill>
                <a:latin typeface="Georgia" panose="02040502050405020303" pitchFamily="18" charset="0"/>
                <a:ea typeface="+mj-ea"/>
                <a:cs typeface="+mj-cs"/>
              </a:rPr>
              <a:t>El ORSA </a:t>
            </a:r>
            <a:r>
              <a:rPr lang="es-CL" sz="1600" dirty="0">
                <a:solidFill>
                  <a:srgbClr val="8E1E31"/>
                </a:solidFill>
                <a:latin typeface="Georgia" panose="02040502050405020303" pitchFamily="18" charset="0"/>
                <a:ea typeface="+mj-ea"/>
                <a:cs typeface="+mj-cs"/>
              </a:rPr>
              <a:t>es la continuación de un proceso que empieza con la definición del Apetito de Riesgo y la Planificación Estratégica de la compañía, que define, entre otros aspectos:</a:t>
            </a:r>
          </a:p>
          <a:p>
            <a:pPr marL="0" lvl="1" fontAlgn="base">
              <a:spcBef>
                <a:spcPct val="0"/>
              </a:spcBef>
              <a:spcAft>
                <a:spcPct val="15000"/>
              </a:spcAft>
              <a:buClr>
                <a:srgbClr val="000000">
                  <a:lumMod val="60000"/>
                  <a:lumOff val="40000"/>
                </a:srgbClr>
              </a:buClr>
              <a:buSzPct val="70000"/>
              <a:defRPr/>
            </a:pPr>
            <a:r>
              <a:rPr lang="es-CL" sz="1600" dirty="0">
                <a:solidFill>
                  <a:srgbClr val="8E1E31"/>
                </a:solidFill>
                <a:latin typeface="Georgia" panose="02040502050405020303" pitchFamily="18" charset="0"/>
                <a:ea typeface="+mj-ea"/>
                <a:cs typeface="+mj-cs"/>
              </a:rPr>
              <a:t>Líneas de negocio</a:t>
            </a:r>
          </a:p>
          <a:p>
            <a:pPr marL="285750" lvl="1" indent="-285750" fontAlgn="base">
              <a:spcBef>
                <a:spcPct val="0"/>
              </a:spcBef>
              <a:spcAft>
                <a:spcPct val="15000"/>
              </a:spcAft>
              <a:buClr>
                <a:schemeClr val="tx2"/>
              </a:buClr>
              <a:buSzPct val="70000"/>
              <a:buFont typeface="Arial" panose="020B0604020202020204" pitchFamily="34" charset="0"/>
              <a:buChar char="•"/>
              <a:defRPr/>
            </a:pPr>
            <a:r>
              <a:rPr lang="es-CL" sz="1600" dirty="0">
                <a:solidFill>
                  <a:srgbClr val="8E1E31"/>
                </a:solidFill>
                <a:latin typeface="Georgia" panose="02040502050405020303" pitchFamily="18" charset="0"/>
                <a:ea typeface="+mj-ea"/>
                <a:cs typeface="+mj-cs"/>
              </a:rPr>
              <a:t>Política de Inversiones y cobertura de riesgos financieros </a:t>
            </a:r>
          </a:p>
          <a:p>
            <a:pPr marL="285750" lvl="1" indent="-285750" fontAlgn="base">
              <a:spcBef>
                <a:spcPct val="0"/>
              </a:spcBef>
              <a:spcAft>
                <a:spcPct val="15000"/>
              </a:spcAft>
              <a:buClr>
                <a:schemeClr val="tx2"/>
              </a:buClr>
              <a:buSzPct val="70000"/>
              <a:buFont typeface="Arial" panose="020B0604020202020204" pitchFamily="34" charset="0"/>
              <a:buChar char="•"/>
              <a:defRPr/>
            </a:pPr>
            <a:r>
              <a:rPr lang="es-CL" sz="1600" dirty="0">
                <a:solidFill>
                  <a:srgbClr val="8E1E31"/>
                </a:solidFill>
                <a:latin typeface="Georgia" panose="02040502050405020303" pitchFamily="18" charset="0"/>
                <a:ea typeface="+mj-ea"/>
                <a:cs typeface="+mj-cs"/>
              </a:rPr>
              <a:t>Crecimiento esperado del negocio en las distintas líneas </a:t>
            </a:r>
          </a:p>
          <a:p>
            <a:pPr marL="285750" lvl="1" indent="-285750" fontAlgn="base">
              <a:spcBef>
                <a:spcPct val="0"/>
              </a:spcBef>
              <a:spcAft>
                <a:spcPct val="15000"/>
              </a:spcAft>
              <a:buClr>
                <a:schemeClr val="tx2"/>
              </a:buClr>
              <a:buSzPct val="70000"/>
              <a:buFont typeface="Arial" panose="020B0604020202020204" pitchFamily="34" charset="0"/>
              <a:buChar char="•"/>
              <a:defRPr/>
            </a:pPr>
            <a:r>
              <a:rPr lang="es-CL" sz="1600" dirty="0">
                <a:solidFill>
                  <a:srgbClr val="8E1E31"/>
                </a:solidFill>
                <a:latin typeface="Georgia" panose="02040502050405020303" pitchFamily="18" charset="0"/>
                <a:ea typeface="+mj-ea"/>
                <a:cs typeface="+mj-cs"/>
              </a:rPr>
              <a:t>Política de retención de riesgos y reaseguro</a:t>
            </a:r>
          </a:p>
          <a:p>
            <a:pPr marL="285750" lvl="1" indent="-285750" fontAlgn="base">
              <a:spcBef>
                <a:spcPct val="0"/>
              </a:spcBef>
              <a:spcAft>
                <a:spcPct val="15000"/>
              </a:spcAft>
              <a:buClr>
                <a:schemeClr val="tx2"/>
              </a:buClr>
              <a:buSzPct val="70000"/>
              <a:buFont typeface="Arial" panose="020B0604020202020204" pitchFamily="34" charset="0"/>
              <a:buChar char="•"/>
              <a:defRPr/>
            </a:pPr>
            <a:r>
              <a:rPr lang="es-CL" sz="1600" dirty="0">
                <a:solidFill>
                  <a:srgbClr val="8E1E31"/>
                </a:solidFill>
                <a:latin typeface="Georgia" panose="02040502050405020303" pitchFamily="18" charset="0"/>
                <a:ea typeface="+mj-ea"/>
                <a:cs typeface="+mj-cs"/>
              </a:rPr>
              <a:t>Todo lo cual se traduce en un perfil de riesgos asumidos y en capital necesario para compensarlos.</a:t>
            </a:r>
          </a:p>
        </p:txBody>
      </p:sp>
      <p:sp>
        <p:nvSpPr>
          <p:cNvPr id="2" name="Slide Number Placeholder 1"/>
          <p:cNvSpPr>
            <a:spLocks noGrp="1"/>
          </p:cNvSpPr>
          <p:nvPr>
            <p:ph type="sldNum" sz="quarter" idx="12"/>
          </p:nvPr>
        </p:nvSpPr>
        <p:spPr>
          <a:xfrm>
            <a:off x="7690798" y="6477000"/>
            <a:ext cx="1654302" cy="152400"/>
          </a:xfrm>
        </p:spPr>
        <p:txBody>
          <a:bodyPr/>
          <a:lstStyle/>
          <a:p>
            <a:fld id="{A7A3003E-C995-4C6D-A5A5-470C5C6C1E67}" type="slidenum">
              <a:rPr lang="es-CL" smtClean="0"/>
              <a:pPr/>
              <a:t>5</a:t>
            </a:fld>
            <a:endParaRPr lang="es-CL"/>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55383" y="6117247"/>
            <a:ext cx="768736" cy="768736"/>
          </a:xfrm>
          <a:prstGeom prst="rect">
            <a:avLst/>
          </a:prstGeom>
        </p:spPr>
      </p:pic>
      <p:grpSp>
        <p:nvGrpSpPr>
          <p:cNvPr id="9" name="Group 4"/>
          <p:cNvGrpSpPr>
            <a:grpSpLocks noChangeAspect="1"/>
          </p:cNvGrpSpPr>
          <p:nvPr/>
        </p:nvGrpSpPr>
        <p:grpSpPr bwMode="auto">
          <a:xfrm>
            <a:off x="4265960" y="1946363"/>
            <a:ext cx="5145323" cy="3352551"/>
            <a:chOff x="946" y="1247"/>
            <a:chExt cx="3688" cy="2403"/>
          </a:xfrm>
        </p:grpSpPr>
        <p:sp>
          <p:nvSpPr>
            <p:cNvPr id="10" name="AutoShape 3"/>
            <p:cNvSpPr>
              <a:spLocks noChangeAspect="1" noChangeArrowheads="1" noTextEdit="1"/>
            </p:cNvSpPr>
            <p:nvPr/>
          </p:nvSpPr>
          <p:spPr bwMode="auto">
            <a:xfrm>
              <a:off x="946" y="1766"/>
              <a:ext cx="3688" cy="18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s-CL" sz="1100" b="1"/>
            </a:p>
          </p:txBody>
        </p:sp>
        <p:sp>
          <p:nvSpPr>
            <p:cNvPr id="11" name="Freeform 5"/>
            <p:cNvSpPr>
              <a:spLocks/>
            </p:cNvSpPr>
            <p:nvPr/>
          </p:nvSpPr>
          <p:spPr bwMode="auto">
            <a:xfrm>
              <a:off x="3448" y="1961"/>
              <a:ext cx="1129" cy="454"/>
            </a:xfrm>
            <a:custGeom>
              <a:avLst/>
              <a:gdLst>
                <a:gd name="T0" fmla="*/ 0 w 7308"/>
                <a:gd name="T1" fmla="*/ 530 h 3176"/>
                <a:gd name="T2" fmla="*/ 530 w 7308"/>
                <a:gd name="T3" fmla="*/ 0 h 3176"/>
                <a:gd name="T4" fmla="*/ 6779 w 7308"/>
                <a:gd name="T5" fmla="*/ 0 h 3176"/>
                <a:gd name="T6" fmla="*/ 7308 w 7308"/>
                <a:gd name="T7" fmla="*/ 530 h 3176"/>
                <a:gd name="T8" fmla="*/ 7308 w 7308"/>
                <a:gd name="T9" fmla="*/ 2647 h 3176"/>
                <a:gd name="T10" fmla="*/ 6779 w 7308"/>
                <a:gd name="T11" fmla="*/ 3176 h 3176"/>
                <a:gd name="T12" fmla="*/ 530 w 7308"/>
                <a:gd name="T13" fmla="*/ 3176 h 3176"/>
                <a:gd name="T14" fmla="*/ 0 w 7308"/>
                <a:gd name="T15" fmla="*/ 2647 h 3176"/>
                <a:gd name="T16" fmla="*/ 0 w 7308"/>
                <a:gd name="T17" fmla="*/ 530 h 31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308" h="3176">
                  <a:moveTo>
                    <a:pt x="0" y="530"/>
                  </a:moveTo>
                  <a:cubicBezTo>
                    <a:pt x="0" y="237"/>
                    <a:pt x="237" y="0"/>
                    <a:pt x="530" y="0"/>
                  </a:cubicBezTo>
                  <a:lnTo>
                    <a:pt x="6779" y="0"/>
                  </a:lnTo>
                  <a:cubicBezTo>
                    <a:pt x="7071" y="0"/>
                    <a:pt x="7308" y="237"/>
                    <a:pt x="7308" y="530"/>
                  </a:cubicBezTo>
                  <a:lnTo>
                    <a:pt x="7308" y="2647"/>
                  </a:lnTo>
                  <a:cubicBezTo>
                    <a:pt x="7308" y="2939"/>
                    <a:pt x="7071" y="3176"/>
                    <a:pt x="6779" y="3176"/>
                  </a:cubicBezTo>
                  <a:lnTo>
                    <a:pt x="530" y="3176"/>
                  </a:lnTo>
                  <a:cubicBezTo>
                    <a:pt x="237" y="3176"/>
                    <a:pt x="0" y="2939"/>
                    <a:pt x="0" y="2647"/>
                  </a:cubicBezTo>
                  <a:lnTo>
                    <a:pt x="0" y="530"/>
                  </a:lnTo>
                  <a:close/>
                </a:path>
              </a:pathLst>
            </a:custGeom>
            <a:solidFill>
              <a:srgbClr val="DC6900"/>
            </a:solidFill>
            <a:ln w="0">
              <a:solidFill>
                <a:srgbClr val="863F01"/>
              </a:solidFill>
              <a:prstDash val="solid"/>
              <a:round/>
              <a:headEnd/>
              <a:tailEnd/>
            </a:ln>
          </p:spPr>
          <p:txBody>
            <a:bodyPr vert="horz" wrap="square" lIns="91440" tIns="45720" rIns="91440" bIns="45720" numCol="1" anchor="t" anchorCtr="0" compatLnSpc="1">
              <a:prstTxWarp prst="textNoShape">
                <a:avLst/>
              </a:prstTxWarp>
            </a:bodyPr>
            <a:lstStyle/>
            <a:p>
              <a:endParaRPr lang="es-CL" sz="1100" b="1"/>
            </a:p>
          </p:txBody>
        </p:sp>
        <p:sp>
          <p:nvSpPr>
            <p:cNvPr id="13" name="Rectangle 7"/>
            <p:cNvSpPr>
              <a:spLocks noChangeArrowheads="1"/>
            </p:cNvSpPr>
            <p:nvPr/>
          </p:nvSpPr>
          <p:spPr bwMode="auto">
            <a:xfrm>
              <a:off x="3714" y="2076"/>
              <a:ext cx="608" cy="2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s-CL" altLang="es-CL" sz="1100" i="0" u="none" strike="noStrike" cap="none" normalizeH="0" baseline="0" dirty="0" smtClean="0">
                  <a:ln>
                    <a:noFill/>
                  </a:ln>
                  <a:solidFill>
                    <a:srgbClr val="FFFFFF"/>
                  </a:solidFill>
                  <a:effectLst/>
                  <a:latin typeface="Georgia" panose="02040502050405020303" pitchFamily="18" charset="0"/>
                </a:rPr>
                <a:t>Estrategia de </a:t>
              </a:r>
            </a:p>
            <a:p>
              <a:pPr marL="0" marR="0" lvl="0" indent="0" algn="ctr" defTabSz="914400" rtl="0" eaLnBrk="0" fontAlgn="base" latinLnBrk="0" hangingPunct="0">
                <a:lnSpc>
                  <a:spcPct val="100000"/>
                </a:lnSpc>
                <a:spcBef>
                  <a:spcPct val="0"/>
                </a:spcBef>
                <a:spcAft>
                  <a:spcPct val="0"/>
                </a:spcAft>
                <a:buClrTx/>
                <a:buSzTx/>
                <a:buFontTx/>
                <a:buNone/>
                <a:tabLst/>
              </a:pPr>
              <a:r>
                <a:rPr kumimoji="0" lang="es-CL" altLang="es-CL" sz="1100" i="0" u="none" strike="noStrike" cap="none" normalizeH="0" baseline="0" dirty="0" smtClean="0">
                  <a:ln>
                    <a:noFill/>
                  </a:ln>
                  <a:solidFill>
                    <a:srgbClr val="FFFFFF"/>
                  </a:solidFill>
                  <a:effectLst/>
                  <a:latin typeface="Georgia" panose="02040502050405020303" pitchFamily="18" charset="0"/>
                </a:rPr>
                <a:t>Negocio</a:t>
              </a:r>
              <a:endParaRPr kumimoji="0" lang="es-CL" altLang="es-CL" sz="1100" i="0" u="none" strike="noStrike" cap="none" normalizeH="0" baseline="0" dirty="0" smtClean="0">
                <a:ln>
                  <a:noFill/>
                </a:ln>
                <a:solidFill>
                  <a:schemeClr val="tx1"/>
                </a:solidFill>
                <a:effectLst/>
              </a:endParaRPr>
            </a:p>
          </p:txBody>
        </p:sp>
        <p:sp>
          <p:nvSpPr>
            <p:cNvPr id="16" name="Freeform 10"/>
            <p:cNvSpPr>
              <a:spLocks/>
            </p:cNvSpPr>
            <p:nvPr/>
          </p:nvSpPr>
          <p:spPr bwMode="auto">
            <a:xfrm>
              <a:off x="2319" y="1247"/>
              <a:ext cx="1129" cy="454"/>
            </a:xfrm>
            <a:custGeom>
              <a:avLst/>
              <a:gdLst>
                <a:gd name="T0" fmla="*/ 0 w 14608"/>
                <a:gd name="T1" fmla="*/ 1059 h 6352"/>
                <a:gd name="T2" fmla="*/ 1059 w 14608"/>
                <a:gd name="T3" fmla="*/ 0 h 6352"/>
                <a:gd name="T4" fmla="*/ 13550 w 14608"/>
                <a:gd name="T5" fmla="*/ 0 h 6352"/>
                <a:gd name="T6" fmla="*/ 14608 w 14608"/>
                <a:gd name="T7" fmla="*/ 1059 h 6352"/>
                <a:gd name="T8" fmla="*/ 14608 w 14608"/>
                <a:gd name="T9" fmla="*/ 5294 h 6352"/>
                <a:gd name="T10" fmla="*/ 13550 w 14608"/>
                <a:gd name="T11" fmla="*/ 6352 h 6352"/>
                <a:gd name="T12" fmla="*/ 1059 w 14608"/>
                <a:gd name="T13" fmla="*/ 6352 h 6352"/>
                <a:gd name="T14" fmla="*/ 0 w 14608"/>
                <a:gd name="T15" fmla="*/ 5294 h 6352"/>
                <a:gd name="T16" fmla="*/ 0 w 14608"/>
                <a:gd name="T17" fmla="*/ 1059 h 63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4608" h="6352">
                  <a:moveTo>
                    <a:pt x="0" y="1059"/>
                  </a:moveTo>
                  <a:cubicBezTo>
                    <a:pt x="0" y="474"/>
                    <a:pt x="474" y="0"/>
                    <a:pt x="1059" y="0"/>
                  </a:cubicBezTo>
                  <a:lnTo>
                    <a:pt x="13550" y="0"/>
                  </a:lnTo>
                  <a:cubicBezTo>
                    <a:pt x="14134" y="0"/>
                    <a:pt x="14608" y="474"/>
                    <a:pt x="14608" y="1059"/>
                  </a:cubicBezTo>
                  <a:lnTo>
                    <a:pt x="14608" y="5294"/>
                  </a:lnTo>
                  <a:cubicBezTo>
                    <a:pt x="14608" y="5878"/>
                    <a:pt x="14134" y="6352"/>
                    <a:pt x="13550" y="6352"/>
                  </a:cubicBezTo>
                  <a:lnTo>
                    <a:pt x="1059" y="6352"/>
                  </a:lnTo>
                  <a:cubicBezTo>
                    <a:pt x="474" y="6352"/>
                    <a:pt x="0" y="5878"/>
                    <a:pt x="0" y="5294"/>
                  </a:cubicBezTo>
                  <a:lnTo>
                    <a:pt x="0" y="1059"/>
                  </a:lnTo>
                  <a:close/>
                </a:path>
              </a:pathLst>
            </a:custGeom>
            <a:solidFill>
              <a:srgbClr val="DC6900"/>
            </a:solidFill>
            <a:ln w="0">
              <a:solidFill>
                <a:srgbClr val="863F01"/>
              </a:solidFill>
              <a:prstDash val="solid"/>
              <a:round/>
              <a:headEnd/>
              <a:tailEnd/>
            </a:ln>
          </p:spPr>
          <p:txBody>
            <a:bodyPr vert="horz" wrap="square" lIns="91440" tIns="45720" rIns="91440" bIns="45720" numCol="1" anchor="t" anchorCtr="0" compatLnSpc="1">
              <a:prstTxWarp prst="textNoShape">
                <a:avLst/>
              </a:prstTxWarp>
            </a:bodyPr>
            <a:lstStyle/>
            <a:p>
              <a:endParaRPr lang="es-CL" sz="1100" b="1"/>
            </a:p>
          </p:txBody>
        </p:sp>
        <p:sp>
          <p:nvSpPr>
            <p:cNvPr id="18" name="Rectangle 12"/>
            <p:cNvSpPr>
              <a:spLocks noChangeArrowheads="1"/>
            </p:cNvSpPr>
            <p:nvPr/>
          </p:nvSpPr>
          <p:spPr bwMode="auto">
            <a:xfrm>
              <a:off x="2377" y="1359"/>
              <a:ext cx="1071" cy="2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s-CL" altLang="es-CL" sz="1100" i="0" u="none" strike="noStrike" cap="none" normalizeH="0" baseline="0" dirty="0" smtClean="0">
                  <a:ln>
                    <a:noFill/>
                  </a:ln>
                  <a:solidFill>
                    <a:srgbClr val="FFFFFF"/>
                  </a:solidFill>
                  <a:effectLst/>
                  <a:latin typeface="Georgia" panose="02040502050405020303" pitchFamily="18" charset="0"/>
                </a:rPr>
                <a:t>Apetito y Tolerancia al Riesgo</a:t>
              </a:r>
              <a:endParaRPr kumimoji="0" lang="es-CL" altLang="es-CL" sz="1100" i="0" u="none" strike="noStrike" cap="none" normalizeH="0" baseline="0" dirty="0" smtClean="0">
                <a:ln>
                  <a:noFill/>
                </a:ln>
                <a:solidFill>
                  <a:schemeClr val="tx1"/>
                </a:solidFill>
                <a:effectLst/>
              </a:endParaRPr>
            </a:p>
          </p:txBody>
        </p:sp>
        <p:sp>
          <p:nvSpPr>
            <p:cNvPr id="22" name="Freeform 16"/>
            <p:cNvSpPr>
              <a:spLocks/>
            </p:cNvSpPr>
            <p:nvPr/>
          </p:nvSpPr>
          <p:spPr bwMode="auto">
            <a:xfrm>
              <a:off x="3193" y="2920"/>
              <a:ext cx="1129" cy="454"/>
            </a:xfrm>
            <a:custGeom>
              <a:avLst/>
              <a:gdLst>
                <a:gd name="T0" fmla="*/ 0 w 7308"/>
                <a:gd name="T1" fmla="*/ 530 h 3176"/>
                <a:gd name="T2" fmla="*/ 530 w 7308"/>
                <a:gd name="T3" fmla="*/ 0 h 3176"/>
                <a:gd name="T4" fmla="*/ 6779 w 7308"/>
                <a:gd name="T5" fmla="*/ 0 h 3176"/>
                <a:gd name="T6" fmla="*/ 7308 w 7308"/>
                <a:gd name="T7" fmla="*/ 530 h 3176"/>
                <a:gd name="T8" fmla="*/ 7308 w 7308"/>
                <a:gd name="T9" fmla="*/ 2647 h 3176"/>
                <a:gd name="T10" fmla="*/ 6779 w 7308"/>
                <a:gd name="T11" fmla="*/ 3176 h 3176"/>
                <a:gd name="T12" fmla="*/ 530 w 7308"/>
                <a:gd name="T13" fmla="*/ 3176 h 3176"/>
                <a:gd name="T14" fmla="*/ 0 w 7308"/>
                <a:gd name="T15" fmla="*/ 2647 h 3176"/>
                <a:gd name="T16" fmla="*/ 0 w 7308"/>
                <a:gd name="T17" fmla="*/ 530 h 31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308" h="3176">
                  <a:moveTo>
                    <a:pt x="0" y="530"/>
                  </a:moveTo>
                  <a:cubicBezTo>
                    <a:pt x="0" y="237"/>
                    <a:pt x="237" y="0"/>
                    <a:pt x="530" y="0"/>
                  </a:cubicBezTo>
                  <a:lnTo>
                    <a:pt x="6779" y="0"/>
                  </a:lnTo>
                  <a:cubicBezTo>
                    <a:pt x="7071" y="0"/>
                    <a:pt x="7308" y="237"/>
                    <a:pt x="7308" y="530"/>
                  </a:cubicBezTo>
                  <a:lnTo>
                    <a:pt x="7308" y="2647"/>
                  </a:lnTo>
                  <a:cubicBezTo>
                    <a:pt x="7308" y="2939"/>
                    <a:pt x="7071" y="3176"/>
                    <a:pt x="6779" y="3176"/>
                  </a:cubicBezTo>
                  <a:lnTo>
                    <a:pt x="530" y="3176"/>
                  </a:lnTo>
                  <a:cubicBezTo>
                    <a:pt x="237" y="3176"/>
                    <a:pt x="0" y="2939"/>
                    <a:pt x="0" y="2647"/>
                  </a:cubicBezTo>
                  <a:lnTo>
                    <a:pt x="0" y="530"/>
                  </a:lnTo>
                  <a:close/>
                </a:path>
              </a:pathLst>
            </a:custGeom>
            <a:solidFill>
              <a:srgbClr val="DC6900"/>
            </a:solidFill>
            <a:ln w="0">
              <a:solidFill>
                <a:srgbClr val="863F01"/>
              </a:solidFill>
              <a:prstDash val="solid"/>
              <a:round/>
              <a:headEnd/>
              <a:tailEnd/>
            </a:ln>
          </p:spPr>
          <p:txBody>
            <a:bodyPr vert="horz" wrap="square" lIns="91440" tIns="45720" rIns="91440" bIns="45720" numCol="1" anchor="t" anchorCtr="0" compatLnSpc="1">
              <a:prstTxWarp prst="textNoShape">
                <a:avLst/>
              </a:prstTxWarp>
            </a:bodyPr>
            <a:lstStyle/>
            <a:p>
              <a:endParaRPr lang="es-CL" sz="1100" b="1"/>
            </a:p>
          </p:txBody>
        </p:sp>
        <p:sp>
          <p:nvSpPr>
            <p:cNvPr id="24" name="Rectangle 18"/>
            <p:cNvSpPr>
              <a:spLocks noChangeArrowheads="1"/>
            </p:cNvSpPr>
            <p:nvPr/>
          </p:nvSpPr>
          <p:spPr bwMode="auto">
            <a:xfrm>
              <a:off x="3237" y="2965"/>
              <a:ext cx="1086" cy="3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s-CL" altLang="es-CL" sz="1100" i="0" u="none" strike="noStrike" cap="none" normalizeH="0" baseline="0" dirty="0" smtClean="0">
                  <a:ln>
                    <a:noFill/>
                  </a:ln>
                  <a:solidFill>
                    <a:srgbClr val="FFFFFF"/>
                  </a:solidFill>
                  <a:effectLst/>
                  <a:latin typeface="Georgia" panose="02040502050405020303" pitchFamily="18" charset="0"/>
                </a:rPr>
                <a:t>Proyecciones de  Balance, Resultados y</a:t>
              </a:r>
              <a:r>
                <a:rPr kumimoji="0" lang="es-CL" altLang="es-CL" sz="1100" i="0" u="none" strike="noStrike" cap="none" normalizeH="0" dirty="0" smtClean="0">
                  <a:ln>
                    <a:noFill/>
                  </a:ln>
                  <a:solidFill>
                    <a:srgbClr val="FFFFFF"/>
                  </a:solidFill>
                  <a:effectLst/>
                  <a:latin typeface="Georgia" panose="02040502050405020303" pitchFamily="18" charset="0"/>
                </a:rPr>
                <a:t> Perfil de Riesgos</a:t>
              </a:r>
              <a:endParaRPr kumimoji="0" lang="es-CL" altLang="es-CL" sz="1100" i="0" u="none" strike="noStrike" cap="none" normalizeH="0" baseline="0" dirty="0" smtClean="0">
                <a:ln>
                  <a:noFill/>
                </a:ln>
                <a:solidFill>
                  <a:schemeClr val="tx1"/>
                </a:solidFill>
                <a:effectLst/>
              </a:endParaRPr>
            </a:p>
          </p:txBody>
        </p:sp>
        <p:sp>
          <p:nvSpPr>
            <p:cNvPr id="29" name="Freeform 23"/>
            <p:cNvSpPr>
              <a:spLocks/>
            </p:cNvSpPr>
            <p:nvPr/>
          </p:nvSpPr>
          <p:spPr bwMode="auto">
            <a:xfrm>
              <a:off x="1454" y="2920"/>
              <a:ext cx="1129" cy="454"/>
            </a:xfrm>
            <a:custGeom>
              <a:avLst/>
              <a:gdLst>
                <a:gd name="T0" fmla="*/ 0 w 14608"/>
                <a:gd name="T1" fmla="*/ 1059 h 6352"/>
                <a:gd name="T2" fmla="*/ 1059 w 14608"/>
                <a:gd name="T3" fmla="*/ 0 h 6352"/>
                <a:gd name="T4" fmla="*/ 13550 w 14608"/>
                <a:gd name="T5" fmla="*/ 0 h 6352"/>
                <a:gd name="T6" fmla="*/ 14608 w 14608"/>
                <a:gd name="T7" fmla="*/ 1059 h 6352"/>
                <a:gd name="T8" fmla="*/ 14608 w 14608"/>
                <a:gd name="T9" fmla="*/ 5294 h 6352"/>
                <a:gd name="T10" fmla="*/ 13550 w 14608"/>
                <a:gd name="T11" fmla="*/ 6352 h 6352"/>
                <a:gd name="T12" fmla="*/ 1059 w 14608"/>
                <a:gd name="T13" fmla="*/ 6352 h 6352"/>
                <a:gd name="T14" fmla="*/ 0 w 14608"/>
                <a:gd name="T15" fmla="*/ 5294 h 6352"/>
                <a:gd name="T16" fmla="*/ 0 w 14608"/>
                <a:gd name="T17" fmla="*/ 1059 h 63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4608" h="6352">
                  <a:moveTo>
                    <a:pt x="0" y="1059"/>
                  </a:moveTo>
                  <a:cubicBezTo>
                    <a:pt x="0" y="474"/>
                    <a:pt x="474" y="0"/>
                    <a:pt x="1059" y="0"/>
                  </a:cubicBezTo>
                  <a:lnTo>
                    <a:pt x="13550" y="0"/>
                  </a:lnTo>
                  <a:cubicBezTo>
                    <a:pt x="14134" y="0"/>
                    <a:pt x="14608" y="474"/>
                    <a:pt x="14608" y="1059"/>
                  </a:cubicBezTo>
                  <a:lnTo>
                    <a:pt x="14608" y="5294"/>
                  </a:lnTo>
                  <a:cubicBezTo>
                    <a:pt x="14608" y="5878"/>
                    <a:pt x="14134" y="6352"/>
                    <a:pt x="13550" y="6352"/>
                  </a:cubicBezTo>
                  <a:lnTo>
                    <a:pt x="1059" y="6352"/>
                  </a:lnTo>
                  <a:cubicBezTo>
                    <a:pt x="474" y="6352"/>
                    <a:pt x="0" y="5878"/>
                    <a:pt x="0" y="5294"/>
                  </a:cubicBezTo>
                  <a:lnTo>
                    <a:pt x="0" y="1059"/>
                  </a:lnTo>
                  <a:close/>
                </a:path>
              </a:pathLst>
            </a:custGeom>
            <a:solidFill>
              <a:srgbClr val="DC6900"/>
            </a:solidFill>
            <a:ln w="0">
              <a:solidFill>
                <a:srgbClr val="863F01"/>
              </a:solidFill>
              <a:prstDash val="solid"/>
              <a:round/>
              <a:headEnd/>
              <a:tailEnd/>
            </a:ln>
          </p:spPr>
          <p:txBody>
            <a:bodyPr vert="horz" wrap="square" lIns="91440" tIns="45720" rIns="91440" bIns="45720" numCol="1" anchor="t" anchorCtr="0" compatLnSpc="1">
              <a:prstTxWarp prst="textNoShape">
                <a:avLst/>
              </a:prstTxWarp>
            </a:bodyPr>
            <a:lstStyle/>
            <a:p>
              <a:endParaRPr lang="es-CL" sz="1100" b="1"/>
            </a:p>
          </p:txBody>
        </p:sp>
        <p:sp>
          <p:nvSpPr>
            <p:cNvPr id="31" name="Rectangle 25"/>
            <p:cNvSpPr>
              <a:spLocks noChangeArrowheads="1"/>
            </p:cNvSpPr>
            <p:nvPr/>
          </p:nvSpPr>
          <p:spPr bwMode="auto">
            <a:xfrm>
              <a:off x="1490" y="2917"/>
              <a:ext cx="1059" cy="4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s-CL" altLang="es-CL" sz="1100" i="0" u="none" strike="noStrike" cap="none" normalizeH="0" baseline="0" dirty="0" smtClean="0">
                  <a:ln>
                    <a:noFill/>
                  </a:ln>
                  <a:solidFill>
                    <a:schemeClr val="bg1"/>
                  </a:solidFill>
                  <a:effectLst/>
                  <a:latin typeface="Georgia" panose="02040502050405020303" pitchFamily="18" charset="0"/>
                </a:rPr>
                <a:t>ORSA: Proyección</a:t>
              </a:r>
              <a:r>
                <a:rPr kumimoji="0" lang="es-CL" altLang="es-CL" sz="1100" i="0" u="none" strike="noStrike" cap="none" normalizeH="0" dirty="0" smtClean="0">
                  <a:ln>
                    <a:noFill/>
                  </a:ln>
                  <a:solidFill>
                    <a:schemeClr val="bg1"/>
                  </a:solidFill>
                  <a:effectLst/>
                  <a:latin typeface="Georgia" panose="02040502050405020303" pitchFamily="18" charset="0"/>
                </a:rPr>
                <a:t> Capital Económico, Escenario Base y de Estrés</a:t>
              </a:r>
              <a:endParaRPr kumimoji="0" lang="es-CL" altLang="es-CL" sz="1100" i="0" u="none" strike="noStrike" cap="none" normalizeH="0" baseline="0" dirty="0" smtClean="0">
                <a:ln>
                  <a:noFill/>
                </a:ln>
                <a:solidFill>
                  <a:schemeClr val="bg1"/>
                </a:solidFill>
                <a:effectLst/>
              </a:endParaRPr>
            </a:p>
          </p:txBody>
        </p:sp>
        <p:sp>
          <p:nvSpPr>
            <p:cNvPr id="34" name="Rectangle 28"/>
            <p:cNvSpPr>
              <a:spLocks noChangeArrowheads="1"/>
            </p:cNvSpPr>
            <p:nvPr/>
          </p:nvSpPr>
          <p:spPr bwMode="auto">
            <a:xfrm>
              <a:off x="2544" y="3417"/>
              <a:ext cx="0" cy="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s-CL" altLang="es-CL" sz="1100" b="1" i="0" u="none" strike="noStrike" cap="none" normalizeH="0" baseline="0" dirty="0" smtClean="0">
                <a:ln>
                  <a:noFill/>
                </a:ln>
                <a:solidFill>
                  <a:schemeClr val="tx1"/>
                </a:solidFill>
                <a:effectLst/>
              </a:endParaRPr>
            </a:p>
          </p:txBody>
        </p:sp>
        <p:sp>
          <p:nvSpPr>
            <p:cNvPr id="36" name="Freeform 31"/>
            <p:cNvSpPr>
              <a:spLocks/>
            </p:cNvSpPr>
            <p:nvPr/>
          </p:nvSpPr>
          <p:spPr bwMode="auto">
            <a:xfrm>
              <a:off x="1173" y="1961"/>
              <a:ext cx="1126" cy="454"/>
            </a:xfrm>
            <a:custGeom>
              <a:avLst/>
              <a:gdLst>
                <a:gd name="T0" fmla="*/ 0 w 17928"/>
                <a:gd name="T1" fmla="*/ 1059 h 6352"/>
                <a:gd name="T2" fmla="*/ 1059 w 17928"/>
                <a:gd name="T3" fmla="*/ 0 h 6352"/>
                <a:gd name="T4" fmla="*/ 16870 w 17928"/>
                <a:gd name="T5" fmla="*/ 0 h 6352"/>
                <a:gd name="T6" fmla="*/ 17928 w 17928"/>
                <a:gd name="T7" fmla="*/ 1059 h 6352"/>
                <a:gd name="T8" fmla="*/ 17928 w 17928"/>
                <a:gd name="T9" fmla="*/ 5294 h 6352"/>
                <a:gd name="T10" fmla="*/ 16870 w 17928"/>
                <a:gd name="T11" fmla="*/ 6352 h 6352"/>
                <a:gd name="T12" fmla="*/ 1059 w 17928"/>
                <a:gd name="T13" fmla="*/ 6352 h 6352"/>
                <a:gd name="T14" fmla="*/ 0 w 17928"/>
                <a:gd name="T15" fmla="*/ 5294 h 6352"/>
                <a:gd name="T16" fmla="*/ 0 w 17928"/>
                <a:gd name="T17" fmla="*/ 1059 h 63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7928" h="6352">
                  <a:moveTo>
                    <a:pt x="0" y="1059"/>
                  </a:moveTo>
                  <a:cubicBezTo>
                    <a:pt x="0" y="474"/>
                    <a:pt x="474" y="0"/>
                    <a:pt x="1059" y="0"/>
                  </a:cubicBezTo>
                  <a:lnTo>
                    <a:pt x="16870" y="0"/>
                  </a:lnTo>
                  <a:cubicBezTo>
                    <a:pt x="17454" y="0"/>
                    <a:pt x="17928" y="474"/>
                    <a:pt x="17928" y="1059"/>
                  </a:cubicBezTo>
                  <a:lnTo>
                    <a:pt x="17928" y="5294"/>
                  </a:lnTo>
                  <a:cubicBezTo>
                    <a:pt x="17928" y="5878"/>
                    <a:pt x="17454" y="6352"/>
                    <a:pt x="16870" y="6352"/>
                  </a:cubicBezTo>
                  <a:lnTo>
                    <a:pt x="1059" y="6352"/>
                  </a:lnTo>
                  <a:cubicBezTo>
                    <a:pt x="474" y="6352"/>
                    <a:pt x="0" y="5878"/>
                    <a:pt x="0" y="5294"/>
                  </a:cubicBezTo>
                  <a:lnTo>
                    <a:pt x="0" y="1059"/>
                  </a:lnTo>
                  <a:close/>
                </a:path>
              </a:pathLst>
            </a:custGeom>
            <a:solidFill>
              <a:srgbClr val="DC6900"/>
            </a:solidFill>
            <a:ln w="0">
              <a:solidFill>
                <a:srgbClr val="863F01"/>
              </a:solidFill>
              <a:prstDash val="solid"/>
              <a:round/>
              <a:headEnd/>
              <a:tailEnd/>
            </a:ln>
          </p:spPr>
          <p:txBody>
            <a:bodyPr vert="horz" wrap="square" lIns="91440" tIns="45720" rIns="91440" bIns="45720" numCol="1" anchor="t" anchorCtr="0" compatLnSpc="1">
              <a:prstTxWarp prst="textNoShape">
                <a:avLst/>
              </a:prstTxWarp>
            </a:bodyPr>
            <a:lstStyle/>
            <a:p>
              <a:endParaRPr lang="es-CL" sz="1100" b="1"/>
            </a:p>
          </p:txBody>
        </p:sp>
        <p:sp>
          <p:nvSpPr>
            <p:cNvPr id="38" name="Rectangle 33"/>
            <p:cNvSpPr>
              <a:spLocks noChangeArrowheads="1"/>
            </p:cNvSpPr>
            <p:nvPr/>
          </p:nvSpPr>
          <p:spPr bwMode="auto">
            <a:xfrm>
              <a:off x="1201" y="1996"/>
              <a:ext cx="1118" cy="3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s-CL" altLang="es-CL" sz="1100" i="0" u="none" strike="noStrike" cap="none" normalizeH="0" baseline="0" dirty="0" smtClean="0">
                  <a:ln>
                    <a:noFill/>
                  </a:ln>
                  <a:solidFill>
                    <a:schemeClr val="bg1"/>
                  </a:solidFill>
                  <a:effectLst/>
                  <a:latin typeface="Georgia" panose="02040502050405020303" pitchFamily="18" charset="0"/>
                </a:rPr>
                <a:t>Revisión y Ajustes al Apetito de Riesgo y Estrategia de Negocio</a:t>
              </a:r>
              <a:endParaRPr kumimoji="0" lang="es-CL" altLang="es-CL" sz="1100" i="0" u="none" strike="noStrike" cap="none" normalizeH="0" baseline="0" dirty="0" smtClean="0">
                <a:ln>
                  <a:noFill/>
                </a:ln>
                <a:solidFill>
                  <a:schemeClr val="bg1"/>
                </a:solidFill>
                <a:effectLst/>
              </a:endParaRPr>
            </a:p>
          </p:txBody>
        </p:sp>
      </p:grpSp>
      <p:sp>
        <p:nvSpPr>
          <p:cNvPr id="47" name="Title 1"/>
          <p:cNvSpPr>
            <a:spLocks noGrp="1"/>
          </p:cNvSpPr>
          <p:nvPr>
            <p:ph type="title"/>
          </p:nvPr>
        </p:nvSpPr>
        <p:spPr>
          <a:xfrm>
            <a:off x="533400" y="685800"/>
            <a:ext cx="8077200" cy="298420"/>
          </a:xfrm>
        </p:spPr>
        <p:txBody>
          <a:bodyPr/>
          <a:lstStyle/>
          <a:p>
            <a:r>
              <a:rPr lang="es-CL" dirty="0" smtClean="0">
                <a:solidFill>
                  <a:srgbClr val="8E1E31"/>
                </a:solidFill>
              </a:rPr>
              <a:t>Conceptos </a:t>
            </a:r>
            <a:r>
              <a:rPr lang="es-CL" altLang="es-CL" dirty="0" smtClean="0">
                <a:solidFill>
                  <a:srgbClr val="8E1E31"/>
                </a:solidFill>
              </a:rPr>
              <a:t>Generales. </a:t>
            </a:r>
            <a:r>
              <a:rPr lang="es-CL" altLang="es-CL" dirty="0">
                <a:solidFill>
                  <a:srgbClr val="8E1E31"/>
                </a:solidFill>
              </a:rPr>
              <a:t>ORSA y Apetito de </a:t>
            </a:r>
            <a:r>
              <a:rPr lang="es-CL" altLang="es-CL" dirty="0" smtClean="0">
                <a:solidFill>
                  <a:srgbClr val="8E1E31"/>
                </a:solidFill>
              </a:rPr>
              <a:t>Riesg0</a:t>
            </a:r>
            <a:endParaRPr lang="es-CL" dirty="0">
              <a:solidFill>
                <a:srgbClr val="8E1E31"/>
              </a:solidFill>
            </a:endParaRPr>
          </a:p>
        </p:txBody>
      </p:sp>
      <p:sp>
        <p:nvSpPr>
          <p:cNvPr id="60" name="Freeform 10"/>
          <p:cNvSpPr>
            <a:spLocks/>
          </p:cNvSpPr>
          <p:nvPr/>
        </p:nvSpPr>
        <p:spPr bwMode="auto">
          <a:xfrm rot="4232231" flipV="1">
            <a:off x="7978666" y="2314211"/>
            <a:ext cx="482312" cy="350579"/>
          </a:xfrm>
          <a:custGeom>
            <a:avLst/>
            <a:gdLst>
              <a:gd name="T0" fmla="*/ 2147483647 w 552"/>
              <a:gd name="T1" fmla="*/ 2147483647 h 409"/>
              <a:gd name="T2" fmla="*/ 2147483647 w 552"/>
              <a:gd name="T3" fmla="*/ 2147483647 h 409"/>
              <a:gd name="T4" fmla="*/ 2147483647 w 552"/>
              <a:gd name="T5" fmla="*/ 2147483647 h 409"/>
              <a:gd name="T6" fmla="*/ 2147483647 w 552"/>
              <a:gd name="T7" fmla="*/ 2147483647 h 409"/>
              <a:gd name="T8" fmla="*/ 2147483647 w 552"/>
              <a:gd name="T9" fmla="*/ 2147483647 h 409"/>
              <a:gd name="T10" fmla="*/ 2147483647 w 552"/>
              <a:gd name="T11" fmla="*/ 0 h 409"/>
              <a:gd name="T12" fmla="*/ 2147483647 w 552"/>
              <a:gd name="T13" fmla="*/ 2147483647 h 409"/>
              <a:gd name="T14" fmla="*/ 0 60000 65536"/>
              <a:gd name="T15" fmla="*/ 0 60000 65536"/>
              <a:gd name="T16" fmla="*/ 0 60000 65536"/>
              <a:gd name="T17" fmla="*/ 0 60000 65536"/>
              <a:gd name="T18" fmla="*/ 0 60000 65536"/>
              <a:gd name="T19" fmla="*/ 0 60000 65536"/>
              <a:gd name="T20" fmla="*/ 0 60000 65536"/>
              <a:gd name="T21" fmla="*/ 0 w 552"/>
              <a:gd name="T22" fmla="*/ 0 h 409"/>
              <a:gd name="T23" fmla="*/ 552 w 552"/>
              <a:gd name="T24" fmla="*/ 409 h 40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52" h="409">
                <a:moveTo>
                  <a:pt x="396" y="345"/>
                </a:moveTo>
                <a:cubicBezTo>
                  <a:pt x="396" y="377"/>
                  <a:pt x="396" y="409"/>
                  <a:pt x="396" y="409"/>
                </a:cubicBezTo>
                <a:cubicBezTo>
                  <a:pt x="396" y="409"/>
                  <a:pt x="474" y="350"/>
                  <a:pt x="552" y="291"/>
                </a:cubicBezTo>
                <a:cubicBezTo>
                  <a:pt x="552" y="291"/>
                  <a:pt x="474" y="220"/>
                  <a:pt x="397" y="150"/>
                </a:cubicBezTo>
                <a:cubicBezTo>
                  <a:pt x="397" y="150"/>
                  <a:pt x="396" y="183"/>
                  <a:pt x="396" y="217"/>
                </a:cubicBezTo>
                <a:cubicBezTo>
                  <a:pt x="89" y="194"/>
                  <a:pt x="75" y="0"/>
                  <a:pt x="75" y="0"/>
                </a:cubicBezTo>
                <a:cubicBezTo>
                  <a:pt x="75" y="0"/>
                  <a:pt x="0" y="297"/>
                  <a:pt x="396" y="345"/>
                </a:cubicBezTo>
                <a:close/>
              </a:path>
            </a:pathLst>
          </a:custGeom>
          <a:solidFill>
            <a:srgbClr val="DC6900"/>
          </a:solidFill>
          <a:ln w="9525" cap="flat" cmpd="sng">
            <a:solidFill>
              <a:srgbClr val="863F01"/>
            </a:solidFill>
            <a:prstDash val="solid"/>
            <a:round/>
            <a:headEnd/>
            <a:tailEnd/>
          </a:ln>
        </p:spPr>
        <p:txBody>
          <a:bodyPr lIns="63500" tIns="0" rIns="0" bIns="0"/>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smtClean="0">
              <a:ln>
                <a:noFill/>
              </a:ln>
              <a:solidFill>
                <a:sysClr val="windowText" lastClr="000000"/>
              </a:solidFill>
              <a:effectLst/>
              <a:uLnTx/>
              <a:uFillTx/>
            </a:endParaRPr>
          </a:p>
        </p:txBody>
      </p:sp>
      <p:sp>
        <p:nvSpPr>
          <p:cNvPr id="61" name="Freeform 10"/>
          <p:cNvSpPr>
            <a:spLocks/>
          </p:cNvSpPr>
          <p:nvPr/>
        </p:nvSpPr>
        <p:spPr bwMode="auto">
          <a:xfrm rot="8394603" flipV="1">
            <a:off x="8030417" y="3809390"/>
            <a:ext cx="482312" cy="350579"/>
          </a:xfrm>
          <a:custGeom>
            <a:avLst/>
            <a:gdLst>
              <a:gd name="T0" fmla="*/ 2147483647 w 552"/>
              <a:gd name="T1" fmla="*/ 2147483647 h 409"/>
              <a:gd name="T2" fmla="*/ 2147483647 w 552"/>
              <a:gd name="T3" fmla="*/ 2147483647 h 409"/>
              <a:gd name="T4" fmla="*/ 2147483647 w 552"/>
              <a:gd name="T5" fmla="*/ 2147483647 h 409"/>
              <a:gd name="T6" fmla="*/ 2147483647 w 552"/>
              <a:gd name="T7" fmla="*/ 2147483647 h 409"/>
              <a:gd name="T8" fmla="*/ 2147483647 w 552"/>
              <a:gd name="T9" fmla="*/ 2147483647 h 409"/>
              <a:gd name="T10" fmla="*/ 2147483647 w 552"/>
              <a:gd name="T11" fmla="*/ 0 h 409"/>
              <a:gd name="T12" fmla="*/ 2147483647 w 552"/>
              <a:gd name="T13" fmla="*/ 2147483647 h 409"/>
              <a:gd name="T14" fmla="*/ 0 60000 65536"/>
              <a:gd name="T15" fmla="*/ 0 60000 65536"/>
              <a:gd name="T16" fmla="*/ 0 60000 65536"/>
              <a:gd name="T17" fmla="*/ 0 60000 65536"/>
              <a:gd name="T18" fmla="*/ 0 60000 65536"/>
              <a:gd name="T19" fmla="*/ 0 60000 65536"/>
              <a:gd name="T20" fmla="*/ 0 60000 65536"/>
              <a:gd name="T21" fmla="*/ 0 w 552"/>
              <a:gd name="T22" fmla="*/ 0 h 409"/>
              <a:gd name="T23" fmla="*/ 552 w 552"/>
              <a:gd name="T24" fmla="*/ 409 h 40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52" h="409">
                <a:moveTo>
                  <a:pt x="396" y="345"/>
                </a:moveTo>
                <a:cubicBezTo>
                  <a:pt x="396" y="377"/>
                  <a:pt x="396" y="409"/>
                  <a:pt x="396" y="409"/>
                </a:cubicBezTo>
                <a:cubicBezTo>
                  <a:pt x="396" y="409"/>
                  <a:pt x="474" y="350"/>
                  <a:pt x="552" y="291"/>
                </a:cubicBezTo>
                <a:cubicBezTo>
                  <a:pt x="552" y="291"/>
                  <a:pt x="474" y="220"/>
                  <a:pt x="397" y="150"/>
                </a:cubicBezTo>
                <a:cubicBezTo>
                  <a:pt x="397" y="150"/>
                  <a:pt x="396" y="183"/>
                  <a:pt x="396" y="217"/>
                </a:cubicBezTo>
                <a:cubicBezTo>
                  <a:pt x="89" y="194"/>
                  <a:pt x="75" y="0"/>
                  <a:pt x="75" y="0"/>
                </a:cubicBezTo>
                <a:cubicBezTo>
                  <a:pt x="75" y="0"/>
                  <a:pt x="0" y="297"/>
                  <a:pt x="396" y="345"/>
                </a:cubicBezTo>
                <a:close/>
              </a:path>
            </a:pathLst>
          </a:custGeom>
          <a:solidFill>
            <a:srgbClr val="DC6900"/>
          </a:solidFill>
          <a:ln w="9525" cap="flat" cmpd="sng">
            <a:solidFill>
              <a:srgbClr val="863F01"/>
            </a:solidFill>
            <a:prstDash val="solid"/>
            <a:round/>
            <a:headEnd/>
            <a:tailEnd/>
          </a:ln>
        </p:spPr>
        <p:txBody>
          <a:bodyPr lIns="63500" tIns="0" rIns="0" bIns="0"/>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smtClean="0">
              <a:ln>
                <a:noFill/>
              </a:ln>
              <a:solidFill>
                <a:sysClr val="windowText" lastClr="000000"/>
              </a:solidFill>
              <a:effectLst/>
              <a:uLnTx/>
              <a:uFillTx/>
            </a:endParaRPr>
          </a:p>
        </p:txBody>
      </p:sp>
      <p:sp>
        <p:nvSpPr>
          <p:cNvPr id="62" name="Freeform 10"/>
          <p:cNvSpPr>
            <a:spLocks/>
          </p:cNvSpPr>
          <p:nvPr/>
        </p:nvSpPr>
        <p:spPr bwMode="auto">
          <a:xfrm rot="12910648" flipV="1">
            <a:off x="6885151" y="5091193"/>
            <a:ext cx="482312" cy="350579"/>
          </a:xfrm>
          <a:custGeom>
            <a:avLst/>
            <a:gdLst>
              <a:gd name="T0" fmla="*/ 2147483647 w 552"/>
              <a:gd name="T1" fmla="*/ 2147483647 h 409"/>
              <a:gd name="T2" fmla="*/ 2147483647 w 552"/>
              <a:gd name="T3" fmla="*/ 2147483647 h 409"/>
              <a:gd name="T4" fmla="*/ 2147483647 w 552"/>
              <a:gd name="T5" fmla="*/ 2147483647 h 409"/>
              <a:gd name="T6" fmla="*/ 2147483647 w 552"/>
              <a:gd name="T7" fmla="*/ 2147483647 h 409"/>
              <a:gd name="T8" fmla="*/ 2147483647 w 552"/>
              <a:gd name="T9" fmla="*/ 2147483647 h 409"/>
              <a:gd name="T10" fmla="*/ 2147483647 w 552"/>
              <a:gd name="T11" fmla="*/ 0 h 409"/>
              <a:gd name="T12" fmla="*/ 2147483647 w 552"/>
              <a:gd name="T13" fmla="*/ 2147483647 h 409"/>
              <a:gd name="T14" fmla="*/ 0 60000 65536"/>
              <a:gd name="T15" fmla="*/ 0 60000 65536"/>
              <a:gd name="T16" fmla="*/ 0 60000 65536"/>
              <a:gd name="T17" fmla="*/ 0 60000 65536"/>
              <a:gd name="T18" fmla="*/ 0 60000 65536"/>
              <a:gd name="T19" fmla="*/ 0 60000 65536"/>
              <a:gd name="T20" fmla="*/ 0 60000 65536"/>
              <a:gd name="T21" fmla="*/ 0 w 552"/>
              <a:gd name="T22" fmla="*/ 0 h 409"/>
              <a:gd name="T23" fmla="*/ 552 w 552"/>
              <a:gd name="T24" fmla="*/ 409 h 40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52" h="409">
                <a:moveTo>
                  <a:pt x="396" y="345"/>
                </a:moveTo>
                <a:cubicBezTo>
                  <a:pt x="396" y="377"/>
                  <a:pt x="396" y="409"/>
                  <a:pt x="396" y="409"/>
                </a:cubicBezTo>
                <a:cubicBezTo>
                  <a:pt x="396" y="409"/>
                  <a:pt x="474" y="350"/>
                  <a:pt x="552" y="291"/>
                </a:cubicBezTo>
                <a:cubicBezTo>
                  <a:pt x="552" y="291"/>
                  <a:pt x="474" y="220"/>
                  <a:pt x="397" y="150"/>
                </a:cubicBezTo>
                <a:cubicBezTo>
                  <a:pt x="397" y="150"/>
                  <a:pt x="396" y="183"/>
                  <a:pt x="396" y="217"/>
                </a:cubicBezTo>
                <a:cubicBezTo>
                  <a:pt x="89" y="194"/>
                  <a:pt x="75" y="0"/>
                  <a:pt x="75" y="0"/>
                </a:cubicBezTo>
                <a:cubicBezTo>
                  <a:pt x="75" y="0"/>
                  <a:pt x="0" y="297"/>
                  <a:pt x="396" y="345"/>
                </a:cubicBezTo>
                <a:close/>
              </a:path>
            </a:pathLst>
          </a:custGeom>
          <a:solidFill>
            <a:srgbClr val="DC6900"/>
          </a:solidFill>
          <a:ln w="9525" cap="flat" cmpd="sng">
            <a:solidFill>
              <a:srgbClr val="863F01"/>
            </a:solidFill>
            <a:prstDash val="solid"/>
            <a:round/>
            <a:headEnd/>
            <a:tailEnd/>
          </a:ln>
        </p:spPr>
        <p:txBody>
          <a:bodyPr lIns="63500" tIns="0" rIns="0" bIns="0"/>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smtClean="0">
              <a:ln>
                <a:noFill/>
              </a:ln>
              <a:solidFill>
                <a:sysClr val="windowText" lastClr="000000"/>
              </a:solidFill>
              <a:effectLst/>
              <a:uLnTx/>
              <a:uFillTx/>
            </a:endParaRPr>
          </a:p>
        </p:txBody>
      </p:sp>
      <p:sp>
        <p:nvSpPr>
          <p:cNvPr id="63" name="Freeform 10"/>
          <p:cNvSpPr>
            <a:spLocks/>
          </p:cNvSpPr>
          <p:nvPr/>
        </p:nvSpPr>
        <p:spPr bwMode="auto">
          <a:xfrm rot="16951144" flipV="1">
            <a:off x="5254722" y="3817365"/>
            <a:ext cx="482312" cy="350579"/>
          </a:xfrm>
          <a:custGeom>
            <a:avLst/>
            <a:gdLst>
              <a:gd name="T0" fmla="*/ 2147483647 w 552"/>
              <a:gd name="T1" fmla="*/ 2147483647 h 409"/>
              <a:gd name="T2" fmla="*/ 2147483647 w 552"/>
              <a:gd name="T3" fmla="*/ 2147483647 h 409"/>
              <a:gd name="T4" fmla="*/ 2147483647 w 552"/>
              <a:gd name="T5" fmla="*/ 2147483647 h 409"/>
              <a:gd name="T6" fmla="*/ 2147483647 w 552"/>
              <a:gd name="T7" fmla="*/ 2147483647 h 409"/>
              <a:gd name="T8" fmla="*/ 2147483647 w 552"/>
              <a:gd name="T9" fmla="*/ 2147483647 h 409"/>
              <a:gd name="T10" fmla="*/ 2147483647 w 552"/>
              <a:gd name="T11" fmla="*/ 0 h 409"/>
              <a:gd name="T12" fmla="*/ 2147483647 w 552"/>
              <a:gd name="T13" fmla="*/ 2147483647 h 409"/>
              <a:gd name="T14" fmla="*/ 0 60000 65536"/>
              <a:gd name="T15" fmla="*/ 0 60000 65536"/>
              <a:gd name="T16" fmla="*/ 0 60000 65536"/>
              <a:gd name="T17" fmla="*/ 0 60000 65536"/>
              <a:gd name="T18" fmla="*/ 0 60000 65536"/>
              <a:gd name="T19" fmla="*/ 0 60000 65536"/>
              <a:gd name="T20" fmla="*/ 0 60000 65536"/>
              <a:gd name="T21" fmla="*/ 0 w 552"/>
              <a:gd name="T22" fmla="*/ 0 h 409"/>
              <a:gd name="T23" fmla="*/ 552 w 552"/>
              <a:gd name="T24" fmla="*/ 409 h 40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52" h="409">
                <a:moveTo>
                  <a:pt x="396" y="345"/>
                </a:moveTo>
                <a:cubicBezTo>
                  <a:pt x="396" y="377"/>
                  <a:pt x="396" y="409"/>
                  <a:pt x="396" y="409"/>
                </a:cubicBezTo>
                <a:cubicBezTo>
                  <a:pt x="396" y="409"/>
                  <a:pt x="474" y="350"/>
                  <a:pt x="552" y="291"/>
                </a:cubicBezTo>
                <a:cubicBezTo>
                  <a:pt x="552" y="291"/>
                  <a:pt x="474" y="220"/>
                  <a:pt x="397" y="150"/>
                </a:cubicBezTo>
                <a:cubicBezTo>
                  <a:pt x="397" y="150"/>
                  <a:pt x="396" y="183"/>
                  <a:pt x="396" y="217"/>
                </a:cubicBezTo>
                <a:cubicBezTo>
                  <a:pt x="89" y="194"/>
                  <a:pt x="75" y="0"/>
                  <a:pt x="75" y="0"/>
                </a:cubicBezTo>
                <a:cubicBezTo>
                  <a:pt x="75" y="0"/>
                  <a:pt x="0" y="297"/>
                  <a:pt x="396" y="345"/>
                </a:cubicBezTo>
                <a:close/>
              </a:path>
            </a:pathLst>
          </a:custGeom>
          <a:solidFill>
            <a:srgbClr val="DC6900"/>
          </a:solidFill>
          <a:ln w="9525" cap="flat" cmpd="sng">
            <a:solidFill>
              <a:srgbClr val="863F01"/>
            </a:solidFill>
            <a:prstDash val="solid"/>
            <a:round/>
            <a:headEnd/>
            <a:tailEnd/>
          </a:ln>
        </p:spPr>
        <p:txBody>
          <a:bodyPr lIns="63500" tIns="0" rIns="0" bIns="0"/>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smtClean="0">
              <a:ln>
                <a:noFill/>
              </a:ln>
              <a:solidFill>
                <a:sysClr val="windowText" lastClr="000000"/>
              </a:solidFill>
              <a:effectLst/>
              <a:uLnTx/>
              <a:uFillTx/>
            </a:endParaRPr>
          </a:p>
        </p:txBody>
      </p:sp>
      <p:sp>
        <p:nvSpPr>
          <p:cNvPr id="64" name="Freeform 10"/>
          <p:cNvSpPr>
            <a:spLocks/>
          </p:cNvSpPr>
          <p:nvPr/>
        </p:nvSpPr>
        <p:spPr bwMode="auto">
          <a:xfrm rot="19933570" flipV="1">
            <a:off x="5422030" y="2314209"/>
            <a:ext cx="482312" cy="350579"/>
          </a:xfrm>
          <a:custGeom>
            <a:avLst/>
            <a:gdLst>
              <a:gd name="T0" fmla="*/ 2147483647 w 552"/>
              <a:gd name="T1" fmla="*/ 2147483647 h 409"/>
              <a:gd name="T2" fmla="*/ 2147483647 w 552"/>
              <a:gd name="T3" fmla="*/ 2147483647 h 409"/>
              <a:gd name="T4" fmla="*/ 2147483647 w 552"/>
              <a:gd name="T5" fmla="*/ 2147483647 h 409"/>
              <a:gd name="T6" fmla="*/ 2147483647 w 552"/>
              <a:gd name="T7" fmla="*/ 2147483647 h 409"/>
              <a:gd name="T8" fmla="*/ 2147483647 w 552"/>
              <a:gd name="T9" fmla="*/ 2147483647 h 409"/>
              <a:gd name="T10" fmla="*/ 2147483647 w 552"/>
              <a:gd name="T11" fmla="*/ 0 h 409"/>
              <a:gd name="T12" fmla="*/ 2147483647 w 552"/>
              <a:gd name="T13" fmla="*/ 2147483647 h 409"/>
              <a:gd name="T14" fmla="*/ 0 60000 65536"/>
              <a:gd name="T15" fmla="*/ 0 60000 65536"/>
              <a:gd name="T16" fmla="*/ 0 60000 65536"/>
              <a:gd name="T17" fmla="*/ 0 60000 65536"/>
              <a:gd name="T18" fmla="*/ 0 60000 65536"/>
              <a:gd name="T19" fmla="*/ 0 60000 65536"/>
              <a:gd name="T20" fmla="*/ 0 60000 65536"/>
              <a:gd name="T21" fmla="*/ 0 w 552"/>
              <a:gd name="T22" fmla="*/ 0 h 409"/>
              <a:gd name="T23" fmla="*/ 552 w 552"/>
              <a:gd name="T24" fmla="*/ 409 h 40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52" h="409">
                <a:moveTo>
                  <a:pt x="396" y="345"/>
                </a:moveTo>
                <a:cubicBezTo>
                  <a:pt x="396" y="377"/>
                  <a:pt x="396" y="409"/>
                  <a:pt x="396" y="409"/>
                </a:cubicBezTo>
                <a:cubicBezTo>
                  <a:pt x="396" y="409"/>
                  <a:pt x="474" y="350"/>
                  <a:pt x="552" y="291"/>
                </a:cubicBezTo>
                <a:cubicBezTo>
                  <a:pt x="552" y="291"/>
                  <a:pt x="474" y="220"/>
                  <a:pt x="397" y="150"/>
                </a:cubicBezTo>
                <a:cubicBezTo>
                  <a:pt x="397" y="150"/>
                  <a:pt x="396" y="183"/>
                  <a:pt x="396" y="217"/>
                </a:cubicBezTo>
                <a:cubicBezTo>
                  <a:pt x="89" y="194"/>
                  <a:pt x="75" y="0"/>
                  <a:pt x="75" y="0"/>
                </a:cubicBezTo>
                <a:cubicBezTo>
                  <a:pt x="75" y="0"/>
                  <a:pt x="0" y="297"/>
                  <a:pt x="396" y="345"/>
                </a:cubicBezTo>
                <a:close/>
              </a:path>
            </a:pathLst>
          </a:custGeom>
          <a:solidFill>
            <a:srgbClr val="DC6900"/>
          </a:solidFill>
          <a:ln w="9525" cap="flat" cmpd="sng">
            <a:solidFill>
              <a:srgbClr val="863F01"/>
            </a:solidFill>
            <a:prstDash val="solid"/>
            <a:round/>
            <a:headEnd/>
            <a:tailEnd/>
          </a:ln>
        </p:spPr>
        <p:txBody>
          <a:bodyPr lIns="63500" tIns="0" rIns="0" bIns="0"/>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smtClean="0">
              <a:ln>
                <a:noFill/>
              </a:ln>
              <a:solidFill>
                <a:sysClr val="windowText" lastClr="000000"/>
              </a:solidFill>
              <a:effectLst/>
              <a:uLnTx/>
              <a:uFillTx/>
            </a:endParaRPr>
          </a:p>
        </p:txBody>
      </p:sp>
      <p:pic>
        <p:nvPicPr>
          <p:cNvPr id="65" name="Picture 64"/>
          <p:cNvPicPr>
            <a:picLocks noChangeAspect="1"/>
          </p:cNvPicPr>
          <p:nvPr/>
        </p:nvPicPr>
        <p:blipFill>
          <a:blip r:embed="rId4"/>
          <a:stretch>
            <a:fillRect/>
          </a:stretch>
        </p:blipFill>
        <p:spPr>
          <a:xfrm>
            <a:off x="280987" y="512037"/>
            <a:ext cx="9130296" cy="242592"/>
          </a:xfrm>
          <a:prstGeom prst="rect">
            <a:avLst/>
          </a:prstGeom>
        </p:spPr>
      </p:pic>
    </p:spTree>
    <p:extLst>
      <p:ext uri="{BB962C8B-B14F-4D97-AF65-F5344CB8AC3E}">
        <p14:creationId xmlns:p14="http://schemas.microsoft.com/office/powerpoint/2010/main" val="98904684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A7A3003E-C995-4C6D-A5A5-470C5C6C1E67}" type="slidenum">
              <a:rPr lang="es-CL" smtClean="0"/>
              <a:pPr/>
              <a:t>6</a:t>
            </a:fld>
            <a:endParaRPr lang="es-CL"/>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55383" y="6117247"/>
            <a:ext cx="768736" cy="768736"/>
          </a:xfrm>
          <a:prstGeom prst="rect">
            <a:avLst/>
          </a:prstGeom>
        </p:spPr>
      </p:pic>
      <p:sp>
        <p:nvSpPr>
          <p:cNvPr id="7" name="Title 1"/>
          <p:cNvSpPr>
            <a:spLocks noGrp="1"/>
          </p:cNvSpPr>
          <p:nvPr>
            <p:ph type="title"/>
          </p:nvPr>
        </p:nvSpPr>
        <p:spPr>
          <a:xfrm>
            <a:off x="533400" y="685800"/>
            <a:ext cx="8077200" cy="298420"/>
          </a:xfrm>
        </p:spPr>
        <p:txBody>
          <a:bodyPr/>
          <a:lstStyle/>
          <a:p>
            <a:r>
              <a:rPr lang="es-CL" dirty="0" smtClean="0">
                <a:solidFill>
                  <a:srgbClr val="8E1E31"/>
                </a:solidFill>
              </a:rPr>
              <a:t>Conceptos </a:t>
            </a:r>
            <a:r>
              <a:rPr lang="es-CL" altLang="es-CL" dirty="0" smtClean="0">
                <a:solidFill>
                  <a:srgbClr val="8E1E31"/>
                </a:solidFill>
              </a:rPr>
              <a:t>Generales</a:t>
            </a:r>
            <a:r>
              <a:rPr lang="es-CL" altLang="es-CL" dirty="0">
                <a:solidFill>
                  <a:srgbClr val="8E1E31"/>
                </a:solidFill>
              </a:rPr>
              <a:t>. </a:t>
            </a:r>
            <a:r>
              <a:rPr lang="es-CL" altLang="es-CL" dirty="0" smtClean="0">
                <a:solidFill>
                  <a:srgbClr val="8E1E31"/>
                </a:solidFill>
              </a:rPr>
              <a:t>ORSA </a:t>
            </a:r>
            <a:r>
              <a:rPr lang="es-CL" altLang="es-CL" dirty="0">
                <a:solidFill>
                  <a:srgbClr val="8E1E31"/>
                </a:solidFill>
              </a:rPr>
              <a:t>y Apetito de </a:t>
            </a:r>
            <a:r>
              <a:rPr lang="es-CL" altLang="es-CL" dirty="0" smtClean="0">
                <a:solidFill>
                  <a:srgbClr val="8E1E31"/>
                </a:solidFill>
              </a:rPr>
              <a:t>Riesg0</a:t>
            </a:r>
            <a:endParaRPr lang="es-CL" dirty="0">
              <a:solidFill>
                <a:srgbClr val="8E1E31"/>
              </a:solidFill>
            </a:endParaRPr>
          </a:p>
        </p:txBody>
      </p:sp>
      <p:pic>
        <p:nvPicPr>
          <p:cNvPr id="9" name="Picture 8"/>
          <p:cNvPicPr>
            <a:picLocks noChangeAspect="1"/>
          </p:cNvPicPr>
          <p:nvPr/>
        </p:nvPicPr>
        <p:blipFill>
          <a:blip r:embed="rId4"/>
          <a:stretch>
            <a:fillRect/>
          </a:stretch>
        </p:blipFill>
        <p:spPr>
          <a:xfrm>
            <a:off x="280987" y="512037"/>
            <a:ext cx="9130296" cy="242592"/>
          </a:xfrm>
          <a:prstGeom prst="rect">
            <a:avLst/>
          </a:prstGeom>
        </p:spPr>
      </p:pic>
      <p:sp>
        <p:nvSpPr>
          <p:cNvPr id="11" name="Rectangle 10"/>
          <p:cNvSpPr>
            <a:spLocks noChangeArrowheads="1"/>
          </p:cNvSpPr>
          <p:nvPr/>
        </p:nvSpPr>
        <p:spPr bwMode="auto">
          <a:xfrm>
            <a:off x="533400" y="1512231"/>
            <a:ext cx="8798051" cy="43508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lvl="1" fontAlgn="base">
              <a:spcBef>
                <a:spcPct val="0"/>
              </a:spcBef>
              <a:spcAft>
                <a:spcPct val="15000"/>
              </a:spcAft>
              <a:buClr>
                <a:srgbClr val="000000">
                  <a:lumMod val="60000"/>
                  <a:lumOff val="40000"/>
                </a:srgbClr>
              </a:buClr>
              <a:buSzPct val="70000"/>
              <a:defRPr/>
            </a:pPr>
            <a:r>
              <a:rPr lang="es-CL" b="1" i="1" dirty="0">
                <a:solidFill>
                  <a:srgbClr val="8E1E31"/>
                </a:solidFill>
                <a:latin typeface="Georgia" panose="02040502050405020303" pitchFamily="18" charset="0"/>
              </a:rPr>
              <a:t>Definición de Apetito de Riesgo:</a:t>
            </a:r>
          </a:p>
          <a:p>
            <a:pPr marL="285750" lvl="1" fontAlgn="base">
              <a:spcBef>
                <a:spcPct val="0"/>
              </a:spcBef>
              <a:spcAft>
                <a:spcPct val="15000"/>
              </a:spcAft>
              <a:buClr>
                <a:srgbClr val="000000">
                  <a:lumMod val="60000"/>
                  <a:lumOff val="40000"/>
                </a:srgbClr>
              </a:buClr>
              <a:buSzPct val="70000"/>
              <a:buFont typeface="Wingdings" panose="05000000000000000000" pitchFamily="2" charset="2"/>
              <a:buChar char="ü"/>
              <a:defRPr/>
            </a:pPr>
            <a:endParaRPr lang="es-CL" sz="1600" i="1" dirty="0">
              <a:solidFill>
                <a:srgbClr val="FFFF00"/>
              </a:solidFill>
              <a:latin typeface="Georgia" panose="02040502050405020303" pitchFamily="18" charset="0"/>
            </a:endParaRPr>
          </a:p>
          <a:p>
            <a:pPr marL="0" lvl="1" algn="just" eaLnBrk="1" fontAlgn="base" hangingPunct="1">
              <a:spcBef>
                <a:spcPct val="0"/>
              </a:spcBef>
              <a:spcAft>
                <a:spcPts val="600"/>
              </a:spcAft>
              <a:buClr>
                <a:schemeClr val="tx2"/>
              </a:buClr>
              <a:buSzPct val="70000"/>
              <a:buFont typeface="Wingdings" panose="05000000000000000000" pitchFamily="2" charset="2"/>
              <a:buChar char="ü"/>
              <a:defRPr/>
            </a:pPr>
            <a:r>
              <a:rPr lang="es-CL" sz="1600" dirty="0">
                <a:solidFill>
                  <a:srgbClr val="8E1E31"/>
                </a:solidFill>
                <a:latin typeface="Georgia" panose="02040502050405020303" pitchFamily="18" charset="0"/>
              </a:rPr>
              <a:t>En la práctica, las compañías en Chile se están basando en el modelo de CBR </a:t>
            </a:r>
            <a:r>
              <a:rPr lang="es-CL" sz="1600" dirty="0" smtClean="0">
                <a:solidFill>
                  <a:srgbClr val="8E1E31"/>
                </a:solidFill>
                <a:latin typeface="Georgia" panose="02040502050405020303" pitchFamily="18" charset="0"/>
              </a:rPr>
              <a:t>para determinar </a:t>
            </a:r>
            <a:r>
              <a:rPr lang="es-CL" sz="1600" dirty="0">
                <a:solidFill>
                  <a:srgbClr val="8E1E31"/>
                </a:solidFill>
                <a:latin typeface="Georgia" panose="02040502050405020303" pitchFamily="18" charset="0"/>
              </a:rPr>
              <a:t>el capital económico y a su vez utilizando este modelo de medición de </a:t>
            </a:r>
            <a:r>
              <a:rPr lang="es-CL" sz="1600" dirty="0" smtClean="0">
                <a:solidFill>
                  <a:srgbClr val="8E1E31"/>
                </a:solidFill>
                <a:latin typeface="Georgia" panose="02040502050405020303" pitchFamily="18" charset="0"/>
              </a:rPr>
              <a:t>exposición a </a:t>
            </a:r>
            <a:r>
              <a:rPr lang="es-CL" sz="1600" dirty="0">
                <a:solidFill>
                  <a:srgbClr val="8E1E31"/>
                </a:solidFill>
                <a:latin typeface="Georgia" panose="02040502050405020303" pitchFamily="18" charset="0"/>
              </a:rPr>
              <a:t>los distintos riesgos como base para la definición de las métricas de Apetito de Riesgo, </a:t>
            </a:r>
            <a:r>
              <a:rPr lang="es-CL" sz="1600" dirty="0" smtClean="0">
                <a:solidFill>
                  <a:schemeClr val="bg1"/>
                </a:solidFill>
                <a:latin typeface="Georgia" panose="02040502050405020303" pitchFamily="18" charset="0"/>
              </a:rPr>
              <a:t> </a:t>
            </a:r>
            <a:r>
              <a:rPr lang="es-CL" sz="1600" dirty="0" smtClean="0">
                <a:solidFill>
                  <a:srgbClr val="8E1E31"/>
                </a:solidFill>
                <a:latin typeface="Georgia" panose="02040502050405020303" pitchFamily="18" charset="0"/>
              </a:rPr>
              <a:t>considerando </a:t>
            </a:r>
            <a:r>
              <a:rPr lang="es-CL" sz="1600" dirty="0">
                <a:solidFill>
                  <a:srgbClr val="8E1E31"/>
                </a:solidFill>
                <a:latin typeface="Georgia" panose="02040502050405020303" pitchFamily="18" charset="0"/>
              </a:rPr>
              <a:t>el uso de indicadores de apetito de riesgo a nivel agregado o global en </a:t>
            </a:r>
            <a:r>
              <a:rPr lang="es-CL" sz="1600" dirty="0" smtClean="0">
                <a:solidFill>
                  <a:srgbClr val="8E1E31"/>
                </a:solidFill>
                <a:latin typeface="Georgia" panose="02040502050405020303" pitchFamily="18" charset="0"/>
              </a:rPr>
              <a:t>la compañía </a:t>
            </a:r>
            <a:r>
              <a:rPr lang="es-CL" sz="1600" dirty="0">
                <a:solidFill>
                  <a:srgbClr val="8E1E31"/>
                </a:solidFill>
                <a:latin typeface="Georgia" panose="02040502050405020303" pitchFamily="18" charset="0"/>
              </a:rPr>
              <a:t>e indicadores por tipo de riesgo específico.</a:t>
            </a:r>
          </a:p>
          <a:p>
            <a:pPr marL="285750" lvl="1" algn="just" fontAlgn="base">
              <a:spcBef>
                <a:spcPct val="0"/>
              </a:spcBef>
              <a:spcAft>
                <a:spcPct val="15000"/>
              </a:spcAft>
              <a:buClr>
                <a:srgbClr val="000000">
                  <a:lumMod val="60000"/>
                  <a:lumOff val="40000"/>
                </a:srgbClr>
              </a:buClr>
              <a:buSzPct val="70000"/>
              <a:buFont typeface="Wingdings" panose="05000000000000000000" pitchFamily="2" charset="2"/>
              <a:buChar char="ü"/>
              <a:defRPr/>
            </a:pPr>
            <a:endParaRPr lang="es-CL" sz="1600" dirty="0">
              <a:solidFill>
                <a:srgbClr val="8E1E31"/>
              </a:solidFill>
              <a:latin typeface="Georgia" panose="02040502050405020303" pitchFamily="18" charset="0"/>
            </a:endParaRPr>
          </a:p>
          <a:p>
            <a:pPr marL="0" lvl="1" algn="just" eaLnBrk="1" fontAlgn="base" hangingPunct="1">
              <a:spcBef>
                <a:spcPct val="0"/>
              </a:spcBef>
              <a:spcAft>
                <a:spcPts val="600"/>
              </a:spcAft>
              <a:buClr>
                <a:schemeClr val="tx2"/>
              </a:buClr>
              <a:buSzPct val="70000"/>
              <a:buFont typeface="Wingdings" panose="05000000000000000000" pitchFamily="2" charset="2"/>
              <a:buChar char="ü"/>
              <a:defRPr/>
            </a:pPr>
            <a:r>
              <a:rPr lang="es-CL" sz="1600" dirty="0">
                <a:solidFill>
                  <a:srgbClr val="8E1E31"/>
                </a:solidFill>
                <a:latin typeface="Georgia" panose="02040502050405020303" pitchFamily="18" charset="0"/>
              </a:rPr>
              <a:t>Cabe destacar que, consistente que lo expresado por el regulador en su normativa, se está </a:t>
            </a:r>
            <a:r>
              <a:rPr lang="es-CL" sz="1600" dirty="0" smtClean="0">
                <a:solidFill>
                  <a:srgbClr val="8E1E31"/>
                </a:solidFill>
                <a:latin typeface="Georgia" panose="02040502050405020303" pitchFamily="18" charset="0"/>
              </a:rPr>
              <a:t>dando </a:t>
            </a:r>
            <a:r>
              <a:rPr lang="es-CL" sz="1600" dirty="0">
                <a:solidFill>
                  <a:srgbClr val="8E1E31"/>
                </a:solidFill>
                <a:latin typeface="Georgia" panose="02040502050405020303" pitchFamily="18" charset="0"/>
              </a:rPr>
              <a:t>mucha relevancia al ratio de solvencia (Patrimonio Disponible/Capital Económico) </a:t>
            </a:r>
            <a:r>
              <a:rPr lang="es-CL" sz="1600" dirty="0" smtClean="0">
                <a:solidFill>
                  <a:srgbClr val="8E1E31"/>
                </a:solidFill>
                <a:latin typeface="Georgia" panose="02040502050405020303" pitchFamily="18" charset="0"/>
              </a:rPr>
              <a:t>como </a:t>
            </a:r>
            <a:r>
              <a:rPr lang="es-CL" sz="1600" dirty="0">
                <a:solidFill>
                  <a:srgbClr val="8E1E31"/>
                </a:solidFill>
                <a:latin typeface="Georgia" panose="02040502050405020303" pitchFamily="18" charset="0"/>
              </a:rPr>
              <a:t>indicador base de la definición del Apetito de Riesgo. </a:t>
            </a:r>
          </a:p>
        </p:txBody>
      </p:sp>
    </p:spTree>
    <p:extLst>
      <p:ext uri="{BB962C8B-B14F-4D97-AF65-F5344CB8AC3E}">
        <p14:creationId xmlns:p14="http://schemas.microsoft.com/office/powerpoint/2010/main" val="384827754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a:spLocks noChangeArrowheads="1"/>
          </p:cNvSpPr>
          <p:nvPr/>
        </p:nvSpPr>
        <p:spPr bwMode="auto">
          <a:xfrm>
            <a:off x="539751" y="1699626"/>
            <a:ext cx="8798051" cy="43508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a:spcAft>
                <a:spcPts val="600"/>
              </a:spcAft>
              <a:buClr>
                <a:schemeClr val="tx2"/>
              </a:buClr>
            </a:pPr>
            <a:r>
              <a:rPr lang="es-CL" b="1" i="1" dirty="0">
                <a:solidFill>
                  <a:srgbClr val="8E1E31"/>
                </a:solidFill>
                <a:latin typeface="Georgia" panose="02040502050405020303" pitchFamily="18" charset="0"/>
              </a:rPr>
              <a:t>1. Diagnóstico y detección de brechas, ¿como estoy para enfrentar los cambios?</a:t>
            </a:r>
          </a:p>
          <a:p>
            <a:pPr algn="just">
              <a:spcAft>
                <a:spcPts val="600"/>
              </a:spcAft>
              <a:buClr>
                <a:schemeClr val="tx2"/>
              </a:buClr>
            </a:pPr>
            <a:endParaRPr lang="es-CL" sz="1600" dirty="0">
              <a:solidFill>
                <a:srgbClr val="8E1E31"/>
              </a:solidFill>
              <a:latin typeface="Georgia" panose="02040502050405020303" pitchFamily="18" charset="0"/>
            </a:endParaRPr>
          </a:p>
          <a:p>
            <a:pPr indent="-285750" algn="just">
              <a:spcAft>
                <a:spcPts val="600"/>
              </a:spcAft>
              <a:buClr>
                <a:schemeClr val="tx2"/>
              </a:buClr>
              <a:buFont typeface="Wingdings" panose="05000000000000000000" pitchFamily="2" charset="2"/>
              <a:buChar char="ü"/>
            </a:pPr>
            <a:r>
              <a:rPr lang="es-CL" sz="1600" dirty="0">
                <a:solidFill>
                  <a:srgbClr val="8E1E31"/>
                </a:solidFill>
                <a:latin typeface="Georgia" panose="02040502050405020303" pitchFamily="18" charset="0"/>
              </a:rPr>
              <a:t>Interno o externo</a:t>
            </a:r>
          </a:p>
          <a:p>
            <a:pPr indent="-285750" algn="just">
              <a:spcAft>
                <a:spcPts val="600"/>
              </a:spcAft>
              <a:buClr>
                <a:schemeClr val="tx2"/>
              </a:buClr>
              <a:buFont typeface="Wingdings" panose="05000000000000000000" pitchFamily="2" charset="2"/>
              <a:buChar char="ü"/>
            </a:pPr>
            <a:r>
              <a:rPr lang="es-CL" sz="1600" dirty="0">
                <a:solidFill>
                  <a:srgbClr val="8E1E31"/>
                </a:solidFill>
                <a:latin typeface="Georgia" panose="02040502050405020303" pitchFamily="18" charset="0"/>
              </a:rPr>
              <a:t>Personal involucrado dentro de la compañía</a:t>
            </a:r>
          </a:p>
          <a:p>
            <a:pPr indent="-285750" algn="just">
              <a:spcAft>
                <a:spcPts val="600"/>
              </a:spcAft>
              <a:buClr>
                <a:schemeClr val="tx2"/>
              </a:buClr>
              <a:buFont typeface="Wingdings" panose="05000000000000000000" pitchFamily="2" charset="2"/>
              <a:buChar char="ü"/>
            </a:pPr>
            <a:r>
              <a:rPr lang="es-CL" sz="1600" dirty="0">
                <a:solidFill>
                  <a:srgbClr val="8E1E31"/>
                </a:solidFill>
                <a:latin typeface="Georgia" panose="02040502050405020303" pitchFamily="18" charset="0"/>
              </a:rPr>
              <a:t>Objetivos, cumplimiento versus gestión </a:t>
            </a:r>
          </a:p>
          <a:p>
            <a:pPr indent="-285750" algn="just">
              <a:spcAft>
                <a:spcPts val="600"/>
              </a:spcAft>
              <a:buClr>
                <a:schemeClr val="tx2"/>
              </a:buClr>
              <a:buFont typeface="Wingdings" panose="05000000000000000000" pitchFamily="2" charset="2"/>
              <a:buChar char="ü"/>
            </a:pPr>
            <a:r>
              <a:rPr lang="es-CL" sz="1600" dirty="0">
                <a:solidFill>
                  <a:srgbClr val="8E1E31"/>
                </a:solidFill>
                <a:latin typeface="Georgia" panose="02040502050405020303" pitchFamily="18" charset="0"/>
              </a:rPr>
              <a:t>Prioridad y recursos </a:t>
            </a:r>
          </a:p>
          <a:p>
            <a:pPr indent="-285750" algn="just">
              <a:spcAft>
                <a:spcPts val="600"/>
              </a:spcAft>
              <a:buClr>
                <a:schemeClr val="tx2"/>
              </a:buClr>
              <a:buFont typeface="Wingdings" panose="05000000000000000000" pitchFamily="2" charset="2"/>
              <a:buChar char="ü"/>
            </a:pPr>
            <a:r>
              <a:rPr lang="es-CL" sz="1600" dirty="0">
                <a:solidFill>
                  <a:srgbClr val="8E1E31"/>
                </a:solidFill>
                <a:latin typeface="Georgia" panose="02040502050405020303" pitchFamily="18" charset="0"/>
              </a:rPr>
              <a:t>Plazos para la implementación</a:t>
            </a:r>
          </a:p>
          <a:p>
            <a:pPr indent="-285750" algn="just">
              <a:spcAft>
                <a:spcPts val="600"/>
              </a:spcAft>
              <a:buClr>
                <a:schemeClr val="tx2"/>
              </a:buClr>
              <a:buFont typeface="Wingdings" panose="05000000000000000000" pitchFamily="2" charset="2"/>
              <a:buChar char="ü"/>
            </a:pPr>
            <a:r>
              <a:rPr lang="es-CL" sz="1600" dirty="0">
                <a:solidFill>
                  <a:srgbClr val="8E1E31"/>
                </a:solidFill>
                <a:latin typeface="Georgia" panose="02040502050405020303" pitchFamily="18" charset="0"/>
              </a:rPr>
              <a:t>Situación particular de la compañía (nueva o madura, local o filial extranjera, utilidades o pérdidas).</a:t>
            </a:r>
          </a:p>
          <a:p>
            <a:pPr indent="-285750" algn="just">
              <a:spcAft>
                <a:spcPts val="600"/>
              </a:spcAft>
              <a:buClr>
                <a:schemeClr val="tx2"/>
              </a:buClr>
              <a:buFont typeface="Wingdings" panose="05000000000000000000" pitchFamily="2" charset="2"/>
              <a:buChar char="ü"/>
            </a:pPr>
            <a:r>
              <a:rPr lang="es-CL" sz="1600" dirty="0">
                <a:solidFill>
                  <a:srgbClr val="8E1E31"/>
                </a:solidFill>
                <a:latin typeface="Georgia" panose="02040502050405020303" pitchFamily="18" charset="0"/>
              </a:rPr>
              <a:t>Producto final esperado: </a:t>
            </a:r>
            <a:r>
              <a:rPr lang="es-CL" sz="1600" b="1" dirty="0">
                <a:solidFill>
                  <a:srgbClr val="8E1E31"/>
                </a:solidFill>
                <a:latin typeface="Georgia" panose="02040502050405020303" pitchFamily="18" charset="0"/>
              </a:rPr>
              <a:t>Hoja de Ruta </a:t>
            </a:r>
            <a:r>
              <a:rPr lang="es-CL" sz="1600" dirty="0">
                <a:solidFill>
                  <a:srgbClr val="8E1E31"/>
                </a:solidFill>
                <a:latin typeface="Georgia" panose="02040502050405020303" pitchFamily="18" charset="0"/>
              </a:rPr>
              <a:t>para la Implementación</a:t>
            </a:r>
          </a:p>
          <a:p>
            <a:pPr>
              <a:spcAft>
                <a:spcPts val="600"/>
              </a:spcAft>
            </a:pPr>
            <a:r>
              <a:rPr lang="es-CL" sz="1600" dirty="0">
                <a:latin typeface="Georgia" panose="02040502050405020303" pitchFamily="18" charset="0"/>
              </a:rPr>
              <a:t>	</a:t>
            </a:r>
          </a:p>
        </p:txBody>
      </p:sp>
      <p:sp>
        <p:nvSpPr>
          <p:cNvPr id="2" name="Slide Number Placeholder 1"/>
          <p:cNvSpPr>
            <a:spLocks noGrp="1"/>
          </p:cNvSpPr>
          <p:nvPr>
            <p:ph type="sldNum" sz="quarter" idx="12"/>
          </p:nvPr>
        </p:nvSpPr>
        <p:spPr/>
        <p:txBody>
          <a:bodyPr/>
          <a:lstStyle/>
          <a:p>
            <a:fld id="{A7A3003E-C995-4C6D-A5A5-470C5C6C1E67}" type="slidenum">
              <a:rPr lang="es-CL" smtClean="0"/>
              <a:pPr/>
              <a:t>7</a:t>
            </a:fld>
            <a:endParaRPr lang="es-CL"/>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55383" y="6117247"/>
            <a:ext cx="768736" cy="768736"/>
          </a:xfrm>
          <a:prstGeom prst="rect">
            <a:avLst/>
          </a:prstGeom>
        </p:spPr>
      </p:pic>
      <p:pic>
        <p:nvPicPr>
          <p:cNvPr id="8" name="Picture 7"/>
          <p:cNvPicPr>
            <a:picLocks noChangeAspect="1"/>
          </p:cNvPicPr>
          <p:nvPr/>
        </p:nvPicPr>
        <p:blipFill>
          <a:blip r:embed="rId4"/>
          <a:stretch>
            <a:fillRect/>
          </a:stretch>
        </p:blipFill>
        <p:spPr>
          <a:xfrm>
            <a:off x="280987" y="512037"/>
            <a:ext cx="9130296" cy="242592"/>
          </a:xfrm>
          <a:prstGeom prst="rect">
            <a:avLst/>
          </a:prstGeom>
        </p:spPr>
      </p:pic>
      <p:sp>
        <p:nvSpPr>
          <p:cNvPr id="10" name="Title 1"/>
          <p:cNvSpPr>
            <a:spLocks noGrp="1"/>
          </p:cNvSpPr>
          <p:nvPr>
            <p:ph type="title"/>
          </p:nvPr>
        </p:nvSpPr>
        <p:spPr>
          <a:xfrm>
            <a:off x="533400" y="685800"/>
            <a:ext cx="8077200" cy="298420"/>
          </a:xfrm>
        </p:spPr>
        <p:txBody>
          <a:bodyPr/>
          <a:lstStyle/>
          <a:p>
            <a:r>
              <a:rPr lang="es-CL" altLang="es-CL" dirty="0">
                <a:solidFill>
                  <a:srgbClr val="8E1E31"/>
                </a:solidFill>
              </a:rPr>
              <a:t>Proceso de Implementación. Temas a Tener en Cuenta</a:t>
            </a:r>
          </a:p>
        </p:txBody>
      </p:sp>
    </p:spTree>
    <p:extLst>
      <p:ext uri="{BB962C8B-B14F-4D97-AF65-F5344CB8AC3E}">
        <p14:creationId xmlns:p14="http://schemas.microsoft.com/office/powerpoint/2010/main" val="266438276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533400" y="1699626"/>
            <a:ext cx="8798052" cy="3293209"/>
          </a:xfrm>
          <a:prstGeom prst="rect">
            <a:avLst/>
          </a:prstGeom>
        </p:spPr>
        <p:txBody>
          <a:bodyPr wrap="square">
            <a:spAutoFit/>
          </a:bodyPr>
          <a:lstStyle/>
          <a:p>
            <a:pPr algn="just">
              <a:spcAft>
                <a:spcPts val="600"/>
              </a:spcAft>
              <a:buClr>
                <a:schemeClr val="tx2"/>
              </a:buClr>
            </a:pPr>
            <a:r>
              <a:rPr lang="es-CL" b="1" i="1" dirty="0">
                <a:solidFill>
                  <a:srgbClr val="8E1E31"/>
                </a:solidFill>
                <a:latin typeface="Georgia" panose="02040502050405020303" pitchFamily="18" charset="0"/>
              </a:rPr>
              <a:t>2. Cambios en la estructura organizacional, </a:t>
            </a:r>
            <a:r>
              <a:rPr lang="es-CL" b="1" i="1" dirty="0" smtClean="0">
                <a:solidFill>
                  <a:srgbClr val="8E1E31"/>
                </a:solidFill>
                <a:latin typeface="Georgia" panose="02040502050405020303" pitchFamily="18" charset="0"/>
              </a:rPr>
              <a:t>reforzamiento de </a:t>
            </a:r>
            <a:r>
              <a:rPr lang="es-CL" b="1" i="1" dirty="0">
                <a:solidFill>
                  <a:srgbClr val="8E1E31"/>
                </a:solidFill>
                <a:latin typeface="Georgia" panose="02040502050405020303" pitchFamily="18" charset="0"/>
              </a:rPr>
              <a:t>las funciones de gestión de riesgos, auditoría interna, cumplimiento.</a:t>
            </a:r>
          </a:p>
          <a:p>
            <a:pPr algn="just">
              <a:spcAft>
                <a:spcPts val="600"/>
              </a:spcAft>
              <a:buClr>
                <a:schemeClr val="tx2"/>
              </a:buClr>
            </a:pPr>
            <a:endParaRPr lang="es-CL" b="1" dirty="0">
              <a:solidFill>
                <a:srgbClr val="8E1E31"/>
              </a:solidFill>
              <a:latin typeface="Georgia" panose="02040502050405020303" pitchFamily="18" charset="0"/>
            </a:endParaRPr>
          </a:p>
          <a:p>
            <a:pPr indent="-285750" algn="just">
              <a:spcAft>
                <a:spcPts val="600"/>
              </a:spcAft>
              <a:buClr>
                <a:schemeClr val="tx2"/>
              </a:buClr>
              <a:buFont typeface="Wingdings" panose="05000000000000000000" pitchFamily="2" charset="2"/>
              <a:buChar char="ü"/>
            </a:pPr>
            <a:r>
              <a:rPr lang="es-CL" sz="1600" dirty="0">
                <a:solidFill>
                  <a:srgbClr val="8E1E31"/>
                </a:solidFill>
                <a:latin typeface="Georgia" panose="02040502050405020303" pitchFamily="18" charset="0"/>
              </a:rPr>
              <a:t>Recursos y definición de objetivos</a:t>
            </a:r>
          </a:p>
          <a:p>
            <a:pPr indent="-285750" algn="just">
              <a:spcAft>
                <a:spcPts val="600"/>
              </a:spcAft>
              <a:buClr>
                <a:schemeClr val="tx2"/>
              </a:buClr>
              <a:buFont typeface="Wingdings" panose="05000000000000000000" pitchFamily="2" charset="2"/>
              <a:buChar char="ü"/>
            </a:pPr>
            <a:r>
              <a:rPr lang="es-CL" sz="1600" dirty="0">
                <a:solidFill>
                  <a:srgbClr val="8E1E31"/>
                </a:solidFill>
                <a:latin typeface="Georgia" panose="02040502050405020303" pitchFamily="18" charset="0"/>
              </a:rPr>
              <a:t>Segregación de funciones y empoderamiento</a:t>
            </a:r>
          </a:p>
          <a:p>
            <a:pPr indent="-285750" algn="just">
              <a:spcAft>
                <a:spcPts val="600"/>
              </a:spcAft>
              <a:buClr>
                <a:schemeClr val="tx2"/>
              </a:buClr>
              <a:buFont typeface="Wingdings" panose="05000000000000000000" pitchFamily="2" charset="2"/>
              <a:buChar char="ü"/>
            </a:pPr>
            <a:r>
              <a:rPr lang="es-CL" sz="1600" dirty="0">
                <a:solidFill>
                  <a:srgbClr val="8E1E31"/>
                </a:solidFill>
                <a:latin typeface="Georgia" panose="02040502050405020303" pitchFamily="18" charset="0"/>
              </a:rPr>
              <a:t>Rol del Directorio y el Gerente General</a:t>
            </a:r>
          </a:p>
          <a:p>
            <a:pPr indent="-285750" algn="just">
              <a:spcAft>
                <a:spcPts val="600"/>
              </a:spcAft>
              <a:buClr>
                <a:schemeClr val="tx2"/>
              </a:buClr>
              <a:buFont typeface="Wingdings" panose="05000000000000000000" pitchFamily="2" charset="2"/>
              <a:buChar char="ü"/>
            </a:pPr>
            <a:r>
              <a:rPr lang="es-CL" sz="1600" dirty="0" err="1">
                <a:solidFill>
                  <a:srgbClr val="8E1E31"/>
                </a:solidFill>
                <a:latin typeface="Georgia" panose="02040502050405020303" pitchFamily="18" charset="0"/>
              </a:rPr>
              <a:t>Outsourcing</a:t>
            </a:r>
            <a:r>
              <a:rPr lang="es-CL" sz="1600" dirty="0">
                <a:solidFill>
                  <a:srgbClr val="8E1E31"/>
                </a:solidFill>
                <a:latin typeface="Georgia" panose="02040502050405020303" pitchFamily="18" charset="0"/>
              </a:rPr>
              <a:t>, Coaching o desarrollo interno</a:t>
            </a:r>
          </a:p>
          <a:p>
            <a:pPr indent="-285750" algn="just">
              <a:spcAft>
                <a:spcPts val="600"/>
              </a:spcAft>
              <a:buClr>
                <a:schemeClr val="tx2"/>
              </a:buClr>
              <a:buFont typeface="Wingdings" panose="05000000000000000000" pitchFamily="2" charset="2"/>
              <a:buChar char="ü"/>
            </a:pPr>
            <a:r>
              <a:rPr lang="es-CL" sz="1600" dirty="0">
                <a:solidFill>
                  <a:srgbClr val="8E1E31"/>
                </a:solidFill>
                <a:latin typeface="Georgia" panose="02040502050405020303" pitchFamily="18" charset="0"/>
              </a:rPr>
              <a:t>Proceso de formalización, puesta en marcha y control interno</a:t>
            </a:r>
          </a:p>
          <a:p>
            <a:pPr indent="-285750" algn="just">
              <a:spcAft>
                <a:spcPts val="600"/>
              </a:spcAft>
              <a:buClr>
                <a:schemeClr val="tx2"/>
              </a:buClr>
              <a:buFont typeface="Wingdings" panose="05000000000000000000" pitchFamily="2" charset="2"/>
              <a:buChar char="ü"/>
            </a:pPr>
            <a:r>
              <a:rPr lang="es-CL" sz="1600" dirty="0">
                <a:solidFill>
                  <a:srgbClr val="8E1E31"/>
                </a:solidFill>
                <a:latin typeface="Georgia" panose="02040502050405020303" pitchFamily="18" charset="0"/>
              </a:rPr>
              <a:t>Comunicación con el Regulador</a:t>
            </a:r>
          </a:p>
          <a:p>
            <a:pPr algn="just">
              <a:spcAft>
                <a:spcPts val="600"/>
              </a:spcAft>
              <a:buClr>
                <a:schemeClr val="tx2"/>
              </a:buClr>
            </a:pPr>
            <a:r>
              <a:rPr lang="es-CL" b="1" dirty="0">
                <a:solidFill>
                  <a:srgbClr val="8E1E31"/>
                </a:solidFill>
                <a:latin typeface="Georgia" panose="02040502050405020303" pitchFamily="18" charset="0"/>
              </a:rPr>
              <a:t>	</a:t>
            </a:r>
          </a:p>
        </p:txBody>
      </p:sp>
      <p:sp>
        <p:nvSpPr>
          <p:cNvPr id="2" name="Slide Number Placeholder 1"/>
          <p:cNvSpPr>
            <a:spLocks noGrp="1"/>
          </p:cNvSpPr>
          <p:nvPr>
            <p:ph type="sldNum" sz="quarter" idx="12"/>
          </p:nvPr>
        </p:nvSpPr>
        <p:spPr/>
        <p:txBody>
          <a:bodyPr/>
          <a:lstStyle/>
          <a:p>
            <a:fld id="{A7A3003E-C995-4C6D-A5A5-470C5C6C1E67}" type="slidenum">
              <a:rPr lang="es-CL" smtClean="0"/>
              <a:pPr/>
              <a:t>8</a:t>
            </a:fld>
            <a:endParaRPr lang="es-CL"/>
          </a:p>
        </p:txBody>
      </p:sp>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55383" y="6117247"/>
            <a:ext cx="768736" cy="768736"/>
          </a:xfrm>
          <a:prstGeom prst="rect">
            <a:avLst/>
          </a:prstGeom>
        </p:spPr>
      </p:pic>
      <p:pic>
        <p:nvPicPr>
          <p:cNvPr id="9" name="Picture 8"/>
          <p:cNvPicPr>
            <a:picLocks noChangeAspect="1"/>
          </p:cNvPicPr>
          <p:nvPr/>
        </p:nvPicPr>
        <p:blipFill>
          <a:blip r:embed="rId4"/>
          <a:stretch>
            <a:fillRect/>
          </a:stretch>
        </p:blipFill>
        <p:spPr>
          <a:xfrm>
            <a:off x="280987" y="512037"/>
            <a:ext cx="9130296" cy="242592"/>
          </a:xfrm>
          <a:prstGeom prst="rect">
            <a:avLst/>
          </a:prstGeom>
        </p:spPr>
      </p:pic>
      <p:sp>
        <p:nvSpPr>
          <p:cNvPr id="10" name="Title 1"/>
          <p:cNvSpPr>
            <a:spLocks noGrp="1"/>
          </p:cNvSpPr>
          <p:nvPr>
            <p:ph type="title"/>
          </p:nvPr>
        </p:nvSpPr>
        <p:spPr>
          <a:xfrm>
            <a:off x="533400" y="685800"/>
            <a:ext cx="8077200" cy="298420"/>
          </a:xfrm>
        </p:spPr>
        <p:txBody>
          <a:bodyPr/>
          <a:lstStyle/>
          <a:p>
            <a:r>
              <a:rPr lang="es-CL" altLang="es-CL" dirty="0">
                <a:solidFill>
                  <a:srgbClr val="8E1E31"/>
                </a:solidFill>
              </a:rPr>
              <a:t>Proceso de Implementación. Temas a Tener en Cuenta</a:t>
            </a:r>
          </a:p>
        </p:txBody>
      </p:sp>
    </p:spTree>
    <p:extLst>
      <p:ext uri="{BB962C8B-B14F-4D97-AF65-F5344CB8AC3E}">
        <p14:creationId xmlns:p14="http://schemas.microsoft.com/office/powerpoint/2010/main" val="618890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533400" y="1763345"/>
            <a:ext cx="8877883" cy="2985433"/>
          </a:xfrm>
          <a:prstGeom prst="rect">
            <a:avLst/>
          </a:prstGeom>
        </p:spPr>
        <p:txBody>
          <a:bodyPr wrap="square">
            <a:spAutoFit/>
          </a:bodyPr>
          <a:lstStyle/>
          <a:p>
            <a:pPr algn="just">
              <a:spcAft>
                <a:spcPts val="600"/>
              </a:spcAft>
              <a:buClr>
                <a:schemeClr val="tx2"/>
              </a:buClr>
            </a:pPr>
            <a:r>
              <a:rPr lang="es-CL" b="1" i="1" dirty="0">
                <a:solidFill>
                  <a:srgbClr val="8E1E31"/>
                </a:solidFill>
                <a:latin typeface="Georgia" panose="02040502050405020303" pitchFamily="18" charset="0"/>
              </a:rPr>
              <a:t>3. Relación con los procesos de Negocio ¿Cómo le afecta? </a:t>
            </a:r>
          </a:p>
          <a:p>
            <a:pPr algn="just">
              <a:spcAft>
                <a:spcPts val="600"/>
              </a:spcAft>
              <a:buClr>
                <a:schemeClr val="tx2"/>
              </a:buClr>
            </a:pPr>
            <a:endParaRPr lang="es-CL" sz="1600" dirty="0">
              <a:solidFill>
                <a:srgbClr val="8E1E31"/>
              </a:solidFill>
              <a:latin typeface="Georgia" panose="02040502050405020303" pitchFamily="18" charset="0"/>
            </a:endParaRPr>
          </a:p>
          <a:p>
            <a:pPr indent="-285750" algn="just">
              <a:spcAft>
                <a:spcPts val="600"/>
              </a:spcAft>
              <a:buClr>
                <a:schemeClr val="tx2"/>
              </a:buClr>
              <a:buFont typeface="Wingdings" panose="05000000000000000000" pitchFamily="2" charset="2"/>
              <a:buChar char="ü"/>
            </a:pPr>
            <a:r>
              <a:rPr lang="es-CL" sz="1600" dirty="0">
                <a:solidFill>
                  <a:srgbClr val="8E1E31"/>
                </a:solidFill>
                <a:latin typeface="Georgia" panose="02040502050405020303" pitchFamily="18" charset="0"/>
              </a:rPr>
              <a:t>Definición de Apetito de Riesgo y Estrategia de Negocio ¿Qué predomina?</a:t>
            </a:r>
          </a:p>
          <a:p>
            <a:pPr indent="-285750" algn="just">
              <a:spcAft>
                <a:spcPts val="600"/>
              </a:spcAft>
              <a:buClr>
                <a:schemeClr val="tx2"/>
              </a:buClr>
              <a:buFont typeface="Wingdings" panose="05000000000000000000" pitchFamily="2" charset="2"/>
              <a:buChar char="ü"/>
            </a:pPr>
            <a:r>
              <a:rPr lang="es-CL" sz="1600" dirty="0">
                <a:solidFill>
                  <a:srgbClr val="8E1E31"/>
                </a:solidFill>
                <a:latin typeface="Georgia" panose="02040502050405020303" pitchFamily="18" charset="0"/>
              </a:rPr>
              <a:t>Procesos de planificación y presupuesto (3-5 años)</a:t>
            </a:r>
          </a:p>
          <a:p>
            <a:pPr indent="-285750" algn="just">
              <a:spcAft>
                <a:spcPts val="600"/>
              </a:spcAft>
              <a:buClr>
                <a:schemeClr val="tx2"/>
              </a:buClr>
              <a:buFont typeface="Wingdings" panose="05000000000000000000" pitchFamily="2" charset="2"/>
              <a:buChar char="ü"/>
            </a:pPr>
            <a:r>
              <a:rPr lang="es-CL" sz="1600" dirty="0">
                <a:solidFill>
                  <a:srgbClr val="8E1E31"/>
                </a:solidFill>
                <a:latin typeface="Georgia" panose="02040502050405020303" pitchFamily="18" charset="0"/>
              </a:rPr>
              <a:t>Gestión de capital y política de dividendos.</a:t>
            </a:r>
          </a:p>
          <a:p>
            <a:pPr indent="-285750" algn="just">
              <a:spcAft>
                <a:spcPts val="600"/>
              </a:spcAft>
              <a:buClr>
                <a:schemeClr val="tx2"/>
              </a:buClr>
              <a:buFont typeface="Wingdings" panose="05000000000000000000" pitchFamily="2" charset="2"/>
              <a:buChar char="ü"/>
            </a:pPr>
            <a:r>
              <a:rPr lang="es-CL" sz="1600" dirty="0">
                <a:solidFill>
                  <a:srgbClr val="8E1E31"/>
                </a:solidFill>
                <a:latin typeface="Georgia" panose="02040502050405020303" pitchFamily="18" charset="0"/>
              </a:rPr>
              <a:t>Proceso de control de gestión</a:t>
            </a:r>
          </a:p>
          <a:p>
            <a:pPr indent="-285750" algn="just">
              <a:spcAft>
                <a:spcPts val="600"/>
              </a:spcAft>
              <a:buClr>
                <a:schemeClr val="tx2"/>
              </a:buClr>
              <a:buFont typeface="Wingdings" panose="05000000000000000000" pitchFamily="2" charset="2"/>
              <a:buChar char="ü"/>
            </a:pPr>
            <a:r>
              <a:rPr lang="es-CL" sz="1600" dirty="0">
                <a:solidFill>
                  <a:srgbClr val="8E1E31"/>
                </a:solidFill>
                <a:latin typeface="Georgia" panose="02040502050405020303" pitchFamily="18" charset="0"/>
              </a:rPr>
              <a:t>Proceso operacional (día a día)</a:t>
            </a:r>
          </a:p>
          <a:p>
            <a:pPr indent="-285750" algn="just">
              <a:spcAft>
                <a:spcPts val="600"/>
              </a:spcAft>
              <a:buClr>
                <a:schemeClr val="tx2"/>
              </a:buClr>
              <a:buFont typeface="Wingdings" panose="05000000000000000000" pitchFamily="2" charset="2"/>
              <a:buChar char="ü"/>
            </a:pPr>
            <a:r>
              <a:rPr lang="es-CL" sz="1600" dirty="0">
                <a:solidFill>
                  <a:srgbClr val="8E1E31"/>
                </a:solidFill>
                <a:latin typeface="Georgia" panose="02040502050405020303" pitchFamily="18" charset="0"/>
              </a:rPr>
              <a:t>Sistema de Remuneraciones y Compensaciones de los Ejecutivos.</a:t>
            </a:r>
          </a:p>
          <a:p>
            <a:pPr>
              <a:spcAft>
                <a:spcPts val="600"/>
              </a:spcAft>
            </a:pPr>
            <a:r>
              <a:rPr lang="es-CL" dirty="0" smtClean="0">
                <a:latin typeface="Georgia" panose="02040502050405020303" pitchFamily="18" charset="0"/>
              </a:rPr>
              <a:t>	</a:t>
            </a:r>
            <a:endParaRPr lang="es-CL" sz="1600" dirty="0" smtClean="0">
              <a:latin typeface="Georgia" panose="02040502050405020303" pitchFamily="18" charset="0"/>
            </a:endParaRPr>
          </a:p>
        </p:txBody>
      </p:sp>
      <p:sp>
        <p:nvSpPr>
          <p:cNvPr id="2" name="Slide Number Placeholder 1"/>
          <p:cNvSpPr>
            <a:spLocks noGrp="1"/>
          </p:cNvSpPr>
          <p:nvPr>
            <p:ph type="sldNum" sz="quarter" idx="12"/>
          </p:nvPr>
        </p:nvSpPr>
        <p:spPr/>
        <p:txBody>
          <a:bodyPr/>
          <a:lstStyle/>
          <a:p>
            <a:fld id="{A7A3003E-C995-4C6D-A5A5-470C5C6C1E67}" type="slidenum">
              <a:rPr lang="es-CL" smtClean="0"/>
              <a:pPr/>
              <a:t>9</a:t>
            </a:fld>
            <a:endParaRPr lang="es-CL"/>
          </a:p>
        </p:txBody>
      </p:sp>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55383" y="6117247"/>
            <a:ext cx="768736" cy="768736"/>
          </a:xfrm>
          <a:prstGeom prst="rect">
            <a:avLst/>
          </a:prstGeom>
        </p:spPr>
      </p:pic>
      <p:pic>
        <p:nvPicPr>
          <p:cNvPr id="9" name="Picture 8"/>
          <p:cNvPicPr>
            <a:picLocks noChangeAspect="1"/>
          </p:cNvPicPr>
          <p:nvPr/>
        </p:nvPicPr>
        <p:blipFill>
          <a:blip r:embed="rId4"/>
          <a:stretch>
            <a:fillRect/>
          </a:stretch>
        </p:blipFill>
        <p:spPr>
          <a:xfrm>
            <a:off x="280987" y="512037"/>
            <a:ext cx="9130296" cy="242592"/>
          </a:xfrm>
          <a:prstGeom prst="rect">
            <a:avLst/>
          </a:prstGeom>
        </p:spPr>
      </p:pic>
      <p:sp>
        <p:nvSpPr>
          <p:cNvPr id="10" name="Title 1"/>
          <p:cNvSpPr>
            <a:spLocks noGrp="1"/>
          </p:cNvSpPr>
          <p:nvPr>
            <p:ph type="title"/>
          </p:nvPr>
        </p:nvSpPr>
        <p:spPr>
          <a:xfrm>
            <a:off x="533400" y="685800"/>
            <a:ext cx="8077200" cy="298420"/>
          </a:xfrm>
        </p:spPr>
        <p:txBody>
          <a:bodyPr/>
          <a:lstStyle/>
          <a:p>
            <a:r>
              <a:rPr lang="es-CL" altLang="es-CL" dirty="0">
                <a:solidFill>
                  <a:srgbClr val="8E1E31"/>
                </a:solidFill>
              </a:rPr>
              <a:t>Proceso de Implementación. Temas a Tener en Cuenta</a:t>
            </a:r>
          </a:p>
        </p:txBody>
      </p:sp>
    </p:spTree>
    <p:extLst>
      <p:ext uri="{BB962C8B-B14F-4D97-AF65-F5344CB8AC3E}">
        <p14:creationId xmlns:p14="http://schemas.microsoft.com/office/powerpoint/2010/main" val="56930245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HINKCELLPRESENTATIONDONOTDELETE" val="&lt;?xml version=&quot;1.0&quot; encoding=&quot;UTF-16&quot; standalone=&quot;yes&quot;?&gt;&#10;&lt;root reqver=&quot;16160&quot;&gt;&lt;version val=&quot;17973&quot;/&gt;&lt;CPresentation id=&quot;1&quot;&gt;&lt;m_defprecNumber idref=&quot;2&quot;/&gt;&lt;m_defprecPercent idref=&quot;3&quot;/&gt;&lt;m_defprecDate idref=&quot;4&quot;/&gt;&lt;m_defprecYear idref=&quot;5&quot;/&gt;&lt;m_defprecQuarter idref=&quot;6&quot;/&gt;&lt;m_defprecMonth idref=&quot;7&quot;/&gt;&lt;m_defprecWeek idref=&quot;8&quot;/&gt;&lt;m_defprecDay idref=&quot;9&quot;/&gt;&lt;m_mruColor&gt;&lt;m_vecMRU length=&quot;4&quot;&gt;&lt;elem m_fUsage=&quot;5.38113146905351060000E+000&quot;&gt;&lt;m_ppcolschidx val=&quot;0&quot;/&gt;&lt;m_rgb r=&quot;6e&quot; g=&quot;35&quot; b=&quot;0&quot;/&gt;&lt;/elem&gt;&lt;elem m_fUsage=&quot;2.60885566122186630000E+000&quot;&gt;&lt;m_ppcolschidx val=&quot;0&quot;/&gt;&lt;m_rgb r=&quot;60&quot; g=&quot;23&quot; b=&quot;20&quot;/&gt;&lt;/elem&gt;&lt;elem m_fUsage=&quot;8.10000000000000050000E-001&quot;&gt;&lt;m_ppcolschidx val=&quot;0&quot;/&gt;&lt;m_rgb r=&quot;7a&quot; g=&quot;18&quot; b=&quot;18&quot;/&gt;&lt;/elem&gt;&lt;elem m_fUsage=&quot;7.29000000000000090000E-001&quot;&gt;&lt;m_ppcolschidx val=&quot;0&quot;/&gt;&lt;m_rgb r=&quot;b9&quot; g=&quot;58&quot; b=&quot;0&quot;/&gt;&lt;/elem&gt;&lt;/m_vecMRU&gt;&lt;/m_mruColor&gt;&lt;m_agendatheme&gt;&lt;m_aagendaitemprops&gt;&lt;elem&gt;&lt;m_bVisible val=&quot;1&quot;/&gt;&lt;m_font&gt;&lt;m_bBold val=&quot;1&quot;/&gt;&lt;/m_font&gt;&lt;m_colFont&gt;&lt;m_ppcolschidx val=&quot;2&quot;/&gt;&lt;/m_colFont&gt;&lt;m_fill&gt;&lt;m_bVisible val=&quot;0&quot;/&gt;&lt;/m_fill&gt;&lt;m_linestyle&gt;&lt;m_bVisible val=&quot;1&quot;/&gt;&lt;m_nWeight val=&quot;6&quot;/&gt;&lt;m_col&gt;&lt;m_ppcolschidx val=&quot;2&quot;/&gt;&lt;/m_col&gt;&lt;m_msolinedashstyle val=&quot;1&quot;/&gt;&lt;m_msoarrowheadstyleBegin val=&quot;1&quot;/&gt;&lt;m_msoarrowheadstyleEnd val=&quot;1&quot;/&gt;&lt;/m_linestyle&gt;&lt;/elem&gt;&lt;elem&gt;&lt;m_bVisible val=&quot;1&quot;/&gt;&lt;m_font&gt;&lt;m_bBold val=&quot;1&quot;/&gt;&lt;/m_font&gt;&lt;m_colFont&gt;&lt;m_ppcolschidx val=&quot;2&quot;/&gt;&lt;/m_colFont&gt;&lt;m_fill&gt;&lt;m_bVisible val=&quot;0&quot;/&gt;&lt;/m_fill&gt;&lt;m_linestyle&gt;&lt;m_bVisible val=&quot;0&quot;/&gt;&lt;/m_linestyle&gt;&lt;/elem&gt;&lt;elem&gt;&lt;m_bVisible val=&quot;1&quot;/&gt;&lt;m_font&gt;&lt;m_bBold val=&quot;0&quot;/&gt;&lt;/m_font&gt;&lt;m_colFont&gt;&lt;m_ppcolschidx val=&quot;2&quot;/&gt;&lt;/m_colFont&gt;&lt;m_fill&gt;&lt;m_bVisible val=&quot;0&quot;/&gt;&lt;/m_fill&gt;&lt;m_linestyle&gt;&lt;m_bVisible val=&quot;0&quot;/&gt;&lt;/m_linestyle&gt;&lt;/elem&gt;&lt;elem&gt;&lt;m_bVisible val=&quot;1&quot;/&gt;&lt;m_font&gt;&lt;m_bBold val=&quot;1&quot;/&gt;&lt;/m_font&gt;&lt;m_colFont&gt;&lt;m_ppcolschidx val=&quot;2&quot;/&gt;&lt;/m_colFont&gt;&lt;m_fill&gt;&lt;m_bVisible val=&quot;0&quot;/&gt;&lt;/m_fill&gt;&lt;m_linestyle&gt;&lt;m_bVisible val=&quot;1&quot;/&gt;&lt;m_nWeight val=&quot;6&quot;/&gt;&lt;m_col&gt;&lt;m_ppcolschidx val=&quot;2&quot;/&gt;&lt;/m_col&gt;&lt;m_msolinedashstyle val=&quot;1&quot;/&gt;&lt;m_msoarrowheadstyleBegin val=&quot;1&quot;/&gt;&lt;m_msoarrowheadstyleEnd val=&quot;1&quot;/&gt;&lt;/m_linestyle&gt;&lt;/elem&gt;&lt;elem&gt;&lt;m_bVisible val=&quot;1&quot;/&gt;&lt;m_font&gt;&lt;m_bBold val=&quot;0&quot;/&gt;&lt;/m_font&gt;&lt;m_colFont&gt;&lt;m_ppcolschidx val=&quot;2&quot;/&gt;&lt;/m_colFont&gt;&lt;m_fill&gt;&lt;m_bVisible val=&quot;0&quot;/&gt;&lt;/m_fill&gt;&lt;m_linestyle&gt;&lt;m_bVisible val=&quot;0&quot;/&gt;&lt;/m_linestyle&gt;&lt;/elem&gt;&lt;elem&gt;&lt;m_bVisible val=&quot;1&quot;/&gt;&lt;m_font&gt;&lt;m_bBold val=&quot;0&quot;/&gt;&lt;/m_font&gt;&lt;m_colFont&gt;&lt;m_ppcolschidx val=&quot;2&quot;/&gt;&lt;/m_colFont&gt;&lt;m_fill&gt;&lt;m_bVisible val=&quot;0&quot;/&gt;&lt;/m_fill&gt;&lt;m_linestyle&gt;&lt;m_bVisible val=&quot;0&quot;/&gt;&lt;/m_linestyle&gt;&lt;/elem&gt;&lt;elem&gt;&lt;m_bVisible val=&quot;1&quot;/&gt;&lt;m_font&gt;&lt;m_bBold val=&quot;0&quot;/&gt;&lt;/m_font&gt;&lt;m_colFont&gt;&lt;m_ppcolschidx val=&quot;2&quot;/&gt;&lt;/m_colFont&gt;&lt;m_fill&gt;&lt;m_bVisible val=&quot;0&quot;/&gt;&lt;/m_fill&gt;&lt;m_linestyle&gt;&lt;m_bVisible val=&quot;0&quot;/&gt;&lt;/m_linestyle&gt;&lt;/elem&gt;&lt;elem&gt;&lt;m_bVisible val=&quot;1&quot;/&gt;&lt;m_font&gt;&lt;m_bBold val=&quot;0&quot;/&gt;&lt;/m_font&gt;&lt;m_colFont&gt;&lt;m_ppcolschidx val=&quot;2&quot;/&gt;&lt;/m_colFont&gt;&lt;m_fill&gt;&lt;m_bVisible val=&quot;0&quot;/&gt;&lt;/m_fill&gt;&lt;m_linestyle&gt;&lt;m_bVisible val=&quot;0&quot;/&gt;&lt;/m_linestyle&gt;&lt;/elem&gt;&lt;elem&gt;&lt;m_bVisible val=&quot;0&quot;/&gt;&lt;/elem&gt;&lt;elem&gt;&lt;m_bVisible val=&quot;1&quot;/&gt;&lt;m_font&gt;&lt;m_bBold val=&quot;0&quot;/&gt;&lt;/m_font&gt;&lt;m_colFont&gt;&lt;m_ppcolschidx val=&quot;2&quot;/&gt;&lt;/m_colFont&gt;&lt;m_fill&gt;&lt;m_bVisible val=&quot;0&quot;/&gt;&lt;/m_fill&gt;&lt;m_linestyle&gt;&lt;m_bVisible val=&quot;0&quot;/&gt;&lt;/m_linestyle&gt;&lt;/elem&gt;&lt;elem&gt;&lt;m_bVisible val=&quot;0&quot;/&gt;&lt;/elem&gt;&lt;/m_aagendaitemprops&gt;&lt;m_linestyleTopBottomLine&gt;&lt;m_bVisible val=&quot;0&quot;/&gt;&lt;/m_linestyleTopBottomLine&gt;&lt;/m_agendatheme&gt;&lt;m_mapectfillschemeMRU&gt;&lt;key val=&quot;0&quot;/&gt;&lt;elem&gt;&lt;m_nPartnerID val=&quot;530&quot;/&gt;&lt;m_nIndex val=&quot;3&quot;/&gt;&lt;/elem&gt;&lt;key val=&quot;2&quot;/&gt;&lt;elem&gt;&lt;m_nPartnerID val=&quot;530&quot;/&gt;&lt;m_nIndex val=&quot;3&quot;/&gt;&lt;/elem&gt;&lt;/m_mapectfillschemeMRU&gt;&lt;m_eweekdayFirstOfWeek val=&quot;2&quot;/&gt;&lt;m_eweekdayFirstOfWorkweek val=&quot;2&quot;/&gt;&lt;m_eweekdayFirstOfWeekend val=&quot;7&quot;/&gt;&lt;/CPresentation&gt;&lt;CDefaultPrec id=&quot;9&quot;&gt;&lt;m_precDefault/&gt;&lt;/CDefaultPrec&gt;&lt;CDefaultPrec id=&quot;8&quot;&gt;&lt;m_precDefault/&gt;&lt;/CDefaultPrec&gt;&lt;CDefaultPrec id=&quot;7&quot;&gt;&lt;m_precDefault/&gt;&lt;/CDefaultPrec&gt;&lt;CDefaultPrec id=&quot;6&quot;&gt;&lt;m_precDefault/&gt;&lt;/CDefaultPrec&gt;&lt;CDefaultPrec id=&quot;5&quot;&gt;&lt;m_precDefault/&gt;&lt;/CDefaultPrec&gt;&lt;CDefaultPrec id=&quot;4&quot;&gt;&lt;m_precDefault/&gt;&lt;/CDefaultPrec&gt;&lt;CDefaultPrec id=&quot;3&quot;&gt;&lt;m_precDefault/&gt;&lt;/CDefaultPrec&gt;&lt;CDefaultPrec id=&quot;2&quot;&gt;&lt;m_precDefault&gt;&lt;m_chDecimalSymbol&gt;,&lt;/m_chDecimalSymbol&gt;&lt;m_nGroupingDigits val=&quot;3&quot;/&gt;&lt;m_chGroupingSymbol&gt;.&lt;/m_chGroupingSymbol&gt;&lt;m_chDecimalSymbol17909&gt;,&lt;/m_chDecimalSymbol17909&gt;&lt;m_nGroupingDigits17909 val=&quot;3&quot;/&gt;&lt;m_chGroupingSymbol17909&gt;.&lt;/m_chGroupingSymbol17909&gt;&lt;/m_precDefault&gt;&lt;/CDefaultPrec&gt;&lt;/root&gt;"/>
  <p:tag name="THINKCELLUNDODONOTDELETE" val="3417"/>
</p:tagLst>
</file>

<file path=ppt/theme/theme1.xml><?xml version="1.0" encoding="utf-8"?>
<a:theme xmlns:a="http://schemas.openxmlformats.org/drawingml/2006/main" name="PwC Presentation Orange">
  <a:themeElements>
    <a:clrScheme name="PwC Orange">
      <a:dk1>
        <a:srgbClr val="000000"/>
      </a:dk1>
      <a:lt1>
        <a:srgbClr val="FFFFFF"/>
      </a:lt1>
      <a:dk2>
        <a:srgbClr val="DC6900"/>
      </a:dk2>
      <a:lt2>
        <a:srgbClr val="FFFFFF"/>
      </a:lt2>
      <a:accent1>
        <a:srgbClr val="DC6900"/>
      </a:accent1>
      <a:accent2>
        <a:srgbClr val="FFB600"/>
      </a:accent2>
      <a:accent3>
        <a:srgbClr val="602320"/>
      </a:accent3>
      <a:accent4>
        <a:srgbClr val="E27588"/>
      </a:accent4>
      <a:accent5>
        <a:srgbClr val="A32020"/>
      </a:accent5>
      <a:accent6>
        <a:srgbClr val="E0301E"/>
      </a:accent6>
      <a:hlink>
        <a:srgbClr val="0000FF"/>
      </a:hlink>
      <a:folHlink>
        <a:srgbClr val="0000FF"/>
      </a:folHlink>
    </a:clrScheme>
    <a:fontScheme name="PwC">
      <a:majorFont>
        <a:latin typeface="Georgia"/>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ltGray">
        <a:solidFill>
          <a:schemeClr val="tx2"/>
        </a:solidFill>
        <a:ln w="3175"/>
      </a:spPr>
      <a:bodyPr rtlCol="0" anchor="ctr"/>
      <a:lstStyle>
        <a:defPPr algn="ctr">
          <a:defRPr dirty="0" err="1" smtClean="0">
            <a:solidFill>
              <a:schemeClr val="bg1"/>
            </a:solidFill>
            <a:latin typeface="Georgia" pitchFamily="18" charset="0"/>
          </a:defRPr>
        </a:defPPr>
      </a:lstStyle>
      <a:style>
        <a:lnRef idx="2">
          <a:schemeClr val="accent1">
            <a:shade val="50000"/>
          </a:schemeClr>
        </a:lnRef>
        <a:fillRef idx="1">
          <a:schemeClr val="accent1"/>
        </a:fillRef>
        <a:effectRef idx="0">
          <a:schemeClr val="accent1"/>
        </a:effectRef>
        <a:fontRef idx="minor">
          <a:schemeClr val="lt1"/>
        </a:fontRef>
      </a:style>
    </a:spDef>
    <a:txDef>
      <a:spPr>
        <a:noFill/>
      </a:spPr>
      <a:bodyPr wrap="square" lIns="0" tIns="0" rIns="0" bIns="0" rtlCol="0">
        <a:noAutofit/>
      </a:bodyPr>
      <a:lstStyle>
        <a:defPPr indent="-274320">
          <a:spcAft>
            <a:spcPts val="900"/>
          </a:spcAft>
          <a:defRPr sz="2000" dirty="0" err="1" smtClean="0">
            <a:latin typeface="Georgia" pitchFamily="18" charset="0"/>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o" ma:contentTypeID="0x0101006E88D8EF5B6D6A4FA4F24A38221CA2A7" ma:contentTypeVersion="6" ma:contentTypeDescription="Crear nuevo documento." ma:contentTypeScope="" ma:versionID="903969b1c5ccd2851a4b78b7010f6b94">
  <xsd:schema xmlns:xsd="http://www.w3.org/2001/XMLSchema" xmlns:xs="http://www.w3.org/2001/XMLSchema" xmlns:p="http://schemas.microsoft.com/office/2006/metadata/properties" xmlns:ns2="b9fc4df0-8f56-46e7-b005-54afe0044df7" xmlns:ns3="f339ac9f-4011-41be-9edd-aa0ec2505ec2" xmlns:ns4="a634fd3a-80d4-4d49-b941-d4e9930bb845" targetNamespace="http://schemas.microsoft.com/office/2006/metadata/properties" ma:root="true" ma:fieldsID="ae4fb01ccd6375d3da964cb09df0f1ce" ns2:_="" ns3:_="" ns4:_="">
    <xsd:import namespace="b9fc4df0-8f56-46e7-b005-54afe0044df7"/>
    <xsd:import namespace="f339ac9f-4011-41be-9edd-aa0ec2505ec2"/>
    <xsd:import namespace="a634fd3a-80d4-4d49-b941-d4e9930bb845"/>
    <xsd:element name="properties">
      <xsd:complexType>
        <xsd:sequence>
          <xsd:element name="documentManagement">
            <xsd:complexType>
              <xsd:all>
                <xsd:element ref="ns2:o5844f4883d3435680a1cc19263805bb" minOccurs="0"/>
                <xsd:element ref="ns3:TaxCatchAll" minOccurs="0"/>
                <xsd:element ref="ns4:Actividad" minOccurs="0"/>
                <xsd:element ref="ns2: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9fc4df0-8f56-46e7-b005-54afe0044df7" elementFormDefault="qualified">
    <xsd:import namespace="http://schemas.microsoft.com/office/2006/documentManagement/types"/>
    <xsd:import namespace="http://schemas.microsoft.com/office/infopath/2007/PartnerControls"/>
    <xsd:element name="o5844f4883d3435680a1cc19263805bb" ma:index="9" nillable="true" ma:taxonomy="true" ma:internalName="o5844f4883d3435680a1cc19263805bb" ma:taxonomyFieldName="A_x00f1_o" ma:displayName="Año" ma:default="" ma:fieldId="{85844f48-83d3-4356-80a1-cc19263805bb}" ma:sspId="75895512-3472-4429-b6dd-f16e6a7e3056" ma:termSetId="3a9986d1-9976-46b7-aaf2-2150c697b315" ma:anchorId="d3b1918b-a45b-46f8-aa2e-4eb65f5c06c2" ma:open="false" ma:isKeyword="false">
      <xsd:complexType>
        <xsd:sequence>
          <xsd:element ref="pc:Terms" minOccurs="0" maxOccurs="1"/>
        </xsd:sequence>
      </xsd:complexType>
    </xsd:element>
    <xsd:element name="SharedWithUsers" ma:index="12" nillable="true" ma:displayName="Compartido c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f339ac9f-4011-41be-9edd-aa0ec2505ec2" elementFormDefault="qualified">
    <xsd:import namespace="http://schemas.microsoft.com/office/2006/documentManagement/types"/>
    <xsd:import namespace="http://schemas.microsoft.com/office/infopath/2007/PartnerControls"/>
    <xsd:element name="TaxCatchAll" ma:index="10" nillable="true" ma:displayName="Columna global de taxonomía" ma:hidden="true" ma:list="{b81d49ec-44b4-4378-937d-2925c42fd1fd}" ma:internalName="TaxCatchAll" ma:showField="CatchAllData" ma:web="b9fc4df0-8f56-46e7-b005-54afe0044df7">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a634fd3a-80d4-4d49-b941-d4e9930bb845" elementFormDefault="qualified">
    <xsd:import namespace="http://schemas.microsoft.com/office/2006/documentManagement/types"/>
    <xsd:import namespace="http://schemas.microsoft.com/office/infopath/2007/PartnerControls"/>
    <xsd:element name="Actividad" ma:index="11" nillable="true" ma:displayName="Tema" ma:format="RadioButtons" ma:internalName="Actividad">
      <xsd:simpleType>
        <xsd:restriction base="dms:Choice">
          <xsd:enumeration value="Aniversarios SUGESE"/>
          <xsd:enumeration value="Aspectos legales"/>
          <xsd:enumeration value="Cambio climático"/>
          <xsd:enumeration value="Capacitaciones supervisores"/>
          <xsd:enumeration value="Carta a los Derechos del Consumidor"/>
          <xsd:enumeration value="Colegio de directores de seguros"/>
          <xsd:enumeration value="Conducta de mercado"/>
          <xsd:enumeration value="Conferencias de prensa"/>
          <xsd:enumeration value="Gobierno Corporativo"/>
          <xsd:enumeration value="Hechos Relevantes"/>
          <xsd:enumeration value="Mesas de Diálogo - Climático en el Sector Financiero"/>
          <xsd:enumeration value="Normativa"/>
          <xsd:enumeration value="Riesgo catastrófico"/>
          <xsd:enumeration value="Seminario Tendencias en Regulación"/>
          <xsd:enumeration value="Supervisión de Conducta de Negocio"/>
          <xsd:enumeration value="Taller Conducta Empresarial Responsable"/>
          <xsd:enumeration value="Talleres a periodistas"/>
          <xsd:enumeration value="White papers"/>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ipo de contenido"/>
        <xsd:element ref="dc:title" minOccurs="0" maxOccurs="1" ma:index="4" ma:displayName="Título"/>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o5844f4883d3435680a1cc19263805bb xmlns="b9fc4df0-8f56-46e7-b005-54afe0044df7">
      <Terms xmlns="http://schemas.microsoft.com/office/infopath/2007/PartnerControls">
        <TermInfo xmlns="http://schemas.microsoft.com/office/infopath/2007/PartnerControls">
          <TermName xmlns="http://schemas.microsoft.com/office/infopath/2007/PartnerControls">2018</TermName>
          <TermId xmlns="http://schemas.microsoft.com/office/infopath/2007/PartnerControls">1aea1c8a-2a46-4c33-9d13-9810720611de</TermId>
        </TermInfo>
      </Terms>
    </o5844f4883d3435680a1cc19263805bb>
    <TaxCatchAll xmlns="f339ac9f-4011-41be-9edd-aa0ec2505ec2">
      <Value>22</Value>
    </TaxCatchAll>
    <Actividad xmlns="a634fd3a-80d4-4d49-b941-d4e9930bb845">Seminario Tendencias en Regulación</Actividad>
  </documentManagement>
</p:properties>
</file>

<file path=customXml/itemProps1.xml><?xml version="1.0" encoding="utf-8"?>
<ds:datastoreItem xmlns:ds="http://schemas.openxmlformats.org/officeDocument/2006/customXml" ds:itemID="{0B8639C8-63BE-420B-92E7-D1832A480C5D}"/>
</file>

<file path=customXml/itemProps2.xml><?xml version="1.0" encoding="utf-8"?>
<ds:datastoreItem xmlns:ds="http://schemas.openxmlformats.org/officeDocument/2006/customXml" ds:itemID="{8462DC2C-1F9D-4488-B343-739D03340A51}"/>
</file>

<file path=customXml/itemProps3.xml><?xml version="1.0" encoding="utf-8"?>
<ds:datastoreItem xmlns:ds="http://schemas.openxmlformats.org/officeDocument/2006/customXml" ds:itemID="{8C523BC2-11C0-44D8-B2D8-3C969609E2CD}"/>
</file>

<file path=docProps/CustomMKOP.xml><?xml version="1.0" encoding="utf-8"?>
<Properties xmlns="http://schemas.openxmlformats.org/officeDocument/2006/custom-properties" xmlns:vt="http://schemas.openxmlformats.org/officeDocument/2006/docPropsVTypes">
  <property fmtid="{D5CDD505-2E9C-101B-9397-08002B2CF9AE}" pid="2" name="MKProdID">
    <vt:lpwstr>ZMAuto</vt:lpwstr>
  </property>
  <property fmtid="{D5CDD505-2E9C-101B-9397-08002B2CF9AE}" pid="3" name="SizeBefore">
    <vt:lpwstr>359622</vt:lpwstr>
  </property>
  <property fmtid="{D5CDD505-2E9C-101B-9397-08002B2CF9AE}" pid="4" name="OptimizationTime">
    <vt:lpwstr>20180806_1715</vt:lpwstr>
  </property>
</Properties>
</file>

<file path=docProps/app.xml><?xml version="1.0" encoding="utf-8"?>
<Properties xmlns="http://schemas.openxmlformats.org/officeDocument/2006/extended-properties" xmlns:vt="http://schemas.openxmlformats.org/officeDocument/2006/docPropsVTypes">
  <Template>PwC Presentation Orange</Template>
  <TotalTime>40051</TotalTime>
  <Words>1268</Words>
  <Application>Microsoft Office PowerPoint</Application>
  <PresentationFormat>A4 Paper (210x297 mm)</PresentationFormat>
  <Paragraphs>137</Paragraphs>
  <Slides>12</Slides>
  <Notes>12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Arial</vt:lpstr>
      <vt:lpstr>Calibri</vt:lpstr>
      <vt:lpstr>Georgia</vt:lpstr>
      <vt:lpstr>Wingdings</vt:lpstr>
      <vt:lpstr>PwC Presentation Orange</vt:lpstr>
      <vt:lpstr>PowerPoint Presentation</vt:lpstr>
      <vt:lpstr>PowerPoint Presentation</vt:lpstr>
      <vt:lpstr>Conceptos Generales. ORSA y Apetito de Riesg0</vt:lpstr>
      <vt:lpstr>Conceptos Generales. ORSA y Apetito de Riesg0</vt:lpstr>
      <vt:lpstr>Conceptos Generales. ORSA y Apetito de Riesg0</vt:lpstr>
      <vt:lpstr>Conceptos Generales. ORSA y Apetito de Riesg0</vt:lpstr>
      <vt:lpstr>Proceso de Implementación. Temas a Tener en Cuenta</vt:lpstr>
      <vt:lpstr>Proceso de Implementación. Temas a Tener en Cuenta</vt:lpstr>
      <vt:lpstr>Proceso de Implementación. Temas a Tener en Cuenta</vt:lpstr>
      <vt:lpstr>Proceso de Implementación. Temas a Tener en Cuenta</vt:lpstr>
      <vt:lpstr>Resumen y Conclusiones</vt:lpstr>
      <vt:lpstr>¡Gracias! </vt:lpstr>
    </vt:vector>
  </TitlesOfParts>
  <Company>PricewaterhouseCoopers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ORSA y apetito de riesgo: retos de implementación</dc:title>
  <dc:creator>PwC Spain</dc:creator>
  <cp:lastModifiedBy>Ernesto Rios</cp:lastModifiedBy>
  <cp:revision>2069</cp:revision>
  <cp:lastPrinted>2015-10-06T11:48:34Z</cp:lastPrinted>
  <dcterms:created xsi:type="dcterms:W3CDTF">2010-11-17T20:33:24Z</dcterms:created>
  <dcterms:modified xsi:type="dcterms:W3CDTF">2018-08-06T21:13:58Z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B template version">
    <vt:lpwstr>6</vt:lpwstr>
  </property>
  <property fmtid="{D5CDD505-2E9C-101B-9397-08002B2CF9AE}" pid="3" name="TB template type">
    <vt:lpwstr>Onscreen</vt:lpwstr>
  </property>
  <property fmtid="{D5CDD505-2E9C-101B-9397-08002B2CF9AE}" pid="4" name="Template created by">
    <vt:lpwstr>PwC</vt:lpwstr>
  </property>
  <property fmtid="{D5CDD505-2E9C-101B-9397-08002B2CF9AE}" pid="5" name="Template version">
    <vt:lpwstr>5</vt:lpwstr>
  </property>
  <property fmtid="{D5CDD505-2E9C-101B-9397-08002B2CF9AE}" pid="6" name="ContentTypeId">
    <vt:lpwstr>0x0101006E88D8EF5B6D6A4FA4F24A38221CA2A7</vt:lpwstr>
  </property>
  <property fmtid="{D5CDD505-2E9C-101B-9397-08002B2CF9AE}" pid="7" name="Año">
    <vt:lpwstr>22;#2018|1aea1c8a-2a46-4c33-9d13-9810720611de</vt:lpwstr>
  </property>
</Properties>
</file>