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s/slide4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Masters/slideMaster12.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Masters/slideMaster3.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49.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Masters/slideMaster1.xml" ContentType="application/vnd.openxmlformats-officedocument.presentationml.slideMaster+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16.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1.xml" ContentType="application/vnd.openxmlformats-officedocument.presentationml.slideLayout+xml"/>
  <Override PartName="/ppt/slideLayouts/slideLayout300.xml" ContentType="application/vnd.openxmlformats-officedocument.presentationml.slideLayout+xml"/>
  <Override PartName="/ppt/slideLayouts/slideLayout299.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93.xml" ContentType="application/vnd.openxmlformats-officedocument.presentationml.slideLayout+xml"/>
  <Override PartName="/ppt/slideLayouts/slideLayout292.xml" ContentType="application/vnd.openxmlformats-officedocument.presentationml.slideLayout+xml"/>
  <Override PartName="/ppt/slideLayouts/slideLayout291.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68.xml" ContentType="application/vnd.openxmlformats-officedocument.presentationml.slideLayout+xml"/>
  <Override PartName="/ppt/slideLayouts/slideLayout267.xml" ContentType="application/vnd.openxmlformats-officedocument.presentationml.slideLayout+xml"/>
  <Override PartName="/ppt/slideLayouts/slideLayout266.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notesSlides/notesSlide16.xml" ContentType="application/vnd.openxmlformats-officedocument.presentationml.notesSlide+xml"/>
  <Override PartName="/ppt/slideLayouts/slideLayout193.xml" ContentType="application/vnd.openxmlformats-officedocument.presentationml.slideLayout+xml"/>
  <Override PartName="/ppt/slideLayouts/slideLayout221.xml" ContentType="application/vnd.openxmlformats-officedocument.presentationml.slideLayout+xml"/>
  <Override PartName="/ppt/slideLayouts/slideLayout19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104.xml" ContentType="application/vnd.openxmlformats-officedocument.presentationml.slideLayout+xml"/>
  <Override PartName="/ppt/slideLayouts/slideLayout192.xml" ContentType="application/vnd.openxmlformats-officedocument.presentationml.slideLayout+xml"/>
  <Override PartName="/ppt/slideLayouts/slideLayout106.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0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77.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70.xml" ContentType="application/vnd.openxmlformats-officedocument.presentationml.slideLayout+xml"/>
  <Override PartName="/ppt/slideLayouts/slideLayout129.xml" ContentType="application/vnd.openxmlformats-officedocument.presentationml.slideLayout+xml"/>
  <Override PartName="/ppt/slideLayouts/slideLayout135.xml" ContentType="application/vnd.openxmlformats-officedocument.presentationml.slideLayout+xml"/>
  <Override PartName="/ppt/slideLayouts/slideLayout112.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08.xml" ContentType="application/vnd.openxmlformats-officedocument.presentationml.slideLayout+xml"/>
  <Override PartName="/ppt/slideLayouts/slideLayout111.xml" ContentType="application/vnd.openxmlformats-officedocument.presentationml.slideLayout+xml"/>
  <Override PartName="/ppt/slideLayouts/slideLayout114.xml" ContentType="application/vnd.openxmlformats-officedocument.presentationml.slideLayout+xml"/>
  <Override PartName="/ppt/slideLayouts/slideLayout126.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13.xml" ContentType="application/vnd.openxmlformats-officedocument.presentationml.slideLayout+xml"/>
  <Override PartName="/ppt/slideLayouts/slideLayout121.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theme/theme5.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9.xml" ContentType="application/vnd.openxmlformats-officedocument.themeOverride+xml"/>
  <Override PartName="/ppt/theme/themeOverride8.xml" ContentType="application/vnd.openxmlformats-officedocument.themeOverride+xml"/>
  <Override PartName="/ppt/theme/themeOverride7.xml" ContentType="application/vnd.openxmlformats-officedocument.themeOverride+xml"/>
  <Override PartName="/ppt/theme/theme10.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2.xml" ContentType="application/vnd.openxmlformats-officedocument.drawingml.chart+xml"/>
  <Override PartName="/ppt/theme/themeOverride10.xml" ContentType="application/vnd.openxmlformats-officedocument.themeOverride+xml"/>
  <Override PartName="/ppt/theme/theme13.xml" ContentType="application/vnd.openxmlformats-officedocument.theme+xml"/>
  <Override PartName="/ppt/theme/theme1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12.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1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83.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91.xml" ContentType="application/vnd.openxmlformats-officedocument.presentationml.tags+xml"/>
  <Override PartName="/ppt/tags/tag71.xml" ContentType="application/vnd.openxmlformats-officedocument.presentationml.tags+xml"/>
  <Override PartName="/ppt/tags/tag92.xml" ContentType="application/vnd.openxmlformats-officedocument.presentationml.tags+xml"/>
  <Override PartName="/ppt/tags/tag77.xml" ContentType="application/vnd.openxmlformats-officedocument.presentationml.tags+xml"/>
  <Override PartName="/ppt/tags/tag328.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82.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1.xml" ContentType="application/vnd.openxmlformats-officedocument.presentationml.tags+xml"/>
  <Override PartName="/ppt/tags/tag87.xml" ContentType="application/vnd.openxmlformats-officedocument.presentationml.tags+xml"/>
  <Override PartName="/ppt/tags/tag80.xml" ContentType="application/vnd.openxmlformats-officedocument.presentationml.tags+xml"/>
  <Override PartName="/ppt/tags/tag88.xml" ContentType="application/vnd.openxmlformats-officedocument.presentationml.tags+xml"/>
  <Override PartName="/ppt/tags/tag76.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9.xml" ContentType="application/vnd.openxmlformats-officedocument.presentationml.tags+xml"/>
  <Override PartName="/ppt/tags/tag75.xml" ContentType="application/vnd.openxmlformats-officedocument.presentationml.tags+xml"/>
  <Override PartName="/ppt/tags/tag70.xml" ContentType="application/vnd.openxmlformats-officedocument.presentationml.tags+xml"/>
  <Override PartName="/ppt/tags/tag94.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93.xml" ContentType="application/vnd.openxmlformats-officedocument.presentationml.tags+xml"/>
  <Override PartName="/ppt/tags/tag29.xml" ContentType="application/vnd.openxmlformats-officedocument.presentationml.tags+xml"/>
  <Override PartName="/ppt/tags/tag68.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28.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69.xml" ContentType="application/vnd.openxmlformats-officedocument.presentationml.tags+xml"/>
  <Override PartName="/ppt/tags/tag145.xml" ContentType="application/vnd.openxmlformats-officedocument.presentationml.tags+xml"/>
  <Override PartName="/ppt/tags/tag13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0.xml" ContentType="application/vnd.openxmlformats-officedocument.presentationml.tags+xml"/>
  <Override PartName="/ppt/tags/tag249.xml" ContentType="application/vnd.openxmlformats-officedocument.presentationml.tags+xml"/>
  <Override PartName="/ppt/tags/tag248.xml" ContentType="application/vnd.openxmlformats-officedocument.presentationml.tags+xml"/>
  <Override PartName="/ppt/tags/tag247.xml" ContentType="application/vnd.openxmlformats-officedocument.presentationml.tags+xml"/>
  <Override PartName="/ppt/tags/tag246.xml" ContentType="application/vnd.openxmlformats-officedocument.presentationml.tags+xml"/>
  <Override PartName="/ppt/tags/tag245.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66.xml" ContentType="application/vnd.openxmlformats-officedocument.presentationml.tags+xml"/>
  <Override PartName="/ppt/tags/tag265.xml" ContentType="application/vnd.openxmlformats-officedocument.presentationml.tags+xml"/>
  <Override PartName="/ppt/tags/tag264.xml" ContentType="application/vnd.openxmlformats-officedocument.presentationml.tags+xml"/>
  <Override PartName="/ppt/tags/tag263.xml" ContentType="application/vnd.openxmlformats-officedocument.presentationml.tags+xml"/>
  <Override PartName="/ppt/tags/tag262.xml" ContentType="application/vnd.openxmlformats-officedocument.presentationml.tags+xml"/>
  <Override PartName="/ppt/tags/tag261.xml" ContentType="application/vnd.openxmlformats-officedocument.presentationml.tags+xml"/>
  <Override PartName="/ppt/tags/tag260.xml" ContentType="application/vnd.openxmlformats-officedocument.presentationml.tags+xml"/>
  <Override PartName="/ppt/tags/tag259.xml" ContentType="application/vnd.openxmlformats-officedocument.presentationml.tags+xml"/>
  <Override PartName="/ppt/tags/tag258.xml" ContentType="application/vnd.openxmlformats-officedocument.presentationml.tags+xml"/>
  <Override PartName="/ppt/tags/tag244.xml" ContentType="application/vnd.openxmlformats-officedocument.presentationml.tags+xml"/>
  <Override PartName="/ppt/tags/tag243.xml" ContentType="application/vnd.openxmlformats-officedocument.presentationml.tags+xml"/>
  <Override PartName="/ppt/tags/tag242.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25.xml" ContentType="application/vnd.openxmlformats-officedocument.presentationml.tags+xml"/>
  <Override PartName="/ppt/tags/tag224.xml" ContentType="application/vnd.openxmlformats-officedocument.presentationml.tags+xml"/>
  <Override PartName="/ppt/tags/tag223.xml" ContentType="application/vnd.openxmlformats-officedocument.presentationml.tags+xml"/>
  <Override PartName="/ppt/tags/tag222.xml" ContentType="application/vnd.openxmlformats-officedocument.presentationml.tags+xml"/>
  <Override PartName="/ppt/tags/tag221.xml" ContentType="application/vnd.openxmlformats-officedocument.presentationml.tags+xml"/>
  <Override PartName="/ppt/tags/tag220.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41.xml" ContentType="application/vnd.openxmlformats-officedocument.presentationml.tags+xml"/>
  <Override PartName="/ppt/tags/tag240.xml" ContentType="application/vnd.openxmlformats-officedocument.presentationml.tags+xml"/>
  <Override PartName="/ppt/tags/tag239.xml" ContentType="application/vnd.openxmlformats-officedocument.presentationml.tags+xml"/>
  <Override PartName="/ppt/tags/tag238.xml" ContentType="application/vnd.openxmlformats-officedocument.presentationml.tags+xml"/>
  <Override PartName="/ppt/tags/tag237.xml" ContentType="application/vnd.openxmlformats-officedocument.presentationml.tags+xml"/>
  <Override PartName="/ppt/tags/tag236.xml" ContentType="application/vnd.openxmlformats-officedocument.presentationml.tags+xml"/>
  <Override PartName="/ppt/tags/tag235.xml" ContentType="application/vnd.openxmlformats-officedocument.presentationml.tags+xml"/>
  <Override PartName="/ppt/tags/tag234.xml" ContentType="application/vnd.openxmlformats-officedocument.presentationml.tags+xml"/>
  <Override PartName="/ppt/tags/tag233.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299.xml" ContentType="application/vnd.openxmlformats-officedocument.presentationml.tags+xml"/>
  <Override PartName="/ppt/tags/tag298.xml" ContentType="application/vnd.openxmlformats-officedocument.presentationml.tags+xml"/>
  <Override PartName="/ppt/tags/tag297.xml" ContentType="application/vnd.openxmlformats-officedocument.presentationml.tags+xml"/>
  <Override PartName="/ppt/tags/tag296.xml" ContentType="application/vnd.openxmlformats-officedocument.presentationml.tags+xml"/>
  <Override PartName="/ppt/tags/tag295.xml" ContentType="application/vnd.openxmlformats-officedocument.presentationml.tags+xml"/>
  <Override PartName="/ppt/tags/tag294.xml" ContentType="application/vnd.openxmlformats-officedocument.presentationml.tags+xml"/>
  <Override PartName="/ppt/tags/tag30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329.xml" ContentType="application/vnd.openxmlformats-officedocument.presentationml.tags+xml"/>
  <Override PartName="/ppt/tags/tag311.xml" ContentType="application/vnd.openxmlformats-officedocument.presentationml.tags+xml"/>
  <Override PartName="/ppt/tags/tag310.xml" ContentType="application/vnd.openxmlformats-officedocument.presentationml.tags+xml"/>
  <Override PartName="/ppt/tags/tag309.xml" ContentType="application/vnd.openxmlformats-officedocument.presentationml.tags+xml"/>
  <Override PartName="/ppt/tags/tag308.xml" ContentType="application/vnd.openxmlformats-officedocument.presentationml.tags+xml"/>
  <Override PartName="/ppt/tags/tag330.xml" ContentType="application/vnd.openxmlformats-officedocument.presentationml.tags+xml"/>
  <Override PartName="/ppt/tags/tag307.xml" ContentType="application/vnd.openxmlformats-officedocument.presentationml.tags+xml"/>
  <Override PartName="/ppt/tags/tag306.xml" ContentType="application/vnd.openxmlformats-officedocument.presentationml.tags+xml"/>
  <Override PartName="/ppt/tags/tag305.xml" ContentType="application/vnd.openxmlformats-officedocument.presentationml.tags+xml"/>
  <Override PartName="/ppt/tags/tag293.xml" ContentType="application/vnd.openxmlformats-officedocument.presentationml.tags+xml"/>
  <Override PartName="/ppt/tags/tag292.xml" ContentType="application/vnd.openxmlformats-officedocument.presentationml.tags+xml"/>
  <Override PartName="/ppt/tags/tag291.xml" ContentType="application/vnd.openxmlformats-officedocument.presentationml.tags+xml"/>
  <Override PartName="/ppt/tags/tag278.xml" ContentType="application/vnd.openxmlformats-officedocument.presentationml.tags+xml"/>
  <Override PartName="/ppt/tags/tag277.xml" ContentType="application/vnd.openxmlformats-officedocument.presentationml.tags+xml"/>
  <Override PartName="/ppt/tags/tag276.xml" ContentType="application/vnd.openxmlformats-officedocument.presentationml.tags+xml"/>
  <Override PartName="/ppt/tags/tag275.xml" ContentType="application/vnd.openxmlformats-officedocument.presentationml.tags+xml"/>
  <Override PartName="/ppt/tags/tag274.xml" ContentType="application/vnd.openxmlformats-officedocument.presentationml.tags+xml"/>
  <Override PartName="/ppt/tags/tag273.xml" ContentType="application/vnd.openxmlformats-officedocument.presentationml.tags+xml"/>
  <Override PartName="/ppt/tags/tag272.xml" ContentType="application/vnd.openxmlformats-officedocument.presentationml.tags+xml"/>
  <Override PartName="/ppt/tags/tag271.xml" ContentType="application/vnd.openxmlformats-officedocument.presentationml.tags+xml"/>
  <Override PartName="/ppt/tags/tag270.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90.xml" ContentType="application/vnd.openxmlformats-officedocument.presentationml.tags+xml"/>
  <Override PartName="/ppt/tags/tag289.xml" ContentType="application/vnd.openxmlformats-officedocument.presentationml.tags+xml"/>
  <Override PartName="/ppt/tags/tag288.xml" ContentType="application/vnd.openxmlformats-officedocument.presentationml.tags+xml"/>
  <Override PartName="/ppt/tags/tag287.xml" ContentType="application/vnd.openxmlformats-officedocument.presentationml.tags+xml"/>
  <Override PartName="/ppt/tags/tag286.xml" ContentType="application/vnd.openxmlformats-officedocument.presentationml.tags+xml"/>
  <Override PartName="/ppt/tags/tag285.xml" ContentType="application/vnd.openxmlformats-officedocument.presentationml.tags+xml"/>
  <Override PartName="/ppt/tags/tag284.xml" ContentType="application/vnd.openxmlformats-officedocument.presentationml.tags+xml"/>
  <Override PartName="/ppt/tags/tag283.xml" ContentType="application/vnd.openxmlformats-officedocument.presentationml.tags+xml"/>
  <Override PartName="/ppt/tags/tag282.xml" ContentType="application/vnd.openxmlformats-officedocument.presentationml.tags+xml"/>
  <Override PartName="/ppt/tags/tag219.xml" ContentType="application/vnd.openxmlformats-officedocument.presentationml.tags+xml"/>
  <Override PartName="/ppt/tags/tag218.xml" ContentType="application/vnd.openxmlformats-officedocument.presentationml.tags+xml"/>
  <Override PartName="/ppt/tags/tag217.xml" ContentType="application/vnd.openxmlformats-officedocument.presentationml.tags+xml"/>
  <Override PartName="/ppt/tags/tag318.xml" ContentType="application/vnd.openxmlformats-officedocument.presentationml.tags+xml"/>
  <Override PartName="/ppt/tags/tag317.xml" ContentType="application/vnd.openxmlformats-officedocument.presentationml.tags+xml"/>
  <Override PartName="/ppt/tags/tag316.xml" ContentType="application/vnd.openxmlformats-officedocument.presentationml.tags+xml"/>
  <Override PartName="/ppt/tags/tag315.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314.xml" ContentType="application/vnd.openxmlformats-officedocument.presentationml.tags+xml"/>
  <Override PartName="/ppt/tags/tag313.xml" ContentType="application/vnd.openxmlformats-officedocument.presentationml.tags+xml"/>
  <Override PartName="/ppt/tags/tag312.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326.xml" ContentType="application/vnd.openxmlformats-officedocument.presentationml.tags+xml"/>
  <Override PartName="/ppt/tags/tag32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327.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0.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6.xml" ContentType="application/vnd.openxmlformats-officedocument.presentationml.tags+xml"/>
  <Override PartName="/ppt/tags/tag215.xml" ContentType="application/vnd.openxmlformats-officedocument.presentationml.tags+xml"/>
  <Override PartName="/ppt/tags/tag214.xml" ContentType="application/vnd.openxmlformats-officedocument.presentationml.tags+xml"/>
  <Override PartName="/ppt/tags/tag213.xml" ContentType="application/vnd.openxmlformats-officedocument.presentationml.tags+xml"/>
  <Override PartName="/ppt/tags/tag212.xml" ContentType="application/vnd.openxmlformats-officedocument.presentationml.tags+xml"/>
  <Override PartName="/ppt/tags/tag211.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192.xml" ContentType="application/vnd.openxmlformats-officedocument.presentationml.tags+xml"/>
  <Override PartName="/ppt/tags/tag179.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71.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91.xml" ContentType="application/vnd.openxmlformats-officedocument.presentationml.tags+xml"/>
  <Override PartName="/ppt/tags/tag190.xml" ContentType="application/vnd.openxmlformats-officedocument.presentationml.tags+xml"/>
  <Override PartName="/ppt/tags/tag189.xml" ContentType="application/vnd.openxmlformats-officedocument.presentationml.tags+xml"/>
  <Override PartName="/ppt/tags/tag188.xml" ContentType="application/vnd.openxmlformats-officedocument.presentationml.tags+xml"/>
  <Override PartName="/ppt/tags/tag187.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2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86" r:id="rId3"/>
    <p:sldMasterId id="2147483807" r:id="rId4"/>
    <p:sldMasterId id="2147483855" r:id="rId5"/>
    <p:sldMasterId id="2147483956" r:id="rId6"/>
    <p:sldMasterId id="2147483979" r:id="rId7"/>
    <p:sldMasterId id="2147484001" r:id="rId8"/>
    <p:sldMasterId id="2147484023" r:id="rId9"/>
    <p:sldMasterId id="2147484045" r:id="rId10"/>
    <p:sldMasterId id="2147484069" r:id="rId11"/>
    <p:sldMasterId id="2147484091" r:id="rId12"/>
  </p:sldMasterIdLst>
  <p:notesMasterIdLst>
    <p:notesMasterId r:id="rId62"/>
  </p:notesMasterIdLst>
  <p:handoutMasterIdLst>
    <p:handoutMasterId r:id="rId63"/>
  </p:handoutMasterIdLst>
  <p:sldIdLst>
    <p:sldId id="324" r:id="rId13"/>
    <p:sldId id="522" r:id="rId14"/>
    <p:sldId id="682" r:id="rId15"/>
    <p:sldId id="680" r:id="rId16"/>
    <p:sldId id="697" r:id="rId17"/>
    <p:sldId id="698" r:id="rId18"/>
    <p:sldId id="681" r:id="rId19"/>
    <p:sldId id="639" r:id="rId20"/>
    <p:sldId id="688" r:id="rId21"/>
    <p:sldId id="683" r:id="rId22"/>
    <p:sldId id="686" r:id="rId23"/>
    <p:sldId id="687" r:id="rId24"/>
    <p:sldId id="640" r:id="rId25"/>
    <p:sldId id="641" r:id="rId26"/>
    <p:sldId id="643" r:id="rId27"/>
    <p:sldId id="629" r:id="rId28"/>
    <p:sldId id="631" r:id="rId29"/>
    <p:sldId id="632" r:id="rId30"/>
    <p:sldId id="689" r:id="rId31"/>
    <p:sldId id="657" r:id="rId32"/>
    <p:sldId id="638" r:id="rId33"/>
    <p:sldId id="693" r:id="rId34"/>
    <p:sldId id="696" r:id="rId35"/>
    <p:sldId id="618" r:id="rId36"/>
    <p:sldId id="699" r:id="rId37"/>
    <p:sldId id="702" r:id="rId38"/>
    <p:sldId id="684" r:id="rId39"/>
    <p:sldId id="685" r:id="rId40"/>
    <p:sldId id="692" r:id="rId41"/>
    <p:sldId id="694" r:id="rId42"/>
    <p:sldId id="701" r:id="rId43"/>
    <p:sldId id="703" r:id="rId44"/>
    <p:sldId id="672" r:id="rId45"/>
    <p:sldId id="704" r:id="rId46"/>
    <p:sldId id="705" r:id="rId47"/>
    <p:sldId id="706" r:id="rId48"/>
    <p:sldId id="707" r:id="rId49"/>
    <p:sldId id="708" r:id="rId50"/>
    <p:sldId id="709" r:id="rId51"/>
    <p:sldId id="710" r:id="rId52"/>
    <p:sldId id="711" r:id="rId53"/>
    <p:sldId id="712" r:id="rId54"/>
    <p:sldId id="713" r:id="rId55"/>
    <p:sldId id="617" r:id="rId56"/>
    <p:sldId id="714" r:id="rId57"/>
    <p:sldId id="715" r:id="rId58"/>
    <p:sldId id="716" r:id="rId59"/>
    <p:sldId id="700" r:id="rId60"/>
    <p:sldId id="695" r:id="rId61"/>
  </p:sldIdLst>
  <p:sldSz cx="9144000" cy="6858000" type="screen4x3"/>
  <p:notesSz cx="6794500" cy="99314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3500"/>
    <a:srgbClr val="D9D9D9"/>
    <a:srgbClr val="FFA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86853" autoAdjust="0"/>
  </p:normalViewPr>
  <p:slideViewPr>
    <p:cSldViewPr>
      <p:cViewPr varScale="1">
        <p:scale>
          <a:sx n="74" d="100"/>
          <a:sy n="74" d="100"/>
        </p:scale>
        <p:origin x="1146" y="72"/>
      </p:cViewPr>
      <p:guideLst>
        <p:guide orient="horz" pos="2160"/>
        <p:guide pos="2880"/>
      </p:guideLst>
    </p:cSldViewPr>
  </p:slideViewPr>
  <p:notesTextViewPr>
    <p:cViewPr>
      <p:scale>
        <a:sx n="1" d="1"/>
        <a:sy n="1" d="1"/>
      </p:scale>
      <p:origin x="0" y="0"/>
    </p:cViewPr>
  </p:notesTextViewPr>
  <p:sorterViewPr>
    <p:cViewPr>
      <p:scale>
        <a:sx n="100" d="100"/>
        <a:sy n="100" d="100"/>
      </p:scale>
      <p:origin x="0" y="-21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i</c:v>
                </c:pt>
              </c:strCache>
            </c:strRef>
          </c:tx>
          <c:spPr>
            <a:ln w="19050">
              <a:noFill/>
            </a:ln>
          </c:spPr>
          <c:dPt>
            <c:idx val="0"/>
            <c:bubble3D val="0"/>
            <c:spPr>
              <a:solidFill>
                <a:schemeClr val="accent4">
                  <a:lumMod val="60000"/>
                  <a:lumOff val="40000"/>
                </a:schemeClr>
              </a:solidFill>
              <a:ln w="19050">
                <a:noFill/>
              </a:ln>
            </c:spPr>
            <c:extLst xmlns:c16r2="http://schemas.microsoft.com/office/drawing/2015/06/chart">
              <c:ext xmlns:c16="http://schemas.microsoft.com/office/drawing/2014/chart" uri="{C3380CC4-5D6E-409C-BE32-E72D297353CC}">
                <c16:uniqueId val="{00000001-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03-6947-494C-9210-4E11B6F54D65}"/>
              </c:ext>
            </c:extLst>
          </c:dPt>
          <c:cat>
            <c:strRef>
              <c:f>Sheet1!$A$2:$A$3</c:f>
              <c:strCache>
                <c:ptCount val="2"/>
                <c:pt idx="0">
                  <c:v>1st Qtr</c:v>
                </c:pt>
                <c:pt idx="1">
                  <c:v>2nd Qtr</c:v>
                </c:pt>
              </c:strCache>
            </c:strRef>
          </c:cat>
          <c:val>
            <c:numRef>
              <c:f>Sheet1!$B$2:$B$3</c:f>
              <c:numCache>
                <c:formatCode>General</c:formatCode>
                <c:ptCount val="2"/>
                <c:pt idx="0">
                  <c:v>3.6</c:v>
                </c:pt>
                <c:pt idx="1">
                  <c:v>6.7</c:v>
                </c:pt>
              </c:numCache>
            </c:numRef>
          </c:val>
          <c:extLst xmlns:c16r2="http://schemas.microsoft.com/office/drawing/2015/06/chart">
            <c:ext xmlns:c16="http://schemas.microsoft.com/office/drawing/2014/chart" uri="{C3380CC4-5D6E-409C-BE32-E72D297353CC}">
              <c16:uniqueId val="{00000004-6947-494C-9210-4E11B6F54D65}"/>
            </c:ext>
          </c:extLst>
        </c:ser>
        <c:ser>
          <c:idx val="1"/>
          <c:order val="1"/>
          <c:tx>
            <c:strRef>
              <c:f>Sheet1!$C$1</c:f>
              <c:strCache>
                <c:ptCount val="1"/>
                <c:pt idx="0">
                  <c:v>h</c:v>
                </c:pt>
              </c:strCache>
            </c:strRef>
          </c:tx>
          <c:spPr>
            <a:ln w="19050">
              <a:noFill/>
            </a:ln>
          </c:spPr>
          <c:dPt>
            <c:idx val="0"/>
            <c:bubble3D val="0"/>
            <c:spPr>
              <a:solidFill>
                <a:schemeClr val="accent2"/>
              </a:solidFill>
              <a:ln w="19050">
                <a:noFill/>
              </a:ln>
            </c:spPr>
            <c:extLst xmlns:c16r2="http://schemas.microsoft.com/office/drawing/2015/06/chart">
              <c:ext xmlns:c16="http://schemas.microsoft.com/office/drawing/2014/chart" uri="{C3380CC4-5D6E-409C-BE32-E72D297353CC}">
                <c16:uniqueId val="{00000006-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08-6947-494C-9210-4E11B6F54D65}"/>
              </c:ext>
            </c:extLst>
          </c:dPt>
          <c:cat>
            <c:strRef>
              <c:f>Sheet1!$A$2:$A$3</c:f>
              <c:strCache>
                <c:ptCount val="2"/>
                <c:pt idx="0">
                  <c:v>1st Qtr</c:v>
                </c:pt>
                <c:pt idx="1">
                  <c:v>2nd Qtr</c:v>
                </c:pt>
              </c:strCache>
            </c:strRef>
          </c:cat>
          <c:val>
            <c:numRef>
              <c:f>Sheet1!$C$2:$C$3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9-6947-494C-9210-4E11B6F54D65}"/>
            </c:ext>
          </c:extLst>
        </c:ser>
        <c:ser>
          <c:idx val="2"/>
          <c:order val="2"/>
          <c:tx>
            <c:strRef>
              <c:f>Sheet1!$D$1</c:f>
              <c:strCache>
                <c:ptCount val="1"/>
                <c:pt idx="0">
                  <c:v>g</c:v>
                </c:pt>
              </c:strCache>
            </c:strRef>
          </c:tx>
          <c:spPr>
            <a:ln w="19050">
              <a:noFill/>
            </a:ln>
          </c:spPr>
          <c:dPt>
            <c:idx val="0"/>
            <c:bubble3D val="0"/>
            <c:spPr>
              <a:solidFill>
                <a:srgbClr val="EB8C00"/>
              </a:solidFill>
              <a:ln w="19050">
                <a:noFill/>
              </a:ln>
            </c:spPr>
            <c:extLst xmlns:c16r2="http://schemas.microsoft.com/office/drawing/2015/06/chart">
              <c:ext xmlns:c16="http://schemas.microsoft.com/office/drawing/2014/chart" uri="{C3380CC4-5D6E-409C-BE32-E72D297353CC}">
                <c16:uniqueId val="{0000000B-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0D-6947-494C-9210-4E11B6F54D65}"/>
              </c:ext>
            </c:extLst>
          </c:dPt>
          <c:cat>
            <c:strRef>
              <c:f>Sheet1!$A$2:$A$3</c:f>
              <c:strCache>
                <c:ptCount val="2"/>
                <c:pt idx="0">
                  <c:v>1st Qtr</c:v>
                </c:pt>
                <c:pt idx="1">
                  <c:v>2nd Qtr</c:v>
                </c:pt>
              </c:strCache>
            </c:strRef>
          </c:cat>
          <c:val>
            <c:numRef>
              <c:f>Sheet1!$D$2:$D$3</c:f>
              <c:numCache>
                <c:formatCode>General</c:formatCode>
                <c:ptCount val="2"/>
                <c:pt idx="0">
                  <c:v>4.4000000000000004</c:v>
                </c:pt>
                <c:pt idx="1">
                  <c:v>5.6</c:v>
                </c:pt>
              </c:numCache>
            </c:numRef>
          </c:val>
          <c:extLst xmlns:c16r2="http://schemas.microsoft.com/office/drawing/2015/06/chart">
            <c:ext xmlns:c16="http://schemas.microsoft.com/office/drawing/2014/chart" uri="{C3380CC4-5D6E-409C-BE32-E72D297353CC}">
              <c16:uniqueId val="{0000000E-6947-494C-9210-4E11B6F54D65}"/>
            </c:ext>
          </c:extLst>
        </c:ser>
        <c:ser>
          <c:idx val="3"/>
          <c:order val="3"/>
          <c:tx>
            <c:strRef>
              <c:f>Sheet1!$E$1</c:f>
              <c:strCache>
                <c:ptCount val="1"/>
                <c:pt idx="0">
                  <c:v>f</c:v>
                </c:pt>
              </c:strCache>
            </c:strRef>
          </c:tx>
          <c:spPr>
            <a:ln w="19050">
              <a:noFill/>
            </a:ln>
          </c:spPr>
          <c:dPt>
            <c:idx val="0"/>
            <c:bubble3D val="0"/>
            <c:spPr>
              <a:solidFill>
                <a:schemeClr val="tx2"/>
              </a:solidFill>
              <a:ln w="19050">
                <a:noFill/>
              </a:ln>
            </c:spPr>
            <c:extLst xmlns:c16r2="http://schemas.microsoft.com/office/drawing/2015/06/chart">
              <c:ext xmlns:c16="http://schemas.microsoft.com/office/drawing/2014/chart" uri="{C3380CC4-5D6E-409C-BE32-E72D297353CC}">
                <c16:uniqueId val="{00000010-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12-6947-494C-9210-4E11B6F54D65}"/>
              </c:ext>
            </c:extLst>
          </c:dPt>
          <c:cat>
            <c:strRef>
              <c:f>Sheet1!$A$2:$A$3</c:f>
              <c:strCache>
                <c:ptCount val="2"/>
                <c:pt idx="0">
                  <c:v>1st Qtr</c:v>
                </c:pt>
                <c:pt idx="1">
                  <c:v>2nd Qtr</c:v>
                </c:pt>
              </c:strCache>
            </c:strRef>
          </c:cat>
          <c:val>
            <c:numRef>
              <c:f>Sheet1!$E$2:$E$3</c:f>
              <c:numCache>
                <c:formatCode>General</c:formatCode>
                <c:ptCount val="2"/>
                <c:pt idx="0">
                  <c:v>4.5999999999999996</c:v>
                </c:pt>
                <c:pt idx="1">
                  <c:v>5.4</c:v>
                </c:pt>
              </c:numCache>
            </c:numRef>
          </c:val>
          <c:extLst xmlns:c16r2="http://schemas.microsoft.com/office/drawing/2015/06/chart">
            <c:ext xmlns:c16="http://schemas.microsoft.com/office/drawing/2014/chart" uri="{C3380CC4-5D6E-409C-BE32-E72D297353CC}">
              <c16:uniqueId val="{00000013-6947-494C-9210-4E11B6F54D65}"/>
            </c:ext>
          </c:extLst>
        </c:ser>
        <c:ser>
          <c:idx val="4"/>
          <c:order val="4"/>
          <c:tx>
            <c:strRef>
              <c:f>Sheet1!$F$1</c:f>
              <c:strCache>
                <c:ptCount val="1"/>
                <c:pt idx="0">
                  <c:v>e</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15-6947-494C-9210-4E11B6F54D65}"/>
              </c:ext>
            </c:extLst>
          </c:dPt>
          <c:dPt>
            <c:idx val="1"/>
            <c:bubble3D val="0"/>
            <c:spPr>
              <a:noFill/>
              <a:ln>
                <a:noFill/>
              </a:ln>
            </c:spPr>
            <c:extLst xmlns:c16r2="http://schemas.microsoft.com/office/drawing/2015/06/chart">
              <c:ext xmlns:c16="http://schemas.microsoft.com/office/drawing/2014/chart" uri="{C3380CC4-5D6E-409C-BE32-E72D297353CC}">
                <c16:uniqueId val="{00000017-6947-494C-9210-4E11B6F54D65}"/>
              </c:ext>
            </c:extLst>
          </c:dPt>
          <c:cat>
            <c:strRef>
              <c:f>Sheet1!$A$2:$A$3</c:f>
              <c:strCache>
                <c:ptCount val="2"/>
                <c:pt idx="0">
                  <c:v>1st Qtr</c:v>
                </c:pt>
                <c:pt idx="1">
                  <c:v>2nd Qtr</c:v>
                </c:pt>
              </c:strCache>
            </c:strRef>
          </c:cat>
          <c:val>
            <c:numRef>
              <c:f>Sheet1!$F$2:$F$3</c:f>
              <c:numCache>
                <c:formatCode>General</c:formatCode>
                <c:ptCount val="2"/>
                <c:pt idx="0">
                  <c:v>5.0999999999999996</c:v>
                </c:pt>
                <c:pt idx="1">
                  <c:v>4.9000000000000004</c:v>
                </c:pt>
              </c:numCache>
            </c:numRef>
          </c:val>
          <c:extLst xmlns:c16r2="http://schemas.microsoft.com/office/drawing/2015/06/chart">
            <c:ext xmlns:c16="http://schemas.microsoft.com/office/drawing/2014/chart" uri="{C3380CC4-5D6E-409C-BE32-E72D297353CC}">
              <c16:uniqueId val="{00000018-6947-494C-9210-4E11B6F54D65}"/>
            </c:ext>
          </c:extLst>
        </c:ser>
        <c:ser>
          <c:idx val="5"/>
          <c:order val="5"/>
          <c:tx>
            <c:strRef>
              <c:f>Sheet1!$G$1</c:f>
              <c:strCache>
                <c:ptCount val="1"/>
                <c:pt idx="0">
                  <c:v>d2</c:v>
                </c:pt>
              </c:strCache>
            </c:strRef>
          </c:tx>
          <c:spPr>
            <a:ln w="19050">
              <a:noFill/>
            </a:ln>
          </c:spPr>
          <c:dPt>
            <c:idx val="0"/>
            <c:bubble3D val="0"/>
            <c:spPr>
              <a:solidFill>
                <a:schemeClr val="accent5"/>
              </a:solidFill>
              <a:ln w="19050">
                <a:noFill/>
              </a:ln>
            </c:spPr>
            <c:extLst xmlns:c16r2="http://schemas.microsoft.com/office/drawing/2015/06/chart">
              <c:ext xmlns:c16="http://schemas.microsoft.com/office/drawing/2014/chart" uri="{C3380CC4-5D6E-409C-BE32-E72D297353CC}">
                <c16:uniqueId val="{0000001A-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1C-6947-494C-9210-4E11B6F54D65}"/>
              </c:ext>
            </c:extLst>
          </c:dPt>
          <c:cat>
            <c:strRef>
              <c:f>Sheet1!$A$2:$A$3</c:f>
              <c:strCache>
                <c:ptCount val="2"/>
                <c:pt idx="0">
                  <c:v>1st Qtr</c:v>
                </c:pt>
                <c:pt idx="1">
                  <c:v>2nd Qtr</c:v>
                </c:pt>
              </c:strCache>
            </c:strRef>
          </c:cat>
          <c:val>
            <c:numRef>
              <c:f>Sheet1!$G$2:$G$3</c:f>
              <c:numCache>
                <c:formatCode>General</c:formatCode>
                <c:ptCount val="2"/>
                <c:pt idx="0">
                  <c:v>5.4</c:v>
                </c:pt>
                <c:pt idx="1">
                  <c:v>4.5999999999999996</c:v>
                </c:pt>
              </c:numCache>
            </c:numRef>
          </c:val>
          <c:extLst xmlns:c16r2="http://schemas.microsoft.com/office/drawing/2015/06/chart">
            <c:ext xmlns:c16="http://schemas.microsoft.com/office/drawing/2014/chart" uri="{C3380CC4-5D6E-409C-BE32-E72D297353CC}">
              <c16:uniqueId val="{0000001D-6947-494C-9210-4E11B6F54D65}"/>
            </c:ext>
          </c:extLst>
        </c:ser>
        <c:ser>
          <c:idx val="6"/>
          <c:order val="6"/>
          <c:tx>
            <c:strRef>
              <c:f>Sheet1!$H$1</c:f>
              <c:strCache>
                <c:ptCount val="1"/>
                <c:pt idx="0">
                  <c:v>c2</c:v>
                </c:pt>
              </c:strCache>
            </c:strRef>
          </c:tx>
          <c:spPr>
            <a:ln w="19050">
              <a:noFill/>
            </a:ln>
          </c:spPr>
          <c:dPt>
            <c:idx val="0"/>
            <c:bubble3D val="0"/>
            <c:spPr>
              <a:solidFill>
                <a:schemeClr val="accent6"/>
              </a:solidFill>
              <a:ln w="19050">
                <a:noFill/>
              </a:ln>
            </c:spPr>
            <c:extLst xmlns:c16r2="http://schemas.microsoft.com/office/drawing/2015/06/chart">
              <c:ext xmlns:c16="http://schemas.microsoft.com/office/drawing/2014/chart" uri="{C3380CC4-5D6E-409C-BE32-E72D297353CC}">
                <c16:uniqueId val="{0000001F-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21-6947-494C-9210-4E11B6F54D65}"/>
              </c:ext>
            </c:extLst>
          </c:dPt>
          <c:cat>
            <c:strRef>
              <c:f>Sheet1!$A$2:$A$3</c:f>
              <c:strCache>
                <c:ptCount val="2"/>
                <c:pt idx="0">
                  <c:v>1st Qtr</c:v>
                </c:pt>
                <c:pt idx="1">
                  <c:v>2nd Qtr</c:v>
                </c:pt>
              </c:strCache>
            </c:strRef>
          </c:cat>
          <c:val>
            <c:numRef>
              <c:f>Sheet1!$H$2:$H$3</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22-6947-494C-9210-4E11B6F54D65}"/>
            </c:ext>
          </c:extLst>
        </c:ser>
        <c:ser>
          <c:idx val="7"/>
          <c:order val="7"/>
          <c:tx>
            <c:strRef>
              <c:f>Sheet1!$I$1</c:f>
              <c:strCache>
                <c:ptCount val="1"/>
                <c:pt idx="0">
                  <c:v>b2</c:v>
                </c:pt>
              </c:strCache>
            </c:strRef>
          </c:tx>
          <c:spPr>
            <a:solidFill>
              <a:schemeClr val="accent4"/>
            </a:solidFill>
            <a:ln w="19050">
              <a:noFill/>
            </a:ln>
          </c:spPr>
          <c:dPt>
            <c:idx val="0"/>
            <c:bubble3D val="0"/>
            <c:extLst xmlns:c16r2="http://schemas.microsoft.com/office/drawing/2015/06/chart">
              <c:ext xmlns:c16="http://schemas.microsoft.com/office/drawing/2014/chart" uri="{C3380CC4-5D6E-409C-BE32-E72D297353CC}">
                <c16:uniqueId val="{00000023-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25-6947-494C-9210-4E11B6F54D65}"/>
              </c:ext>
            </c:extLst>
          </c:dPt>
          <c:cat>
            <c:strRef>
              <c:f>Sheet1!$A$2:$A$3</c:f>
              <c:strCache>
                <c:ptCount val="2"/>
                <c:pt idx="0">
                  <c:v>1st Qtr</c:v>
                </c:pt>
                <c:pt idx="1">
                  <c:v>2nd Qtr</c:v>
                </c:pt>
              </c:strCache>
            </c:strRef>
          </c:cat>
          <c:val>
            <c:numRef>
              <c:f>Sheet1!$I$2:$I$3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26-6947-494C-9210-4E11B6F54D65}"/>
            </c:ext>
          </c:extLst>
        </c:ser>
        <c:ser>
          <c:idx val="8"/>
          <c:order val="8"/>
          <c:tx>
            <c:strRef>
              <c:f>Sheet1!$J$1</c:f>
              <c:strCache>
                <c:ptCount val="1"/>
                <c:pt idx="0">
                  <c:v>a2</c:v>
                </c:pt>
              </c:strCache>
            </c:strRef>
          </c:tx>
          <c:spPr>
            <a:ln w="19050">
              <a:noFill/>
            </a:ln>
          </c:spPr>
          <c:dPt>
            <c:idx val="0"/>
            <c:bubble3D val="0"/>
            <c:spPr>
              <a:solidFill>
                <a:srgbClr val="968C6D"/>
              </a:solidFill>
              <a:ln w="19050">
                <a:noFill/>
              </a:ln>
            </c:spPr>
            <c:extLst xmlns:c16r2="http://schemas.microsoft.com/office/drawing/2015/06/chart">
              <c:ext xmlns:c16="http://schemas.microsoft.com/office/drawing/2014/chart" uri="{C3380CC4-5D6E-409C-BE32-E72D297353CC}">
                <c16:uniqueId val="{00000028-6947-494C-9210-4E11B6F54D65}"/>
              </c:ext>
            </c:extLst>
          </c:dPt>
          <c:dPt>
            <c:idx val="1"/>
            <c:bubble3D val="0"/>
            <c:spPr>
              <a:noFill/>
              <a:ln w="19050">
                <a:noFill/>
              </a:ln>
            </c:spPr>
            <c:extLst xmlns:c16r2="http://schemas.microsoft.com/office/drawing/2015/06/chart">
              <c:ext xmlns:c16="http://schemas.microsoft.com/office/drawing/2014/chart" uri="{C3380CC4-5D6E-409C-BE32-E72D297353CC}">
                <c16:uniqueId val="{0000002A-6947-494C-9210-4E11B6F54D65}"/>
              </c:ext>
            </c:extLst>
          </c:dPt>
          <c:cat>
            <c:strRef>
              <c:f>Sheet1!$A$2:$A$3</c:f>
              <c:strCache>
                <c:ptCount val="2"/>
                <c:pt idx="0">
                  <c:v>1st Qtr</c:v>
                </c:pt>
                <c:pt idx="1">
                  <c:v>2nd Qtr</c:v>
                </c:pt>
              </c:strCache>
            </c:strRef>
          </c:cat>
          <c:val>
            <c:numRef>
              <c:f>Sheet1!$J$2:$J$3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2B-6947-494C-9210-4E11B6F54D6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C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55690072639227E-2"/>
          <c:y val="2.3054755043227664E-2"/>
          <c:w val="0.96125907990314774"/>
          <c:h val="0.94812688327199757"/>
        </c:manualLayout>
      </c:layout>
      <c:lineChart>
        <c:grouping val="standard"/>
        <c:varyColors val="0"/>
        <c:ser>
          <c:idx val="1"/>
          <c:order val="0"/>
          <c:tx>
            <c:strRef>
              <c:f>Sheet1!$C$1</c:f>
              <c:strCache>
                <c:ptCount val="1"/>
              </c:strCache>
            </c:strRef>
          </c:tx>
          <c:spPr>
            <a:ln w="25400">
              <a:solidFill>
                <a:srgbClr val="A32020"/>
              </a:solidFill>
              <a:prstDash val="lgDash"/>
            </a:ln>
          </c:spPr>
          <c:marker>
            <c:symbol val="none"/>
          </c:marker>
          <c:cat>
            <c:numRef>
              <c:f>Sheet1!$A$2:$A$15</c:f>
              <c:numCache>
                <c:formatCode>General</c:formatCode>
                <c:ptCount val="14"/>
              </c:numCache>
            </c:numRef>
          </c:cat>
          <c:val>
            <c:numRef>
              <c:f>Sheet1!$C$2:$C$15</c:f>
              <c:numCache>
                <c:formatCode>General</c:formatCode>
                <c:ptCount val="14"/>
                <c:pt idx="0">
                  <c:v>5.0000000000005684</c:v>
                </c:pt>
                <c:pt idx="1">
                  <c:v>5.0000000000005684</c:v>
                </c:pt>
                <c:pt idx="2">
                  <c:v>4.9500000000005633</c:v>
                </c:pt>
                <c:pt idx="3">
                  <c:v>4.9000000000005572</c:v>
                </c:pt>
                <c:pt idx="4">
                  <c:v>4.8400000000005514</c:v>
                </c:pt>
                <c:pt idx="5">
                  <c:v>4.7800000000005447</c:v>
                </c:pt>
                <c:pt idx="6">
                  <c:v>4.720000000000538</c:v>
                </c:pt>
                <c:pt idx="7">
                  <c:v>4.6600000000005313</c:v>
                </c:pt>
                <c:pt idx="8">
                  <c:v>4.6000000000005254</c:v>
                </c:pt>
                <c:pt idx="9">
                  <c:v>4.5400000000005187</c:v>
                </c:pt>
                <c:pt idx="10">
                  <c:v>4.480000000000512</c:v>
                </c:pt>
                <c:pt idx="11">
                  <c:v>4.4200000000005062</c:v>
                </c:pt>
                <c:pt idx="12">
                  <c:v>4.3600000000004995</c:v>
                </c:pt>
                <c:pt idx="13">
                  <c:v>4.3000000000004928</c:v>
                </c:pt>
              </c:numCache>
            </c:numRef>
          </c:val>
          <c:smooth val="0"/>
          <c:extLst xmlns:c16r2="http://schemas.microsoft.com/office/drawing/2015/06/chart">
            <c:ext xmlns:c16="http://schemas.microsoft.com/office/drawing/2014/chart" uri="{C3380CC4-5D6E-409C-BE32-E72D297353CC}">
              <c16:uniqueId val="{00000001-1E4E-404C-AC8E-FCC8F60D3FA3}"/>
            </c:ext>
          </c:extLst>
        </c:ser>
        <c:dLbls>
          <c:showLegendKey val="0"/>
          <c:showVal val="0"/>
          <c:showCatName val="0"/>
          <c:showSerName val="0"/>
          <c:showPercent val="0"/>
          <c:showBubbleSize val="0"/>
        </c:dLbls>
        <c:smooth val="0"/>
        <c:axId val="346119856"/>
        <c:axId val="346117112"/>
      </c:lineChart>
      <c:catAx>
        <c:axId val="346119856"/>
        <c:scaling>
          <c:orientation val="minMax"/>
        </c:scaling>
        <c:delete val="0"/>
        <c:axPos val="b"/>
        <c:numFmt formatCode="General" sourceLinked="1"/>
        <c:majorTickMark val="out"/>
        <c:minorTickMark val="none"/>
        <c:tickLblPos val="none"/>
        <c:spPr>
          <a:ln w="12700">
            <a:solidFill>
              <a:schemeClr val="tx1"/>
            </a:solidFill>
            <a:prstDash val="solid"/>
          </a:ln>
        </c:spPr>
        <c:crossAx val="346117112"/>
        <c:crossesAt val="0"/>
        <c:auto val="1"/>
        <c:lblAlgn val="ctr"/>
        <c:lblOffset val="100"/>
        <c:tickLblSkip val="1"/>
        <c:tickMarkSkip val="1"/>
        <c:noMultiLvlLbl val="0"/>
      </c:catAx>
      <c:valAx>
        <c:axId val="346117112"/>
        <c:scaling>
          <c:orientation val="minMax"/>
          <c:max val="5.5"/>
          <c:min val="0"/>
        </c:scaling>
        <c:delete val="0"/>
        <c:axPos val="l"/>
        <c:numFmt formatCode="General" sourceLinked="1"/>
        <c:majorTickMark val="out"/>
        <c:minorTickMark val="none"/>
        <c:tickLblPos val="none"/>
        <c:spPr>
          <a:ln w="12700">
            <a:solidFill>
              <a:schemeClr val="tx1"/>
            </a:solidFill>
            <a:prstDash val="solid"/>
          </a:ln>
        </c:spPr>
        <c:crossAx val="346119856"/>
        <c:crosses val="autoZero"/>
        <c:crossBetween val="midCat"/>
        <c:majorUnit val="0.5"/>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es-C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82737D79-0DAA-4F68-B304-663D0DF4794E}" type="datetimeFigureOut">
              <a:rPr lang="es-ES" smtClean="0"/>
              <a:t>07/08/2018</a:t>
            </a:fld>
            <a:endParaRPr lang="es-ES"/>
          </a:p>
        </p:txBody>
      </p:sp>
      <p:sp>
        <p:nvSpPr>
          <p:cNvPr id="4" name="Marcador de pie de página 3"/>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85A2DE6E-5179-450F-B7E9-1D581A1CE16C}" type="slidenum">
              <a:rPr lang="es-ES" smtClean="0"/>
              <a:t>‹Nº›</a:t>
            </a:fld>
            <a:endParaRPr lang="es-ES"/>
          </a:p>
        </p:txBody>
      </p:sp>
    </p:spTree>
    <p:extLst>
      <p:ext uri="{BB962C8B-B14F-4D97-AF65-F5344CB8AC3E}">
        <p14:creationId xmlns:p14="http://schemas.microsoft.com/office/powerpoint/2010/main" val="3781617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2944283" cy="496569"/>
          </a:xfrm>
          <a:prstGeom prst="rect">
            <a:avLst/>
          </a:prstGeom>
        </p:spPr>
        <p:txBody>
          <a:bodyPr vert="horz" lIns="91030" tIns="45516" rIns="91030" bIns="45516" rtlCol="0"/>
          <a:lstStyle>
            <a:lvl1pPr algn="l">
              <a:defRPr sz="1100"/>
            </a:lvl1pPr>
          </a:lstStyle>
          <a:p>
            <a:endParaRPr lang="en-US"/>
          </a:p>
        </p:txBody>
      </p:sp>
      <p:sp>
        <p:nvSpPr>
          <p:cNvPr id="3" name="Date Placeholder 2"/>
          <p:cNvSpPr>
            <a:spLocks noGrp="1"/>
          </p:cNvSpPr>
          <p:nvPr>
            <p:ph type="dt" idx="1"/>
          </p:nvPr>
        </p:nvSpPr>
        <p:spPr>
          <a:xfrm>
            <a:off x="3848647" y="5"/>
            <a:ext cx="2944283" cy="496569"/>
          </a:xfrm>
          <a:prstGeom prst="rect">
            <a:avLst/>
          </a:prstGeom>
        </p:spPr>
        <p:txBody>
          <a:bodyPr vert="horz" lIns="91030" tIns="45516" rIns="91030" bIns="45516" rtlCol="0"/>
          <a:lstStyle>
            <a:lvl1pPr algn="r">
              <a:defRPr sz="1100"/>
            </a:lvl1pPr>
          </a:lstStyle>
          <a:p>
            <a:fld id="{898C4498-C28E-411C-92BC-E1FEC75C5B0F}" type="datetimeFigureOut">
              <a:rPr lang="en-US" smtClean="0"/>
              <a:t>8/7/2018</a:t>
            </a:fld>
            <a:endParaRPr lang="en-US"/>
          </a:p>
        </p:txBody>
      </p:sp>
      <p:sp>
        <p:nvSpPr>
          <p:cNvPr id="4" name="Slide Image Placeholder 3"/>
          <p:cNvSpPr>
            <a:spLocks noGrp="1" noRot="1" noChangeAspect="1"/>
          </p:cNvSpPr>
          <p:nvPr>
            <p:ph type="sldImg" idx="2"/>
          </p:nvPr>
        </p:nvSpPr>
        <p:spPr>
          <a:xfrm>
            <a:off x="914400" y="742950"/>
            <a:ext cx="4965700" cy="3725863"/>
          </a:xfrm>
          <a:prstGeom prst="rect">
            <a:avLst/>
          </a:prstGeom>
          <a:noFill/>
          <a:ln w="12700">
            <a:solidFill>
              <a:prstClr val="black"/>
            </a:solidFill>
          </a:ln>
        </p:spPr>
        <p:txBody>
          <a:bodyPr vert="horz" lIns="91030" tIns="45516" rIns="91030" bIns="45516" rtlCol="0" anchor="ctr"/>
          <a:lstStyle/>
          <a:p>
            <a:endParaRPr lang="en-US"/>
          </a:p>
        </p:txBody>
      </p:sp>
      <p:sp>
        <p:nvSpPr>
          <p:cNvPr id="5" name="Notes Placeholder 4"/>
          <p:cNvSpPr>
            <a:spLocks noGrp="1"/>
          </p:cNvSpPr>
          <p:nvPr>
            <p:ph type="body" sz="quarter" idx="3"/>
          </p:nvPr>
        </p:nvSpPr>
        <p:spPr>
          <a:xfrm>
            <a:off x="679450" y="4717418"/>
            <a:ext cx="5435600" cy="4469130"/>
          </a:xfrm>
          <a:prstGeom prst="rect">
            <a:avLst/>
          </a:prstGeom>
        </p:spPr>
        <p:txBody>
          <a:bodyPr vert="horz" lIns="91030" tIns="45516" rIns="91030" bIns="45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33111"/>
            <a:ext cx="2944283" cy="496569"/>
          </a:xfrm>
          <a:prstGeom prst="rect">
            <a:avLst/>
          </a:prstGeom>
        </p:spPr>
        <p:txBody>
          <a:bodyPr vert="horz" lIns="91030" tIns="45516" rIns="91030" bIns="45516" rtlCol="0" anchor="b"/>
          <a:lstStyle>
            <a:lvl1pPr algn="l">
              <a:defRPr sz="1100"/>
            </a:lvl1pPr>
          </a:lstStyle>
          <a:p>
            <a:endParaRPr lang="en-US"/>
          </a:p>
        </p:txBody>
      </p:sp>
      <p:sp>
        <p:nvSpPr>
          <p:cNvPr id="7" name="Slide Number Placeholder 6"/>
          <p:cNvSpPr>
            <a:spLocks noGrp="1"/>
          </p:cNvSpPr>
          <p:nvPr>
            <p:ph type="sldNum" sz="quarter" idx="5"/>
          </p:nvPr>
        </p:nvSpPr>
        <p:spPr>
          <a:xfrm>
            <a:off x="3848647" y="9433111"/>
            <a:ext cx="2944283" cy="496569"/>
          </a:xfrm>
          <a:prstGeom prst="rect">
            <a:avLst/>
          </a:prstGeom>
        </p:spPr>
        <p:txBody>
          <a:bodyPr vert="horz" lIns="91030" tIns="45516" rIns="91030" bIns="45516" rtlCol="0" anchor="b"/>
          <a:lstStyle>
            <a:lvl1pPr algn="r">
              <a:defRPr sz="1100"/>
            </a:lvl1pPr>
          </a:lstStyle>
          <a:p>
            <a:fld id="{5865F1D3-9C8B-4DA0-A06C-8A449F81267D}" type="slidenum">
              <a:rPr lang="en-US" smtClean="0"/>
              <a:t>‹Nº›</a:t>
            </a:fld>
            <a:endParaRPr lang="en-US"/>
          </a:p>
        </p:txBody>
      </p:sp>
    </p:spTree>
    <p:extLst>
      <p:ext uri="{BB962C8B-B14F-4D97-AF65-F5344CB8AC3E}">
        <p14:creationId xmlns:p14="http://schemas.microsoft.com/office/powerpoint/2010/main" val="352648550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4400" y="742950"/>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Arial" pitchFamily="34" charset="0"/>
                <a:cs typeface="Arial" pitchFamily="34" charset="0"/>
              </a:defRPr>
            </a:lvl1pPr>
            <a:lvl2pPr marL="739622" indent="-284470" eaLnBrk="0" hangingPunct="0">
              <a:spcBef>
                <a:spcPct val="30000"/>
              </a:spcBef>
              <a:defRPr sz="1300">
                <a:solidFill>
                  <a:schemeClr val="tx1"/>
                </a:solidFill>
                <a:latin typeface="Arial" pitchFamily="34" charset="0"/>
                <a:cs typeface="Arial" pitchFamily="34" charset="0"/>
              </a:defRPr>
            </a:lvl2pPr>
            <a:lvl3pPr marL="1137881" indent="-227577" eaLnBrk="0" hangingPunct="0">
              <a:spcBef>
                <a:spcPct val="30000"/>
              </a:spcBef>
              <a:defRPr sz="1300">
                <a:solidFill>
                  <a:schemeClr val="tx1"/>
                </a:solidFill>
                <a:latin typeface="Arial" pitchFamily="34" charset="0"/>
                <a:cs typeface="Arial" pitchFamily="34" charset="0"/>
              </a:defRPr>
            </a:lvl3pPr>
            <a:lvl4pPr marL="1593033" indent="-227577" eaLnBrk="0" hangingPunct="0">
              <a:spcBef>
                <a:spcPct val="30000"/>
              </a:spcBef>
              <a:defRPr sz="1300">
                <a:solidFill>
                  <a:schemeClr val="tx1"/>
                </a:solidFill>
                <a:latin typeface="Arial" pitchFamily="34" charset="0"/>
                <a:cs typeface="Arial" pitchFamily="34" charset="0"/>
              </a:defRPr>
            </a:lvl4pPr>
            <a:lvl5pPr marL="2048185" indent="-227577" eaLnBrk="0" hangingPunct="0">
              <a:spcBef>
                <a:spcPct val="30000"/>
              </a:spcBef>
              <a:defRPr sz="1300">
                <a:solidFill>
                  <a:schemeClr val="tx1"/>
                </a:solidFill>
                <a:latin typeface="Arial" pitchFamily="34" charset="0"/>
                <a:cs typeface="Arial" pitchFamily="34" charset="0"/>
              </a:defRPr>
            </a:lvl5pPr>
            <a:lvl6pPr marL="2503337" indent="-227577" defTabSz="1013030" eaLnBrk="0" fontAlgn="base" hangingPunct="0">
              <a:spcBef>
                <a:spcPct val="30000"/>
              </a:spcBef>
              <a:spcAft>
                <a:spcPct val="0"/>
              </a:spcAft>
              <a:defRPr sz="1300">
                <a:solidFill>
                  <a:schemeClr val="tx1"/>
                </a:solidFill>
                <a:latin typeface="Arial" pitchFamily="34" charset="0"/>
                <a:cs typeface="Arial" pitchFamily="34" charset="0"/>
              </a:defRPr>
            </a:lvl6pPr>
            <a:lvl7pPr marL="2958489" indent="-227577" defTabSz="1013030" eaLnBrk="0" fontAlgn="base" hangingPunct="0">
              <a:spcBef>
                <a:spcPct val="30000"/>
              </a:spcBef>
              <a:spcAft>
                <a:spcPct val="0"/>
              </a:spcAft>
              <a:defRPr sz="1300">
                <a:solidFill>
                  <a:schemeClr val="tx1"/>
                </a:solidFill>
                <a:latin typeface="Arial" pitchFamily="34" charset="0"/>
                <a:cs typeface="Arial" pitchFamily="34" charset="0"/>
              </a:defRPr>
            </a:lvl7pPr>
            <a:lvl8pPr marL="3413641" indent="-227577" defTabSz="1013030" eaLnBrk="0" fontAlgn="base" hangingPunct="0">
              <a:spcBef>
                <a:spcPct val="30000"/>
              </a:spcBef>
              <a:spcAft>
                <a:spcPct val="0"/>
              </a:spcAft>
              <a:defRPr sz="1300">
                <a:solidFill>
                  <a:schemeClr val="tx1"/>
                </a:solidFill>
                <a:latin typeface="Arial" pitchFamily="34" charset="0"/>
                <a:cs typeface="Arial" pitchFamily="34" charset="0"/>
              </a:defRPr>
            </a:lvl8pPr>
            <a:lvl9pPr marL="3868794" indent="-227577" defTabSz="1013030" eaLnBrk="0" fontAlgn="base" hangingPunct="0">
              <a:spcBef>
                <a:spcPct val="30000"/>
              </a:spcBef>
              <a:spcAft>
                <a:spcPct val="0"/>
              </a:spcAft>
              <a:defRPr sz="1300">
                <a:solidFill>
                  <a:schemeClr val="tx1"/>
                </a:solidFill>
                <a:latin typeface="Arial" pitchFamily="34" charset="0"/>
                <a:cs typeface="Arial" pitchFamily="34" charset="0"/>
              </a:defRPr>
            </a:lvl9pPr>
          </a:lstStyle>
          <a:p>
            <a:pPr defTabSz="1013030" eaLnBrk="1" hangingPunct="1">
              <a:spcBef>
                <a:spcPct val="0"/>
              </a:spcBef>
            </a:pPr>
            <a:fld id="{E4735A0B-229B-4837-AEF1-5672ED1C092A}" type="slidenum">
              <a:rPr lang="en-GB" altLang="en-US" sz="1100">
                <a:solidFill>
                  <a:prstClr val="black"/>
                </a:solidFill>
              </a:rPr>
              <a:pPr defTabSz="1013030" eaLnBrk="1" hangingPunct="1">
                <a:spcBef>
                  <a:spcPct val="0"/>
                </a:spcBef>
              </a:pPr>
              <a:t>1</a:t>
            </a:fld>
            <a:endParaRPr lang="en-GB" altLang="en-US" sz="1100" dirty="0">
              <a:solidFill>
                <a:prstClr val="black"/>
              </a:solidFill>
            </a:endParaRPr>
          </a:p>
        </p:txBody>
      </p:sp>
    </p:spTree>
    <p:extLst>
      <p:ext uri="{BB962C8B-B14F-4D97-AF65-F5344CB8AC3E}">
        <p14:creationId xmlns:p14="http://schemas.microsoft.com/office/powerpoint/2010/main" val="333513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2000" cy="34305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323661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2000" cy="34305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s-ES" smtClean="0">
                <a:solidFill>
                  <a:prstClr val="black"/>
                </a:solidFill>
              </a:rPr>
              <a:pPr/>
              <a:t>18</a:t>
            </a:fld>
            <a:endParaRPr lang="es-ES" dirty="0">
              <a:solidFill>
                <a:prstClr val="black"/>
              </a:solidFill>
            </a:endParaRPr>
          </a:p>
        </p:txBody>
      </p:sp>
    </p:spTree>
    <p:extLst>
      <p:ext uri="{BB962C8B-B14F-4D97-AF65-F5344CB8AC3E}">
        <p14:creationId xmlns:p14="http://schemas.microsoft.com/office/powerpoint/2010/main" val="45780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801813" y="1176338"/>
            <a:ext cx="10417176" cy="7812087"/>
          </a:xfrm>
          <a:ln/>
        </p:spPr>
      </p:sp>
      <p:sp>
        <p:nvSpPr>
          <p:cNvPr id="338947" name="Rectangle 3"/>
          <p:cNvSpPr>
            <a:spLocks noGrp="1" noChangeArrowheads="1"/>
          </p:cNvSpPr>
          <p:nvPr>
            <p:ph type="body" idx="1"/>
          </p:nvPr>
        </p:nvSpPr>
        <p:spPr>
          <a:xfrm>
            <a:off x="820397" y="340616"/>
            <a:ext cx="5843722" cy="298222"/>
          </a:xfrm>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388224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2551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3002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9216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32427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07B8F03-BC93-4120-96CA-A36DF640BE24}" type="slidenum">
              <a:rPr lang="es-ES" smtClean="0">
                <a:solidFill>
                  <a:prstClr val="black"/>
                </a:solidFill>
              </a:rPr>
              <a:pPr/>
              <a:t>38</a:t>
            </a:fld>
            <a:endParaRPr lang="es-ES" dirty="0">
              <a:solidFill>
                <a:prstClr val="black"/>
              </a:solidFill>
            </a:endParaRPr>
          </a:p>
        </p:txBody>
      </p:sp>
    </p:spTree>
    <p:extLst>
      <p:ext uri="{BB962C8B-B14F-4D97-AF65-F5344CB8AC3E}">
        <p14:creationId xmlns:p14="http://schemas.microsoft.com/office/powerpoint/2010/main" val="148207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extLst>
      <p:ext uri="{BB962C8B-B14F-4D97-AF65-F5344CB8AC3E}">
        <p14:creationId xmlns:p14="http://schemas.microsoft.com/office/powerpoint/2010/main" val="47697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64840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2950"/>
            <a:ext cx="4933950" cy="37020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s-ES" smtClean="0">
                <a:solidFill>
                  <a:prstClr val="black"/>
                </a:solidFill>
              </a:rPr>
              <a:pPr/>
              <a:t>2</a:t>
            </a:fld>
            <a:endParaRPr lang="es-ES" dirty="0">
              <a:solidFill>
                <a:prstClr val="black"/>
              </a:solidFill>
            </a:endParaRPr>
          </a:p>
        </p:txBody>
      </p:sp>
    </p:spTree>
    <p:extLst>
      <p:ext uri="{BB962C8B-B14F-4D97-AF65-F5344CB8AC3E}">
        <p14:creationId xmlns:p14="http://schemas.microsoft.com/office/powerpoint/2010/main" val="307435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xfrm>
            <a:off x="-1801813" y="1176338"/>
            <a:ext cx="10417176" cy="7812087"/>
          </a:xfrm>
          <a:ln/>
        </p:spPr>
      </p:sp>
      <p:sp>
        <p:nvSpPr>
          <p:cNvPr id="338947" name="Rectangle 3"/>
          <p:cNvSpPr>
            <a:spLocks noGrp="1" noChangeArrowheads="1"/>
          </p:cNvSpPr>
          <p:nvPr>
            <p:ph type="body" idx="1"/>
          </p:nvPr>
        </p:nvSpPr>
        <p:spPr>
          <a:xfrm>
            <a:off x="820397" y="340616"/>
            <a:ext cx="5843722" cy="298222"/>
          </a:xfrm>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293380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B8F03-BC93-4120-96CA-A36DF640BE24}" type="slidenum">
              <a:rPr kumimoji="0" lang="es-E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2159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9320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F07B8F03-BC93-4120-96CA-A36DF640BE24}" type="slidenum">
              <a:rPr lang="es-ES" smtClean="0"/>
              <a:pPr/>
              <a:t>4</a:t>
            </a:fld>
            <a:endParaRPr lang="es-ES" dirty="0"/>
          </a:p>
        </p:txBody>
      </p:sp>
    </p:spTree>
    <p:extLst>
      <p:ext uri="{BB962C8B-B14F-4D97-AF65-F5344CB8AC3E}">
        <p14:creationId xmlns:p14="http://schemas.microsoft.com/office/powerpoint/2010/main" val="369878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6189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B8F03-BC93-4120-96CA-A36DF640BE24}" type="slidenum">
              <a:rPr kumimoji="0" lang="es-E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5051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B8F03-BC93-4120-96CA-A36DF640BE24}" type="slidenum">
              <a:rPr kumimoji="0" lang="es-E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4589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865F1D3-9C8B-4DA0-A06C-8A449F81267D}" type="slidenum">
              <a:rPr lang="en-US" smtClean="0"/>
              <a:t>15</a:t>
            </a:fld>
            <a:endParaRPr lang="en-US"/>
          </a:p>
        </p:txBody>
      </p:sp>
    </p:spTree>
    <p:extLst>
      <p:ext uri="{BB962C8B-B14F-4D97-AF65-F5344CB8AC3E}">
        <p14:creationId xmlns:p14="http://schemas.microsoft.com/office/powerpoint/2010/main" val="192005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2950"/>
            <a:ext cx="496570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53B25-DC50-4774-86B7-C8BE0BF6EE6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9927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slideMaster" Target="../slideMasters/slideMaster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1.png"/><Relationship Id="rId4" Type="http://schemas.openxmlformats.org/officeDocument/2006/relationships/tags" Target="../tags/tag12.xml"/><Relationship Id="rId9"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png"/><Relationship Id="rId5" Type="http://schemas.openxmlformats.org/officeDocument/2006/relationships/tags" Target="../tags/tag21.xml"/><Relationship Id="rId10" Type="http://schemas.openxmlformats.org/officeDocument/2006/relationships/slideMaster" Target="../slideMasters/slideMaster3.xml"/><Relationship Id="rId4" Type="http://schemas.openxmlformats.org/officeDocument/2006/relationships/tags" Target="../tags/tag20.xml"/><Relationship Id="rId9" Type="http://schemas.openxmlformats.org/officeDocument/2006/relationships/tags" Target="../tags/tag25.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slideMaster" Target="../slideMasters/slideMaster3.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slideMaster" Target="../slideMasters/slideMaster3.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slideMaster" Target="../slideMasters/slideMaster3.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slideMaster" Target="../slideMasters/slideMaster3.xml"/><Relationship Id="rId4" Type="http://schemas.openxmlformats.org/officeDocument/2006/relationships/tags" Target="../tags/tag85.xml"/><Relationship Id="rId9" Type="http://schemas.openxmlformats.org/officeDocument/2006/relationships/tags" Target="../tags/tag90.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slideMaster" Target="../slideMasters/slideMaster3.xml"/><Relationship Id="rId4" Type="http://schemas.openxmlformats.org/officeDocument/2006/relationships/tags" Target="../tags/tag94.xml"/><Relationship Id="rId9" Type="http://schemas.openxmlformats.org/officeDocument/2006/relationships/tags" Target="../tags/tag99.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slideMaster" Target="../slideMasters/slideMaster3.xml"/><Relationship Id="rId4" Type="http://schemas.openxmlformats.org/officeDocument/2006/relationships/tags" Target="../tags/tag103.xml"/><Relationship Id="rId9" Type="http://schemas.openxmlformats.org/officeDocument/2006/relationships/tags" Target="../tags/tag108.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slideMaster" Target="../slideMasters/slideMaster3.xml"/><Relationship Id="rId4" Type="http://schemas.openxmlformats.org/officeDocument/2006/relationships/tags" Target="../tags/tag112.xml"/><Relationship Id="rId9" Type="http://schemas.openxmlformats.org/officeDocument/2006/relationships/tags" Target="../tags/tag117.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slideMaster" Target="../slideMasters/slideMaster3.xml"/><Relationship Id="rId4" Type="http://schemas.openxmlformats.org/officeDocument/2006/relationships/tags" Target="../tags/tag121.xml"/><Relationship Id="rId9" Type="http://schemas.openxmlformats.org/officeDocument/2006/relationships/tags" Target="../tags/tag12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slideMaster" Target="../slideMasters/slideMaster3.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slideMaster" Target="../slideMasters/slideMaster3.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slideMaster" Target="../slideMasters/slideMaster4.xml"/><Relationship Id="rId4" Type="http://schemas.openxmlformats.org/officeDocument/2006/relationships/tags" Target="../tags/tag180.xml"/><Relationship Id="rId9" Type="http://schemas.openxmlformats.org/officeDocument/2006/relationships/tags" Target="../tags/tag18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Master" Target="../slideMasters/slideMaster4.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slideMaster" Target="../slideMasters/slideMaster4.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slideMaster" Target="../slideMasters/slideMaster4.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slideMaster" Target="../slideMasters/slideMaster4.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239.xml"/><Relationship Id="rId3" Type="http://schemas.openxmlformats.org/officeDocument/2006/relationships/tags" Target="../tags/tag234.xml"/><Relationship Id="rId7" Type="http://schemas.openxmlformats.org/officeDocument/2006/relationships/tags" Target="../tags/tag238.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slideMaster" Target="../slideMasters/slideMaster4.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249.xml"/><Relationship Id="rId3" Type="http://schemas.openxmlformats.org/officeDocument/2006/relationships/tags" Target="../tags/tag244.xml"/><Relationship Id="rId7" Type="http://schemas.openxmlformats.org/officeDocument/2006/relationships/tags" Target="../tags/tag248.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10" Type="http://schemas.openxmlformats.org/officeDocument/2006/relationships/slideMaster" Target="../slideMasters/slideMaster4.xml"/><Relationship Id="rId4" Type="http://schemas.openxmlformats.org/officeDocument/2006/relationships/tags" Target="../tags/tag245.xml"/><Relationship Id="rId9" Type="http://schemas.openxmlformats.org/officeDocument/2006/relationships/tags" Target="../tags/tag250.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10" Type="http://schemas.openxmlformats.org/officeDocument/2006/relationships/slideMaster" Target="../slideMasters/slideMaster4.xml"/><Relationship Id="rId4" Type="http://schemas.openxmlformats.org/officeDocument/2006/relationships/tags" Target="../tags/tag254.xml"/><Relationship Id="rId9" Type="http://schemas.openxmlformats.org/officeDocument/2006/relationships/tags" Target="../tags/tag259.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10" Type="http://schemas.openxmlformats.org/officeDocument/2006/relationships/slideMaster" Target="../slideMasters/slideMaster4.xml"/><Relationship Id="rId4" Type="http://schemas.openxmlformats.org/officeDocument/2006/relationships/tags" Target="../tags/tag263.xml"/><Relationship Id="rId9" Type="http://schemas.openxmlformats.org/officeDocument/2006/relationships/tags" Target="../tags/tag268.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10" Type="http://schemas.openxmlformats.org/officeDocument/2006/relationships/slideMaster" Target="../slideMasters/slideMaster4.xml"/><Relationship Id="rId4" Type="http://schemas.openxmlformats.org/officeDocument/2006/relationships/tags" Target="../tags/tag272.xml"/><Relationship Id="rId9" Type="http://schemas.openxmlformats.org/officeDocument/2006/relationships/tags" Target="../tags/tag277.xml"/></Relationships>
</file>

<file path=ppt/slideLayouts/_rels/slideLayout6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s>
</file>

<file path=ppt/slideLayouts/_rels/slideLayout7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9"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slideMaster" Target="../slideMasters/slideMaster4.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slideMaster" Target="../slideMasters/slideMaster4.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333970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19167276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713" y="686113"/>
            <a:ext cx="1752297" cy="5485805"/>
          </a:xfrm>
          <a:prstGeom prst="rect">
            <a:avLst/>
          </a:prstGeom>
          <a:solidFill>
            <a:schemeClr val="tx2">
              <a:lumMod val="40000"/>
              <a:lumOff val="60000"/>
            </a:schemeClr>
          </a:solidFill>
          <a:ln w="0">
            <a:noFill/>
            <a:prstDash val="solid"/>
            <a:miter lim="800000"/>
            <a:headEnd/>
            <a:tailEnd/>
          </a:ln>
        </p:spPr>
        <p:txBody>
          <a:bodyPr lIns="93629" tIns="46816" rIns="93629" bIns="46816"/>
          <a:lstStyle/>
          <a:p>
            <a:pPr defTabSz="936290">
              <a:defRPr/>
            </a:pPr>
            <a:endParaRPr lang="en-GB" sz="1900" dirty="0">
              <a:solidFill>
                <a:srgbClr val="000000"/>
              </a:solidFill>
            </a:endParaRPr>
          </a:p>
        </p:txBody>
      </p:sp>
      <p:sp>
        <p:nvSpPr>
          <p:cNvPr id="6" name="Rectangle 648"/>
          <p:cNvSpPr>
            <a:spLocks noChangeArrowheads="1"/>
          </p:cNvSpPr>
          <p:nvPr/>
        </p:nvSpPr>
        <p:spPr bwMode="gray">
          <a:xfrm>
            <a:off x="1752314" y="0"/>
            <a:ext cx="5639405" cy="686098"/>
          </a:xfrm>
          <a:prstGeom prst="rect">
            <a:avLst/>
          </a:prstGeom>
          <a:solidFill>
            <a:schemeClr val="tx2">
              <a:lumMod val="60000"/>
              <a:lumOff val="40000"/>
            </a:schemeClr>
          </a:solidFill>
          <a:ln w="0">
            <a:noFill/>
            <a:prstDash val="solid"/>
            <a:miter lim="800000"/>
            <a:headEnd/>
            <a:tailEnd/>
          </a:ln>
        </p:spPr>
        <p:txBody>
          <a:bodyPr lIns="93629" tIns="46816" rIns="93629" bIns="46816"/>
          <a:lstStyle/>
          <a:p>
            <a:pPr defTabSz="936290">
              <a:defRPr/>
            </a:pPr>
            <a:endParaRPr lang="en-GB" sz="1900" dirty="0">
              <a:solidFill>
                <a:srgbClr val="000000"/>
              </a:solidFill>
            </a:endParaRPr>
          </a:p>
        </p:txBody>
      </p:sp>
      <p:sp>
        <p:nvSpPr>
          <p:cNvPr id="7" name="Rectangle 650"/>
          <p:cNvSpPr>
            <a:spLocks noChangeArrowheads="1"/>
          </p:cNvSpPr>
          <p:nvPr/>
        </p:nvSpPr>
        <p:spPr bwMode="gray">
          <a:xfrm>
            <a:off x="1752314" y="686113"/>
            <a:ext cx="5639405" cy="5485805"/>
          </a:xfrm>
          <a:prstGeom prst="rect">
            <a:avLst/>
          </a:prstGeom>
          <a:solidFill>
            <a:schemeClr val="tx2"/>
          </a:solidFill>
          <a:ln w="0">
            <a:noFill/>
            <a:prstDash val="solid"/>
            <a:miter lim="800000"/>
            <a:headEnd/>
            <a:tailEnd/>
          </a:ln>
        </p:spPr>
        <p:txBody>
          <a:bodyPr lIns="93629" tIns="46816" rIns="93629" bIns="46816"/>
          <a:lstStyle/>
          <a:p>
            <a:pPr defTabSz="936290">
              <a:defRPr/>
            </a:pPr>
            <a:endParaRPr lang="en-GB" sz="1900" dirty="0">
              <a:solidFill>
                <a:srgbClr val="000000"/>
              </a:solidFill>
            </a:endParaRPr>
          </a:p>
        </p:txBody>
      </p:sp>
      <p:sp>
        <p:nvSpPr>
          <p:cNvPr id="8" name="Rectangle 37"/>
          <p:cNvSpPr>
            <a:spLocks noChangeArrowheads="1"/>
          </p:cNvSpPr>
          <p:nvPr userDrawn="1"/>
        </p:nvSpPr>
        <p:spPr bwMode="black">
          <a:xfrm>
            <a:off x="1505868" y="6176367"/>
            <a:ext cx="249465" cy="53578"/>
          </a:xfrm>
          <a:prstGeom prst="rect">
            <a:avLst/>
          </a:prstGeom>
          <a:solidFill>
            <a:schemeClr val="accent1"/>
          </a:solidFill>
          <a:ln w="0">
            <a:noFill/>
            <a:prstDash val="solid"/>
            <a:miter lim="800000"/>
            <a:headEnd/>
            <a:tailEnd/>
          </a:ln>
        </p:spPr>
        <p:txBody>
          <a:bodyPr lIns="81929" tIns="40966" rIns="81929" bIns="40966"/>
          <a:lstStyle/>
          <a:p>
            <a:pPr defTabSz="936290">
              <a:defRPr/>
            </a:pPr>
            <a:endParaRPr lang="en-GB" sz="1900" dirty="0">
              <a:solidFill>
                <a:srgbClr val="000000"/>
              </a:solidFill>
            </a:endParaRPr>
          </a:p>
        </p:txBody>
      </p:sp>
      <p:sp>
        <p:nvSpPr>
          <p:cNvPr id="9" name="Freeform 8"/>
          <p:cNvSpPr>
            <a:spLocks noEditPoints="1"/>
          </p:cNvSpPr>
          <p:nvPr userDrawn="1"/>
        </p:nvSpPr>
        <p:spPr bwMode="black">
          <a:xfrm>
            <a:off x="901098" y="6365395"/>
            <a:ext cx="996346" cy="343793"/>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lIns="81929" tIns="40966" rIns="81929" bIns="40966"/>
          <a:lstStyle/>
          <a:p>
            <a:pPr defTabSz="936290">
              <a:defRPr/>
            </a:pPr>
            <a:endParaRPr lang="en-GB" sz="1900" dirty="0">
              <a:solidFill>
                <a:srgbClr val="000000"/>
              </a:solidFill>
            </a:endParaRPr>
          </a:p>
        </p:txBody>
      </p:sp>
      <p:sp>
        <p:nvSpPr>
          <p:cNvPr id="50" name="Title 1"/>
          <p:cNvSpPr>
            <a:spLocks noGrp="1"/>
          </p:cNvSpPr>
          <p:nvPr>
            <p:ph type="ctrTitle"/>
          </p:nvPr>
        </p:nvSpPr>
        <p:spPr bwMode="white">
          <a:xfrm>
            <a:off x="1895475" y="838200"/>
            <a:ext cx="5343526" cy="914400"/>
          </a:xfrm>
        </p:spPr>
        <p:txBody>
          <a:bodyPr>
            <a:noAutofit/>
          </a:bodyPr>
          <a:lstStyle>
            <a:lvl1pPr>
              <a:lnSpc>
                <a:spcPct val="90000"/>
              </a:lnSpc>
              <a:defRPr sz="2800" b="1" i="1" baseline="0">
                <a:solidFill>
                  <a:schemeClr val="bg1"/>
                </a:solidFill>
              </a:defRPr>
            </a:lvl1pPr>
          </a:lstStyle>
          <a:p>
            <a:r>
              <a:rPr lang="en-US" noProof="0" smtClean="0"/>
              <a:t>Click to edit Master title style</a:t>
            </a:r>
            <a:endParaRPr lang="en-GB" noProof="0" dirty="0"/>
          </a:p>
        </p:txBody>
      </p:sp>
      <p:sp>
        <p:nvSpPr>
          <p:cNvPr id="51" name="Subtitle 2"/>
          <p:cNvSpPr>
            <a:spLocks noGrp="1"/>
          </p:cNvSpPr>
          <p:nvPr>
            <p:ph type="subTitle" idx="1"/>
          </p:nvPr>
        </p:nvSpPr>
        <p:spPr bwMode="white">
          <a:xfrm>
            <a:off x="1895475" y="1828817"/>
            <a:ext cx="5343526" cy="914401"/>
          </a:xfrm>
        </p:spPr>
        <p:txBody>
          <a:bodyPr>
            <a:noAutofit/>
          </a:bodyPr>
          <a:lstStyle>
            <a:lvl1pPr marL="0" indent="0" algn="l">
              <a:lnSpc>
                <a:spcPct val="90000"/>
              </a:lnSpc>
              <a:spcAft>
                <a:spcPts val="0"/>
              </a:spcAft>
              <a:buNone/>
              <a:defRPr sz="2800" baseline="0">
                <a:solidFill>
                  <a:schemeClr val="bg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dirty="0" smtClean="0"/>
          </a:p>
        </p:txBody>
      </p:sp>
      <p:sp>
        <p:nvSpPr>
          <p:cNvPr id="52" name="Text Placeholder 31"/>
          <p:cNvSpPr>
            <a:spLocks noGrp="1"/>
          </p:cNvSpPr>
          <p:nvPr>
            <p:ph type="body" sz="quarter" idx="10"/>
          </p:nvPr>
        </p:nvSpPr>
        <p:spPr bwMode="white">
          <a:xfrm>
            <a:off x="1895482" y="374922"/>
            <a:ext cx="4105656" cy="146303"/>
          </a:xfrm>
        </p:spPr>
        <p:txBody>
          <a:bodyPr/>
          <a:lstStyle>
            <a:lvl1pPr>
              <a:defRPr sz="900">
                <a:solidFill>
                  <a:schemeClr val="bg1"/>
                </a:solidFill>
                <a:latin typeface="Arial" pitchFamily="34" charset="0"/>
                <a:cs typeface="Arial" pitchFamily="34" charset="0"/>
              </a:defRPr>
            </a:lvl1pPr>
            <a:lvl2pPr>
              <a:defRPr sz="900">
                <a:solidFill>
                  <a:schemeClr val="bg1"/>
                </a:solidFill>
                <a:latin typeface="Arial" pitchFamily="34" charset="0"/>
                <a:cs typeface="Arial" pitchFamily="34" charset="0"/>
              </a:defRPr>
            </a:lvl2pPr>
            <a:lvl3pPr>
              <a:defRPr sz="900">
                <a:solidFill>
                  <a:schemeClr val="bg1"/>
                </a:solidFill>
                <a:latin typeface="Arial" pitchFamily="34" charset="0"/>
                <a:cs typeface="Arial" pitchFamily="34" charset="0"/>
              </a:defRPr>
            </a:lvl3pPr>
            <a:lvl4pPr>
              <a:defRPr sz="900">
                <a:solidFill>
                  <a:schemeClr val="bg1"/>
                </a:solidFill>
                <a:latin typeface="Arial" pitchFamily="34" charset="0"/>
                <a:cs typeface="Arial" pitchFamily="34" charset="0"/>
              </a:defRPr>
            </a:lvl4pPr>
            <a:lvl5pPr>
              <a:defRPr sz="9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2708056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3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2985002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ver Slide: Colour">
    <p:spTree>
      <p:nvGrpSpPr>
        <p:cNvPr id="1" name=""/>
        <p:cNvGrpSpPr/>
        <p:nvPr/>
      </p:nvGrpSpPr>
      <p:grpSpPr>
        <a:xfrm>
          <a:off x="0" y="0"/>
          <a:ext cx="0" cy="0"/>
          <a:chOff x="0" y="0"/>
          <a:chExt cx="0" cy="0"/>
        </a:xfrm>
      </p:grpSpPr>
      <p:pic>
        <p:nvPicPr>
          <p:cNvPr id="2" name="1"/>
          <p:cNvPicPr>
            <a:picLocks noChangeAspect="1" noChangeArrowheads="1"/>
          </p:cNvPicPr>
          <p:nvPr userDrawn="1"/>
        </p:nvPicPr>
        <p:blipFill>
          <a:blip r:embed="rId3" cstate="print"/>
          <a:srcRect/>
          <a:stretch>
            <a:fillRect/>
          </a:stretch>
        </p:blipFill>
        <p:spPr bwMode="auto">
          <a:xfrm>
            <a:off x="582085" y="202423"/>
            <a:ext cx="875392" cy="647403"/>
          </a:xfrm>
          <a:prstGeom prst="rect">
            <a:avLst/>
          </a:prstGeom>
          <a:noFill/>
          <a:ln w="9525">
            <a:noFill/>
            <a:miter lim="800000"/>
            <a:headEnd/>
            <a:tailEnd/>
          </a:ln>
        </p:spPr>
      </p:pic>
      <p:sp>
        <p:nvSpPr>
          <p:cNvPr id="3" name="Rectangle 9"/>
          <p:cNvSpPr>
            <a:spLocks noChangeArrowheads="1"/>
          </p:cNvSpPr>
          <p:nvPr userDrawn="1"/>
        </p:nvSpPr>
        <p:spPr bwMode="auto">
          <a:xfrm>
            <a:off x="15" y="14162"/>
            <a:ext cx="165287" cy="375003"/>
          </a:xfrm>
          <a:prstGeom prst="rect">
            <a:avLst/>
          </a:prstGeom>
          <a:noFill/>
          <a:ln w="9525">
            <a:noFill/>
            <a:miter lim="800000"/>
            <a:headEnd/>
            <a:tailEnd/>
          </a:ln>
          <a:effectLst/>
        </p:spPr>
        <p:txBody>
          <a:bodyPr wrap="none" lIns="81812" tIns="40908" rIns="81812" bIns="40908" anchor="ctr">
            <a:spAutoFit/>
          </a:bodyPr>
          <a:lstStyle/>
          <a:p>
            <a:pPr defTabSz="936290">
              <a:defRPr/>
            </a:pPr>
            <a:endParaRPr lang="en-US" sz="1900" dirty="0">
              <a:solidFill>
                <a:srgbClr val="000000"/>
              </a:solidFill>
            </a:endParaRPr>
          </a:p>
        </p:txBody>
      </p:sp>
    </p:spTree>
    <p:extLst>
      <p:ext uri="{BB962C8B-B14F-4D97-AF65-F5344CB8AC3E}">
        <p14:creationId xmlns:p14="http://schemas.microsoft.com/office/powerpoint/2010/main" val="24207367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cxnSp>
        <p:nvCxnSpPr>
          <p:cNvPr id="6" name="Shape 5"/>
          <p:cNvCxnSpPr/>
          <p:nvPr userDrawn="1"/>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530352" y="914400"/>
            <a:ext cx="8229600" cy="365760"/>
          </a:xfrm>
        </p:spPr>
        <p:txBody>
          <a:bodyPr/>
          <a:lstStyle>
            <a:lvl1pPr marL="0" indent="0">
              <a:defRPr sz="1600">
                <a:solidFill>
                  <a:schemeClr val="tx2"/>
                </a:solidFill>
              </a:defRPr>
            </a:lvl1pPr>
          </a:lstStyle>
          <a:p>
            <a:pPr lvl="0"/>
            <a:r>
              <a:rPr lang="en-US" dirty="0" smtClean="0"/>
              <a:t>Click to edit Master text styles</a:t>
            </a:r>
          </a:p>
        </p:txBody>
      </p:sp>
      <p:sp>
        <p:nvSpPr>
          <p:cNvPr id="14" name="Content Placeholder 13"/>
          <p:cNvSpPr>
            <a:spLocks noGrp="1"/>
          </p:cNvSpPr>
          <p:nvPr>
            <p:ph sz="quarter" idx="11"/>
          </p:nvPr>
        </p:nvSpPr>
        <p:spPr>
          <a:xfrm>
            <a:off x="533400" y="1600200"/>
            <a:ext cx="80924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4"/>
          <p:cNvSpPr>
            <a:spLocks noGrp="1"/>
          </p:cNvSpPr>
          <p:nvPr>
            <p:ph type="body" sz="quarter" idx="12"/>
          </p:nvPr>
        </p:nvSpPr>
        <p:spPr>
          <a:xfrm>
            <a:off x="530352" y="685800"/>
            <a:ext cx="8229600" cy="228600"/>
          </a:xfrm>
        </p:spPr>
        <p:txBody>
          <a:bodyPr/>
          <a:lstStyle>
            <a:lvl1pPr>
              <a:defRPr sz="1600" i="1"/>
            </a:lvl1pPr>
          </a:lstStyle>
          <a:p>
            <a:pPr lvl="0"/>
            <a:r>
              <a:rPr lang="en-US" dirty="0" smtClean="0"/>
              <a:t>Click to edit Master text styles</a:t>
            </a:r>
          </a:p>
        </p:txBody>
      </p:sp>
    </p:spTree>
    <p:extLst>
      <p:ext uri="{BB962C8B-B14F-4D97-AF65-F5344CB8AC3E}">
        <p14:creationId xmlns:p14="http://schemas.microsoft.com/office/powerpoint/2010/main" val="3848250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Title, text, green header w/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96" y="1371601"/>
            <a:ext cx="8229600" cy="4525963"/>
          </a:xfrm>
          <a:prstGeom prst="rect">
            <a:avLst/>
          </a:prstGeom>
        </p:spPr>
        <p:txBody>
          <a:bodyPr/>
          <a:lstStyle>
            <a:lvl1pPr marL="0" indent="0">
              <a:buFont typeface="Arial" pitchFamily="34" charset="0"/>
              <a:buNone/>
              <a:defRPr sz="1600">
                <a:solidFill>
                  <a:schemeClr val="tx2"/>
                </a:solidFill>
                <a:latin typeface="Verdana" pitchFamily="34" charset="0"/>
              </a:defRPr>
            </a:lvl1pPr>
            <a:lvl2pPr marL="110973" indent="-110973">
              <a:buFont typeface="Arial" pitchFamily="34" charset="0"/>
              <a:buChar char="•"/>
              <a:defRPr sz="1400">
                <a:latin typeface="Verdana" pitchFamily="34" charset="0"/>
              </a:defRPr>
            </a:lvl2pPr>
            <a:lvl3pPr marL="347189" indent="-112560">
              <a:buFont typeface="Verdana" pitchFamily="34" charset="0"/>
              <a:buChar char="–"/>
              <a:defRPr sz="1300" baseline="0">
                <a:latin typeface="Verdana" pitchFamily="34" charset="0"/>
              </a:defRPr>
            </a:lvl3pPr>
            <a:lvl4pPr marL="567550" indent="-110973">
              <a:buFont typeface="Arial" pitchFamily="34" charset="0"/>
              <a:buChar char="•"/>
              <a:defRPr sz="1200">
                <a:latin typeface="Verdana" pitchFamily="34" charset="0"/>
              </a:defRPr>
            </a:lvl4pPr>
            <a:lvl5pPr marL="803769" indent="-112560">
              <a:defRPr sz="12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7"/>
          <p:cNvSpPr>
            <a:spLocks noGrp="1"/>
          </p:cNvSpPr>
          <p:nvPr>
            <p:ph type="body" sz="quarter" idx="12" hasCustomPrompt="1"/>
          </p:nvPr>
        </p:nvSpPr>
        <p:spPr>
          <a:xfrm>
            <a:off x="4572014" y="8626"/>
            <a:ext cx="3622993" cy="265176"/>
          </a:xfrm>
          <a:prstGeom prst="rect">
            <a:avLst/>
          </a:prstGeom>
        </p:spPr>
        <p:txBody>
          <a:bodyPr/>
          <a:lstStyle>
            <a:lvl1pPr algn="r">
              <a:buNone/>
              <a:defRPr sz="1200">
                <a:solidFill>
                  <a:schemeClr val="bg1">
                    <a:lumMod val="95000"/>
                  </a:schemeClr>
                </a:solidFill>
                <a:latin typeface="Verdana" pitchFamily="34" charset="0"/>
              </a:defRPr>
            </a:lvl1pPr>
            <a:lvl2pPr>
              <a:buNone/>
              <a:defRPr sz="1200">
                <a:latin typeface="Verdana" pitchFamily="34" charset="0"/>
              </a:defRPr>
            </a:lvl2pPr>
            <a:lvl3pPr>
              <a:buNone/>
              <a:defRPr sz="1200">
                <a:latin typeface="Verdana" pitchFamily="34" charset="0"/>
              </a:defRPr>
            </a:lvl3pPr>
            <a:lvl4pPr>
              <a:buNone/>
              <a:defRPr sz="1200">
                <a:latin typeface="Verdana" pitchFamily="34" charset="0"/>
              </a:defRPr>
            </a:lvl4pPr>
            <a:lvl5pPr>
              <a:buNone/>
              <a:defRPr sz="1200">
                <a:latin typeface="Verdana" pitchFamily="34" charset="0"/>
              </a:defRPr>
            </a:lvl5pPr>
          </a:lstStyle>
          <a:p>
            <a:pPr lvl="0"/>
            <a:r>
              <a:rPr lang="en-US" dirty="0" smtClean="0"/>
              <a:t>Click to edit text</a:t>
            </a:r>
          </a:p>
        </p:txBody>
      </p:sp>
      <p:sp>
        <p:nvSpPr>
          <p:cNvPr id="6" name="Title Placeholder 1"/>
          <p:cNvSpPr>
            <a:spLocks noGrp="1"/>
          </p:cNvSpPr>
          <p:nvPr>
            <p:ph type="title"/>
          </p:nvPr>
        </p:nvSpPr>
        <p:spPr>
          <a:xfrm>
            <a:off x="188459" y="740668"/>
            <a:ext cx="8430768" cy="384048"/>
          </a:xfrm>
          <a:prstGeom prst="rect">
            <a:avLst/>
          </a:prstGeom>
        </p:spPr>
        <p:txBody>
          <a:bodyPr vert="horz" lIns="91313" tIns="45657" rIns="91313" bIns="45657"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231079148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8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3413221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latin typeface="Georgia"/>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6"/>
            <a:ext cx="8077200" cy="1410643"/>
          </a:xfrm>
        </p:spPr>
        <p:txBody>
          <a:bodyPr>
            <a:spAutoFit/>
          </a:bodyPr>
          <a:lstStyle>
            <a:lvl1pPr marL="0" indent="0">
              <a:spcAft>
                <a:spcPts val="808"/>
              </a:spcAft>
              <a:defRPr sz="1300" baseline="0"/>
            </a:lvl1pPr>
            <a:lvl2pPr marL="204896" indent="-204896">
              <a:spcAft>
                <a:spcPts val="808"/>
              </a:spcAft>
              <a:defRPr sz="1300"/>
            </a:lvl2pPr>
            <a:lvl3pPr marL="409795" indent="-204896">
              <a:spcAft>
                <a:spcPts val="808"/>
              </a:spcAft>
              <a:defRPr sz="1300"/>
            </a:lvl3pPr>
            <a:lvl4pPr marL="614690" indent="-204896">
              <a:spcAft>
                <a:spcPts val="808"/>
              </a:spcAft>
              <a:defRPr sz="1300"/>
            </a:lvl4pPr>
            <a:lvl5pPr marL="809627" indent="-194936">
              <a:spcAft>
                <a:spcPts val="808"/>
              </a:spcAft>
              <a:defRPr sz="13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864372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ver Slide: Colour">
    <p:spTree>
      <p:nvGrpSpPr>
        <p:cNvPr id="1" name=""/>
        <p:cNvGrpSpPr/>
        <p:nvPr/>
      </p:nvGrpSpPr>
      <p:grpSpPr>
        <a:xfrm>
          <a:off x="0" y="0"/>
          <a:ext cx="0" cy="0"/>
          <a:chOff x="0" y="0"/>
          <a:chExt cx="0" cy="0"/>
        </a:xfrm>
      </p:grpSpPr>
      <p:pic>
        <p:nvPicPr>
          <p:cNvPr id="2" name="1"/>
          <p:cNvPicPr>
            <a:picLocks noChangeAspect="1" noChangeArrowheads="1"/>
          </p:cNvPicPr>
          <p:nvPr userDrawn="1"/>
        </p:nvPicPr>
        <p:blipFill>
          <a:blip r:embed="rId3" cstate="print"/>
          <a:srcRect/>
          <a:stretch>
            <a:fillRect/>
          </a:stretch>
        </p:blipFill>
        <p:spPr bwMode="auto">
          <a:xfrm>
            <a:off x="582085" y="202423"/>
            <a:ext cx="875392" cy="647403"/>
          </a:xfrm>
          <a:prstGeom prst="rect">
            <a:avLst/>
          </a:prstGeom>
          <a:noFill/>
          <a:ln w="9525">
            <a:noFill/>
            <a:miter lim="800000"/>
            <a:headEnd/>
            <a:tailEnd/>
          </a:ln>
        </p:spPr>
      </p:pic>
      <p:sp>
        <p:nvSpPr>
          <p:cNvPr id="3" name="Rectangle 9"/>
          <p:cNvSpPr>
            <a:spLocks noChangeArrowheads="1"/>
          </p:cNvSpPr>
          <p:nvPr userDrawn="1"/>
        </p:nvSpPr>
        <p:spPr bwMode="auto">
          <a:xfrm>
            <a:off x="15" y="14162"/>
            <a:ext cx="165287" cy="375003"/>
          </a:xfrm>
          <a:prstGeom prst="rect">
            <a:avLst/>
          </a:prstGeom>
          <a:noFill/>
          <a:ln w="9525">
            <a:noFill/>
            <a:miter lim="800000"/>
            <a:headEnd/>
            <a:tailEnd/>
          </a:ln>
          <a:effectLst/>
        </p:spPr>
        <p:txBody>
          <a:bodyPr wrap="none" lIns="81812" tIns="40908" rIns="81812" bIns="40908" anchor="ctr">
            <a:spAutoFit/>
          </a:bodyPr>
          <a:lstStyle/>
          <a:p>
            <a:pPr defTabSz="936290">
              <a:defRPr/>
            </a:pPr>
            <a:endParaRPr lang="en-US" sz="1900" dirty="0">
              <a:solidFill>
                <a:srgbClr val="000000"/>
              </a:solidFill>
            </a:endParaRPr>
          </a:p>
        </p:txBody>
      </p:sp>
    </p:spTree>
    <p:extLst>
      <p:ext uri="{BB962C8B-B14F-4D97-AF65-F5344CB8AC3E}">
        <p14:creationId xmlns:p14="http://schemas.microsoft.com/office/powerpoint/2010/main" val="35872736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ntent: Title Only">
    <p:spTree>
      <p:nvGrpSpPr>
        <p:cNvPr id="1" name=""/>
        <p:cNvGrpSpPr/>
        <p:nvPr/>
      </p:nvGrpSpPr>
      <p:grpSpPr>
        <a:xfrm>
          <a:off x="0" y="0"/>
          <a:ext cx="0" cy="0"/>
          <a:chOff x="0" y="0"/>
          <a:chExt cx="0" cy="0"/>
        </a:xfrm>
      </p:grpSpPr>
      <p:sp>
        <p:nvSpPr>
          <p:cNvPr id="21" name="Title 23"/>
          <p:cNvSpPr>
            <a:spLocks noGrp="1"/>
          </p:cNvSpPr>
          <p:nvPr>
            <p:ph type="title" hasCustomPrompt="1"/>
          </p:nvPr>
        </p:nvSpPr>
        <p:spPr/>
        <p:txBody>
          <a:bodyPr/>
          <a:lstStyle/>
          <a:p>
            <a:r>
              <a:rPr lang="en-US" noProof="0" smtClean="0"/>
              <a:t>Insert banner statement here</a:t>
            </a:r>
            <a:endParaRPr lang="en-US" dirty="0"/>
          </a:p>
        </p:txBody>
      </p:sp>
      <p:sp>
        <p:nvSpPr>
          <p:cNvPr id="20" name="Page Number"/>
          <p:cNvSpPr txBox="1"/>
          <p:nvPr userDrawn="1">
            <p:custDataLst>
              <p:tags r:id="rId1"/>
            </p:custDataLst>
          </p:nvPr>
        </p:nvSpPr>
        <p:spPr>
          <a:xfrm>
            <a:off x="8658157" y="6408953"/>
            <a:ext cx="65" cy="138499"/>
          </a:xfrm>
          <a:prstGeom prst="rect">
            <a:avLst/>
          </a:prstGeom>
          <a:noFill/>
        </p:spPr>
        <p:txBody>
          <a:bodyPr wrap="none" lIns="0" tIns="0" rIns="0" bIns="0" rtlCol="0">
            <a:spAutoFit/>
          </a:bodyPr>
          <a:lstStyle/>
          <a:p>
            <a:pPr indent="-273931" algn="r" defTabSz="934148" fontAlgn="base">
              <a:spcBef>
                <a:spcPct val="0"/>
              </a:spcBef>
              <a:spcAft>
                <a:spcPts val="900"/>
              </a:spcAft>
            </a:pPr>
            <a:endParaRPr lang="en-US" sz="900" noProof="1" smtClean="0">
              <a:solidFill>
                <a:srgbClr val="000000"/>
              </a:solidFill>
            </a:endParaRPr>
          </a:p>
        </p:txBody>
      </p:sp>
      <p:sp>
        <p:nvSpPr>
          <p:cNvPr id="26" name="PwC Text"/>
          <p:cNvSpPr txBox="1"/>
          <p:nvPr userDrawn="1"/>
        </p:nvSpPr>
        <p:spPr>
          <a:xfrm>
            <a:off x="483615" y="6407671"/>
            <a:ext cx="274320" cy="152400"/>
          </a:xfrm>
          <a:prstGeom prst="rect">
            <a:avLst/>
          </a:prstGeom>
          <a:noFill/>
        </p:spPr>
        <p:txBody>
          <a:bodyPr wrap="none" lIns="0" tIns="0" rIns="0" bIns="0" rtlCol="0">
            <a:noAutofit/>
          </a:bodyPr>
          <a:lstStyle/>
          <a:p>
            <a:pPr indent="-273931" defTabSz="934148" fontAlgn="base">
              <a:spcBef>
                <a:spcPct val="0"/>
              </a:spcBef>
              <a:spcAft>
                <a:spcPts val="900"/>
              </a:spcAft>
            </a:pPr>
            <a:r>
              <a:rPr lang="en-US" sz="900" noProof="1" smtClean="0">
                <a:solidFill>
                  <a:srgbClr val="000000"/>
                </a:solidFill>
                <a:latin typeface="Georgia"/>
              </a:rPr>
              <a:t>PwC</a:t>
            </a:r>
          </a:p>
        </p:txBody>
      </p:sp>
      <p:sp>
        <p:nvSpPr>
          <p:cNvPr id="15" name="Section Footer"/>
          <p:cNvSpPr txBox="1"/>
          <p:nvPr userDrawn="1">
            <p:custDataLst>
              <p:tags r:id="rId2"/>
            </p:custDataLst>
          </p:nvPr>
        </p:nvSpPr>
        <p:spPr>
          <a:xfrm>
            <a:off x="483631" y="6259478"/>
            <a:ext cx="65" cy="138499"/>
          </a:xfrm>
          <a:prstGeom prst="rect">
            <a:avLst/>
          </a:prstGeom>
          <a:noFill/>
        </p:spPr>
        <p:txBody>
          <a:bodyPr wrap="none" lIns="0" tIns="0" rIns="0" bIns="0" rtlCol="0">
            <a:spAutoFit/>
          </a:bodyPr>
          <a:lstStyle/>
          <a:p>
            <a:pPr indent="-273931" defTabSz="934148" fontAlgn="base">
              <a:spcBef>
                <a:spcPct val="0"/>
              </a:spcBef>
              <a:spcAft>
                <a:spcPts val="900"/>
              </a:spcAft>
            </a:pPr>
            <a:endParaRPr lang="en-US" sz="900" noProof="1" smtClean="0">
              <a:solidFill>
                <a:srgbClr val="000000"/>
              </a:solidFill>
            </a:endParaRPr>
          </a:p>
        </p:txBody>
      </p:sp>
      <p:sp>
        <p:nvSpPr>
          <p:cNvPr id="17" name="Disclaimer" hidden="1"/>
          <p:cNvSpPr txBox="1"/>
          <p:nvPr userDrawn="1">
            <p:custDataLst>
              <p:tags r:id="rId3"/>
            </p:custDataLst>
          </p:nvPr>
        </p:nvSpPr>
        <p:spPr>
          <a:xfrm>
            <a:off x="4638502" y="6418193"/>
            <a:ext cx="2743200" cy="138499"/>
          </a:xfrm>
          <a:prstGeom prst="rect">
            <a:avLst/>
          </a:prstGeom>
          <a:noFill/>
        </p:spPr>
        <p:txBody>
          <a:bodyPr wrap="square" lIns="0" tIns="0" rIns="0" bIns="0" rtlCol="0" anchor="b" anchorCtr="0">
            <a:spAutoFit/>
          </a:bodyPr>
          <a:lstStyle/>
          <a:p>
            <a:pPr defTabSz="934148" fontAlgn="base">
              <a:spcBef>
                <a:spcPct val="0"/>
              </a:spcBef>
              <a:spcAft>
                <a:spcPct val="0"/>
              </a:spcAft>
            </a:pPr>
            <a:endParaRPr lang="en-US" sz="900" noProof="1" smtClean="0">
              <a:solidFill>
                <a:srgbClr val="000000"/>
              </a:solidFill>
            </a:endParaRPr>
          </a:p>
        </p:txBody>
      </p:sp>
      <p:sp>
        <p:nvSpPr>
          <p:cNvPr id="13" name="Presentation Disclaimer"/>
          <p:cNvSpPr txBox="1"/>
          <p:nvPr userDrawn="1">
            <p:custDataLst>
              <p:tags r:id="rId4"/>
            </p:custDataLst>
          </p:nvPr>
        </p:nvSpPr>
        <p:spPr>
          <a:xfrm>
            <a:off x="483615" y="6113050"/>
            <a:ext cx="8077200" cy="138499"/>
          </a:xfrm>
          <a:prstGeom prst="rect">
            <a:avLst/>
          </a:prstGeom>
          <a:noFill/>
        </p:spPr>
        <p:txBody>
          <a:bodyPr wrap="square" lIns="0" tIns="0" rIns="0" bIns="0" rtlCol="0" anchor="t" anchorCtr="0">
            <a:spAutoFit/>
          </a:bodyPr>
          <a:lstStyle/>
          <a:p>
            <a:pPr defTabSz="934148" fontAlgn="base">
              <a:spcBef>
                <a:spcPct val="0"/>
              </a:spcBef>
              <a:spcAft>
                <a:spcPct val="0"/>
              </a:spcAft>
            </a:pPr>
            <a:endParaRPr lang="en-US" sz="900" noProof="1" smtClean="0">
              <a:solidFill>
                <a:srgbClr val="000000"/>
              </a:solidFill>
            </a:endParaRPr>
          </a:p>
        </p:txBody>
      </p:sp>
      <p:sp>
        <p:nvSpPr>
          <p:cNvPr id="16" name="Section Header"/>
          <p:cNvSpPr txBox="1"/>
          <p:nvPr userDrawn="1">
            <p:custDataLst>
              <p:tags r:id="rId5"/>
            </p:custDataLst>
          </p:nvPr>
        </p:nvSpPr>
        <p:spPr>
          <a:xfrm>
            <a:off x="473841" y="750353"/>
            <a:ext cx="65" cy="138499"/>
          </a:xfrm>
          <a:prstGeom prst="rect">
            <a:avLst/>
          </a:prstGeom>
          <a:noFill/>
        </p:spPr>
        <p:txBody>
          <a:bodyPr wrap="none" lIns="0" tIns="0" rIns="0" bIns="0" rtlCol="0">
            <a:spAutoFit/>
          </a:bodyPr>
          <a:lstStyle/>
          <a:p>
            <a:pPr indent="-273931" defTabSz="934148" fontAlgn="base">
              <a:spcBef>
                <a:spcPct val="0"/>
              </a:spcBef>
              <a:spcAft>
                <a:spcPts val="900"/>
              </a:spcAft>
            </a:pPr>
            <a:endParaRPr lang="en-US" sz="900" noProof="1" smtClean="0">
              <a:solidFill>
                <a:srgbClr val="000000"/>
              </a:solidFill>
              <a:ea typeface="Cambria Math" pitchFamily="18" charset="0"/>
            </a:endParaRPr>
          </a:p>
        </p:txBody>
      </p:sp>
      <p:cxnSp>
        <p:nvCxnSpPr>
          <p:cNvPr id="14" name="Frame Line"/>
          <p:cNvCxnSpPr/>
          <p:nvPr userDrawn="1"/>
        </p:nvCxnSpPr>
        <p:spPr>
          <a:xfrm flipV="1">
            <a:off x="346366" y="941294"/>
            <a:ext cx="8312730" cy="153296"/>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Date/Filepath" hidden="1"/>
          <p:cNvSpPr txBox="1"/>
          <p:nvPr userDrawn="1">
            <p:custDataLst>
              <p:tags r:id="rId6"/>
            </p:custDataLst>
          </p:nvPr>
        </p:nvSpPr>
        <p:spPr>
          <a:xfrm>
            <a:off x="442275" y="467963"/>
            <a:ext cx="8213787" cy="138499"/>
          </a:xfrm>
          <a:prstGeom prst="rect">
            <a:avLst/>
          </a:prstGeom>
          <a:noFill/>
        </p:spPr>
        <p:txBody>
          <a:bodyPr wrap="none" lIns="0" tIns="0" rIns="0" bIns="0" rtlCol="0">
            <a:spAutoFit/>
          </a:bodyPr>
          <a:lstStyle/>
          <a:p>
            <a:pPr indent="-273931" algn="r" defTabSz="934148" fontAlgn="base">
              <a:spcBef>
                <a:spcPct val="0"/>
              </a:spcBef>
              <a:spcAft>
                <a:spcPts val="900"/>
              </a:spcAft>
            </a:pPr>
            <a:r>
              <a:rPr lang="en-US" sz="900" noProof="1" smtClean="0">
                <a:solidFill>
                  <a:srgbClr val="000000"/>
                </a:solidFill>
              </a:rPr>
              <a:t>15/12/2011 C:\Documents and Settings\SLAIKEN001\My Documents\1 - PwC\4 - Clients &amp; Prospects\Banco Popular\Banco Popular Compass Insurance v4.pptx</a:t>
            </a:r>
          </a:p>
        </p:txBody>
      </p:sp>
    </p:spTree>
    <p:extLst>
      <p:ext uri="{BB962C8B-B14F-4D97-AF65-F5344CB8AC3E}">
        <p14:creationId xmlns:p14="http://schemas.microsoft.com/office/powerpoint/2010/main" val="20469185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Cover Slide: Colour">
    <p:spTree>
      <p:nvGrpSpPr>
        <p:cNvPr id="1" name=""/>
        <p:cNvGrpSpPr/>
        <p:nvPr/>
      </p:nvGrpSpPr>
      <p:grpSpPr>
        <a:xfrm>
          <a:off x="0" y="0"/>
          <a:ext cx="0" cy="0"/>
          <a:chOff x="0" y="0"/>
          <a:chExt cx="0" cy="0"/>
        </a:xfrm>
      </p:grpSpPr>
      <p:pic>
        <p:nvPicPr>
          <p:cNvPr id="2" name="1"/>
          <p:cNvPicPr>
            <a:picLocks noChangeAspect="1" noChangeArrowheads="1"/>
          </p:cNvPicPr>
          <p:nvPr userDrawn="1"/>
        </p:nvPicPr>
        <p:blipFill>
          <a:blip r:embed="rId3" cstate="print"/>
          <a:srcRect/>
          <a:stretch>
            <a:fillRect/>
          </a:stretch>
        </p:blipFill>
        <p:spPr bwMode="auto">
          <a:xfrm>
            <a:off x="582085" y="202423"/>
            <a:ext cx="875392" cy="647403"/>
          </a:xfrm>
          <a:prstGeom prst="rect">
            <a:avLst/>
          </a:prstGeom>
          <a:noFill/>
          <a:ln w="9525">
            <a:noFill/>
            <a:miter lim="800000"/>
            <a:headEnd/>
            <a:tailEnd/>
          </a:ln>
        </p:spPr>
      </p:pic>
      <p:sp>
        <p:nvSpPr>
          <p:cNvPr id="3" name="Rectangle 9"/>
          <p:cNvSpPr>
            <a:spLocks noChangeArrowheads="1"/>
          </p:cNvSpPr>
          <p:nvPr userDrawn="1"/>
        </p:nvSpPr>
        <p:spPr bwMode="auto">
          <a:xfrm>
            <a:off x="15" y="14162"/>
            <a:ext cx="165287" cy="375003"/>
          </a:xfrm>
          <a:prstGeom prst="rect">
            <a:avLst/>
          </a:prstGeom>
          <a:noFill/>
          <a:ln w="9525">
            <a:noFill/>
            <a:miter lim="800000"/>
            <a:headEnd/>
            <a:tailEnd/>
          </a:ln>
          <a:effectLst/>
        </p:spPr>
        <p:txBody>
          <a:bodyPr wrap="none" lIns="81812" tIns="40908" rIns="81812" bIns="40908" anchor="ctr">
            <a:spAutoFit/>
          </a:bodyPr>
          <a:lstStyle/>
          <a:p>
            <a:pPr defTabSz="936290">
              <a:defRPr/>
            </a:pPr>
            <a:endParaRPr lang="en-US" sz="1900" dirty="0">
              <a:solidFill>
                <a:srgbClr val="000000"/>
              </a:solidFill>
            </a:endParaRPr>
          </a:p>
        </p:txBody>
      </p:sp>
    </p:spTree>
    <p:extLst>
      <p:ext uri="{BB962C8B-B14F-4D97-AF65-F5344CB8AC3E}">
        <p14:creationId xmlns:p14="http://schemas.microsoft.com/office/powerpoint/2010/main" val="25432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1526354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0351" y="914400"/>
            <a:ext cx="8229600" cy="365760"/>
          </a:xfrm>
        </p:spPr>
        <p:txBody>
          <a:bodyPr/>
          <a:lstStyle>
            <a:lvl1pPr marL="0" indent="0">
              <a:defRPr sz="1600">
                <a:solidFill>
                  <a:schemeClr val="tx2"/>
                </a:solidFill>
              </a:defRPr>
            </a:lvl1pPr>
          </a:lstStyle>
          <a:p>
            <a:pPr lvl="0"/>
            <a:r>
              <a:rPr lang="en-US" dirty="0" smtClean="0"/>
              <a:t>Click to edit Master text styles</a:t>
            </a:r>
          </a:p>
        </p:txBody>
      </p:sp>
      <p:sp>
        <p:nvSpPr>
          <p:cNvPr id="15" name="Text Placeholder 14"/>
          <p:cNvSpPr>
            <a:spLocks noGrp="1"/>
          </p:cNvSpPr>
          <p:nvPr>
            <p:ph type="body" sz="quarter" idx="12"/>
          </p:nvPr>
        </p:nvSpPr>
        <p:spPr>
          <a:xfrm>
            <a:off x="530351" y="685800"/>
            <a:ext cx="8229600" cy="228600"/>
          </a:xfrm>
        </p:spPr>
        <p:txBody>
          <a:bodyPr/>
          <a:lstStyle>
            <a:lvl1pPr>
              <a:defRPr sz="1600" i="1"/>
            </a:lvl1pPr>
          </a:lstStyle>
          <a:p>
            <a:pPr lvl="0"/>
            <a:r>
              <a:rPr lang="en-US" dirty="0" smtClean="0"/>
              <a:t>Click to edit Master text styles</a:t>
            </a:r>
          </a:p>
        </p:txBody>
      </p:sp>
      <p:sp>
        <p:nvSpPr>
          <p:cNvPr id="8" name="Slide Number Placeholder 5"/>
          <p:cNvSpPr txBox="1">
            <a:spLocks/>
          </p:cNvSpPr>
          <p:nvPr userDrawn="1"/>
        </p:nvSpPr>
        <p:spPr>
          <a:xfrm>
            <a:off x="8469536" y="6534863"/>
            <a:ext cx="141064" cy="138499"/>
          </a:xfrm>
          <a:prstGeom prst="rect">
            <a:avLst/>
          </a:prstGeom>
        </p:spPr>
        <p:txBody>
          <a:bodyPr wrap="none" lIns="0" tIns="0" rIns="0" bIns="0" anchor="t" anchorCtr="0">
            <a:spAutoFit/>
          </a:bodyPr>
          <a:lstStyle>
            <a:lvl1pPr algn="r">
              <a:defRPr sz="1000">
                <a:solidFill>
                  <a:schemeClr val="tx1"/>
                </a:solidFill>
                <a:latin typeface="Arial" pitchFamily="34" charset="0"/>
                <a:cs typeface="Arial" pitchFamily="34" charset="0"/>
              </a:defRPr>
            </a:lvl1pPr>
          </a:lstStyle>
          <a:p>
            <a:pPr defTabSz="913100">
              <a:defRPr/>
            </a:pPr>
            <a:fld id="{9EBD5762-3BDC-484D-9503-7EA6D5A9A8CE}" type="slidenum">
              <a:rPr lang="en-GB" sz="900" smtClean="0">
                <a:solidFill>
                  <a:srgbClr val="000000"/>
                </a:solidFill>
              </a:rPr>
              <a:pPr defTabSz="913100">
                <a:defRPr/>
              </a:pPr>
              <a:t>‹Nº›</a:t>
            </a:fld>
            <a:endParaRPr lang="en-GB" sz="900" dirty="0">
              <a:solidFill>
                <a:srgbClr val="000000"/>
              </a:solidFill>
            </a:endParaRPr>
          </a:p>
        </p:txBody>
      </p:sp>
      <p:sp>
        <p:nvSpPr>
          <p:cNvPr id="13" name="TextBox 12"/>
          <p:cNvSpPr txBox="1"/>
          <p:nvPr userDrawn="1"/>
        </p:nvSpPr>
        <p:spPr>
          <a:xfrm>
            <a:off x="533978" y="6544178"/>
            <a:ext cx="221505" cy="122205"/>
          </a:xfrm>
          <a:prstGeom prst="rect">
            <a:avLst/>
          </a:prstGeom>
          <a:noFill/>
        </p:spPr>
        <p:txBody>
          <a:bodyPr vert="horz" wrap="none" lIns="0" tIns="0" rIns="0" bIns="0" rtlCol="0" anchor="t" anchorCtr="0">
            <a:spAutoFit/>
          </a:bodyPr>
          <a:lstStyle/>
          <a:p>
            <a:pPr defTabSz="934148" fontAlgn="base">
              <a:spcBef>
                <a:spcPct val="0"/>
              </a:spcBef>
              <a:spcAft>
                <a:spcPct val="0"/>
              </a:spcAft>
            </a:pPr>
            <a:r>
              <a:rPr lang="en-GB" sz="800" dirty="0" smtClean="0">
                <a:solidFill>
                  <a:srgbClr val="000000"/>
                </a:solidFill>
                <a:cs typeface="Arial" pitchFamily="34" charset="0"/>
              </a:rPr>
              <a:t>PwC</a:t>
            </a:r>
            <a:endParaRPr lang="en-GB" sz="800" dirty="0">
              <a:solidFill>
                <a:srgbClr val="000000"/>
              </a:solidFill>
              <a:cs typeface="Arial" pitchFamily="34" charset="0"/>
            </a:endParaRPr>
          </a:p>
        </p:txBody>
      </p:sp>
      <p:cxnSp>
        <p:nvCxnSpPr>
          <p:cNvPr id="10" name="Shape 9"/>
          <p:cNvCxnSpPr/>
          <p:nvPr userDrawn="1"/>
        </p:nvCxnSpPr>
        <p:spPr>
          <a:xfrm rot="5400000" flipH="1" flipV="1">
            <a:off x="4432282" y="-3441669"/>
            <a:ext cx="127058"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5795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cxnSp>
        <p:nvCxnSpPr>
          <p:cNvPr id="6" name="Shape 5"/>
          <p:cNvCxnSpPr/>
          <p:nvPr userDrawn="1"/>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530352" y="914400"/>
            <a:ext cx="8229600" cy="365760"/>
          </a:xfrm>
        </p:spPr>
        <p:txBody>
          <a:bodyPr/>
          <a:lstStyle>
            <a:lvl1pPr marL="0" indent="0">
              <a:defRPr sz="1600">
                <a:solidFill>
                  <a:schemeClr val="tx2"/>
                </a:solidFill>
              </a:defRPr>
            </a:lvl1pPr>
          </a:lstStyle>
          <a:p>
            <a:pPr lvl="0"/>
            <a:r>
              <a:rPr lang="en-US" dirty="0" smtClean="0"/>
              <a:t>Click to edit Master text styles</a:t>
            </a:r>
          </a:p>
        </p:txBody>
      </p:sp>
      <p:sp>
        <p:nvSpPr>
          <p:cNvPr id="14" name="Content Placeholder 13"/>
          <p:cNvSpPr>
            <a:spLocks noGrp="1"/>
          </p:cNvSpPr>
          <p:nvPr>
            <p:ph sz="quarter" idx="11"/>
          </p:nvPr>
        </p:nvSpPr>
        <p:spPr>
          <a:xfrm>
            <a:off x="533400" y="1600200"/>
            <a:ext cx="80924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4"/>
          <p:cNvSpPr>
            <a:spLocks noGrp="1"/>
          </p:cNvSpPr>
          <p:nvPr>
            <p:ph type="body" sz="quarter" idx="12"/>
          </p:nvPr>
        </p:nvSpPr>
        <p:spPr>
          <a:xfrm>
            <a:off x="530352" y="685800"/>
            <a:ext cx="8229600" cy="228600"/>
          </a:xfrm>
        </p:spPr>
        <p:txBody>
          <a:bodyPr/>
          <a:lstStyle>
            <a:lvl1pPr>
              <a:defRPr sz="1600" i="1"/>
            </a:lvl1pPr>
          </a:lstStyle>
          <a:p>
            <a:pPr lvl="0"/>
            <a:r>
              <a:rPr lang="en-US" dirty="0" smtClean="0"/>
              <a:t>Click to edit Master text styles</a:t>
            </a:r>
          </a:p>
        </p:txBody>
      </p:sp>
    </p:spTree>
    <p:extLst>
      <p:ext uri="{BB962C8B-B14F-4D97-AF65-F5344CB8AC3E}">
        <p14:creationId xmlns:p14="http://schemas.microsoft.com/office/powerpoint/2010/main" val="4840333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7528653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5763053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8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8744343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7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7171732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0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7649003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1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5910098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2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9437502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4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31014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1753190" y="3"/>
            <a:ext cx="7390810" cy="6175981"/>
            <a:chOff x="19140488" y="13674"/>
            <a:chExt cx="7443798" cy="6145827"/>
          </a:xfrm>
        </p:grpSpPr>
        <p:sp>
          <p:nvSpPr>
            <p:cNvPr id="6"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7" name="Rectangle 7"/>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8" name="Rectangle 8"/>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9" name="Rectangle 9"/>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0"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1"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2"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3"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4"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sp>
          <p:nvSpPr>
            <p:cNvPr id="17"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grpSp>
      <p:grpSp>
        <p:nvGrpSpPr>
          <p:cNvPr id="19" name="Group 32"/>
          <p:cNvGrpSpPr>
            <a:grpSpLocks/>
          </p:cNvGrpSpPr>
          <p:nvPr userDrawn="1"/>
        </p:nvGrpSpPr>
        <p:grpSpPr bwMode="auto">
          <a:xfrm>
            <a:off x="968224" y="6170379"/>
            <a:ext cx="914833" cy="533572"/>
            <a:chOff x="518032" y="978681"/>
            <a:chExt cx="4572000" cy="2667393"/>
          </a:xfrm>
        </p:grpSpPr>
        <p:sp>
          <p:nvSpPr>
            <p:cNvPr id="20"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2"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grpSp>
      <p:sp>
        <p:nvSpPr>
          <p:cNvPr id="15"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18"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21758805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5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188986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7543330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6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2931413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7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2226601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Cover Slide: Colour">
    <p:spTree>
      <p:nvGrpSpPr>
        <p:cNvPr id="1" name=""/>
        <p:cNvGrpSpPr/>
        <p:nvPr/>
      </p:nvGrpSpPr>
      <p:grpSpPr>
        <a:xfrm>
          <a:off x="0" y="0"/>
          <a:ext cx="0" cy="0"/>
          <a:chOff x="0" y="0"/>
          <a:chExt cx="0" cy="0"/>
        </a:xfrm>
      </p:grpSpPr>
      <p:pic>
        <p:nvPicPr>
          <p:cNvPr id="2" name="1"/>
          <p:cNvPicPr>
            <a:picLocks noChangeAspect="1" noChangeArrowheads="1"/>
          </p:cNvPicPr>
          <p:nvPr userDrawn="1"/>
        </p:nvPicPr>
        <p:blipFill>
          <a:blip r:embed="rId3" cstate="print"/>
          <a:srcRect/>
          <a:stretch>
            <a:fillRect/>
          </a:stretch>
        </p:blipFill>
        <p:spPr bwMode="auto">
          <a:xfrm>
            <a:off x="582085" y="202419"/>
            <a:ext cx="875392" cy="647403"/>
          </a:xfrm>
          <a:prstGeom prst="rect">
            <a:avLst/>
          </a:prstGeom>
          <a:noFill/>
          <a:ln w="9525">
            <a:noFill/>
            <a:miter lim="800000"/>
            <a:headEnd/>
            <a:tailEnd/>
          </a:ln>
        </p:spPr>
      </p:pic>
      <p:sp>
        <p:nvSpPr>
          <p:cNvPr id="3" name="Rectangle 9"/>
          <p:cNvSpPr>
            <a:spLocks noChangeArrowheads="1"/>
          </p:cNvSpPr>
          <p:nvPr userDrawn="1"/>
        </p:nvSpPr>
        <p:spPr bwMode="auto">
          <a:xfrm>
            <a:off x="11" y="14148"/>
            <a:ext cx="165347" cy="375031"/>
          </a:xfrm>
          <a:prstGeom prst="rect">
            <a:avLst/>
          </a:prstGeom>
          <a:noFill/>
          <a:ln w="9525">
            <a:noFill/>
            <a:miter lim="800000"/>
            <a:headEnd/>
            <a:tailEnd/>
          </a:ln>
          <a:effectLst/>
        </p:spPr>
        <p:txBody>
          <a:bodyPr wrap="none" lIns="81842" tIns="40922" rIns="81842" bIns="40922" anchor="ctr">
            <a:spAutoFit/>
          </a:bodyPr>
          <a:lstStyle/>
          <a:p>
            <a:pPr defTabSz="936624">
              <a:defRPr/>
            </a:pPr>
            <a:endParaRPr lang="en-US" sz="1900" dirty="0">
              <a:solidFill>
                <a:srgbClr val="000000"/>
              </a:solidFill>
            </a:endParaRPr>
          </a:p>
        </p:txBody>
      </p:sp>
    </p:spTree>
    <p:extLst>
      <p:ext uri="{BB962C8B-B14F-4D97-AF65-F5344CB8AC3E}">
        <p14:creationId xmlns:p14="http://schemas.microsoft.com/office/powerpoint/2010/main" val="42130851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0351" y="914400"/>
            <a:ext cx="8229600" cy="365760"/>
          </a:xfrm>
        </p:spPr>
        <p:txBody>
          <a:bodyPr/>
          <a:lstStyle>
            <a:lvl1pPr marL="0" indent="0">
              <a:defRPr sz="1600">
                <a:solidFill>
                  <a:schemeClr val="tx2"/>
                </a:solidFill>
              </a:defRPr>
            </a:lvl1pPr>
          </a:lstStyle>
          <a:p>
            <a:pPr lvl="0"/>
            <a:r>
              <a:rPr lang="en-US" dirty="0" smtClean="0"/>
              <a:t>Click to edit Master text styles</a:t>
            </a:r>
          </a:p>
        </p:txBody>
      </p:sp>
      <p:sp>
        <p:nvSpPr>
          <p:cNvPr id="15" name="Text Placeholder 14"/>
          <p:cNvSpPr>
            <a:spLocks noGrp="1"/>
          </p:cNvSpPr>
          <p:nvPr>
            <p:ph type="body" sz="quarter" idx="12"/>
          </p:nvPr>
        </p:nvSpPr>
        <p:spPr>
          <a:xfrm>
            <a:off x="530351" y="685800"/>
            <a:ext cx="8229600" cy="228600"/>
          </a:xfrm>
        </p:spPr>
        <p:txBody>
          <a:bodyPr/>
          <a:lstStyle>
            <a:lvl1pPr>
              <a:defRPr sz="1600" i="1"/>
            </a:lvl1pPr>
          </a:lstStyle>
          <a:p>
            <a:pPr lvl="0"/>
            <a:r>
              <a:rPr lang="en-US" dirty="0" smtClean="0"/>
              <a:t>Click to edit Master text styles</a:t>
            </a:r>
          </a:p>
        </p:txBody>
      </p:sp>
      <p:sp>
        <p:nvSpPr>
          <p:cNvPr id="8" name="Slide Number Placeholder 5"/>
          <p:cNvSpPr txBox="1">
            <a:spLocks/>
          </p:cNvSpPr>
          <p:nvPr userDrawn="1"/>
        </p:nvSpPr>
        <p:spPr>
          <a:xfrm>
            <a:off x="8453506" y="6534863"/>
            <a:ext cx="157094" cy="153888"/>
          </a:xfrm>
          <a:prstGeom prst="rect">
            <a:avLst/>
          </a:prstGeom>
        </p:spPr>
        <p:txBody>
          <a:bodyPr wrap="none" lIns="0" tIns="0" rIns="0" bIns="0" anchor="t" anchorCtr="0">
            <a:spAutoFit/>
          </a:bodyPr>
          <a:lstStyle>
            <a:lvl1pPr algn="r">
              <a:defRPr sz="1000">
                <a:solidFill>
                  <a:schemeClr val="tx1"/>
                </a:solidFill>
                <a:latin typeface="Arial" pitchFamily="34" charset="0"/>
                <a:cs typeface="Arial" pitchFamily="34" charset="0"/>
              </a:defRPr>
            </a:lvl1pPr>
          </a:lstStyle>
          <a:p>
            <a:pPr defTabSz="913426">
              <a:defRPr/>
            </a:pPr>
            <a:fld id="{9EBD5762-3BDC-484D-9503-7EA6D5A9A8CE}" type="slidenum">
              <a:rPr lang="en-GB" smtClean="0">
                <a:solidFill>
                  <a:srgbClr val="000000"/>
                </a:solidFill>
              </a:rPr>
              <a:pPr defTabSz="913426">
                <a:defRPr/>
              </a:pPr>
              <a:t>‹Nº›</a:t>
            </a:fld>
            <a:endParaRPr lang="en-GB" dirty="0">
              <a:solidFill>
                <a:srgbClr val="000000"/>
              </a:solidFill>
            </a:endParaRPr>
          </a:p>
        </p:txBody>
      </p:sp>
      <p:sp>
        <p:nvSpPr>
          <p:cNvPr id="13" name="TextBox 12"/>
          <p:cNvSpPr txBox="1"/>
          <p:nvPr userDrawn="1"/>
        </p:nvSpPr>
        <p:spPr>
          <a:xfrm>
            <a:off x="533978" y="6544174"/>
            <a:ext cx="221505" cy="122205"/>
          </a:xfrm>
          <a:prstGeom prst="rect">
            <a:avLst/>
          </a:prstGeom>
          <a:noFill/>
        </p:spPr>
        <p:txBody>
          <a:bodyPr vert="horz" wrap="none" lIns="0" tIns="0" rIns="0" bIns="0" rtlCol="0" anchor="t" anchorCtr="0">
            <a:spAutoFit/>
          </a:bodyPr>
          <a:lstStyle/>
          <a:p>
            <a:pPr defTabSz="934481" fontAlgn="base">
              <a:spcBef>
                <a:spcPct val="0"/>
              </a:spcBef>
              <a:spcAft>
                <a:spcPct val="0"/>
              </a:spcAft>
            </a:pPr>
            <a:r>
              <a:rPr lang="en-GB" sz="800" dirty="0" smtClean="0">
                <a:solidFill>
                  <a:srgbClr val="000000"/>
                </a:solidFill>
                <a:cs typeface="Arial" pitchFamily="34" charset="0"/>
              </a:rPr>
              <a:t>PwC</a:t>
            </a:r>
            <a:endParaRPr lang="en-GB" sz="800" dirty="0">
              <a:solidFill>
                <a:srgbClr val="000000"/>
              </a:solidFill>
              <a:cs typeface="Arial" pitchFamily="34" charset="0"/>
            </a:endParaRPr>
          </a:p>
        </p:txBody>
      </p:sp>
      <p:cxnSp>
        <p:nvCxnSpPr>
          <p:cNvPr id="10" name="Shape 9"/>
          <p:cNvCxnSpPr/>
          <p:nvPr userDrawn="1"/>
        </p:nvCxnSpPr>
        <p:spPr>
          <a:xfrm rot="5400000" flipH="1" flipV="1">
            <a:off x="4432282" y="-3441669"/>
            <a:ext cx="127058"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22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cxnSp>
        <p:nvCxnSpPr>
          <p:cNvPr id="6" name="Shape 5"/>
          <p:cNvCxnSpPr/>
          <p:nvPr userDrawn="1"/>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530352" y="914400"/>
            <a:ext cx="8229600" cy="365760"/>
          </a:xfrm>
        </p:spPr>
        <p:txBody>
          <a:bodyPr/>
          <a:lstStyle>
            <a:lvl1pPr marL="0" indent="0">
              <a:defRPr sz="1600">
                <a:solidFill>
                  <a:schemeClr val="tx2"/>
                </a:solidFill>
              </a:defRPr>
            </a:lvl1pPr>
          </a:lstStyle>
          <a:p>
            <a:pPr lvl="0"/>
            <a:r>
              <a:rPr lang="en-US" dirty="0" smtClean="0"/>
              <a:t>Click to edit Master text styles</a:t>
            </a:r>
          </a:p>
        </p:txBody>
      </p:sp>
      <p:sp>
        <p:nvSpPr>
          <p:cNvPr id="14" name="Content Placeholder 13"/>
          <p:cNvSpPr>
            <a:spLocks noGrp="1"/>
          </p:cNvSpPr>
          <p:nvPr>
            <p:ph sz="quarter" idx="11"/>
          </p:nvPr>
        </p:nvSpPr>
        <p:spPr>
          <a:xfrm>
            <a:off x="533400" y="1600200"/>
            <a:ext cx="80924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14"/>
          <p:cNvSpPr>
            <a:spLocks noGrp="1"/>
          </p:cNvSpPr>
          <p:nvPr>
            <p:ph type="body" sz="quarter" idx="12"/>
          </p:nvPr>
        </p:nvSpPr>
        <p:spPr>
          <a:xfrm>
            <a:off x="530352" y="685800"/>
            <a:ext cx="8229600" cy="228600"/>
          </a:xfrm>
        </p:spPr>
        <p:txBody>
          <a:bodyPr/>
          <a:lstStyle>
            <a:lvl1pPr>
              <a:defRPr sz="1600" i="1"/>
            </a:lvl1pPr>
          </a:lstStyle>
          <a:p>
            <a:pPr lvl="0"/>
            <a:r>
              <a:rPr lang="en-US" dirty="0" smtClean="0"/>
              <a:t>Click to edit Master text styles</a:t>
            </a:r>
          </a:p>
        </p:txBody>
      </p:sp>
    </p:spTree>
    <p:extLst>
      <p:ext uri="{BB962C8B-B14F-4D97-AF65-F5344CB8AC3E}">
        <p14:creationId xmlns:p14="http://schemas.microsoft.com/office/powerpoint/2010/main" val="33369426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8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0800833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9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1699829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0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31910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1753190" y="3"/>
            <a:ext cx="7390810" cy="6175981"/>
            <a:chOff x="19140488" y="13674"/>
            <a:chExt cx="7443798" cy="6145827"/>
          </a:xfrm>
        </p:grpSpPr>
        <p:sp>
          <p:nvSpPr>
            <p:cNvPr id="6"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7" name="Rectangle 7"/>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8" name="Rectangle 8"/>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9" name="Rectangle 9"/>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0"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1"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2"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3"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4"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sp>
          <p:nvSpPr>
            <p:cNvPr id="17"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grpSp>
      <p:grpSp>
        <p:nvGrpSpPr>
          <p:cNvPr id="19" name="Group 32"/>
          <p:cNvGrpSpPr>
            <a:grpSpLocks/>
          </p:cNvGrpSpPr>
          <p:nvPr userDrawn="1"/>
        </p:nvGrpSpPr>
        <p:grpSpPr bwMode="auto">
          <a:xfrm>
            <a:off x="968224" y="6170379"/>
            <a:ext cx="914833" cy="533572"/>
            <a:chOff x="518032" y="978681"/>
            <a:chExt cx="4572000" cy="2667393"/>
          </a:xfrm>
        </p:grpSpPr>
        <p:sp>
          <p:nvSpPr>
            <p:cNvPr id="20"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2"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grpSp>
      <p:sp>
        <p:nvSpPr>
          <p:cNvPr id="15"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18"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8265651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1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8780551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2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5722705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3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906888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4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9173405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5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293680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6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9799475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47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2828897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48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6729456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49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4317489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0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02920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 name="PwCFirm"/>
          <p:cNvSpPr txBox="1">
            <a:spLocks noChangeArrowheads="1"/>
          </p:cNvSpPr>
          <p:nvPr/>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cxnSp>
        <p:nvCxnSpPr>
          <p:cNvPr id="5" name="Shape 14"/>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1" y="685800"/>
            <a:ext cx="8077200" cy="914400"/>
          </a:xfrm>
        </p:spPr>
        <p:txBody>
          <a:bodyPr/>
          <a:lstStyle>
            <a:lvl1pPr>
              <a:defRPr/>
            </a:lvl1p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1" y="1752600"/>
            <a:ext cx="8077200" cy="4419600"/>
          </a:xfrm>
        </p:spPr>
        <p:txBody>
          <a:bodyPr/>
          <a:lstStyle>
            <a:lvl1pPr>
              <a:defRPr baseline="0"/>
            </a:lvl1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4238A5ED-29E9-4AF8-8FA3-9F1C669AE276}" type="slidenum">
              <a:rPr lang="en-GB">
                <a:solidFill>
                  <a:srgbClr val="000000"/>
                </a:solidFill>
              </a:rPr>
              <a:pPr>
                <a:defRPr/>
              </a:pPr>
              <a:t>‹Nº›</a:t>
            </a:fld>
            <a:endParaRPr lang="en-GB" dirty="0">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31423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1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6000556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2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355020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3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6737430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4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2940665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5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8060382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6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154235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57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0283197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7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1"/>
            <a:ext cx="2589892" cy="151805"/>
          </a:xfrm>
          <a:prstGeom prst="rect">
            <a:avLst/>
          </a:prstGeom>
          <a:noFill/>
        </p:spPr>
        <p:txBody>
          <a:bodyPr lIns="0" tIns="0" rIns="0" bIns="0"/>
          <a:lstStyle/>
          <a:p>
            <a:pPr defTabSz="936708">
              <a:defRPr/>
            </a:pPr>
            <a:r>
              <a:rPr lang="en-GB" sz="900" dirty="0">
                <a:solidFill>
                  <a:srgbClr val="000000"/>
                </a:solidFill>
                <a:latin typeface="Georgia"/>
                <a:cs typeface="Arial" pitchFamily="34" charset="0"/>
              </a:rPr>
              <a:t>PwC</a:t>
            </a:r>
          </a:p>
        </p:txBody>
      </p:sp>
      <p:sp>
        <p:nvSpPr>
          <p:cNvPr id="6" name="TextBox 5"/>
          <p:cNvSpPr txBox="1"/>
          <p:nvPr userDrawn="1"/>
        </p:nvSpPr>
        <p:spPr>
          <a:xfrm>
            <a:off x="6023434" y="6477011"/>
            <a:ext cx="2589893" cy="151805"/>
          </a:xfrm>
          <a:prstGeom prst="rect">
            <a:avLst/>
          </a:prstGeom>
          <a:noFill/>
        </p:spPr>
        <p:txBody>
          <a:bodyPr lIns="0" tIns="0" rIns="0" bIns="0"/>
          <a:lstStyle/>
          <a:p>
            <a:pPr algn="r" defTabSz="913263">
              <a:defRPr/>
            </a:pPr>
            <a:fld id="{A61BFBC8-8071-4BC4-A569-5A3A532A6689}" type="slidenum">
              <a:rPr lang="en-GB" sz="900">
                <a:solidFill>
                  <a:srgbClr val="000000"/>
                </a:solidFill>
                <a:cs typeface="Arial" pitchFamily="34" charset="0"/>
              </a:rPr>
              <a:pPr algn="r" defTabSz="913263">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914" indent="-204914">
              <a:spcAft>
                <a:spcPts val="808"/>
              </a:spcAft>
              <a:defRPr sz="1000"/>
            </a:lvl2pPr>
            <a:lvl3pPr marL="409832" indent="-204914">
              <a:spcAft>
                <a:spcPts val="808"/>
              </a:spcAft>
              <a:defRPr sz="1000"/>
            </a:lvl3pPr>
            <a:lvl4pPr marL="614745" indent="-204914">
              <a:spcAft>
                <a:spcPts val="808"/>
              </a:spcAft>
              <a:defRPr sz="1000"/>
            </a:lvl4pPr>
            <a:lvl5pPr marL="809699" indent="-194953">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5528248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3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1"/>
            <a:ext cx="2589892" cy="151805"/>
          </a:xfrm>
          <a:prstGeom prst="rect">
            <a:avLst/>
          </a:prstGeom>
          <a:noFill/>
        </p:spPr>
        <p:txBody>
          <a:bodyPr lIns="0" tIns="0" rIns="0" bIns="0"/>
          <a:lstStyle/>
          <a:p>
            <a:pPr defTabSz="936708">
              <a:defRPr/>
            </a:pPr>
            <a:r>
              <a:rPr lang="en-GB" sz="900" dirty="0">
                <a:solidFill>
                  <a:srgbClr val="000000"/>
                </a:solidFill>
                <a:cs typeface="Arial" pitchFamily="34" charset="0"/>
              </a:rPr>
              <a:t>PwC</a:t>
            </a:r>
          </a:p>
        </p:txBody>
      </p:sp>
      <p:sp>
        <p:nvSpPr>
          <p:cNvPr id="6" name="TextBox 5"/>
          <p:cNvSpPr txBox="1"/>
          <p:nvPr userDrawn="1"/>
        </p:nvSpPr>
        <p:spPr>
          <a:xfrm>
            <a:off x="6023434" y="6477011"/>
            <a:ext cx="2589893" cy="151805"/>
          </a:xfrm>
          <a:prstGeom prst="rect">
            <a:avLst/>
          </a:prstGeom>
          <a:noFill/>
        </p:spPr>
        <p:txBody>
          <a:bodyPr lIns="0" tIns="0" rIns="0" bIns="0"/>
          <a:lstStyle/>
          <a:p>
            <a:pPr algn="r" defTabSz="913263">
              <a:defRPr/>
            </a:pPr>
            <a:fld id="{A61BFBC8-8071-4BC4-A569-5A3A532A6689}" type="slidenum">
              <a:rPr lang="en-GB" sz="900">
                <a:solidFill>
                  <a:srgbClr val="000000"/>
                </a:solidFill>
                <a:cs typeface="Arial" pitchFamily="34" charset="0"/>
              </a:rPr>
              <a:pPr algn="r" defTabSz="913263">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914" indent="-204914">
              <a:spcAft>
                <a:spcPts val="808"/>
              </a:spcAft>
              <a:defRPr sz="1000"/>
            </a:lvl2pPr>
            <a:lvl3pPr marL="409832" indent="-204914">
              <a:spcAft>
                <a:spcPts val="808"/>
              </a:spcAft>
              <a:defRPr sz="1000"/>
            </a:lvl3pPr>
            <a:lvl4pPr marL="614745" indent="-204914">
              <a:spcAft>
                <a:spcPts val="808"/>
              </a:spcAft>
              <a:defRPr sz="1000"/>
            </a:lvl4pPr>
            <a:lvl5pPr marL="809699" indent="-194953">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9752480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9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1"/>
            <a:ext cx="2589892" cy="151805"/>
          </a:xfrm>
          <a:prstGeom prst="rect">
            <a:avLst/>
          </a:prstGeom>
          <a:noFill/>
        </p:spPr>
        <p:txBody>
          <a:bodyPr lIns="0" tIns="0" rIns="0" bIns="0"/>
          <a:lstStyle/>
          <a:p>
            <a:pPr defTabSz="936708">
              <a:defRPr/>
            </a:pPr>
            <a:r>
              <a:rPr lang="en-GB" sz="900" dirty="0">
                <a:solidFill>
                  <a:srgbClr val="000000"/>
                </a:solidFill>
                <a:cs typeface="Arial" pitchFamily="34" charset="0"/>
              </a:rPr>
              <a:t>PwC</a:t>
            </a:r>
          </a:p>
        </p:txBody>
      </p:sp>
      <p:sp>
        <p:nvSpPr>
          <p:cNvPr id="6" name="TextBox 5"/>
          <p:cNvSpPr txBox="1"/>
          <p:nvPr userDrawn="1"/>
        </p:nvSpPr>
        <p:spPr>
          <a:xfrm>
            <a:off x="6023434" y="6477011"/>
            <a:ext cx="2589893" cy="151805"/>
          </a:xfrm>
          <a:prstGeom prst="rect">
            <a:avLst/>
          </a:prstGeom>
          <a:noFill/>
        </p:spPr>
        <p:txBody>
          <a:bodyPr lIns="0" tIns="0" rIns="0" bIns="0"/>
          <a:lstStyle/>
          <a:p>
            <a:pPr algn="r" defTabSz="913263">
              <a:defRPr/>
            </a:pPr>
            <a:fld id="{A61BFBC8-8071-4BC4-A569-5A3A532A6689}" type="slidenum">
              <a:rPr lang="en-GB" sz="900">
                <a:solidFill>
                  <a:srgbClr val="000000"/>
                </a:solidFill>
                <a:cs typeface="Arial" pitchFamily="34" charset="0"/>
              </a:rPr>
              <a:pPr algn="r" defTabSz="913263">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914" indent="-204914">
              <a:spcAft>
                <a:spcPts val="808"/>
              </a:spcAft>
              <a:defRPr sz="1000"/>
            </a:lvl2pPr>
            <a:lvl3pPr marL="409832" indent="-204914">
              <a:spcAft>
                <a:spcPts val="808"/>
              </a:spcAft>
              <a:defRPr sz="1000"/>
            </a:lvl3pPr>
            <a:lvl4pPr marL="614745" indent="-204914">
              <a:spcAft>
                <a:spcPts val="808"/>
              </a:spcAft>
              <a:defRPr sz="1000"/>
            </a:lvl4pPr>
            <a:lvl5pPr marL="809699" indent="-194953">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13264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533400" y="1752605"/>
            <a:ext cx="3962400"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26"/>
          <p:cNvSpPr>
            <a:spLocks noGrp="1"/>
          </p:cNvSpPr>
          <p:nvPr>
            <p:ph sz="quarter" idx="15"/>
          </p:nvPr>
        </p:nvSpPr>
        <p:spPr>
          <a:xfrm>
            <a:off x="4648204" y="1752600"/>
            <a:ext cx="3962399" cy="44196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96F0DF0B-DD69-43BE-83AE-0C1BD32A7844}" type="slidenum">
              <a:rPr lang="en-GB">
                <a:solidFill>
                  <a:srgbClr val="000000"/>
                </a:solidFill>
              </a:rPr>
              <a:pPr>
                <a:defRPr/>
              </a:pPr>
              <a:t>‹Nº›</a:t>
            </a:fld>
            <a:endParaRPr lang="en-GB" dirty="0">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42186066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0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3205520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1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9595080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2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4828359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6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7161436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8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18143401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0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41128315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6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6907510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4_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9"/>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37658046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4_Content: One">
    <p:spTree>
      <p:nvGrpSpPr>
        <p:cNvPr id="1" name=""/>
        <p:cNvGrpSpPr/>
        <p:nvPr/>
      </p:nvGrpSpPr>
      <p:grpSpPr>
        <a:xfrm>
          <a:off x="0" y="0"/>
          <a:ext cx="0" cy="0"/>
          <a:chOff x="0" y="0"/>
          <a:chExt cx="0" cy="0"/>
        </a:xfrm>
      </p:grpSpPr>
      <p:cxnSp>
        <p:nvCxnSpPr>
          <p:cNvPr id="4" name="Shape 3"/>
          <p:cNvCxnSpPr/>
          <p:nvPr/>
        </p:nvCxnSpPr>
        <p:spPr>
          <a:xfrm rot="5400000" flipH="1" flipV="1">
            <a:off x="4419758"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2"/>
            <a:ext cx="2589892" cy="151805"/>
          </a:xfrm>
          <a:prstGeom prst="rect">
            <a:avLst/>
          </a:prstGeom>
          <a:noFill/>
        </p:spPr>
        <p:txBody>
          <a:bodyPr lIns="0" tIns="0" rIns="0" bIns="0"/>
          <a:lstStyle/>
          <a:p>
            <a:pPr defTabSz="936624">
              <a:defRPr/>
            </a:pPr>
            <a:r>
              <a:rPr lang="en-GB" sz="900" dirty="0">
                <a:solidFill>
                  <a:srgbClr val="000000"/>
                </a:solidFill>
                <a:cs typeface="Arial" pitchFamily="34" charset="0"/>
              </a:rPr>
              <a:t>PwC</a:t>
            </a:r>
          </a:p>
        </p:txBody>
      </p:sp>
      <p:sp>
        <p:nvSpPr>
          <p:cNvPr id="6" name="TextBox 5"/>
          <p:cNvSpPr txBox="1"/>
          <p:nvPr userDrawn="1"/>
        </p:nvSpPr>
        <p:spPr>
          <a:xfrm>
            <a:off x="6023434" y="6477012"/>
            <a:ext cx="2589893" cy="151805"/>
          </a:xfrm>
          <a:prstGeom prst="rect">
            <a:avLst/>
          </a:prstGeom>
          <a:noFill/>
        </p:spPr>
        <p:txBody>
          <a:bodyPr lIns="0" tIns="0" rIns="0" bIns="0"/>
          <a:lstStyle/>
          <a:p>
            <a:pPr algn="r" defTabSz="913181">
              <a:defRPr/>
            </a:pPr>
            <a:fld id="{A61BFBC8-8071-4BC4-A569-5A3A532A6689}" type="slidenum">
              <a:rPr lang="en-GB" sz="900">
                <a:solidFill>
                  <a:srgbClr val="000000"/>
                </a:solidFill>
                <a:cs typeface="Arial" pitchFamily="34" charset="0"/>
              </a:rPr>
              <a:pPr algn="r" defTabSz="913181">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5"/>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295"/>
            <a:ext cx="8077200" cy="1179810"/>
          </a:xfrm>
        </p:spPr>
        <p:txBody>
          <a:bodyPr>
            <a:spAutoFit/>
          </a:bodyPr>
          <a:lstStyle>
            <a:lvl1pPr marL="0" indent="0">
              <a:spcAft>
                <a:spcPts val="808"/>
              </a:spcAft>
              <a:defRPr sz="1000" baseline="0"/>
            </a:lvl1pPr>
            <a:lvl2pPr marL="204896" indent="-204896">
              <a:spcAft>
                <a:spcPts val="808"/>
              </a:spcAft>
              <a:defRPr sz="1000"/>
            </a:lvl2pPr>
            <a:lvl3pPr marL="409795" indent="-204896">
              <a:spcAft>
                <a:spcPts val="808"/>
              </a:spcAft>
              <a:defRPr sz="1000"/>
            </a:lvl3pPr>
            <a:lvl4pPr marL="614690" indent="-204896">
              <a:spcAft>
                <a:spcPts val="808"/>
              </a:spcAft>
              <a:defRPr sz="1000"/>
            </a:lvl4pPr>
            <a:lvl5pPr marL="809627" indent="-19493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6133922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1753190" y="3"/>
            <a:ext cx="7390810" cy="6175981"/>
            <a:chOff x="19140488" y="13674"/>
            <a:chExt cx="7443798" cy="6145827"/>
          </a:xfrm>
        </p:grpSpPr>
        <p:sp>
          <p:nvSpPr>
            <p:cNvPr id="6"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7" name="Rectangle 7"/>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8" name="Rectangle 8"/>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9" name="Rectangle 9"/>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0"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1"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2"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3"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4"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sp>
          <p:nvSpPr>
            <p:cNvPr id="17"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grpSp>
      <p:grpSp>
        <p:nvGrpSpPr>
          <p:cNvPr id="19" name="Group 32"/>
          <p:cNvGrpSpPr>
            <a:grpSpLocks/>
          </p:cNvGrpSpPr>
          <p:nvPr userDrawn="1"/>
        </p:nvGrpSpPr>
        <p:grpSpPr bwMode="auto">
          <a:xfrm>
            <a:off x="968224" y="6170379"/>
            <a:ext cx="914833" cy="533572"/>
            <a:chOff x="518032" y="978681"/>
            <a:chExt cx="4572000" cy="2667393"/>
          </a:xfrm>
        </p:grpSpPr>
        <p:sp>
          <p:nvSpPr>
            <p:cNvPr id="20"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2"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grpSp>
      <p:sp>
        <p:nvSpPr>
          <p:cNvPr id="15"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18"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2897659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cxnSp>
        <p:nvCxnSpPr>
          <p:cNvPr id="6" name="Shape 18"/>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533401" y="685801"/>
            <a:ext cx="8077200" cy="914400"/>
          </a:xfrm>
        </p:spPr>
        <p:txBody>
          <a:bodyPr/>
          <a:lstStyle/>
          <a:p>
            <a:r>
              <a:rPr lang="en-GB" noProof="0" smtClean="0"/>
              <a:t>Click to edit Master title style</a:t>
            </a:r>
            <a:endParaRPr lang="en-GB" noProof="0"/>
          </a:p>
        </p:txBody>
      </p:sp>
      <p:sp>
        <p:nvSpPr>
          <p:cNvPr id="27" name="Content Placeholder 26"/>
          <p:cNvSpPr>
            <a:spLocks noGrp="1"/>
          </p:cNvSpPr>
          <p:nvPr>
            <p:ph sz="quarter" idx="13"/>
          </p:nvPr>
        </p:nvSpPr>
        <p:spPr>
          <a:xfrm>
            <a:off x="533400" y="1752605"/>
            <a:ext cx="2590800"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8" name="Content Placeholder 26"/>
          <p:cNvSpPr>
            <a:spLocks noGrp="1"/>
          </p:cNvSpPr>
          <p:nvPr>
            <p:ph sz="quarter" idx="14"/>
          </p:nvPr>
        </p:nvSpPr>
        <p:spPr>
          <a:xfrm>
            <a:off x="3276604" y="1752605"/>
            <a:ext cx="2590799"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26"/>
          <p:cNvSpPr>
            <a:spLocks noGrp="1"/>
          </p:cNvSpPr>
          <p:nvPr>
            <p:ph sz="quarter" idx="15"/>
          </p:nvPr>
        </p:nvSpPr>
        <p:spPr>
          <a:xfrm>
            <a:off x="6019800" y="1752605"/>
            <a:ext cx="2590800"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8E70E7F2-9F33-4BE4-AB0E-2859ABC9704F}" type="slidenum">
              <a:rPr lang="en-GB">
                <a:solidFill>
                  <a:srgbClr val="000000"/>
                </a:solidFill>
              </a:rPr>
              <a:pPr>
                <a:defRPr/>
              </a:pPr>
              <a:t>‹Nº›</a:t>
            </a:fld>
            <a:endParaRPr lang="en-GB" dirty="0">
              <a:solidFill>
                <a:srgbClr val="000000"/>
              </a:solidFill>
            </a:endParaRPr>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22050023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 name="PwCFirm"/>
          <p:cNvSpPr txBox="1">
            <a:spLocks noChangeArrowheads="1"/>
          </p:cNvSpPr>
          <p:nvPr/>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cxnSp>
        <p:nvCxnSpPr>
          <p:cNvPr id="5" name="Shape 14"/>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1" y="685800"/>
            <a:ext cx="8077200" cy="914400"/>
          </a:xfrm>
        </p:spPr>
        <p:txBody>
          <a:bodyPr/>
          <a:lstStyle>
            <a:lvl1pPr>
              <a:defRPr/>
            </a:lvl1p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1" y="1752600"/>
            <a:ext cx="8077200" cy="4419600"/>
          </a:xfrm>
        </p:spPr>
        <p:txBody>
          <a:bodyPr/>
          <a:lstStyle>
            <a:lvl1pPr>
              <a:defRPr baseline="0"/>
            </a:lvl1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4238A5ED-29E9-4AF8-8FA3-9F1C669AE276}" type="slidenum">
              <a:rPr lang="en-GB">
                <a:solidFill>
                  <a:srgbClr val="000000"/>
                </a:solidFill>
              </a:rPr>
              <a:pPr>
                <a:defRPr/>
              </a:pPr>
              <a:t>‹Nº›</a:t>
            </a:fld>
            <a:endParaRPr lang="en-GB">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5726770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533400" y="1752605"/>
            <a:ext cx="3962400"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26"/>
          <p:cNvSpPr>
            <a:spLocks noGrp="1"/>
          </p:cNvSpPr>
          <p:nvPr>
            <p:ph sz="quarter" idx="15"/>
          </p:nvPr>
        </p:nvSpPr>
        <p:spPr>
          <a:xfrm>
            <a:off x="4648204" y="1752600"/>
            <a:ext cx="3962399" cy="44196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96F0DF0B-DD69-43BE-83AE-0C1BD32A7844}" type="slidenum">
              <a:rPr lang="en-GB">
                <a:solidFill>
                  <a:srgbClr val="000000"/>
                </a:solidFill>
              </a:rPr>
              <a:pPr>
                <a:defRPr/>
              </a:pPr>
              <a:t>‹Nº›</a:t>
            </a:fld>
            <a:endParaRPr lang="en-GB">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8671899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cxnSp>
        <p:nvCxnSpPr>
          <p:cNvPr id="6" name="Shape 18"/>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533401" y="685801"/>
            <a:ext cx="8077200" cy="914400"/>
          </a:xfrm>
        </p:spPr>
        <p:txBody>
          <a:bodyPr/>
          <a:lstStyle/>
          <a:p>
            <a:r>
              <a:rPr lang="en-GB" noProof="0" smtClean="0"/>
              <a:t>Click to edit Master title style</a:t>
            </a:r>
            <a:endParaRPr lang="en-GB" noProof="0"/>
          </a:p>
        </p:txBody>
      </p:sp>
      <p:sp>
        <p:nvSpPr>
          <p:cNvPr id="27" name="Content Placeholder 26"/>
          <p:cNvSpPr>
            <a:spLocks noGrp="1"/>
          </p:cNvSpPr>
          <p:nvPr>
            <p:ph sz="quarter" idx="13"/>
          </p:nvPr>
        </p:nvSpPr>
        <p:spPr>
          <a:xfrm>
            <a:off x="533400" y="1752605"/>
            <a:ext cx="2590800"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8" name="Content Placeholder 26"/>
          <p:cNvSpPr>
            <a:spLocks noGrp="1"/>
          </p:cNvSpPr>
          <p:nvPr>
            <p:ph sz="quarter" idx="14"/>
          </p:nvPr>
        </p:nvSpPr>
        <p:spPr>
          <a:xfrm>
            <a:off x="3276604" y="1752605"/>
            <a:ext cx="2590799"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26"/>
          <p:cNvSpPr>
            <a:spLocks noGrp="1"/>
          </p:cNvSpPr>
          <p:nvPr>
            <p:ph sz="quarter" idx="15"/>
          </p:nvPr>
        </p:nvSpPr>
        <p:spPr>
          <a:xfrm>
            <a:off x="6019800" y="1752605"/>
            <a:ext cx="2590800" cy="44195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8E70E7F2-9F33-4BE4-AB0E-2859ABC9704F}" type="slidenum">
              <a:rPr lang="en-GB">
                <a:solidFill>
                  <a:srgbClr val="000000"/>
                </a:solidFill>
              </a:rPr>
              <a:pPr>
                <a:defRPr/>
              </a:pPr>
              <a:t>‹Nº›</a:t>
            </a:fld>
            <a:endParaRPr lang="en-GB">
              <a:solidFill>
                <a:srgbClr val="000000"/>
              </a:solidFill>
            </a:endParaRPr>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37177196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cxnSp>
        <p:nvCxnSpPr>
          <p:cNvPr id="6" name="Shape 13"/>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26"/>
          <p:cNvSpPr>
            <a:spLocks noGrp="1"/>
          </p:cNvSpPr>
          <p:nvPr>
            <p:ph sz="quarter" idx="15"/>
          </p:nvPr>
        </p:nvSpPr>
        <p:spPr>
          <a:xfrm>
            <a:off x="4648202" y="3352800"/>
            <a:ext cx="3962401" cy="28194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3" name="Text Placeholder 12"/>
          <p:cNvSpPr>
            <a:spLocks noGrp="1"/>
          </p:cNvSpPr>
          <p:nvPr>
            <p:ph type="body" sz="quarter" idx="16"/>
          </p:nvPr>
        </p:nvSpPr>
        <p:spPr>
          <a:xfrm>
            <a:off x="533401" y="1752600"/>
            <a:ext cx="8077200" cy="1447800"/>
          </a:xfrm>
        </p:spPr>
        <p:txBody>
          <a:bodyPr/>
          <a:lstStyle/>
          <a:p>
            <a:pPr lvl="0"/>
            <a:r>
              <a:rPr lang="en-GB" noProof="0" smtClean="0"/>
              <a:t>Click to edit Master text styles</a:t>
            </a:r>
          </a:p>
        </p:txBody>
      </p:sp>
      <p:sp>
        <p:nvSpPr>
          <p:cNvPr id="8"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AAB83151-93A0-42F0-92ED-DD3FD9B2E2A1}" type="slidenum">
              <a:rPr lang="en-GB">
                <a:solidFill>
                  <a:srgbClr val="000000"/>
                </a:solidFill>
              </a:rPr>
              <a:pPr>
                <a:defRPr/>
              </a:pPr>
              <a:t>‹Nº›</a:t>
            </a:fld>
            <a:endParaRPr lang="en-GB">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6511187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GB"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smtClean="0"/>
              <a:t>Click to edit Master text styles</a:t>
            </a:r>
          </a:p>
        </p:txBody>
      </p:sp>
      <p:sp>
        <p:nvSpPr>
          <p:cNvPr id="8"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80699BCA-DBCB-4617-AFCF-A5204D74CCCD}" type="slidenum">
              <a:rPr lang="en-GB">
                <a:solidFill>
                  <a:srgbClr val="000000"/>
                </a:solidFill>
              </a:rPr>
              <a:pPr>
                <a:defRPr/>
              </a:pPr>
              <a:t>‹Nº›</a:t>
            </a:fld>
            <a:endParaRPr lang="en-GB">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4628905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8" name="Content Placeholder 26"/>
          <p:cNvSpPr>
            <a:spLocks noGrp="1"/>
          </p:cNvSpPr>
          <p:nvPr>
            <p:ph sz="quarter" idx="14"/>
          </p:nvPr>
        </p:nvSpPr>
        <p:spPr>
          <a:xfrm>
            <a:off x="533400" y="1752600"/>
            <a:ext cx="2590800" cy="2133600"/>
          </a:xfrm>
        </p:spPr>
        <p:txBody>
          <a:bodyPr/>
          <a:lstStyle/>
          <a:p>
            <a:pPr lvl="0"/>
            <a:r>
              <a:rPr lang="en-GB" noProof="0" smtClean="0"/>
              <a:t>Click to edit Master text styles</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GB"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smtClean="0"/>
              <a:t>Click to edit Master text styles</a:t>
            </a:r>
          </a:p>
        </p:txBody>
      </p:sp>
      <p:sp>
        <p:nvSpPr>
          <p:cNvPr id="8"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B1496704-5B08-4D8E-B3E7-F5CCB68814A7}" type="slidenum">
              <a:rPr lang="en-GB">
                <a:solidFill>
                  <a:srgbClr val="000000"/>
                </a:solidFill>
              </a:rPr>
              <a:pPr>
                <a:defRPr/>
              </a:pPr>
              <a:t>‹Nº›</a:t>
            </a:fld>
            <a:endParaRPr lang="en-GB">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6260169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p:cNvCxnSpPr/>
          <p:nvPr/>
        </p:nvCxnSpPr>
        <p:spPr>
          <a:xfrm rot="5400000" flipH="1" flipV="1">
            <a:off x="5790728" y="-2057534"/>
            <a:ext cx="152649" cy="5486111"/>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1"/>
            <a:ext cx="2590800" cy="2130552"/>
          </a:xfrm>
        </p:spPr>
        <p:txBody>
          <a:bodyPr/>
          <a:lstStyle>
            <a:lvl1pPr>
              <a:defRPr sz="2400" b="1" i="1" baseline="0">
                <a:solidFill>
                  <a:schemeClr val="tx2"/>
                </a:solidFill>
              </a:defRPr>
            </a:lvl1pPr>
          </a:lstStyle>
          <a:p>
            <a:pPr lvl="0"/>
            <a:r>
              <a:rPr lang="en-GB" noProof="1" smtClean="0"/>
              <a:t>Click to edit Master text styles</a:t>
            </a:r>
          </a:p>
        </p:txBody>
      </p:sp>
      <p:sp>
        <p:nvSpPr>
          <p:cNvPr id="7"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DC75AA79-0813-47CF-A11C-1C1F9383CC24}" type="slidenum">
              <a:rPr lang="en-GB">
                <a:solidFill>
                  <a:srgbClr val="000000"/>
                </a:solidFill>
              </a:rPr>
              <a:pPr>
                <a:defRPr/>
              </a:pPr>
              <a:t>‹Nº›</a:t>
            </a:fld>
            <a:endParaRPr lang="en-GB">
              <a:solidFill>
                <a:srgbClr val="000000"/>
              </a:solidFill>
            </a:endParaRPr>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34440782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5" name="Footer Placeholder 4"/>
          <p:cNvSpPr>
            <a:spLocks noGrp="1"/>
          </p:cNvSpPr>
          <p:nvPr>
            <p:ph type="ftr" sz="quarter" idx="10"/>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E2F907A6-B91F-45F7-B0BA-8E4F1B0A18C3}" type="slidenum">
              <a:rPr lang="en-GB">
                <a:solidFill>
                  <a:srgbClr val="000000"/>
                </a:solidFill>
              </a:rPr>
              <a:pPr>
                <a:defRPr/>
              </a:pPr>
              <a:t>‹Nº›</a:t>
            </a:fld>
            <a:endParaRPr lang="en-GB">
              <a:solidFill>
                <a:srgbClr val="000000"/>
              </a:solidFill>
            </a:endParaRPr>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33306934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3660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cxnSp>
        <p:nvCxnSpPr>
          <p:cNvPr id="3" name="Shape 14"/>
          <p:cNvCxnSpPr/>
          <p:nvPr userDrawn="1"/>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10"/>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5"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D8769F5F-0C6C-436D-94F0-6615932FBC52}" type="slidenum">
              <a:rPr lang="en-GB">
                <a:solidFill>
                  <a:srgbClr val="000000"/>
                </a:solidFill>
              </a:rPr>
              <a:pPr>
                <a:defRPr/>
              </a:pPr>
              <a:t>‹Nº›</a:t>
            </a:fld>
            <a:endParaRPr lang="en-GB">
              <a:solidFill>
                <a:srgbClr val="000000"/>
              </a:solidFill>
            </a:endParaRPr>
          </a:p>
        </p:txBody>
      </p:sp>
      <p:sp>
        <p:nvSpPr>
          <p:cNvPr id="6"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319329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cxnSp>
        <p:nvCxnSpPr>
          <p:cNvPr id="6" name="Shape 13"/>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Content Placeholder 26"/>
          <p:cNvSpPr>
            <a:spLocks noGrp="1"/>
          </p:cNvSpPr>
          <p:nvPr>
            <p:ph sz="quarter" idx="15"/>
          </p:nvPr>
        </p:nvSpPr>
        <p:spPr>
          <a:xfrm>
            <a:off x="4648202" y="3352800"/>
            <a:ext cx="3962401" cy="28194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3" name="Text Placeholder 12"/>
          <p:cNvSpPr>
            <a:spLocks noGrp="1"/>
          </p:cNvSpPr>
          <p:nvPr>
            <p:ph type="body" sz="quarter" idx="16"/>
          </p:nvPr>
        </p:nvSpPr>
        <p:spPr>
          <a:xfrm>
            <a:off x="533401" y="1752600"/>
            <a:ext cx="8077200" cy="1447800"/>
          </a:xfrm>
        </p:spPr>
        <p:txBody>
          <a:bodyPr/>
          <a:lstStyle/>
          <a:p>
            <a:pPr lvl="0"/>
            <a:r>
              <a:rPr lang="en-GB" noProof="0" smtClean="0"/>
              <a:t>Click to edit Master text styles</a:t>
            </a:r>
          </a:p>
        </p:txBody>
      </p:sp>
      <p:sp>
        <p:nvSpPr>
          <p:cNvPr id="8"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AAB83151-93A0-42F0-92ED-DD3FD9B2E2A1}" type="slidenum">
              <a:rPr lang="en-GB">
                <a:solidFill>
                  <a:srgbClr val="000000"/>
                </a:solidFill>
              </a:rPr>
              <a:pPr>
                <a:defRPr/>
              </a:pPr>
              <a:t>‹Nº›</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7240261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lvl1pPr>
              <a:lnSpc>
                <a:spcPct val="100000"/>
              </a:lnSpc>
              <a:defRPr baseline="0">
                <a:solidFill>
                  <a:schemeClr val="tx1"/>
                </a:solidFill>
              </a:defRPr>
            </a:lvl1pPr>
          </a:lstStyle>
          <a:p>
            <a:r>
              <a:rPr lang="en-GB" noProof="0" smtClean="0"/>
              <a:t>Click to edit Master title style</a:t>
            </a:r>
            <a:endParaRPr lang="en-GB" noProof="0"/>
          </a:p>
        </p:txBody>
      </p:sp>
      <p:sp>
        <p:nvSpPr>
          <p:cNvPr id="15" name="Content Placeholder 26"/>
          <p:cNvSpPr>
            <a:spLocks noGrp="1"/>
          </p:cNvSpPr>
          <p:nvPr>
            <p:ph sz="quarter" idx="15"/>
          </p:nvPr>
        </p:nvSpPr>
        <p:spPr>
          <a:xfrm>
            <a:off x="533401"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6E48B7B-7E2B-4F32-95BE-42F86CDD8A54}" type="slidenum">
              <a:rPr lang="en-GB">
                <a:solidFill>
                  <a:srgbClr val="000000"/>
                </a:solidFill>
              </a:rPr>
              <a:pPr>
                <a:defRPr/>
              </a:pPr>
              <a:t>‹Nº›</a:t>
            </a:fld>
            <a:endParaRPr lang="en-GB">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200187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cxnSp>
        <p:nvCxnSpPr>
          <p:cNvPr id="4" name="Shape 10"/>
          <p:cNvCxnSpPr/>
          <p:nvPr/>
        </p:nvCxnSpPr>
        <p:spPr>
          <a:xfrm rot="5400000" flipH="1" flipV="1">
            <a:off x="4419201" y="-3429062"/>
            <a:ext cx="152649" cy="822916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FFFFFF"/>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lvl1pPr>
              <a:lnSpc>
                <a:spcPct val="100000"/>
              </a:lnSpc>
              <a:defRPr baseline="0">
                <a:solidFill>
                  <a:schemeClr val="bg1"/>
                </a:solidFill>
              </a:defRPr>
            </a:lvl1pPr>
          </a:lstStyle>
          <a:p>
            <a:r>
              <a:rPr lang="en-GB" noProof="0" smtClean="0"/>
              <a:t>Click to edit Master title style</a:t>
            </a:r>
            <a:endParaRPr lang="en-GB" noProof="0"/>
          </a:p>
        </p:txBody>
      </p:sp>
      <p:sp>
        <p:nvSpPr>
          <p:cNvPr id="3" name="Content Placeholder 2"/>
          <p:cNvSpPr>
            <a:spLocks noGrp="1"/>
          </p:cNvSpPr>
          <p:nvPr>
            <p:ph idx="1"/>
          </p:nvPr>
        </p:nvSpPr>
        <p:spPr>
          <a:xfrm>
            <a:off x="533401" y="1752600"/>
            <a:ext cx="8077200" cy="4419600"/>
          </a:xfrm>
        </p:spPr>
        <p:txBody>
          <a:bodyPr>
            <a:noAutofit/>
          </a:bodyPr>
          <a:lstStyle>
            <a:lvl1pPr>
              <a:lnSpc>
                <a:spcPts val="3599"/>
              </a:lnSpc>
              <a:spcBef>
                <a:spcPts val="0"/>
              </a:spcBef>
              <a:spcAft>
                <a:spcPts val="600"/>
              </a:spcAft>
              <a:defRPr sz="3200" baseline="0">
                <a:solidFill>
                  <a:schemeClr val="bg1"/>
                </a:solidFill>
              </a:defRPr>
            </a:lvl1pPr>
            <a:lvl2pPr marL="444377" indent="-263452">
              <a:lnSpc>
                <a:spcPts val="3599"/>
              </a:lnSpc>
              <a:spcBef>
                <a:spcPts val="0"/>
              </a:spcBef>
              <a:spcAft>
                <a:spcPts val="600"/>
              </a:spcAft>
              <a:buClr>
                <a:schemeClr val="bg1"/>
              </a:buClr>
              <a:defRPr sz="3200">
                <a:solidFill>
                  <a:schemeClr val="bg1"/>
                </a:solidFill>
              </a:defRPr>
            </a:lvl2pPr>
            <a:lvl3pPr marL="714178" indent="-266626">
              <a:lnSpc>
                <a:spcPts val="3599"/>
              </a:lnSpc>
              <a:spcBef>
                <a:spcPts val="0"/>
              </a:spcBef>
              <a:spcAft>
                <a:spcPts val="600"/>
              </a:spcAft>
              <a:buClr>
                <a:schemeClr val="bg1"/>
              </a:buClr>
              <a:defRPr sz="3200">
                <a:solidFill>
                  <a:schemeClr val="bg1"/>
                </a:solidFill>
              </a:defRPr>
            </a:lvl3pPr>
            <a:lvl4pPr marL="983977" indent="-266626">
              <a:lnSpc>
                <a:spcPts val="3599"/>
              </a:lnSpc>
              <a:spcBef>
                <a:spcPts val="0"/>
              </a:spcBef>
              <a:spcAft>
                <a:spcPts val="600"/>
              </a:spcAft>
              <a:buClr>
                <a:schemeClr val="bg1"/>
              </a:buClr>
              <a:defRPr sz="3200">
                <a:solidFill>
                  <a:schemeClr val="bg1"/>
                </a:solidFill>
              </a:defRPr>
            </a:lvl4pPr>
            <a:lvl5pPr marL="1341066" indent="-266626">
              <a:lnSpc>
                <a:spcPts val="3599"/>
              </a:lnSpc>
              <a:spcBef>
                <a:spcPts val="0"/>
              </a:spcBef>
              <a:spcAft>
                <a:spcPts val="600"/>
              </a:spcAft>
              <a:buClr>
                <a:schemeClr val="bg1"/>
              </a:buClr>
              <a:defRPr sz="3200">
                <a:solidFill>
                  <a:schemeClr val="bg1"/>
                </a:solidFill>
              </a:defRPr>
            </a:lvl5pPr>
            <a:lvl6pPr marL="1610865" indent="-271387">
              <a:lnSpc>
                <a:spcPts val="3599"/>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599"/>
              </a:lnSpc>
              <a:defRPr sz="2800">
                <a:solidFill>
                  <a:schemeClr val="bg1"/>
                </a:solidFill>
              </a:defRPr>
            </a:lvl8pPr>
            <a:lvl9pPr>
              <a:defRPr sz="2800">
                <a:solidFill>
                  <a:schemeClr val="bg1"/>
                </a:solidFill>
              </a:defRPr>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4"/>
          <p:cNvSpPr>
            <a:spLocks noGrp="1"/>
          </p:cNvSpPr>
          <p:nvPr>
            <p:ph type="ftr" sz="quarter" idx="10"/>
          </p:nvPr>
        </p:nvSpPr>
        <p:spPr>
          <a:xfrm>
            <a:off x="533893" y="6324431"/>
            <a:ext cx="5256682" cy="152649"/>
          </a:xfrm>
        </p:spPr>
        <p:txBody>
          <a:bodyPr/>
          <a:lstStyle>
            <a:lvl1pPr algn="l">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6290AAC2-DF69-4694-B844-3FD5BD0D1C82}" type="slidenum">
              <a:rPr lang="en-GB">
                <a:solidFill>
                  <a:srgbClr val="FFFFFF"/>
                </a:solidFill>
              </a:rPr>
              <a:pPr>
                <a:defRPr/>
              </a:pPr>
              <a:t>‹Nº›</a:t>
            </a:fld>
            <a:endParaRPr lang="en-GB">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Tree>
    <p:extLst>
      <p:ext uri="{BB962C8B-B14F-4D97-AF65-F5344CB8AC3E}">
        <p14:creationId xmlns:p14="http://schemas.microsoft.com/office/powerpoint/2010/main" val="2285677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cxnSp>
        <p:nvCxnSpPr>
          <p:cNvPr id="4" name="Shape 11"/>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000000"/>
                </a:solidFill>
                <a:cs typeface="Arial" pitchFamily="34" charset="0"/>
              </a:rPr>
              <a:t>PwC</a:t>
            </a:r>
          </a:p>
        </p:txBody>
      </p:sp>
      <p:sp>
        <p:nvSpPr>
          <p:cNvPr id="57" name="Title 1"/>
          <p:cNvSpPr>
            <a:spLocks noGrp="1"/>
          </p:cNvSpPr>
          <p:nvPr>
            <p:ph type="ctrTitle"/>
          </p:nvPr>
        </p:nvSpPr>
        <p:spPr bwMode="black">
          <a:xfrm>
            <a:off x="533401" y="685804"/>
            <a:ext cx="8077200" cy="1066799"/>
          </a:xfrm>
        </p:spPr>
        <p:txBody>
          <a:bodyPr>
            <a:noAutofit/>
          </a:bodyPr>
          <a:lstStyle>
            <a:lvl1pPr>
              <a:lnSpc>
                <a:spcPct val="90000"/>
              </a:lnSpc>
              <a:defRPr sz="3200">
                <a:solidFill>
                  <a:schemeClr val="tx1"/>
                </a:solidFill>
              </a:defRPr>
            </a:lvl1pPr>
          </a:lstStyle>
          <a:p>
            <a:r>
              <a:rPr lang="en-GB" noProof="0" smtClean="0"/>
              <a:t>Click to edit Master title style</a:t>
            </a:r>
          </a:p>
        </p:txBody>
      </p:sp>
      <p:sp>
        <p:nvSpPr>
          <p:cNvPr id="58" name="Subtitle 2"/>
          <p:cNvSpPr>
            <a:spLocks noGrp="1"/>
          </p:cNvSpPr>
          <p:nvPr>
            <p:ph type="subTitle" idx="1"/>
          </p:nvPr>
        </p:nvSpPr>
        <p:spPr bwMode="black">
          <a:xfrm>
            <a:off x="533401" y="1905004"/>
            <a:ext cx="8077200" cy="1371599"/>
          </a:xfrm>
        </p:spPr>
        <p:txBody>
          <a:bodyPr>
            <a:noAutofit/>
          </a:bodyPr>
          <a:lstStyle>
            <a:lvl1pPr marL="0" indent="0" algn="l">
              <a:lnSpc>
                <a:spcPct val="90000"/>
              </a:lnSpc>
              <a:buNone/>
              <a:defRPr sz="3200">
                <a:solidFill>
                  <a:schemeClr val="tx1"/>
                </a:solidFill>
              </a:defRPr>
            </a:lvl1pPr>
            <a:lvl2pPr marL="457074" indent="0" algn="ctr">
              <a:buNone/>
              <a:defRPr>
                <a:solidFill>
                  <a:schemeClr val="tx1">
                    <a:tint val="75000"/>
                  </a:schemeClr>
                </a:solidFill>
              </a:defRPr>
            </a:lvl2pPr>
            <a:lvl3pPr marL="914146" indent="0" algn="ctr">
              <a:buNone/>
              <a:defRPr>
                <a:solidFill>
                  <a:schemeClr val="tx1">
                    <a:tint val="75000"/>
                  </a:schemeClr>
                </a:solidFill>
              </a:defRPr>
            </a:lvl3pPr>
            <a:lvl4pPr marL="1371220" indent="0" algn="ctr">
              <a:buNone/>
              <a:defRPr>
                <a:solidFill>
                  <a:schemeClr val="tx1">
                    <a:tint val="75000"/>
                  </a:schemeClr>
                </a:solidFill>
              </a:defRPr>
            </a:lvl4pPr>
            <a:lvl5pPr marL="1828293" indent="0" algn="ctr">
              <a:buNone/>
              <a:defRPr>
                <a:solidFill>
                  <a:schemeClr val="tx1">
                    <a:tint val="75000"/>
                  </a:schemeClr>
                </a:solidFill>
              </a:defRPr>
            </a:lvl5pPr>
            <a:lvl6pPr marL="2285366" indent="0" algn="ctr">
              <a:buNone/>
              <a:defRPr>
                <a:solidFill>
                  <a:schemeClr val="tx1">
                    <a:tint val="75000"/>
                  </a:schemeClr>
                </a:solidFill>
              </a:defRPr>
            </a:lvl6pPr>
            <a:lvl7pPr marL="2742439" indent="0" algn="ctr">
              <a:buNone/>
              <a:defRPr>
                <a:solidFill>
                  <a:schemeClr val="tx1">
                    <a:tint val="75000"/>
                  </a:schemeClr>
                </a:solidFill>
              </a:defRPr>
            </a:lvl7pPr>
            <a:lvl8pPr marL="3199513" indent="0" algn="ctr">
              <a:buNone/>
              <a:defRPr>
                <a:solidFill>
                  <a:schemeClr val="tx1">
                    <a:tint val="75000"/>
                  </a:schemeClr>
                </a:solidFill>
              </a:defRPr>
            </a:lvl8pPr>
            <a:lvl9pPr marL="3656586" indent="0" algn="ctr">
              <a:buNone/>
              <a:defRPr>
                <a:solidFill>
                  <a:schemeClr val="tx1">
                    <a:tint val="75000"/>
                  </a:schemeClr>
                </a:solidFill>
              </a:defRPr>
            </a:lvl9pPr>
          </a:lstStyle>
          <a:p>
            <a:r>
              <a:rPr lang="en-GB" noProof="0" smtClean="0"/>
              <a:t>Click to edit Master subtitle style</a:t>
            </a:r>
          </a:p>
        </p:txBody>
      </p:sp>
      <p:sp>
        <p:nvSpPr>
          <p:cNvPr id="6" name="Footer Placeholder 4"/>
          <p:cNvSpPr>
            <a:spLocks noGrp="1"/>
          </p:cNvSpPr>
          <p:nvPr>
            <p:ph type="ftr" sz="quarter" idx="10"/>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C4DE9C2D-AB69-4942-8B27-341A71EFC42B}" type="slidenum">
              <a:rPr lang="en-GB">
                <a:solidFill>
                  <a:srgbClr val="000000"/>
                </a:solidFill>
              </a:rPr>
              <a:pPr>
                <a:defRPr/>
              </a:pPr>
              <a:t>‹Nº›</a:t>
            </a:fld>
            <a:endParaRPr lang="en-GB">
              <a:solidFill>
                <a:srgbClr val="000000"/>
              </a:solidFill>
            </a:endParaRPr>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27942392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cxnSp>
        <p:nvCxnSpPr>
          <p:cNvPr id="4" name="Shape 10"/>
          <p:cNvCxnSpPr/>
          <p:nvPr/>
        </p:nvCxnSpPr>
        <p:spPr>
          <a:xfrm rot="5400000" flipH="1" flipV="1">
            <a:off x="4419201" y="-3429062"/>
            <a:ext cx="152649" cy="822916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FFFFFF"/>
                </a:solidFill>
                <a:cs typeface="Arial" pitchFamily="34" charset="0"/>
              </a:rPr>
              <a:t>PwC</a:t>
            </a:r>
          </a:p>
        </p:txBody>
      </p:sp>
      <p:sp>
        <p:nvSpPr>
          <p:cNvPr id="57" name="Title 1"/>
          <p:cNvSpPr>
            <a:spLocks noGrp="1"/>
          </p:cNvSpPr>
          <p:nvPr>
            <p:ph type="ctrTitle"/>
          </p:nvPr>
        </p:nvSpPr>
        <p:spPr bwMode="black">
          <a:xfrm>
            <a:off x="533401" y="685801"/>
            <a:ext cx="8077200" cy="1066800"/>
          </a:xfrm>
        </p:spPr>
        <p:txBody>
          <a:bodyPr>
            <a:noAutofit/>
          </a:bodyPr>
          <a:lstStyle>
            <a:lvl1pPr>
              <a:lnSpc>
                <a:spcPct val="90000"/>
              </a:lnSpc>
              <a:defRPr sz="3200" baseline="0">
                <a:solidFill>
                  <a:schemeClr val="bg1"/>
                </a:solidFill>
              </a:defRPr>
            </a:lvl1pPr>
          </a:lstStyle>
          <a:p>
            <a:r>
              <a:rPr lang="en-GB" noProof="0" smtClean="0"/>
              <a:t>Click to edit Master title style</a:t>
            </a:r>
            <a:endParaRPr lang="en-GB" noProof="0"/>
          </a:p>
        </p:txBody>
      </p:sp>
      <p:sp>
        <p:nvSpPr>
          <p:cNvPr id="22" name="Subtitle 2"/>
          <p:cNvSpPr>
            <a:spLocks noGrp="1"/>
          </p:cNvSpPr>
          <p:nvPr>
            <p:ph type="subTitle" idx="1"/>
          </p:nvPr>
        </p:nvSpPr>
        <p:spPr bwMode="black">
          <a:xfrm>
            <a:off x="533401"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n-GB" noProof="0" smtClean="0"/>
              <a:t>Click to edit Master subtitle style</a:t>
            </a:r>
          </a:p>
        </p:txBody>
      </p:sp>
      <p:sp>
        <p:nvSpPr>
          <p:cNvPr id="6" name="Footer Placeholder 4"/>
          <p:cNvSpPr>
            <a:spLocks noGrp="1"/>
          </p:cNvSpPr>
          <p:nvPr>
            <p:ph type="ftr" sz="quarter" idx="10"/>
          </p:nvPr>
        </p:nvSpPr>
        <p:spPr>
          <a:xfrm>
            <a:off x="533893" y="6324431"/>
            <a:ext cx="5256682" cy="152649"/>
          </a:xfrm>
        </p:spPr>
        <p:txBody>
          <a:bodyPr/>
          <a:lstStyle>
            <a:lvl1pPr algn="l">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54F7947-FE38-4308-8751-91D24F4CC67F}" type="slidenum">
              <a:rPr lang="en-GB">
                <a:solidFill>
                  <a:srgbClr val="FFFFFF"/>
                </a:solidFill>
              </a:rPr>
              <a:pPr>
                <a:defRPr/>
              </a:pPr>
              <a:t>‹Nº›</a:t>
            </a:fld>
            <a:endParaRPr lang="en-GB">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Tree>
    <p:extLst>
      <p:ext uri="{BB962C8B-B14F-4D97-AF65-F5344CB8AC3E}">
        <p14:creationId xmlns:p14="http://schemas.microsoft.com/office/powerpoint/2010/main" val="10717080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cxnSp>
        <p:nvCxnSpPr>
          <p:cNvPr id="5" name="Shape 11"/>
          <p:cNvCxnSpPr/>
          <p:nvPr/>
        </p:nvCxnSpPr>
        <p:spPr>
          <a:xfrm rot="5400000" flipH="1" flipV="1">
            <a:off x="4419201" y="-3429062"/>
            <a:ext cx="152649" cy="822916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a:solidFill>
                  <a:srgbClr val="FFFFFF"/>
                </a:solidFill>
                <a:cs typeface="Arial" pitchFamily="34" charset="0"/>
              </a:rPr>
              <a:t>PwC</a:t>
            </a:r>
          </a:p>
        </p:txBody>
      </p:sp>
      <p:sp>
        <p:nvSpPr>
          <p:cNvPr id="57" name="Title 1"/>
          <p:cNvSpPr>
            <a:spLocks noGrp="1"/>
          </p:cNvSpPr>
          <p:nvPr>
            <p:ph type="ctrTitle"/>
          </p:nvPr>
        </p:nvSpPr>
        <p:spPr bwMode="black">
          <a:xfrm>
            <a:off x="533401" y="685801"/>
            <a:ext cx="8077200" cy="1066800"/>
          </a:xfrm>
        </p:spPr>
        <p:txBody>
          <a:bodyPr>
            <a:noAutofit/>
          </a:bodyPr>
          <a:lstStyle>
            <a:lvl1pPr>
              <a:lnSpc>
                <a:spcPct val="90000"/>
              </a:lnSpc>
              <a:defRPr sz="3200">
                <a:solidFill>
                  <a:schemeClr val="bg1"/>
                </a:solidFill>
              </a:defRPr>
            </a:lvl1pPr>
          </a:lstStyle>
          <a:p>
            <a:r>
              <a:rPr lang="en-GB" noProof="0" smtClean="0"/>
              <a:t>Click to edit Master title style</a:t>
            </a:r>
          </a:p>
        </p:txBody>
      </p:sp>
      <p:sp>
        <p:nvSpPr>
          <p:cNvPr id="20" name="Content Placeholder 19"/>
          <p:cNvSpPr>
            <a:spLocks noGrp="1"/>
          </p:cNvSpPr>
          <p:nvPr>
            <p:ph sz="quarter" idx="13"/>
          </p:nvPr>
        </p:nvSpPr>
        <p:spPr>
          <a:xfrm>
            <a:off x="533404"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 name="Subtitle 2"/>
          <p:cNvSpPr>
            <a:spLocks noGrp="1"/>
          </p:cNvSpPr>
          <p:nvPr>
            <p:ph type="subTitle" idx="1"/>
          </p:nvPr>
        </p:nvSpPr>
        <p:spPr bwMode="black">
          <a:xfrm>
            <a:off x="533401"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n-GB" noProof="0" smtClean="0"/>
              <a:t>Click to edit Master subtitle style</a:t>
            </a:r>
          </a:p>
        </p:txBody>
      </p:sp>
      <p:sp>
        <p:nvSpPr>
          <p:cNvPr id="7" name="Footer Placeholder 4"/>
          <p:cNvSpPr>
            <a:spLocks noGrp="1"/>
          </p:cNvSpPr>
          <p:nvPr>
            <p:ph type="ftr" sz="quarter" idx="14"/>
          </p:nvPr>
        </p:nvSpPr>
        <p:spPr>
          <a:xfrm>
            <a:off x="533893" y="6324431"/>
            <a:ext cx="5256682" cy="152649"/>
          </a:xfrm>
        </p:spPr>
        <p:txBody>
          <a:bodyPr/>
          <a:lstStyle>
            <a:lvl1pPr algn="l">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
        <p:nvSpPr>
          <p:cNvPr id="8" name="Slide Number Placeholder 5"/>
          <p:cNvSpPr>
            <a:spLocks noGrp="1"/>
          </p:cNvSpPr>
          <p:nvPr>
            <p:ph type="sldNum" sz="quarter" idx="15"/>
          </p:nvPr>
        </p:nvSpPr>
        <p:spPr/>
        <p:txBody>
          <a:bodyPr/>
          <a:lstStyle>
            <a:lvl1pPr algn="r">
              <a:defRPr sz="1000">
                <a:solidFill>
                  <a:schemeClr val="bg1"/>
                </a:solidFill>
                <a:latin typeface="Arial" pitchFamily="34" charset="0"/>
                <a:cs typeface="Arial" pitchFamily="34" charset="0"/>
              </a:defRPr>
            </a:lvl1pPr>
          </a:lstStyle>
          <a:p>
            <a:pPr>
              <a:defRPr/>
            </a:pPr>
            <a:fld id="{BA7EABAC-43EA-46AF-ADF1-E6EE1831993E}" type="slidenum">
              <a:rPr lang="en-GB">
                <a:solidFill>
                  <a:srgbClr val="FFFFFF"/>
                </a:solidFill>
              </a:rPr>
              <a:pPr>
                <a:defRPr/>
              </a:pPr>
              <a:t>‹Nº›</a:t>
            </a:fld>
            <a:endParaRPr lang="en-GB">
              <a:solidFill>
                <a:srgbClr val="FFFFFF"/>
              </a:solidFill>
            </a:endParaRPr>
          </a:p>
        </p:txBody>
      </p:sp>
      <p:sp>
        <p:nvSpPr>
          <p:cNvPr id="9" name="Date Placeholder 3"/>
          <p:cNvSpPr>
            <a:spLocks noGrp="1"/>
          </p:cNvSpPr>
          <p:nvPr>
            <p:ph type="dt" sz="half" idx="16"/>
          </p:nvPr>
        </p:nvSpPr>
        <p:spPr/>
        <p:txBody>
          <a:bodyPr/>
          <a:lstStyle>
            <a:lvl1pPr algn="r">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Tree>
    <p:extLst>
      <p:ext uri="{BB962C8B-B14F-4D97-AF65-F5344CB8AC3E}">
        <p14:creationId xmlns:p14="http://schemas.microsoft.com/office/powerpoint/2010/main" val="35293102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5" name="Shape 140"/>
          <p:cNvCxnSpPr/>
          <p:nvPr/>
        </p:nvCxnSpPr>
        <p:spPr>
          <a:xfrm rot="5400000" flipH="1" flipV="1">
            <a:off x="5096667" y="-2734280"/>
            <a:ext cx="152649" cy="683960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101"/>
          <p:cNvGrpSpPr>
            <a:grpSpLocks noChangeAspect="1"/>
          </p:cNvGrpSpPr>
          <p:nvPr userDrawn="1"/>
        </p:nvGrpSpPr>
        <p:grpSpPr bwMode="auto">
          <a:xfrm>
            <a:off x="968225" y="5768451"/>
            <a:ext cx="1232283" cy="935500"/>
            <a:chOff x="518032" y="-1032869"/>
            <a:chExt cx="6161413" cy="4678943"/>
          </a:xfrm>
        </p:grpSpPr>
        <p:grpSp>
          <p:nvGrpSpPr>
            <p:cNvPr id="7" name="Group 73"/>
            <p:cNvGrpSpPr>
              <a:grpSpLocks noChangeAspect="1"/>
            </p:cNvGrpSpPr>
            <p:nvPr/>
          </p:nvGrpSpPr>
          <p:grpSpPr bwMode="auto">
            <a:xfrm>
              <a:off x="4438637" y="-1032863"/>
              <a:ext cx="2240792" cy="2011550"/>
              <a:chOff x="1905000" y="5715000"/>
              <a:chExt cx="445770" cy="381000"/>
            </a:xfrm>
          </p:grpSpPr>
          <p:sp>
            <p:nvSpPr>
              <p:cNvPr id="11" name="Rectangle 25"/>
              <p:cNvSpPr>
                <a:spLocks noChangeArrowheads="1"/>
              </p:cNvSpPr>
              <p:nvPr userDrawn="1"/>
            </p:nvSpPr>
            <p:spPr bwMode="gray">
              <a:xfrm>
                <a:off x="2293363" y="5988295"/>
                <a:ext cx="57411" cy="107460"/>
              </a:xfrm>
              <a:prstGeom prst="rect">
                <a:avLst/>
              </a:prstGeom>
              <a:solidFill>
                <a:srgbClr val="F445F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2" name="Rectangle 26"/>
              <p:cNvSpPr>
                <a:spLocks noChangeArrowheads="1"/>
              </p:cNvSpPr>
              <p:nvPr userDrawn="1"/>
            </p:nvSpPr>
            <p:spPr bwMode="gray">
              <a:xfrm>
                <a:off x="2131178" y="5757453"/>
                <a:ext cx="44494" cy="66334"/>
              </a:xfrm>
              <a:prstGeom prst="rect">
                <a:avLst/>
              </a:prstGeom>
              <a:solidFill>
                <a:srgbClr val="F6B6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3" name="Rectangle 27"/>
              <p:cNvSpPr>
                <a:spLocks noChangeArrowheads="1"/>
              </p:cNvSpPr>
              <p:nvPr userDrawn="1"/>
            </p:nvSpPr>
            <p:spPr bwMode="gray">
              <a:xfrm>
                <a:off x="1904406" y="5714999"/>
                <a:ext cx="226772" cy="42454"/>
              </a:xfrm>
              <a:prstGeom prst="rect">
                <a:avLst/>
              </a:prstGeom>
              <a:solidFill>
                <a:srgbClr val="F48F1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4" name="Rectangle 28"/>
              <p:cNvSpPr>
                <a:spLocks noChangeArrowheads="1"/>
              </p:cNvSpPr>
              <p:nvPr userDrawn="1"/>
            </p:nvSpPr>
            <p:spPr bwMode="gray">
              <a:xfrm>
                <a:off x="1904406" y="5757453"/>
                <a:ext cx="226772" cy="66334"/>
              </a:xfrm>
              <a:prstGeom prst="rect">
                <a:avLst/>
              </a:prstGeom>
              <a:solidFill>
                <a:srgbClr val="EB660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5" name="Rectangle 29"/>
              <p:cNvSpPr>
                <a:spLocks noChangeArrowheads="1"/>
              </p:cNvSpPr>
              <p:nvPr userDrawn="1"/>
            </p:nvSpPr>
            <p:spPr bwMode="gray">
              <a:xfrm>
                <a:off x="2175671" y="5823787"/>
                <a:ext cx="117692" cy="164508"/>
              </a:xfrm>
              <a:prstGeom prst="rect">
                <a:avLst/>
              </a:prstGeom>
              <a:solidFill>
                <a:srgbClr val="F3BF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6" name="Rectangle 30"/>
              <p:cNvSpPr>
                <a:spLocks noChangeArrowheads="1"/>
              </p:cNvSpPr>
              <p:nvPr userDrawn="1"/>
            </p:nvSpPr>
            <p:spPr bwMode="gray">
              <a:xfrm>
                <a:off x="2175671" y="5988295"/>
                <a:ext cx="117692" cy="107460"/>
              </a:xfrm>
              <a:prstGeom prst="rect">
                <a:avLst/>
              </a:prstGeom>
              <a:solidFill>
                <a:srgbClr val="E934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7" name="Rectangle 31"/>
              <p:cNvSpPr>
                <a:spLocks noChangeArrowheads="1"/>
              </p:cNvSpPr>
              <p:nvPr userDrawn="1"/>
            </p:nvSpPr>
            <p:spPr bwMode="gray">
              <a:xfrm>
                <a:off x="2131178" y="5823787"/>
                <a:ext cx="44494" cy="164508"/>
              </a:xfrm>
              <a:prstGeom prst="rect">
                <a:avLst/>
              </a:prstGeom>
              <a:solidFill>
                <a:srgbClr val="EA88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8" name="Rectangle 32"/>
              <p:cNvSpPr>
                <a:spLocks noChangeArrowheads="1"/>
              </p:cNvSpPr>
              <p:nvPr userDrawn="1"/>
            </p:nvSpPr>
            <p:spPr bwMode="gray">
              <a:xfrm>
                <a:off x="2131178" y="5988295"/>
                <a:ext cx="44494" cy="107460"/>
              </a:xfrm>
              <a:prstGeom prst="rect">
                <a:avLst/>
              </a:prstGeom>
              <a:solidFill>
                <a:srgbClr val="E025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9" name="Freeform 33"/>
              <p:cNvSpPr>
                <a:spLocks/>
              </p:cNvSpPr>
              <p:nvPr userDrawn="1"/>
            </p:nvSpPr>
            <p:spPr bwMode="gray">
              <a:xfrm>
                <a:off x="1904406" y="5823787"/>
                <a:ext cx="226772" cy="164508"/>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sp>
            <p:nvSpPr>
              <p:cNvPr id="20" name="Rectangle 34"/>
              <p:cNvSpPr>
                <a:spLocks noChangeArrowheads="1"/>
              </p:cNvSpPr>
              <p:nvPr userDrawn="1"/>
            </p:nvSpPr>
            <p:spPr bwMode="gray">
              <a:xfrm>
                <a:off x="2046498" y="5988295"/>
                <a:ext cx="84680" cy="107460"/>
              </a:xfrm>
              <a:prstGeom prst="rect">
                <a:avLst/>
              </a:prstGeom>
              <a:solidFill>
                <a:srgbClr val="D614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1" name="Rectangle 35"/>
              <p:cNvSpPr>
                <a:spLocks noChangeArrowheads="1"/>
              </p:cNvSpPr>
              <p:nvPr userDrawn="1"/>
            </p:nvSpPr>
            <p:spPr bwMode="gray">
              <a:xfrm>
                <a:off x="1904406" y="5933901"/>
                <a:ext cx="142092" cy="54394"/>
              </a:xfrm>
              <a:prstGeom prst="rect">
                <a:avLst/>
              </a:prstGeom>
              <a:solidFill>
                <a:srgbClr val="C93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2" name="Rectangle 36"/>
              <p:cNvSpPr>
                <a:spLocks noChangeArrowheads="1"/>
              </p:cNvSpPr>
              <p:nvPr userDrawn="1"/>
            </p:nvSpPr>
            <p:spPr bwMode="gray">
              <a:xfrm>
                <a:off x="1904406" y="5988295"/>
                <a:ext cx="142092" cy="107460"/>
              </a:xfrm>
              <a:prstGeom prst="rect">
                <a:avLst/>
              </a:prstGeom>
              <a:solidFill>
                <a:srgbClr val="C01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3" name="Rectangle 25"/>
              <p:cNvSpPr>
                <a:spLocks noChangeArrowheads="1"/>
              </p:cNvSpPr>
              <p:nvPr/>
            </p:nvSpPr>
            <p:spPr bwMode="gray">
              <a:xfrm>
                <a:off x="2293363" y="5988295"/>
                <a:ext cx="57411" cy="107460"/>
              </a:xfrm>
              <a:prstGeom prst="rect">
                <a:avLst/>
              </a:prstGeom>
              <a:solidFill>
                <a:srgbClr val="F445F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4" name="Rectangle 26"/>
              <p:cNvSpPr>
                <a:spLocks noChangeArrowheads="1"/>
              </p:cNvSpPr>
              <p:nvPr/>
            </p:nvSpPr>
            <p:spPr bwMode="gray">
              <a:xfrm>
                <a:off x="2131178" y="5757453"/>
                <a:ext cx="44494" cy="66334"/>
              </a:xfrm>
              <a:prstGeom prst="rect">
                <a:avLst/>
              </a:prstGeom>
              <a:solidFill>
                <a:srgbClr val="F6B6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5" name="Rectangle 27"/>
              <p:cNvSpPr>
                <a:spLocks noChangeArrowheads="1"/>
              </p:cNvSpPr>
              <p:nvPr/>
            </p:nvSpPr>
            <p:spPr bwMode="gray">
              <a:xfrm>
                <a:off x="1904406" y="5714999"/>
                <a:ext cx="226772" cy="42454"/>
              </a:xfrm>
              <a:prstGeom prst="rect">
                <a:avLst/>
              </a:prstGeom>
              <a:solidFill>
                <a:srgbClr val="F48F1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6" name="Rectangle 28"/>
              <p:cNvSpPr>
                <a:spLocks noChangeArrowheads="1"/>
              </p:cNvSpPr>
              <p:nvPr/>
            </p:nvSpPr>
            <p:spPr bwMode="gray">
              <a:xfrm>
                <a:off x="1904406" y="5757453"/>
                <a:ext cx="226772" cy="66334"/>
              </a:xfrm>
              <a:prstGeom prst="rect">
                <a:avLst/>
              </a:prstGeom>
              <a:solidFill>
                <a:srgbClr val="EB660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7" name="Rectangle 29"/>
              <p:cNvSpPr>
                <a:spLocks noChangeArrowheads="1"/>
              </p:cNvSpPr>
              <p:nvPr/>
            </p:nvSpPr>
            <p:spPr bwMode="gray">
              <a:xfrm>
                <a:off x="2175671" y="5823787"/>
                <a:ext cx="117692" cy="164508"/>
              </a:xfrm>
              <a:prstGeom prst="rect">
                <a:avLst/>
              </a:prstGeom>
              <a:solidFill>
                <a:srgbClr val="F3BF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8" name="Rectangle 30"/>
              <p:cNvSpPr>
                <a:spLocks noChangeArrowheads="1"/>
              </p:cNvSpPr>
              <p:nvPr/>
            </p:nvSpPr>
            <p:spPr bwMode="gray">
              <a:xfrm>
                <a:off x="2175671" y="5988295"/>
                <a:ext cx="117692" cy="107460"/>
              </a:xfrm>
              <a:prstGeom prst="rect">
                <a:avLst/>
              </a:prstGeom>
              <a:solidFill>
                <a:srgbClr val="E934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9" name="Rectangle 31"/>
              <p:cNvSpPr>
                <a:spLocks noChangeArrowheads="1"/>
              </p:cNvSpPr>
              <p:nvPr/>
            </p:nvSpPr>
            <p:spPr bwMode="gray">
              <a:xfrm>
                <a:off x="2131178" y="5823787"/>
                <a:ext cx="44494" cy="164508"/>
              </a:xfrm>
              <a:prstGeom prst="rect">
                <a:avLst/>
              </a:prstGeom>
              <a:solidFill>
                <a:srgbClr val="EA88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30" name="Rectangle 32"/>
              <p:cNvSpPr>
                <a:spLocks noChangeArrowheads="1"/>
              </p:cNvSpPr>
              <p:nvPr/>
            </p:nvSpPr>
            <p:spPr bwMode="gray">
              <a:xfrm>
                <a:off x="2131178" y="5988295"/>
                <a:ext cx="44494" cy="107460"/>
              </a:xfrm>
              <a:prstGeom prst="rect">
                <a:avLst/>
              </a:prstGeom>
              <a:solidFill>
                <a:srgbClr val="E025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31" name="Freeform 33"/>
              <p:cNvSpPr>
                <a:spLocks/>
              </p:cNvSpPr>
              <p:nvPr/>
            </p:nvSpPr>
            <p:spPr bwMode="gray">
              <a:xfrm>
                <a:off x="1904406" y="5823787"/>
                <a:ext cx="226772" cy="164508"/>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sp>
            <p:nvSpPr>
              <p:cNvPr id="32" name="Rectangle 34"/>
              <p:cNvSpPr>
                <a:spLocks noChangeArrowheads="1"/>
              </p:cNvSpPr>
              <p:nvPr/>
            </p:nvSpPr>
            <p:spPr bwMode="gray">
              <a:xfrm>
                <a:off x="2046498" y="5988295"/>
                <a:ext cx="84680" cy="107460"/>
              </a:xfrm>
              <a:prstGeom prst="rect">
                <a:avLst/>
              </a:prstGeom>
              <a:solidFill>
                <a:srgbClr val="D614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33" name="Rectangle 35"/>
              <p:cNvSpPr>
                <a:spLocks noChangeArrowheads="1"/>
              </p:cNvSpPr>
              <p:nvPr/>
            </p:nvSpPr>
            <p:spPr bwMode="gray">
              <a:xfrm>
                <a:off x="1904406" y="5933901"/>
                <a:ext cx="142092" cy="54394"/>
              </a:xfrm>
              <a:prstGeom prst="rect">
                <a:avLst/>
              </a:prstGeom>
              <a:solidFill>
                <a:srgbClr val="C93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34" name="Rectangle 36"/>
              <p:cNvSpPr>
                <a:spLocks noChangeArrowheads="1"/>
              </p:cNvSpPr>
              <p:nvPr/>
            </p:nvSpPr>
            <p:spPr bwMode="gray">
              <a:xfrm>
                <a:off x="1904406" y="5988295"/>
                <a:ext cx="142092" cy="107460"/>
              </a:xfrm>
              <a:prstGeom prst="rect">
                <a:avLst/>
              </a:prstGeom>
              <a:solidFill>
                <a:srgbClr val="C01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grpSp>
        <p:grpSp>
          <p:nvGrpSpPr>
            <p:cNvPr id="8" name="Group 32"/>
            <p:cNvGrpSpPr>
              <a:grpSpLocks/>
            </p:cNvGrpSpPr>
            <p:nvPr/>
          </p:nvGrpSpPr>
          <p:grpSpPr bwMode="auto">
            <a:xfrm>
              <a:off x="518032" y="978681"/>
              <a:ext cx="4572000" cy="2667393"/>
              <a:chOff x="518032" y="978681"/>
              <a:chExt cx="4572000" cy="2667393"/>
            </a:xfrm>
          </p:grpSpPr>
          <p:sp>
            <p:nvSpPr>
              <p:cNvPr id="9" name="Rectangle 37"/>
              <p:cNvSpPr>
                <a:spLocks noChangeArrowheads="1"/>
              </p:cNvSpPr>
              <p:nvPr userDrawn="1"/>
            </p:nvSpPr>
            <p:spPr bwMode="black">
              <a:xfrm>
                <a:off x="3295716" y="977393"/>
                <a:ext cx="1147150" cy="266167"/>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0" name="Freeform 7"/>
              <p:cNvSpPr>
                <a:spLocks noEditPoints="1"/>
              </p:cNvSpPr>
              <p:nvPr userDrawn="1"/>
            </p:nvSpPr>
            <p:spPr bwMode="black">
              <a:xfrm>
                <a:off x="518032" y="1922990"/>
                <a:ext cx="4574163" cy="1723084"/>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grpSp>
      </p:grpSp>
      <p:sp>
        <p:nvSpPr>
          <p:cNvPr id="142" name="Title 1"/>
          <p:cNvSpPr>
            <a:spLocks noGrp="1"/>
          </p:cNvSpPr>
          <p:nvPr>
            <p:ph type="ctrTitle"/>
          </p:nvPr>
        </p:nvSpPr>
        <p:spPr bwMode="black">
          <a:xfrm>
            <a:off x="1895478" y="838200"/>
            <a:ext cx="5343525" cy="914400"/>
          </a:xfrm>
        </p:spPr>
        <p:txBody>
          <a:bodyPr>
            <a:noAutofit/>
          </a:bodyPr>
          <a:lstStyle>
            <a:lvl1pPr>
              <a:lnSpc>
                <a:spcPct val="90000"/>
              </a:lnSpc>
              <a:defRPr sz="3200" b="1" i="1" baseline="0">
                <a:solidFill>
                  <a:schemeClr val="tx1"/>
                </a:solidFill>
              </a:defRPr>
            </a:lvl1pPr>
          </a:lstStyle>
          <a:p>
            <a:r>
              <a:rPr lang="es-ES" noProof="0" smtClean="0"/>
              <a:t>Haga clic para modificar el estilo de título del patrón</a:t>
            </a:r>
            <a:endParaRPr lang="en-GB" noProof="0" dirty="0"/>
          </a:p>
        </p:txBody>
      </p:sp>
      <p:sp>
        <p:nvSpPr>
          <p:cNvPr id="143" name="Subtitle 2"/>
          <p:cNvSpPr>
            <a:spLocks noGrp="1"/>
          </p:cNvSpPr>
          <p:nvPr>
            <p:ph type="subTitle" idx="1"/>
          </p:nvPr>
        </p:nvSpPr>
        <p:spPr bwMode="black">
          <a:xfrm>
            <a:off x="1895478" y="1828803"/>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6909096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31"/>
          <p:cNvGrpSpPr>
            <a:grpSpLocks/>
          </p:cNvGrpSpPr>
          <p:nvPr userDrawn="1"/>
        </p:nvGrpSpPr>
        <p:grpSpPr bwMode="auto">
          <a:xfrm>
            <a:off x="1753190" y="3"/>
            <a:ext cx="7390810" cy="6175981"/>
            <a:chOff x="19140488" y="13674"/>
            <a:chExt cx="7443798" cy="6145827"/>
          </a:xfrm>
        </p:grpSpPr>
        <p:sp>
          <p:nvSpPr>
            <p:cNvPr id="7"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8" name="Rectangle 9"/>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9" name="Rectangle 10"/>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0" name="Rectangle 11"/>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1"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2"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3"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4"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5"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sp>
          <p:nvSpPr>
            <p:cNvPr id="17"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grpSp>
      <p:grpSp>
        <p:nvGrpSpPr>
          <p:cNvPr id="18" name="Group 31"/>
          <p:cNvGrpSpPr>
            <a:grpSpLocks/>
          </p:cNvGrpSpPr>
          <p:nvPr/>
        </p:nvGrpSpPr>
        <p:grpSpPr bwMode="auto">
          <a:xfrm>
            <a:off x="489165" y="2901733"/>
            <a:ext cx="1209195" cy="151249"/>
            <a:chOff x="489087" y="2521685"/>
            <a:chExt cx="1209752" cy="151219"/>
          </a:xfrm>
        </p:grpSpPr>
        <p:cxnSp>
          <p:nvCxnSpPr>
            <p:cNvPr id="19" name="Straight Connector 32"/>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3"/>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2"/>
          <p:cNvGrpSpPr>
            <a:grpSpLocks/>
          </p:cNvGrpSpPr>
          <p:nvPr/>
        </p:nvGrpSpPr>
        <p:grpSpPr bwMode="auto">
          <a:xfrm>
            <a:off x="968224" y="6170379"/>
            <a:ext cx="914833" cy="533572"/>
            <a:chOff x="518032" y="978681"/>
            <a:chExt cx="4572000" cy="2667393"/>
          </a:xfrm>
        </p:grpSpPr>
        <p:sp>
          <p:nvSpPr>
            <p:cNvPr id="22"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3"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grpSp>
      <p:sp>
        <p:nvSpPr>
          <p:cNvPr id="31" name="Picture Placeholder 76"/>
          <p:cNvSpPr>
            <a:spLocks noGrp="1"/>
          </p:cNvSpPr>
          <p:nvPr>
            <p:ph type="pic" sz="quarter" idx="13"/>
          </p:nvPr>
        </p:nvSpPr>
        <p:spPr>
          <a:xfrm>
            <a:off x="609602" y="3048000"/>
            <a:ext cx="914400" cy="762000"/>
          </a:xfrm>
        </p:spPr>
        <p:txBody>
          <a:bodyPr rtlCol="0">
            <a:noAutofit/>
          </a:bodyPr>
          <a:lstStyle>
            <a:lvl1pPr>
              <a:defRPr sz="1400"/>
            </a:lvl1pPr>
          </a:lstStyle>
          <a:p>
            <a:pPr lvl="0"/>
            <a:r>
              <a:rPr lang="en-GB" noProof="0" smtClean="0"/>
              <a:t>Click icon to add picture</a:t>
            </a:r>
            <a:endParaRPr lang="en-GB" noProof="0" dirty="0"/>
          </a:p>
        </p:txBody>
      </p:sp>
      <p:sp>
        <p:nvSpPr>
          <p:cNvPr id="45"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a:p>
        </p:txBody>
      </p:sp>
      <p:sp>
        <p:nvSpPr>
          <p:cNvPr id="46"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26362078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6"/>
          <p:cNvGrpSpPr>
            <a:grpSpLocks/>
          </p:cNvGrpSpPr>
          <p:nvPr userDrawn="1"/>
        </p:nvGrpSpPr>
        <p:grpSpPr bwMode="auto">
          <a:xfrm>
            <a:off x="1753190" y="3"/>
            <a:ext cx="7390810" cy="6175981"/>
            <a:chOff x="19140488" y="13674"/>
            <a:chExt cx="7443798" cy="6145827"/>
          </a:xfrm>
        </p:grpSpPr>
        <p:sp>
          <p:nvSpPr>
            <p:cNvPr id="7"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8" name="Rectangle 9"/>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9" name="Rectangle 10"/>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0" name="Rectangle 11"/>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1"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2"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3"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4"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5"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sp>
          <p:nvSpPr>
            <p:cNvPr id="18"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grpSp>
      <p:grpSp>
        <p:nvGrpSpPr>
          <p:cNvPr id="19" name="Group 32"/>
          <p:cNvGrpSpPr>
            <a:grpSpLocks/>
          </p:cNvGrpSpPr>
          <p:nvPr userDrawn="1"/>
        </p:nvGrpSpPr>
        <p:grpSpPr bwMode="auto">
          <a:xfrm>
            <a:off x="968224" y="6170379"/>
            <a:ext cx="914833" cy="533572"/>
            <a:chOff x="518032" y="978681"/>
            <a:chExt cx="4572000" cy="2667393"/>
          </a:xfrm>
        </p:grpSpPr>
        <p:sp>
          <p:nvSpPr>
            <p:cNvPr id="20"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21"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grpSp>
      <p:sp>
        <p:nvSpPr>
          <p:cNvPr id="54"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55"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
        <p:nvSpPr>
          <p:cNvPr id="17" name="Picture Placeholder 76"/>
          <p:cNvSpPr>
            <a:spLocks noGrp="1"/>
          </p:cNvSpPr>
          <p:nvPr>
            <p:ph type="pic" sz="quarter" idx="13"/>
          </p:nvPr>
        </p:nvSpPr>
        <p:spPr>
          <a:xfrm>
            <a:off x="1752600" y="2899981"/>
            <a:ext cx="6324600" cy="3272223"/>
          </a:xfrm>
        </p:spPr>
        <p:txBody>
          <a:bodyPr rtlCol="0">
            <a:noAutofit/>
          </a:bodyPr>
          <a:lstStyle>
            <a:lvl1pPr>
              <a:defRPr sz="1400"/>
            </a:lvl1pPr>
          </a:lstStyle>
          <a:p>
            <a:pPr lvl="0"/>
            <a:r>
              <a:rPr lang="en-GB" noProof="0" smtClean="0"/>
              <a:t>Click icon to add picture</a:t>
            </a:r>
            <a:endParaRPr lang="en-GB" noProof="0" dirty="0"/>
          </a:p>
        </p:txBody>
      </p:sp>
    </p:spTree>
    <p:extLst>
      <p:ext uri="{BB962C8B-B14F-4D97-AF65-F5344CB8AC3E}">
        <p14:creationId xmlns:p14="http://schemas.microsoft.com/office/powerpoint/2010/main" val="5420414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0811" y="686220"/>
            <a:ext cx="1753190" cy="5485560"/>
          </a:xfrm>
          <a:prstGeom prst="rect">
            <a:avLst/>
          </a:prstGeom>
          <a:solidFill>
            <a:schemeClr val="tx2">
              <a:lumMod val="40000"/>
              <a:lumOff val="60000"/>
            </a:schemeClr>
          </a:solidFill>
          <a:ln w="0">
            <a:noFill/>
            <a:prstDash val="solid"/>
            <a:miter lim="800000"/>
            <a:headEnd/>
            <a:tailEnd/>
          </a:ln>
        </p:spPr>
        <p:txBody>
          <a:bodyPr lIns="91415" tIns="45706" rIns="91415" bIns="45706"/>
          <a:lstStyle/>
          <a:p>
            <a:pPr defTabSz="914146">
              <a:defRPr/>
            </a:pPr>
            <a:endParaRPr lang="en-GB">
              <a:solidFill>
                <a:srgbClr val="000000"/>
              </a:solidFill>
            </a:endParaRPr>
          </a:p>
        </p:txBody>
      </p:sp>
      <p:sp>
        <p:nvSpPr>
          <p:cNvPr id="6" name="Rectangle 648"/>
          <p:cNvSpPr>
            <a:spLocks noChangeArrowheads="1"/>
          </p:cNvSpPr>
          <p:nvPr/>
        </p:nvSpPr>
        <p:spPr bwMode="gray">
          <a:xfrm>
            <a:off x="1753192" y="0"/>
            <a:ext cx="5637621" cy="686220"/>
          </a:xfrm>
          <a:prstGeom prst="rect">
            <a:avLst/>
          </a:prstGeom>
          <a:solidFill>
            <a:schemeClr val="tx2">
              <a:lumMod val="60000"/>
              <a:lumOff val="40000"/>
            </a:schemeClr>
          </a:solidFill>
          <a:ln w="0">
            <a:noFill/>
            <a:prstDash val="solid"/>
            <a:miter lim="800000"/>
            <a:headEnd/>
            <a:tailEnd/>
          </a:ln>
        </p:spPr>
        <p:txBody>
          <a:bodyPr lIns="91415" tIns="45706" rIns="91415" bIns="45706"/>
          <a:lstStyle/>
          <a:p>
            <a:pPr defTabSz="914146">
              <a:defRPr/>
            </a:pPr>
            <a:endParaRPr lang="en-GB">
              <a:solidFill>
                <a:srgbClr val="000000"/>
              </a:solidFill>
            </a:endParaRPr>
          </a:p>
        </p:txBody>
      </p:sp>
      <p:sp>
        <p:nvSpPr>
          <p:cNvPr id="7" name="Rectangle 650"/>
          <p:cNvSpPr>
            <a:spLocks noChangeArrowheads="1"/>
          </p:cNvSpPr>
          <p:nvPr/>
        </p:nvSpPr>
        <p:spPr bwMode="gray">
          <a:xfrm>
            <a:off x="1753192" y="686220"/>
            <a:ext cx="5637621" cy="5485560"/>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lIns="91415" tIns="45706" rIns="91415" bIns="45706"/>
          <a:lstStyle/>
          <a:p>
            <a:pPr defTabSz="912873" fontAlgn="base">
              <a:spcBef>
                <a:spcPct val="0"/>
              </a:spcBef>
              <a:spcAft>
                <a:spcPct val="0"/>
              </a:spcAft>
            </a:pPr>
            <a:endParaRPr lang="en-GB" altLang="en-US">
              <a:solidFill>
                <a:srgbClr val="000000"/>
              </a:solidFill>
              <a:cs typeface="Arial" pitchFamily="34" charset="0"/>
            </a:endParaRPr>
          </a:p>
        </p:txBody>
      </p:sp>
      <p:grpSp>
        <p:nvGrpSpPr>
          <p:cNvPr id="8" name="Group 32"/>
          <p:cNvGrpSpPr>
            <a:grpSpLocks/>
          </p:cNvGrpSpPr>
          <p:nvPr userDrawn="1"/>
        </p:nvGrpSpPr>
        <p:grpSpPr bwMode="auto">
          <a:xfrm>
            <a:off x="968224" y="6170379"/>
            <a:ext cx="914833" cy="533572"/>
            <a:chOff x="518032" y="978681"/>
            <a:chExt cx="4572000" cy="2667393"/>
          </a:xfrm>
        </p:grpSpPr>
        <p:sp>
          <p:nvSpPr>
            <p:cNvPr id="9" name="Rectangle 37"/>
            <p:cNvSpPr>
              <a:spLocks noChangeArrowheads="1"/>
            </p:cNvSpPr>
            <p:nvPr userDrawn="1"/>
          </p:nvSpPr>
          <p:spPr bwMode="black">
            <a:xfrm>
              <a:off x="3294402" y="978681"/>
              <a:ext cx="1146608" cy="266039"/>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a:solidFill>
                  <a:srgbClr val="000000"/>
                </a:solidFill>
                <a:cs typeface="Arial" pitchFamily="34" charset="0"/>
              </a:endParaRPr>
            </a:p>
          </p:txBody>
        </p:sp>
        <p:sp>
          <p:nvSpPr>
            <p:cNvPr id="10"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a:solidFill>
                  <a:srgbClr val="000000"/>
                </a:solidFill>
                <a:cs typeface="Arial" pitchFamily="34" charset="0"/>
              </a:endParaRPr>
            </a:p>
          </p:txBody>
        </p:sp>
      </p:grpSp>
      <p:sp>
        <p:nvSpPr>
          <p:cNvPr id="50"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51"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8361182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6"/>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1" y="685800"/>
            <a:ext cx="8077200" cy="914400"/>
          </a:xfrm>
        </p:spPr>
        <p:txBody>
          <a:bodyPr/>
          <a:lstStyle>
            <a:lvl1pPr>
              <a:defRPr sz="3200">
                <a:solidFill>
                  <a:schemeClr val="tx1"/>
                </a:solidFill>
              </a:defRPr>
            </a:lvl1pPr>
          </a:lstStyle>
          <a:p>
            <a:r>
              <a:rPr lang="en-GB"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smtClean="0"/>
              <a:t>Haga clic para modificar el estilo de texto del patrón</a:t>
            </a:r>
          </a:p>
        </p:txBody>
      </p:sp>
    </p:spTree>
    <p:extLst>
      <p:ext uri="{BB962C8B-B14F-4D97-AF65-F5344CB8AC3E}">
        <p14:creationId xmlns:p14="http://schemas.microsoft.com/office/powerpoint/2010/main" val="343326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GB"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smtClean="0"/>
              <a:t>Click to edit Master text styles</a:t>
            </a:r>
          </a:p>
        </p:txBody>
      </p:sp>
      <p:sp>
        <p:nvSpPr>
          <p:cNvPr id="8"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80699BCA-DBCB-4617-AFCF-A5204D74CCCD}" type="slidenum">
              <a:rPr lang="en-GB">
                <a:solidFill>
                  <a:srgbClr val="000000"/>
                </a:solidFill>
              </a:rPr>
              <a:pPr>
                <a:defRPr/>
              </a:pPr>
              <a:t>‹Nº›</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859956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2_Content: One">
    <p:spTree>
      <p:nvGrpSpPr>
        <p:cNvPr id="1" name=""/>
        <p:cNvGrpSpPr/>
        <p:nvPr/>
      </p:nvGrpSpPr>
      <p:grpSpPr>
        <a:xfrm>
          <a:off x="0" y="0"/>
          <a:ext cx="0" cy="0"/>
          <a:chOff x="0" y="0"/>
          <a:chExt cx="0" cy="0"/>
        </a:xfrm>
      </p:grpSpPr>
      <p:cxnSp>
        <p:nvCxnSpPr>
          <p:cNvPr id="4" name="Shape 3"/>
          <p:cNvCxnSpPr/>
          <p:nvPr/>
        </p:nvCxnSpPr>
        <p:spPr>
          <a:xfrm rot="5400000" flipH="1" flipV="1">
            <a:off x="4419766" y="-3428549"/>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8" y="6477019"/>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9"/>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7"/>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300"/>
            <a:ext cx="8077200" cy="1179810"/>
          </a:xfrm>
        </p:spPr>
        <p:txBody>
          <a:bodyPr>
            <a:spAutoFit/>
          </a:bodyPr>
          <a:lstStyle>
            <a:lvl1pPr marL="0" indent="0">
              <a:spcAft>
                <a:spcPts val="808"/>
              </a:spcAft>
              <a:defRPr sz="1000" baseline="0"/>
            </a:lvl1pPr>
            <a:lvl2pPr marL="204824" indent="-204824">
              <a:spcAft>
                <a:spcPts val="808"/>
              </a:spcAft>
              <a:defRPr sz="1000"/>
            </a:lvl2pPr>
            <a:lvl3pPr marL="409651" indent="-204824">
              <a:spcAft>
                <a:spcPts val="808"/>
              </a:spcAft>
              <a:defRPr sz="1000"/>
            </a:lvl3pPr>
            <a:lvl4pPr marL="614472" indent="-204824">
              <a:spcAft>
                <a:spcPts val="808"/>
              </a:spcAft>
              <a:defRPr sz="1000"/>
            </a:lvl4pPr>
            <a:lvl5pPr marL="809339" indent="-194866">
              <a:spcAft>
                <a:spcPts val="808"/>
              </a:spcAft>
              <a:defRPr sz="1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Text Placeholder 8"/>
          <p:cNvSpPr>
            <a:spLocks noGrp="1"/>
          </p:cNvSpPr>
          <p:nvPr>
            <p:ph type="body" sz="quarter" idx="16"/>
          </p:nvPr>
        </p:nvSpPr>
        <p:spPr>
          <a:xfrm>
            <a:off x="533407" y="1004735"/>
            <a:ext cx="8085667" cy="339328"/>
          </a:xfrm>
        </p:spPr>
        <p:txBody>
          <a:bodyPr/>
          <a:lstStyle>
            <a:lvl1pPr marL="0" indent="0">
              <a:defRPr sz="1500"/>
            </a:lvl1pPr>
          </a:lstStyle>
          <a:p>
            <a:pPr lvl="0"/>
            <a:r>
              <a:rPr lang="en-US" dirty="0" smtClean="0"/>
              <a:t>Click to edit Master text styles</a:t>
            </a:r>
          </a:p>
        </p:txBody>
      </p:sp>
    </p:spTree>
    <p:extLst>
      <p:ext uri="{BB962C8B-B14F-4D97-AF65-F5344CB8AC3E}">
        <p14:creationId xmlns:p14="http://schemas.microsoft.com/office/powerpoint/2010/main" val="204491469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387645690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Tree>
    <p:extLst>
      <p:ext uri="{BB962C8B-B14F-4D97-AF65-F5344CB8AC3E}">
        <p14:creationId xmlns:p14="http://schemas.microsoft.com/office/powerpoint/2010/main" val="35726974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9776693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s-ES" noProof="0" dirty="0" smtClean="0"/>
              <a:t>Haga clic para modificar el estilo de título del patrón</a:t>
            </a:r>
            <a:endParaRPr lang="es-E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5961085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s-ES" noProof="0" dirty="0" smtClean="0"/>
              <a:t>Haga clic para modificar el estilo de texto del patrón</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0684612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s-ES" noProof="0" dirty="0" smtClean="0"/>
              <a:t>Haga clic para modificar el estilo de texto del patrón</a:t>
            </a:r>
          </a:p>
        </p:txBody>
      </p:sp>
      <p:sp>
        <p:nvSpPr>
          <p:cNvPr id="31" name="Content Placeholder 26"/>
          <p:cNvSpPr>
            <a:spLocks noGrp="1"/>
          </p:cNvSpPr>
          <p:nvPr>
            <p:ph sz="quarter" idx="15"/>
          </p:nvPr>
        </p:nvSpPr>
        <p:spPr>
          <a:xfrm>
            <a:off x="60198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5334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4748519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dirty="0" smtClean="0"/>
              <a:t>Haga clic para modificar el estilo de texto del patrón</a:t>
            </a:r>
          </a:p>
        </p:txBody>
      </p:sp>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40479782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s-ES" noProof="1" smtClean="0"/>
              <a:t>Haga clic para modificar el estilo de título del patrón</a:t>
            </a:r>
            <a:endParaRPr lang="es-E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s-ES" noProof="1" smtClean="0"/>
              <a:t>Haga clic para modificar el estilo de texto del patrón</a:t>
            </a:r>
          </a:p>
          <a:p>
            <a:pPr lvl="1"/>
            <a:r>
              <a:rPr lang="es-ES" noProof="1" smtClean="0"/>
              <a:t>Segundo nivel</a:t>
            </a:r>
          </a:p>
          <a:p>
            <a:pPr lvl="2"/>
            <a:r>
              <a:rPr lang="es-ES" noProof="1" smtClean="0"/>
              <a:t>Tercer nivel</a:t>
            </a:r>
          </a:p>
          <a:p>
            <a:pPr lvl="3"/>
            <a:r>
              <a:rPr lang="es-ES" noProof="1" smtClean="0"/>
              <a:t>Cuarto nivel</a:t>
            </a:r>
          </a:p>
          <a:p>
            <a:pPr lvl="4"/>
            <a:r>
              <a:rPr lang="es-ES" noProof="1" smtClean="0"/>
              <a:t>Quinto nivel</a:t>
            </a:r>
            <a:endParaRPr lang="es-E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s-ES" noProof="1" smtClean="0"/>
              <a:t>Haga clic para modificar el estilo de texto del patrón</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3167551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8568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8" name="Content Placeholder 26"/>
          <p:cNvSpPr>
            <a:spLocks noGrp="1"/>
          </p:cNvSpPr>
          <p:nvPr>
            <p:ph sz="quarter" idx="14"/>
          </p:nvPr>
        </p:nvSpPr>
        <p:spPr>
          <a:xfrm>
            <a:off x="533400" y="1752600"/>
            <a:ext cx="2590800" cy="2133600"/>
          </a:xfrm>
        </p:spPr>
        <p:txBody>
          <a:bodyPr/>
          <a:lstStyle/>
          <a:p>
            <a:pPr lvl="0"/>
            <a:r>
              <a:rPr lang="en-GB" noProof="0" smtClean="0"/>
              <a:t>Click to edit Master text styles</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GB"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smtClean="0"/>
              <a:t>Click to edit Master text styles</a:t>
            </a:r>
          </a:p>
        </p:txBody>
      </p:sp>
      <p:sp>
        <p:nvSpPr>
          <p:cNvPr id="8"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B1496704-5B08-4D8E-B3E7-F5CCB68814A7}" type="slidenum">
              <a:rPr lang="en-GB">
                <a:solidFill>
                  <a:srgbClr val="000000"/>
                </a:solidFill>
              </a:rPr>
              <a:pPr>
                <a:defRPr/>
              </a:pPr>
              <a:t>‹Nº›</a:t>
            </a:fld>
            <a:endParaRPr lang="en-GB" dirty="0">
              <a:solidFill>
                <a:srgbClr val="000000"/>
              </a:solidFill>
            </a:endParaRPr>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40611494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781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8101303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s-ES" noProof="0" dirty="0" smtClean="0"/>
              <a:t>Haga clic para modificar el estilo de título del patrón</a:t>
            </a:r>
            <a:endParaRPr lang="es-E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8435772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s-ES" noProof="0" dirty="0" smtClean="0"/>
              <a:t>Haga clic para modificar el estilo de título del patrón</a:t>
            </a:r>
            <a:endParaRPr lang="es-E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38265928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s-ES" noProof="0" dirty="0" smtClean="0"/>
              <a:t>Haga clic para modificar el estilo de título del patrón</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dirty="0" smtClean="0"/>
              <a:t>Haga clic para modificar el estilo de subtítulo del patrón</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96428300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s-ES" noProof="0" dirty="0" smtClean="0"/>
              <a:t>Haga clic para modificar el estilo de título del patrón</a:t>
            </a:r>
            <a:endParaRPr lang="es-E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35615805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s-ES" noProof="0" dirty="0" smtClean="0"/>
              <a:t>Haga clic para modificar el estilo de título del patrón</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17867541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spTree>
    <p:extLst>
      <p:ext uri="{BB962C8B-B14F-4D97-AF65-F5344CB8AC3E}">
        <p14:creationId xmlns:p14="http://schemas.microsoft.com/office/powerpoint/2010/main" val="42193209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s-ES" noProof="0" dirty="0" smtClean="0"/>
              <a:t>Haga clic en el icono para agregar una imagen</a:t>
            </a:r>
            <a:endParaRPr lang="es-E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29834106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s-ES" noProof="0" dirty="0" smtClean="0"/>
              <a:t>Haga clic en el icono para agregar una imagen</a:t>
            </a:r>
            <a:endParaRPr lang="es-ES"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86624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1219862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p:cNvCxnSpPr/>
          <p:nvPr/>
        </p:nvCxnSpPr>
        <p:spPr>
          <a:xfrm rot="5400000" flipH="1" flipV="1">
            <a:off x="5790728" y="-2057534"/>
            <a:ext cx="152649" cy="5486111"/>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1"/>
            <a:ext cx="2590800" cy="2130552"/>
          </a:xfrm>
        </p:spPr>
        <p:txBody>
          <a:bodyPr/>
          <a:lstStyle>
            <a:lvl1pPr>
              <a:defRPr sz="2400" b="1" i="1" baseline="0">
                <a:solidFill>
                  <a:schemeClr val="tx2"/>
                </a:solidFill>
              </a:defRPr>
            </a:lvl1pPr>
          </a:lstStyle>
          <a:p>
            <a:pPr lvl="0"/>
            <a:r>
              <a:rPr lang="en-GB" noProof="1" smtClean="0"/>
              <a:t>Click to edit Master text styles</a:t>
            </a:r>
          </a:p>
        </p:txBody>
      </p:sp>
      <p:sp>
        <p:nvSpPr>
          <p:cNvPr id="7" name="Footer Placeholder 4"/>
          <p:cNvSpPr>
            <a:spLocks noGrp="1"/>
          </p:cNvSpPr>
          <p:nvPr>
            <p:ph type="ftr" sz="quarter" idx="17"/>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DC75AA79-0813-47CF-A11C-1C1F9383CC24}" type="slidenum">
              <a:rPr lang="en-GB">
                <a:solidFill>
                  <a:srgbClr val="000000"/>
                </a:solidFill>
              </a:rPr>
              <a:pPr>
                <a:defRPr/>
              </a:pPr>
              <a:t>‹Nº›</a:t>
            </a:fld>
            <a:endParaRPr lang="en-GB" dirty="0">
              <a:solidFill>
                <a:srgbClr val="000000"/>
              </a:solidFill>
            </a:endParaRPr>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283850110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s-ES" dirty="0">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s-ES" dirty="0">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s-ES" dirty="0">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26624046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s-ES" noProof="0" dirty="0" smtClean="0"/>
              <a:t>Haga clic para modificar el estilo de título del patrón</a:t>
            </a:r>
            <a:endParaRPr lang="es-E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dirty="0" err="1" smtClean="0"/>
              <a:t>Add</a:t>
            </a:r>
            <a:r>
              <a:rPr lang="es-ES" noProof="0" dirty="0" smtClean="0"/>
              <a:t> legal and copyright </a:t>
            </a:r>
            <a:r>
              <a:rPr lang="es-ES" noProof="0" dirty="0" err="1" smtClean="0"/>
              <a:t>disclaimers</a:t>
            </a:r>
            <a:r>
              <a:rPr lang="es-ES" noProof="0" dirty="0" smtClean="0"/>
              <a:t> </a:t>
            </a:r>
            <a:r>
              <a:rPr lang="es-ES" noProof="0" dirty="0" err="1" smtClean="0"/>
              <a:t>here</a:t>
            </a:r>
            <a:r>
              <a:rPr lang="es-ES" noProof="0" dirty="0" smtClean="0"/>
              <a:t>.</a:t>
            </a:r>
            <a:endParaRPr lang="es-E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8059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41823792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Tree>
    <p:extLst>
      <p:ext uri="{BB962C8B-B14F-4D97-AF65-F5344CB8AC3E}">
        <p14:creationId xmlns:p14="http://schemas.microsoft.com/office/powerpoint/2010/main" val="1954957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5717925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s-ES" noProof="0" dirty="0" smtClean="0"/>
              <a:t>Haga clic para modificar el estilo de título del patrón</a:t>
            </a:r>
            <a:endParaRPr lang="es-E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3718080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s-ES" noProof="0" dirty="0" smtClean="0"/>
              <a:t>Haga clic para modificar el estilo de texto del patrón</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08906342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s-ES" noProof="0" dirty="0" smtClean="0"/>
              <a:t>Haga clic para modificar el estilo de texto del patrón</a:t>
            </a:r>
          </a:p>
        </p:txBody>
      </p:sp>
      <p:sp>
        <p:nvSpPr>
          <p:cNvPr id="31" name="Content Placeholder 26"/>
          <p:cNvSpPr>
            <a:spLocks noGrp="1"/>
          </p:cNvSpPr>
          <p:nvPr>
            <p:ph sz="quarter" idx="15"/>
          </p:nvPr>
        </p:nvSpPr>
        <p:spPr>
          <a:xfrm>
            <a:off x="60198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5334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668342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dirty="0" smtClean="0"/>
              <a:t>Haga clic para modificar el estilo de texto del patrón</a:t>
            </a:r>
          </a:p>
        </p:txBody>
      </p:sp>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2061314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s-ES" noProof="1" smtClean="0"/>
              <a:t>Haga clic para modificar el estilo de título del patrón</a:t>
            </a:r>
            <a:endParaRPr lang="es-E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s-ES" noProof="1" smtClean="0"/>
              <a:t>Haga clic para modificar el estilo de texto del patrón</a:t>
            </a:r>
          </a:p>
          <a:p>
            <a:pPr lvl="1"/>
            <a:r>
              <a:rPr lang="es-ES" noProof="1" smtClean="0"/>
              <a:t>Segundo nivel</a:t>
            </a:r>
          </a:p>
          <a:p>
            <a:pPr lvl="2"/>
            <a:r>
              <a:rPr lang="es-ES" noProof="1" smtClean="0"/>
              <a:t>Tercer nivel</a:t>
            </a:r>
          </a:p>
          <a:p>
            <a:pPr lvl="3"/>
            <a:r>
              <a:rPr lang="es-ES" noProof="1" smtClean="0"/>
              <a:t>Cuarto nivel</a:t>
            </a:r>
          </a:p>
          <a:p>
            <a:pPr lvl="4"/>
            <a:r>
              <a:rPr lang="es-ES" noProof="1" smtClean="0"/>
              <a:t>Quinto nivel</a:t>
            </a:r>
            <a:endParaRPr lang="es-E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s-ES" noProof="1" smtClean="0"/>
              <a:t>Haga clic para modificar el estilo de texto del patrón</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113679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p>
            <a:r>
              <a:rPr lang="en-GB" noProof="0" smtClean="0"/>
              <a:t>Click to edit Master title style</a:t>
            </a:r>
            <a:endParaRPr lang="en-GB" noProof="0"/>
          </a:p>
        </p:txBody>
      </p:sp>
      <p:sp>
        <p:nvSpPr>
          <p:cNvPr id="5" name="Footer Placeholder 4"/>
          <p:cNvSpPr>
            <a:spLocks noGrp="1"/>
          </p:cNvSpPr>
          <p:nvPr>
            <p:ph type="ftr" sz="quarter" idx="10"/>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E2F907A6-B91F-45F7-B0BA-8E4F1B0A18C3}" type="slidenum">
              <a:rPr lang="en-GB">
                <a:solidFill>
                  <a:srgbClr val="000000"/>
                </a:solidFill>
              </a:rPr>
              <a:pPr>
                <a:defRPr/>
              </a:pPr>
              <a:t>‹Nº›</a:t>
            </a:fld>
            <a:endParaRPr lang="en-GB" dirty="0">
              <a:solidFill>
                <a:srgbClr val="000000"/>
              </a:solidFill>
            </a:endParaRPr>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35749798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6448005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1835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9141515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s-ES" noProof="0" dirty="0" smtClean="0"/>
              <a:t>Haga clic para modificar el estilo de título del patrón</a:t>
            </a:r>
            <a:endParaRPr lang="es-E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0860348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s-ES" noProof="0" dirty="0" smtClean="0"/>
              <a:t>Haga clic para modificar el estilo de título del patrón</a:t>
            </a:r>
            <a:endParaRPr lang="es-E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19612321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s-ES" noProof="0" dirty="0" smtClean="0"/>
              <a:t>Haga clic para modificar el estilo de título del patrón</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dirty="0" smtClean="0"/>
              <a:t>Haga clic para modificar el estilo de subtítulo del patrón</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20886005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s-ES" noProof="0" dirty="0" smtClean="0"/>
              <a:t>Haga clic para modificar el estilo de título del patrón</a:t>
            </a:r>
            <a:endParaRPr lang="es-E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10794983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s-ES" noProof="0" dirty="0" smtClean="0"/>
              <a:t>Haga clic para modificar el estilo de título del patrón</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pPr defTabSz="914400"/>
            <a:r>
              <a:rPr lang="es-ES" sz="1000" dirty="0"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61490023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grpSp>
    </p:spTree>
    <p:extLst>
      <p:ext uri="{BB962C8B-B14F-4D97-AF65-F5344CB8AC3E}">
        <p14:creationId xmlns:p14="http://schemas.microsoft.com/office/powerpoint/2010/main" val="27189958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s-ES" noProof="0" dirty="0" smtClean="0"/>
              <a:t>Haga clic en el icono para agregar una imagen</a:t>
            </a:r>
            <a:endParaRPr lang="es-E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310418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3705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s-ES" noProof="0" dirty="0" smtClean="0"/>
              <a:t>Haga clic en el icono para agregar una imagen</a:t>
            </a:r>
            <a:endParaRPr lang="es-ES"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28752326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s-ES" dirty="0">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s-ES" dirty="0">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s-ES" dirty="0">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GB">
                <a:solidFill>
                  <a:srgbClr val="000000"/>
                </a:solidFill>
              </a:endParaRPr>
            </a:p>
          </p:txBody>
        </p:sp>
      </p:grpSp>
    </p:spTree>
    <p:extLst>
      <p:ext uri="{BB962C8B-B14F-4D97-AF65-F5344CB8AC3E}">
        <p14:creationId xmlns:p14="http://schemas.microsoft.com/office/powerpoint/2010/main" val="62802095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s-ES" noProof="0" dirty="0" smtClean="0"/>
              <a:t>Haga clic para modificar el estilo de título del patrón</a:t>
            </a:r>
            <a:endParaRPr lang="es-E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dirty="0" err="1" smtClean="0"/>
              <a:t>Add</a:t>
            </a:r>
            <a:r>
              <a:rPr lang="es-ES" noProof="0" dirty="0" smtClean="0"/>
              <a:t> legal and copyright </a:t>
            </a:r>
            <a:r>
              <a:rPr lang="es-ES" noProof="0" dirty="0" err="1" smtClean="0"/>
              <a:t>disclaimers</a:t>
            </a:r>
            <a:r>
              <a:rPr lang="es-ES" noProof="0" dirty="0" smtClean="0"/>
              <a:t> </a:t>
            </a:r>
            <a:r>
              <a:rPr lang="es-ES" noProof="0" dirty="0" err="1" smtClean="0"/>
              <a:t>here</a:t>
            </a:r>
            <a:r>
              <a:rPr lang="es-ES" noProof="0" dirty="0" smtClean="0"/>
              <a:t>.</a:t>
            </a:r>
            <a:endParaRPr lang="es-E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9387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57629210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562707"/>
            <a:ext cx="8077200" cy="914400"/>
          </a:xfrm>
        </p:spPr>
        <p:txBody>
          <a:bodyPr/>
          <a:lstStyle>
            <a:lvl1pPr>
              <a:defRPr/>
            </a:lvl1pPr>
          </a:lstStyle>
          <a:p>
            <a:r>
              <a:rPr lang="es-ES" noProof="0" dirty="0" smtClean="0"/>
              <a:t>Haga clic para modificar el estilo de título del patrón</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2" name="PwCFirm"/>
          <p:cNvSpPr txBox="1"/>
          <p:nvPr/>
        </p:nvSpPr>
        <p:spPr>
          <a:xfrm>
            <a:off x="533400" y="6477001"/>
            <a:ext cx="5118720" cy="48344"/>
          </a:xfrm>
          <a:prstGeom prst="rect">
            <a:avLst/>
          </a:prstGeom>
          <a:noFill/>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smtClean="0">
                <a:latin typeface="Arial" pitchFamily="34" charset="0"/>
                <a:cs typeface="Arial" pitchFamily="34" charset="0"/>
              </a:rPr>
              <a:t>PwC - </a:t>
            </a:r>
            <a:r>
              <a:rPr lang="es-ES" sz="1000" dirty="0" smtClean="0"/>
              <a:t>De conducta a cultura - ¿La norma como oportunidad?</a:t>
            </a:r>
          </a:p>
          <a:p>
            <a:endParaRPr lang="en-GB" sz="1000" noProof="0" dirty="0">
              <a:latin typeface="Arial" pitchFamily="34" charset="0"/>
              <a:cs typeface="Arial" pitchFamily="34" charset="0"/>
            </a:endParaRPr>
          </a:p>
        </p:txBody>
      </p:sp>
      <p:cxnSp>
        <p:nvCxnSpPr>
          <p:cNvPr id="15" name="Shape 14"/>
          <p:cNvCxnSpPr/>
          <p:nvPr/>
        </p:nvCxnSpPr>
        <p:spPr>
          <a:xfrm rot="5400000" flipH="1" flipV="1">
            <a:off x="4419600" y="-35814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Tree>
    <p:extLst>
      <p:ext uri="{BB962C8B-B14F-4D97-AF65-F5344CB8AC3E}">
        <p14:creationId xmlns:p14="http://schemas.microsoft.com/office/powerpoint/2010/main" val="2175343954"/>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smtClean="0"/>
              <a:t>Haga clic para modificar el estilo de título del patrón</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15216857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s-ES" noProof="0" smtClean="0"/>
              <a:t>Haga clic para modificar el estilo de título del patrón</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38793475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smtClean="0"/>
              <a:t>Haga clic para modificar el estilo de título del patrón</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sp>
        <p:nvSpPr>
          <p:cNvPr id="13" name="Text Placeholder 12"/>
          <p:cNvSpPr>
            <a:spLocks noGrp="1"/>
          </p:cNvSpPr>
          <p:nvPr>
            <p:ph type="body" sz="quarter" idx="16"/>
          </p:nvPr>
        </p:nvSpPr>
        <p:spPr>
          <a:xfrm>
            <a:off x="533400" y="1752600"/>
            <a:ext cx="8077200" cy="1447800"/>
          </a:xfrm>
        </p:spPr>
        <p:txBody>
          <a:bodyPr/>
          <a:lstStyle/>
          <a:p>
            <a:pPr lvl="0"/>
            <a:r>
              <a:rPr lang="es-ES" noProof="0" smtClean="0"/>
              <a:t>Haga clic para modificar el estilo de texto del patrón</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15024197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smtClean="0"/>
              <a:t>Haga clic para modificar el estilo de título del patrón</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s-ES" noProof="0" smtClean="0"/>
              <a:t>Haga clic para modificar el estilo de texto del patrón</a:t>
            </a:r>
          </a:p>
        </p:txBody>
      </p:sp>
      <p:sp>
        <p:nvSpPr>
          <p:cNvPr id="31" name="Content Placeholder 26"/>
          <p:cNvSpPr>
            <a:spLocks noGrp="1"/>
          </p:cNvSpPr>
          <p:nvPr>
            <p:ph sz="quarter" idx="15"/>
          </p:nvPr>
        </p:nvSpPr>
        <p:spPr>
          <a:xfrm>
            <a:off x="6019800" y="4038600"/>
            <a:ext cx="2590800" cy="2133600"/>
          </a:xfrm>
        </p:spPr>
        <p:txBody>
          <a:bodyPr/>
          <a:lstStyle/>
          <a:p>
            <a:pPr lvl="0"/>
            <a:r>
              <a:rPr lang="es-ES" noProof="0" smtClean="0"/>
              <a:t>Haga clic para modificar el estilo de texto del patrón</a:t>
            </a:r>
          </a:p>
        </p:txBody>
      </p:sp>
      <p:sp>
        <p:nvSpPr>
          <p:cNvPr id="13" name="Text Placeholder 12"/>
          <p:cNvSpPr>
            <a:spLocks noGrp="1"/>
          </p:cNvSpPr>
          <p:nvPr>
            <p:ph type="body" sz="quarter" idx="16"/>
          </p:nvPr>
        </p:nvSpPr>
        <p:spPr>
          <a:xfrm>
            <a:off x="533400" y="1752600"/>
            <a:ext cx="5334000" cy="4419600"/>
          </a:xfrm>
        </p:spPr>
        <p:txBody>
          <a:bodyPr/>
          <a:lstStyle/>
          <a:p>
            <a:pPr lvl="0"/>
            <a:r>
              <a:rPr lang="es-ES" noProof="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328345899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smtClean="0"/>
              <a:t>Haga clic para modificar el estilo de texto del patrón</a:t>
            </a:r>
          </a:p>
        </p:txBody>
      </p:sp>
      <p:sp>
        <p:nvSpPr>
          <p:cNvPr id="2" name="Title 1"/>
          <p:cNvSpPr>
            <a:spLocks noGrp="1"/>
          </p:cNvSpPr>
          <p:nvPr>
            <p:ph type="title"/>
          </p:nvPr>
        </p:nvSpPr>
        <p:spPr>
          <a:xfrm>
            <a:off x="533400" y="685800"/>
            <a:ext cx="8077200" cy="914400"/>
          </a:xfrm>
        </p:spPr>
        <p:txBody>
          <a:bodyPr/>
          <a:lstStyle/>
          <a:p>
            <a:r>
              <a:rPr lang="es-ES" noProof="0" smtClean="0"/>
              <a:t>Haga clic para modificar el estilo de título del patrón</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s-ES" noProof="0" smtClean="0"/>
              <a:t>Haga clic para modificar el estilo de texto del patrón</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121534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cxnSp>
        <p:nvCxnSpPr>
          <p:cNvPr id="3" name="Shape 14"/>
          <p:cNvCxnSpPr/>
          <p:nvPr userDrawn="1"/>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10"/>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5"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D8769F5F-0C6C-436D-94F0-6615932FBC52}" type="slidenum">
              <a:rPr lang="en-GB">
                <a:solidFill>
                  <a:srgbClr val="000000"/>
                </a:solidFill>
              </a:rPr>
              <a:pPr>
                <a:defRPr/>
              </a:pPr>
              <a:t>‹Nº›</a:t>
            </a:fld>
            <a:endParaRPr lang="en-GB" dirty="0">
              <a:solidFill>
                <a:srgbClr val="000000"/>
              </a:solidFill>
            </a:endParaRPr>
          </a:p>
        </p:txBody>
      </p:sp>
      <p:sp>
        <p:nvSpPr>
          <p:cNvPr id="6"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57357945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s-ES" noProof="1" smtClean="0"/>
              <a:t>Haga clic para modificar el estilo de título del patrón</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s-ES" noProof="1" smtClean="0"/>
              <a:t>Haga clic para modificar el estilo de texto del patrón</a:t>
            </a:r>
          </a:p>
          <a:p>
            <a:pPr lvl="1"/>
            <a:r>
              <a:rPr lang="es-ES" noProof="1" smtClean="0"/>
              <a:t>Segundo nivel</a:t>
            </a:r>
          </a:p>
          <a:p>
            <a:pPr lvl="2"/>
            <a:r>
              <a:rPr lang="es-ES" noProof="1" smtClean="0"/>
              <a:t>Tercer nivel</a:t>
            </a:r>
          </a:p>
          <a:p>
            <a:pPr lvl="3"/>
            <a:r>
              <a:rPr lang="es-ES" noProof="1" smtClean="0"/>
              <a:t>Cuarto nivel</a:t>
            </a:r>
          </a:p>
          <a:p>
            <a:pPr lvl="4"/>
            <a:r>
              <a:rPr lang="es-ES" noProof="1" smtClean="0"/>
              <a:t>Quinto nivel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s-ES" noProof="1" smtClean="0"/>
              <a:t>Haga clic para modificar el estilo de texto del patrón</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31306424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smtClean="0"/>
              <a:t>Haga clic para modificar el estilo de título del patrón</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38616426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7262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10260659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s-ES" noProof="0" smtClean="0"/>
              <a:t>Haga clic para modificar el estilo de título del patrón</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25908404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s-ES" noProof="0" smtClean="0"/>
              <a:t>Haga clic para modificar el estilo de título del patrón</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GB"/>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GB"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solidFill>
                  <a:schemeClr val="bg1"/>
                </a:solidFill>
                <a:latin typeface="Arial" pitchFamily="34" charset="0"/>
                <a:cs typeface="Arial" pitchFamily="34" charset="0"/>
              </a:rPr>
              <a:t>PwC</a:t>
            </a:r>
            <a:endParaRPr lang="en-GB"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5986180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s-ES" noProof="0" smtClean="0"/>
              <a:t>Haga clic para modificar el estilo de título del patrón</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smtClean="0"/>
              <a:t>Haga clic para modificar el estilo de subtítulo del patrón</a:t>
            </a:r>
            <a:endParaRPr lang="en-GB"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spTree>
    <p:extLst>
      <p:ext uri="{BB962C8B-B14F-4D97-AF65-F5344CB8AC3E}">
        <p14:creationId xmlns:p14="http://schemas.microsoft.com/office/powerpoint/2010/main" val="74986327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s-ES" noProof="0" smtClean="0"/>
              <a:t>Haga clic para modificar el estilo de título del patrón</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smtClean="0"/>
              <a:t>Haga clic para modificar el estilo de subtítulo del patrón</a:t>
            </a:r>
            <a:endParaRPr lang="en-GB"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GB"/>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GB"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solidFill>
                  <a:schemeClr val="bg1"/>
                </a:solidFill>
                <a:latin typeface="Arial" pitchFamily="34" charset="0"/>
                <a:cs typeface="Arial" pitchFamily="34" charset="0"/>
              </a:rPr>
              <a:t>PwC</a:t>
            </a:r>
            <a:endParaRPr lang="en-GB"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264663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s-ES" noProof="0" smtClean="0"/>
              <a:t>Haga clic para modificar el estilo de título del patrón</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smtClean="0"/>
              <a:t>Haga clic para modificar el estilo de subtítulo del patrón</a:t>
            </a:r>
            <a:endParaRPr lang="en-GB"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GB"/>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GB"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GB" sz="1000" noProof="0" dirty="0" smtClean="0">
                <a:solidFill>
                  <a:schemeClr val="bg1"/>
                </a:solidFill>
                <a:latin typeface="Arial" pitchFamily="34" charset="0"/>
                <a:cs typeface="Arial" pitchFamily="34" charset="0"/>
              </a:rPr>
              <a:t>PwC</a:t>
            </a:r>
            <a:endParaRPr lang="en-GB"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3046844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3041510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lvl1pPr>
              <a:lnSpc>
                <a:spcPct val="100000"/>
              </a:lnSpc>
              <a:defRPr baseline="0">
                <a:solidFill>
                  <a:schemeClr val="tx1"/>
                </a:solidFill>
              </a:defRPr>
            </a:lvl1pPr>
          </a:lstStyle>
          <a:p>
            <a:r>
              <a:rPr lang="en-GB" noProof="0" smtClean="0"/>
              <a:t>Click to edit Master title style</a:t>
            </a:r>
            <a:endParaRPr lang="en-GB" noProof="0"/>
          </a:p>
        </p:txBody>
      </p:sp>
      <p:sp>
        <p:nvSpPr>
          <p:cNvPr id="15" name="Content Placeholder 26"/>
          <p:cNvSpPr>
            <a:spLocks noGrp="1"/>
          </p:cNvSpPr>
          <p:nvPr>
            <p:ph sz="quarter" idx="15"/>
          </p:nvPr>
        </p:nvSpPr>
        <p:spPr>
          <a:xfrm>
            <a:off x="533401"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4"/>
          <p:cNvSpPr>
            <a:spLocks noGrp="1"/>
          </p:cNvSpPr>
          <p:nvPr>
            <p:ph type="ftr" sz="quarter" idx="16"/>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6E48B7B-7E2B-4F32-95BE-42F86CDD8A54}" type="slidenum">
              <a:rPr lang="en-GB">
                <a:solidFill>
                  <a:srgbClr val="000000"/>
                </a:solidFill>
              </a:rPr>
              <a:pPr>
                <a:defRPr/>
              </a:pPr>
              <a:t>‹Nº›</a:t>
            </a:fld>
            <a:endParaRPr lang="en-GB" dirty="0">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200585757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s-ES" noProof="0" smtClean="0"/>
              <a:t>Haga clic en el icono para agregar una imagen</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smtClean="0"/>
              <a:t>Click to add the presentation’s main title</a:t>
            </a:r>
            <a:endParaRPr lang="en-GB"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8633920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s-ES" noProof="0" smtClean="0"/>
              <a:t>Haga clic en el icono para agregar una imagen</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4405652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413818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s-ES" noProof="0" smtClean="0"/>
              <a:t>Haga clic para modificar el estilo de título del patrón</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82075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1903901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Tree>
    <p:extLst>
      <p:ext uri="{BB962C8B-B14F-4D97-AF65-F5344CB8AC3E}">
        <p14:creationId xmlns:p14="http://schemas.microsoft.com/office/powerpoint/2010/main" val="266238979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0391155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s-ES" noProof="0" dirty="0" smtClean="0"/>
              <a:t>Haga clic para modificar el estilo de título del patrón</a:t>
            </a:r>
            <a:endParaRPr lang="es-E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0286092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s-ES" noProof="0" dirty="0" smtClean="0"/>
              <a:t>Haga clic para modificar el estilo de texto del patrón</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2415843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s-ES" noProof="0" dirty="0" smtClean="0"/>
              <a:t>Haga clic para modificar el estilo de texto del patrón</a:t>
            </a:r>
          </a:p>
        </p:txBody>
      </p:sp>
      <p:sp>
        <p:nvSpPr>
          <p:cNvPr id="31" name="Content Placeholder 26"/>
          <p:cNvSpPr>
            <a:spLocks noGrp="1"/>
          </p:cNvSpPr>
          <p:nvPr>
            <p:ph sz="quarter" idx="15"/>
          </p:nvPr>
        </p:nvSpPr>
        <p:spPr>
          <a:xfrm>
            <a:off x="60198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5334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505022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cxnSp>
        <p:nvCxnSpPr>
          <p:cNvPr id="4" name="Shape 10"/>
          <p:cNvCxnSpPr/>
          <p:nvPr/>
        </p:nvCxnSpPr>
        <p:spPr>
          <a:xfrm rot="5400000" flipH="1" flipV="1">
            <a:off x="4419201" y="-3429062"/>
            <a:ext cx="152649" cy="822916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FFFFFF"/>
                </a:solidFill>
                <a:cs typeface="Arial" pitchFamily="34" charset="0"/>
              </a:rPr>
              <a:t>PwC</a:t>
            </a:r>
          </a:p>
        </p:txBody>
      </p:sp>
      <p:sp>
        <p:nvSpPr>
          <p:cNvPr id="2" name="Title 1"/>
          <p:cNvSpPr>
            <a:spLocks noGrp="1"/>
          </p:cNvSpPr>
          <p:nvPr>
            <p:ph type="title"/>
          </p:nvPr>
        </p:nvSpPr>
        <p:spPr>
          <a:xfrm>
            <a:off x="533401" y="685800"/>
            <a:ext cx="8077200" cy="914400"/>
          </a:xfrm>
        </p:spPr>
        <p:txBody>
          <a:bodyPr/>
          <a:lstStyle>
            <a:lvl1pPr>
              <a:lnSpc>
                <a:spcPct val="100000"/>
              </a:lnSpc>
              <a:defRPr baseline="0">
                <a:solidFill>
                  <a:schemeClr val="bg1"/>
                </a:solidFill>
              </a:defRPr>
            </a:lvl1pPr>
          </a:lstStyle>
          <a:p>
            <a:r>
              <a:rPr lang="en-GB" noProof="0" smtClean="0"/>
              <a:t>Click to edit Master title style</a:t>
            </a:r>
            <a:endParaRPr lang="en-GB" noProof="0"/>
          </a:p>
        </p:txBody>
      </p:sp>
      <p:sp>
        <p:nvSpPr>
          <p:cNvPr id="3" name="Content Placeholder 2"/>
          <p:cNvSpPr>
            <a:spLocks noGrp="1"/>
          </p:cNvSpPr>
          <p:nvPr>
            <p:ph idx="1"/>
          </p:nvPr>
        </p:nvSpPr>
        <p:spPr>
          <a:xfrm>
            <a:off x="533401" y="1752600"/>
            <a:ext cx="8077200" cy="4419600"/>
          </a:xfrm>
        </p:spPr>
        <p:txBody>
          <a:bodyPr>
            <a:noAutofit/>
          </a:bodyPr>
          <a:lstStyle>
            <a:lvl1pPr>
              <a:lnSpc>
                <a:spcPts val="3599"/>
              </a:lnSpc>
              <a:spcBef>
                <a:spcPts val="0"/>
              </a:spcBef>
              <a:spcAft>
                <a:spcPts val="600"/>
              </a:spcAft>
              <a:defRPr sz="3200" baseline="0">
                <a:solidFill>
                  <a:schemeClr val="bg1"/>
                </a:solidFill>
              </a:defRPr>
            </a:lvl1pPr>
            <a:lvl2pPr marL="444377" indent="-263452">
              <a:lnSpc>
                <a:spcPts val="3599"/>
              </a:lnSpc>
              <a:spcBef>
                <a:spcPts val="0"/>
              </a:spcBef>
              <a:spcAft>
                <a:spcPts val="600"/>
              </a:spcAft>
              <a:buClr>
                <a:schemeClr val="bg1"/>
              </a:buClr>
              <a:defRPr sz="3200">
                <a:solidFill>
                  <a:schemeClr val="bg1"/>
                </a:solidFill>
              </a:defRPr>
            </a:lvl2pPr>
            <a:lvl3pPr marL="714178" indent="-266626">
              <a:lnSpc>
                <a:spcPts val="3599"/>
              </a:lnSpc>
              <a:spcBef>
                <a:spcPts val="0"/>
              </a:spcBef>
              <a:spcAft>
                <a:spcPts val="600"/>
              </a:spcAft>
              <a:buClr>
                <a:schemeClr val="bg1"/>
              </a:buClr>
              <a:defRPr sz="3200">
                <a:solidFill>
                  <a:schemeClr val="bg1"/>
                </a:solidFill>
              </a:defRPr>
            </a:lvl3pPr>
            <a:lvl4pPr marL="983977" indent="-266626">
              <a:lnSpc>
                <a:spcPts val="3599"/>
              </a:lnSpc>
              <a:spcBef>
                <a:spcPts val="0"/>
              </a:spcBef>
              <a:spcAft>
                <a:spcPts val="600"/>
              </a:spcAft>
              <a:buClr>
                <a:schemeClr val="bg1"/>
              </a:buClr>
              <a:defRPr sz="3200">
                <a:solidFill>
                  <a:schemeClr val="bg1"/>
                </a:solidFill>
              </a:defRPr>
            </a:lvl4pPr>
            <a:lvl5pPr marL="1341066" indent="-266626">
              <a:lnSpc>
                <a:spcPts val="3599"/>
              </a:lnSpc>
              <a:spcBef>
                <a:spcPts val="0"/>
              </a:spcBef>
              <a:spcAft>
                <a:spcPts val="600"/>
              </a:spcAft>
              <a:buClr>
                <a:schemeClr val="bg1"/>
              </a:buClr>
              <a:defRPr sz="3200">
                <a:solidFill>
                  <a:schemeClr val="bg1"/>
                </a:solidFill>
              </a:defRPr>
            </a:lvl5pPr>
            <a:lvl6pPr marL="1610865" indent="-271387">
              <a:lnSpc>
                <a:spcPts val="3599"/>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599"/>
              </a:lnSpc>
              <a:defRPr sz="2800">
                <a:solidFill>
                  <a:schemeClr val="bg1"/>
                </a:solidFill>
              </a:defRPr>
            </a:lvl8pPr>
            <a:lvl9pPr>
              <a:defRPr sz="2800">
                <a:solidFill>
                  <a:schemeClr val="bg1"/>
                </a:solidFill>
              </a:defRPr>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4"/>
          <p:cNvSpPr>
            <a:spLocks noGrp="1"/>
          </p:cNvSpPr>
          <p:nvPr>
            <p:ph type="ftr" sz="quarter" idx="10"/>
          </p:nvPr>
        </p:nvSpPr>
        <p:spPr>
          <a:xfrm>
            <a:off x="533893" y="6324431"/>
            <a:ext cx="5256682" cy="152649"/>
          </a:xfrm>
        </p:spPr>
        <p:txBody>
          <a:bodyPr/>
          <a:lstStyle>
            <a:lvl1pPr algn="l">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6290AAC2-DF69-4694-B844-3FD5BD0D1C82}" type="slidenum">
              <a:rPr lang="en-GB">
                <a:solidFill>
                  <a:srgbClr val="FFFFFF"/>
                </a:solidFill>
              </a:rPr>
              <a:pPr>
                <a:defRPr/>
              </a:pPr>
              <a:t>‹Nº›</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Tree>
    <p:extLst>
      <p:ext uri="{BB962C8B-B14F-4D97-AF65-F5344CB8AC3E}">
        <p14:creationId xmlns:p14="http://schemas.microsoft.com/office/powerpoint/2010/main" val="11674871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dirty="0" smtClean="0"/>
              <a:t>Haga clic para modificar el estilo de texto del patrón</a:t>
            </a:r>
          </a:p>
        </p:txBody>
      </p:sp>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40464608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s-ES" noProof="1" smtClean="0"/>
              <a:t>Haga clic para modificar el estilo de título del patrón</a:t>
            </a:r>
            <a:endParaRPr lang="es-E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s-ES" noProof="1" smtClean="0"/>
              <a:t>Haga clic para modificar el estilo de texto del patrón</a:t>
            </a:r>
          </a:p>
          <a:p>
            <a:pPr lvl="1"/>
            <a:r>
              <a:rPr lang="es-ES" noProof="1" smtClean="0"/>
              <a:t>Segundo nivel</a:t>
            </a:r>
          </a:p>
          <a:p>
            <a:pPr lvl="2"/>
            <a:r>
              <a:rPr lang="es-ES" noProof="1" smtClean="0"/>
              <a:t>Tercer nivel</a:t>
            </a:r>
          </a:p>
          <a:p>
            <a:pPr lvl="3"/>
            <a:r>
              <a:rPr lang="es-ES" noProof="1" smtClean="0"/>
              <a:t>Cuarto nivel</a:t>
            </a:r>
          </a:p>
          <a:p>
            <a:pPr lvl="4"/>
            <a:r>
              <a:rPr lang="es-ES" noProof="1" smtClean="0"/>
              <a:t>Quinto nivel</a:t>
            </a:r>
            <a:endParaRPr lang="es-E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s-ES" noProof="1" smtClean="0"/>
              <a:t>Haga clic para modificar el estilo de texto del patrón</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95942649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40256104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1427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210551134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s-ES" noProof="0" dirty="0" smtClean="0"/>
              <a:t>Haga clic para modificar el estilo de título del patrón</a:t>
            </a:r>
            <a:endParaRPr lang="es-E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4023268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s-ES" noProof="0" dirty="0" smtClean="0"/>
              <a:t>Haga clic para modificar el estilo de título del patrón</a:t>
            </a:r>
            <a:endParaRPr lang="es-E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790173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s-ES" noProof="0" dirty="0" smtClean="0"/>
              <a:t>Haga clic para modificar el estilo de título del patrón</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dirty="0" smtClean="0"/>
              <a:t>Haga clic para modificar el estilo de subtítulo del patrón</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234264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s-ES" noProof="0" dirty="0" smtClean="0"/>
              <a:t>Haga clic para modificar el estilo de título del patrón</a:t>
            </a:r>
            <a:endParaRPr lang="es-E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161165178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s-ES" noProof="0" dirty="0" smtClean="0"/>
              <a:t>Haga clic para modificar el estilo de título del patrón</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solidFill>
                <a:srgbClr val="FFFFFF"/>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3947338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cxnSp>
        <p:nvCxnSpPr>
          <p:cNvPr id="4" name="Shape 11"/>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000000"/>
                </a:solidFill>
                <a:cs typeface="Arial" pitchFamily="34" charset="0"/>
              </a:rPr>
              <a:t>PwC</a:t>
            </a:r>
          </a:p>
        </p:txBody>
      </p:sp>
      <p:sp>
        <p:nvSpPr>
          <p:cNvPr id="57" name="Title 1"/>
          <p:cNvSpPr>
            <a:spLocks noGrp="1"/>
          </p:cNvSpPr>
          <p:nvPr>
            <p:ph type="ctrTitle"/>
          </p:nvPr>
        </p:nvSpPr>
        <p:spPr bwMode="black">
          <a:xfrm>
            <a:off x="533401" y="685804"/>
            <a:ext cx="8077200" cy="1066799"/>
          </a:xfrm>
        </p:spPr>
        <p:txBody>
          <a:bodyPr>
            <a:noAutofit/>
          </a:bodyPr>
          <a:lstStyle>
            <a:lvl1pPr>
              <a:lnSpc>
                <a:spcPct val="90000"/>
              </a:lnSpc>
              <a:defRPr sz="3200">
                <a:solidFill>
                  <a:schemeClr val="tx1"/>
                </a:solidFill>
              </a:defRPr>
            </a:lvl1pPr>
          </a:lstStyle>
          <a:p>
            <a:r>
              <a:rPr lang="en-GB" noProof="0" smtClean="0"/>
              <a:t>Click to edit Master title style</a:t>
            </a:r>
          </a:p>
        </p:txBody>
      </p:sp>
      <p:sp>
        <p:nvSpPr>
          <p:cNvPr id="58" name="Subtitle 2"/>
          <p:cNvSpPr>
            <a:spLocks noGrp="1"/>
          </p:cNvSpPr>
          <p:nvPr>
            <p:ph type="subTitle" idx="1"/>
          </p:nvPr>
        </p:nvSpPr>
        <p:spPr bwMode="black">
          <a:xfrm>
            <a:off x="533401" y="1905004"/>
            <a:ext cx="8077200" cy="1371599"/>
          </a:xfrm>
        </p:spPr>
        <p:txBody>
          <a:bodyPr>
            <a:noAutofit/>
          </a:bodyPr>
          <a:lstStyle>
            <a:lvl1pPr marL="0" indent="0" algn="l">
              <a:lnSpc>
                <a:spcPct val="90000"/>
              </a:lnSpc>
              <a:buNone/>
              <a:defRPr sz="3200">
                <a:solidFill>
                  <a:schemeClr val="tx1"/>
                </a:solidFill>
              </a:defRPr>
            </a:lvl1pPr>
            <a:lvl2pPr marL="457074" indent="0" algn="ctr">
              <a:buNone/>
              <a:defRPr>
                <a:solidFill>
                  <a:schemeClr val="tx1">
                    <a:tint val="75000"/>
                  </a:schemeClr>
                </a:solidFill>
              </a:defRPr>
            </a:lvl2pPr>
            <a:lvl3pPr marL="914146" indent="0" algn="ctr">
              <a:buNone/>
              <a:defRPr>
                <a:solidFill>
                  <a:schemeClr val="tx1">
                    <a:tint val="75000"/>
                  </a:schemeClr>
                </a:solidFill>
              </a:defRPr>
            </a:lvl3pPr>
            <a:lvl4pPr marL="1371220" indent="0" algn="ctr">
              <a:buNone/>
              <a:defRPr>
                <a:solidFill>
                  <a:schemeClr val="tx1">
                    <a:tint val="75000"/>
                  </a:schemeClr>
                </a:solidFill>
              </a:defRPr>
            </a:lvl4pPr>
            <a:lvl5pPr marL="1828293" indent="0" algn="ctr">
              <a:buNone/>
              <a:defRPr>
                <a:solidFill>
                  <a:schemeClr val="tx1">
                    <a:tint val="75000"/>
                  </a:schemeClr>
                </a:solidFill>
              </a:defRPr>
            </a:lvl5pPr>
            <a:lvl6pPr marL="2285366" indent="0" algn="ctr">
              <a:buNone/>
              <a:defRPr>
                <a:solidFill>
                  <a:schemeClr val="tx1">
                    <a:tint val="75000"/>
                  </a:schemeClr>
                </a:solidFill>
              </a:defRPr>
            </a:lvl6pPr>
            <a:lvl7pPr marL="2742439" indent="0" algn="ctr">
              <a:buNone/>
              <a:defRPr>
                <a:solidFill>
                  <a:schemeClr val="tx1">
                    <a:tint val="75000"/>
                  </a:schemeClr>
                </a:solidFill>
              </a:defRPr>
            </a:lvl7pPr>
            <a:lvl8pPr marL="3199513" indent="0" algn="ctr">
              <a:buNone/>
              <a:defRPr>
                <a:solidFill>
                  <a:schemeClr val="tx1">
                    <a:tint val="75000"/>
                  </a:schemeClr>
                </a:solidFill>
              </a:defRPr>
            </a:lvl8pPr>
            <a:lvl9pPr marL="3656586" indent="0" algn="ctr">
              <a:buNone/>
              <a:defRPr>
                <a:solidFill>
                  <a:schemeClr val="tx1">
                    <a:tint val="75000"/>
                  </a:schemeClr>
                </a:solidFill>
              </a:defRPr>
            </a:lvl9pPr>
          </a:lstStyle>
          <a:p>
            <a:r>
              <a:rPr lang="en-GB" noProof="0" smtClean="0"/>
              <a:t>Click to edit Master subtitle style</a:t>
            </a:r>
          </a:p>
        </p:txBody>
      </p:sp>
      <p:sp>
        <p:nvSpPr>
          <p:cNvPr id="6" name="Footer Placeholder 4"/>
          <p:cNvSpPr>
            <a:spLocks noGrp="1"/>
          </p:cNvSpPr>
          <p:nvPr>
            <p:ph type="ftr" sz="quarter" idx="10"/>
          </p:nvPr>
        </p:nvSpPr>
        <p:spPr>
          <a:xfrm>
            <a:off x="533893" y="6324431"/>
            <a:ext cx="5256682" cy="152649"/>
          </a:xfrm>
        </p:spPr>
        <p:txBody>
          <a:bodyPr/>
          <a:lstStyle>
            <a:lvl1pPr algn="l">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C4DE9C2D-AB69-4942-8B27-341A71EFC42B}" type="slidenum">
              <a:rPr lang="en-GB">
                <a:solidFill>
                  <a:srgbClr val="000000"/>
                </a:solidFill>
              </a:rPr>
              <a:pPr>
                <a:defRPr/>
              </a:pPr>
              <a:t>‹Nº›</a:t>
            </a:fld>
            <a:endParaRPr lang="en-GB" dirty="0">
              <a:solidFill>
                <a:srgbClr val="000000"/>
              </a:solidFill>
            </a:endParaRPr>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49435026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2050427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s-ES" noProof="0" dirty="0" smtClean="0"/>
              <a:t>Haga clic en el icono para agregar una imagen</a:t>
            </a:r>
            <a:endParaRPr lang="es-E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0865155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s-ES" noProof="0" dirty="0" smtClean="0"/>
              <a:t>Haga clic en el icono para agregar una imagen</a:t>
            </a:r>
            <a:endParaRPr lang="es-ES"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3824176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7913553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s-ES" noProof="0" dirty="0" smtClean="0"/>
              <a:t>Haga clic para modificar el estilo de título del patrón</a:t>
            </a:r>
            <a:endParaRPr lang="es-E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dirty="0" err="1" smtClean="0"/>
              <a:t>Add</a:t>
            </a:r>
            <a:r>
              <a:rPr lang="es-ES" noProof="0" dirty="0" smtClean="0"/>
              <a:t> legal and copyright </a:t>
            </a:r>
            <a:r>
              <a:rPr lang="es-ES" noProof="0" dirty="0" err="1" smtClean="0"/>
              <a:t>disclaimers</a:t>
            </a:r>
            <a:r>
              <a:rPr lang="es-ES" noProof="0" dirty="0" smtClean="0"/>
              <a:t> </a:t>
            </a:r>
            <a:r>
              <a:rPr lang="es-ES" noProof="0" dirty="0" err="1" smtClean="0"/>
              <a:t>here</a:t>
            </a:r>
            <a:r>
              <a:rPr lang="es-ES" noProof="0" dirty="0" smtClean="0"/>
              <a:t>.</a:t>
            </a:r>
            <a:endParaRPr lang="es-E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37231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5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3954862"/>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33400" y="5161967"/>
            <a:ext cx="8077200" cy="137159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dirty="0">
              <a:solidFill>
                <a:srgbClr val="000000"/>
              </a:solidFill>
            </a:endParaRPr>
          </a:p>
        </p:txBody>
      </p:sp>
      <p:sp>
        <p:nvSpPr>
          <p:cNvPr id="34" name="TextBox 33"/>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2" name="Shape 11"/>
          <p:cNvCxnSpPr/>
          <p:nvPr/>
        </p:nvCxnSpPr>
        <p:spPr>
          <a:xfrm rot="5400000" flipH="1" flipV="1">
            <a:off x="4419601" y="-172034"/>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solidFill>
                <a:srgbClr val="000000"/>
              </a:solidFill>
            </a:endParaRPr>
          </a:p>
        </p:txBody>
      </p:sp>
    </p:spTree>
    <p:extLst>
      <p:ext uri="{BB962C8B-B14F-4D97-AF65-F5344CB8AC3E}">
        <p14:creationId xmlns:p14="http://schemas.microsoft.com/office/powerpoint/2010/main" val="602067501"/>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cSld name="15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1400"/>
            </a:lvl1pPr>
          </a:lstStyle>
          <a:p>
            <a:r>
              <a:rPr lang="en-US" noProof="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sz="1000" baseline="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cxnSp>
        <p:nvCxnSpPr>
          <p:cNvPr id="15" name="Shape 14"/>
          <p:cNvCxnSpPr/>
          <p:nvPr/>
        </p:nvCxnSpPr>
        <p:spPr>
          <a:xfrm rot="5400000" flipH="1" flipV="1">
            <a:off x="4419603"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33400" y="6477002"/>
            <a:ext cx="2590800" cy="152401"/>
          </a:xfrm>
          <a:prstGeom prst="rect">
            <a:avLst/>
          </a:prstGeom>
          <a:noFill/>
        </p:spPr>
        <p:txBody>
          <a:bodyPr vert="horz" wrap="square" lIns="0" tIns="0" rIns="0" bIns="0" rtlCol="0" anchor="t" anchorCtr="0">
            <a:noAutofit/>
          </a:bodyPr>
          <a:lstStyle/>
          <a:p>
            <a:r>
              <a:rPr lang="en-GB" sz="800" b="0" i="0" dirty="0" smtClean="0">
                <a:solidFill>
                  <a:srgbClr val="000000"/>
                </a:solidFill>
                <a:latin typeface="+mn-lt"/>
                <a:cs typeface="Arial" pitchFamily="34" charset="0"/>
              </a:rPr>
              <a:t>PwC</a:t>
            </a:r>
            <a:endParaRPr lang="en-GB" sz="800" b="0" i="0" dirty="0">
              <a:solidFill>
                <a:srgbClr val="000000"/>
              </a:solidFill>
              <a:latin typeface="+mn-lt"/>
              <a:cs typeface="Arial" pitchFamily="34" charset="0"/>
            </a:endParaRPr>
          </a:p>
        </p:txBody>
      </p:sp>
      <p:sp>
        <p:nvSpPr>
          <p:cNvPr id="7"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800" i="0">
                <a:solidFill>
                  <a:schemeClr val="tx1">
                    <a:lumMod val="65000"/>
                    <a:lumOff val="35000"/>
                  </a:schemeClr>
                </a:solidFill>
                <a:latin typeface="+mn-lt"/>
                <a:cs typeface="Arial" pitchFamily="34" charset="0"/>
              </a:defRPr>
            </a:lvl1pPr>
          </a:lstStyle>
          <a:p>
            <a:fld id="{9EBD5762-3BDC-484D-9503-7EA6D5A9A8CE}" type="slidenum">
              <a:rPr lang="en-GB" smtClean="0">
                <a:solidFill>
                  <a:srgbClr val="000000">
                    <a:lumMod val="65000"/>
                    <a:lumOff val="35000"/>
                  </a:srgbClr>
                </a:solidFill>
              </a:rPr>
              <a:pPr/>
              <a:t>‹Nº›</a:t>
            </a:fld>
            <a:endParaRPr lang="en-GB" dirty="0">
              <a:solidFill>
                <a:srgbClr val="000000">
                  <a:lumMod val="65000"/>
                  <a:lumOff val="35000"/>
                </a:srgbClr>
              </a:solidFill>
            </a:endParaRPr>
          </a:p>
        </p:txBody>
      </p:sp>
    </p:spTree>
    <p:extLst>
      <p:ext uri="{BB962C8B-B14F-4D97-AF65-F5344CB8AC3E}">
        <p14:creationId xmlns:p14="http://schemas.microsoft.com/office/powerpoint/2010/main" val="769237671"/>
      </p:ext>
    </p:extLst>
  </p:cSld>
  <p:clrMapOvr>
    <a:masterClrMapping/>
  </p:clrMapOvr>
  <p:transition spd="slow"/>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7554293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Tree>
    <p:extLst>
      <p:ext uri="{BB962C8B-B14F-4D97-AF65-F5344CB8AC3E}">
        <p14:creationId xmlns:p14="http://schemas.microsoft.com/office/powerpoint/2010/main" val="28429103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141505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cxnSp>
        <p:nvCxnSpPr>
          <p:cNvPr id="4" name="Shape 10"/>
          <p:cNvCxnSpPr/>
          <p:nvPr/>
        </p:nvCxnSpPr>
        <p:spPr>
          <a:xfrm rot="5400000" flipH="1" flipV="1">
            <a:off x="4419201" y="-3429062"/>
            <a:ext cx="152649" cy="822916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FFFFFF"/>
                </a:solidFill>
                <a:cs typeface="Arial" pitchFamily="34" charset="0"/>
              </a:rPr>
              <a:t>PwC</a:t>
            </a:r>
          </a:p>
        </p:txBody>
      </p:sp>
      <p:sp>
        <p:nvSpPr>
          <p:cNvPr id="57" name="Title 1"/>
          <p:cNvSpPr>
            <a:spLocks noGrp="1"/>
          </p:cNvSpPr>
          <p:nvPr>
            <p:ph type="ctrTitle"/>
          </p:nvPr>
        </p:nvSpPr>
        <p:spPr bwMode="black">
          <a:xfrm>
            <a:off x="533401" y="685801"/>
            <a:ext cx="8077200" cy="1066800"/>
          </a:xfrm>
        </p:spPr>
        <p:txBody>
          <a:bodyPr>
            <a:noAutofit/>
          </a:bodyPr>
          <a:lstStyle>
            <a:lvl1pPr>
              <a:lnSpc>
                <a:spcPct val="90000"/>
              </a:lnSpc>
              <a:defRPr sz="3200" baseline="0">
                <a:solidFill>
                  <a:schemeClr val="bg1"/>
                </a:solidFill>
              </a:defRPr>
            </a:lvl1pPr>
          </a:lstStyle>
          <a:p>
            <a:r>
              <a:rPr lang="en-GB" noProof="0" smtClean="0"/>
              <a:t>Click to edit Master title style</a:t>
            </a:r>
            <a:endParaRPr lang="en-GB" noProof="0"/>
          </a:p>
        </p:txBody>
      </p:sp>
      <p:sp>
        <p:nvSpPr>
          <p:cNvPr id="22" name="Subtitle 2"/>
          <p:cNvSpPr>
            <a:spLocks noGrp="1"/>
          </p:cNvSpPr>
          <p:nvPr>
            <p:ph type="subTitle" idx="1"/>
          </p:nvPr>
        </p:nvSpPr>
        <p:spPr bwMode="black">
          <a:xfrm>
            <a:off x="533401"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n-GB" noProof="0" smtClean="0"/>
              <a:t>Click to edit Master subtitle style</a:t>
            </a:r>
          </a:p>
        </p:txBody>
      </p:sp>
      <p:sp>
        <p:nvSpPr>
          <p:cNvPr id="6" name="Footer Placeholder 4"/>
          <p:cNvSpPr>
            <a:spLocks noGrp="1"/>
          </p:cNvSpPr>
          <p:nvPr>
            <p:ph type="ftr" sz="quarter" idx="10"/>
          </p:nvPr>
        </p:nvSpPr>
        <p:spPr>
          <a:xfrm>
            <a:off x="533893" y="6324431"/>
            <a:ext cx="5256682" cy="152649"/>
          </a:xfrm>
        </p:spPr>
        <p:txBody>
          <a:bodyPr/>
          <a:lstStyle>
            <a:lvl1pPr algn="l">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54F7947-FE38-4308-8751-91D24F4CC67F}" type="slidenum">
              <a:rPr lang="en-GB">
                <a:solidFill>
                  <a:srgbClr val="FFFFFF"/>
                </a:solidFill>
              </a:rPr>
              <a:pPr>
                <a:defRPr/>
              </a:pPr>
              <a:t>‹Nº›</a:t>
            </a:fld>
            <a:endParaRPr lang="en-GB" dirty="0">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Tree>
    <p:extLst>
      <p:ext uri="{BB962C8B-B14F-4D97-AF65-F5344CB8AC3E}">
        <p14:creationId xmlns:p14="http://schemas.microsoft.com/office/powerpoint/2010/main" val="10368738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s-ES" noProof="0" dirty="0" smtClean="0"/>
              <a:t>Haga clic para modificar el estilo de título del patrón</a:t>
            </a:r>
            <a:endParaRPr lang="es-E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88336923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sp>
        <p:nvSpPr>
          <p:cNvPr id="13" name="Text Placeholder 12"/>
          <p:cNvSpPr>
            <a:spLocks noGrp="1"/>
          </p:cNvSpPr>
          <p:nvPr>
            <p:ph type="body" sz="quarter" idx="16"/>
          </p:nvPr>
        </p:nvSpPr>
        <p:spPr>
          <a:xfrm>
            <a:off x="533400" y="1752600"/>
            <a:ext cx="8077200" cy="1447800"/>
          </a:xfrm>
        </p:spPr>
        <p:txBody>
          <a:bodyPr/>
          <a:lstStyle/>
          <a:p>
            <a:pPr lvl="0"/>
            <a:r>
              <a:rPr lang="es-ES" noProof="0" dirty="0" smtClean="0"/>
              <a:t>Haga clic para modificar el estilo de texto del patrón</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269771760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s-ES" noProof="0" dirty="0" smtClean="0"/>
              <a:t>Haga clic para modificar el estilo de texto del patrón</a:t>
            </a:r>
          </a:p>
        </p:txBody>
      </p:sp>
      <p:sp>
        <p:nvSpPr>
          <p:cNvPr id="31" name="Content Placeholder 26"/>
          <p:cNvSpPr>
            <a:spLocks noGrp="1"/>
          </p:cNvSpPr>
          <p:nvPr>
            <p:ph sz="quarter" idx="15"/>
          </p:nvPr>
        </p:nvSpPr>
        <p:spPr>
          <a:xfrm>
            <a:off x="60198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5334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48900322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dirty="0" smtClean="0"/>
              <a:t>Haga clic para modificar el estilo de texto del patrón</a:t>
            </a:r>
          </a:p>
        </p:txBody>
      </p:sp>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345454085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s-ES" noProof="1" smtClean="0"/>
              <a:t>Haga clic para modificar el estilo de título del patrón</a:t>
            </a:r>
            <a:endParaRPr lang="es-E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s-ES" noProof="1" smtClean="0"/>
              <a:t>Haga clic para modificar el estilo de texto del patrón</a:t>
            </a:r>
          </a:p>
          <a:p>
            <a:pPr lvl="1"/>
            <a:r>
              <a:rPr lang="es-ES" noProof="1" smtClean="0"/>
              <a:t>Segundo nivel</a:t>
            </a:r>
          </a:p>
          <a:p>
            <a:pPr lvl="2"/>
            <a:r>
              <a:rPr lang="es-ES" noProof="1" smtClean="0"/>
              <a:t>Tercer nivel</a:t>
            </a:r>
          </a:p>
          <a:p>
            <a:pPr lvl="3"/>
            <a:r>
              <a:rPr lang="es-ES" noProof="1" smtClean="0"/>
              <a:t>Cuarto nivel</a:t>
            </a:r>
          </a:p>
          <a:p>
            <a:pPr lvl="4"/>
            <a:r>
              <a:rPr lang="es-ES" noProof="1" smtClean="0"/>
              <a:t>Quinto nivel</a:t>
            </a:r>
            <a:endParaRPr lang="es-E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s-ES" noProof="1" smtClean="0"/>
              <a:t>Haga clic para modificar el estilo de texto del patrón</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36891066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20778393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35796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15251065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s-ES" noProof="0" dirty="0" smtClean="0"/>
              <a:t>Haga clic para modificar el estilo de título del patrón</a:t>
            </a:r>
            <a:endParaRPr lang="es-E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128145501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s-ES" noProof="0" dirty="0" smtClean="0"/>
              <a:t>Haga clic para modificar el estilo de título del patrón</a:t>
            </a:r>
            <a:endParaRPr lang="es-E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solidFill>
                  <a:schemeClr val="bg1"/>
                </a:solidFill>
                <a:latin typeface="Arial" pitchFamily="34" charset="0"/>
                <a:cs typeface="Arial" pitchFamily="34" charset="0"/>
              </a:rPr>
              <a:t>PwC</a:t>
            </a:r>
            <a:endParaRPr lang="es-ES"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30910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cxnSp>
        <p:nvCxnSpPr>
          <p:cNvPr id="5" name="Shape 11"/>
          <p:cNvCxnSpPr/>
          <p:nvPr/>
        </p:nvCxnSpPr>
        <p:spPr>
          <a:xfrm rot="5400000" flipH="1" flipV="1">
            <a:off x="4419201" y="-3429062"/>
            <a:ext cx="152649" cy="822916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895" y="6477080"/>
            <a:ext cx="2590103" cy="1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73" fontAlgn="base">
              <a:spcBef>
                <a:spcPct val="0"/>
              </a:spcBef>
              <a:spcAft>
                <a:spcPct val="0"/>
              </a:spcAft>
            </a:pPr>
            <a:r>
              <a:rPr lang="en-GB" altLang="en-US" sz="1000" dirty="0">
                <a:solidFill>
                  <a:srgbClr val="FFFFFF"/>
                </a:solidFill>
                <a:cs typeface="Arial" pitchFamily="34" charset="0"/>
              </a:rPr>
              <a:t>PwC</a:t>
            </a:r>
          </a:p>
        </p:txBody>
      </p:sp>
      <p:sp>
        <p:nvSpPr>
          <p:cNvPr id="57" name="Title 1"/>
          <p:cNvSpPr>
            <a:spLocks noGrp="1"/>
          </p:cNvSpPr>
          <p:nvPr>
            <p:ph type="ctrTitle"/>
          </p:nvPr>
        </p:nvSpPr>
        <p:spPr bwMode="black">
          <a:xfrm>
            <a:off x="533401" y="685801"/>
            <a:ext cx="8077200" cy="1066800"/>
          </a:xfrm>
        </p:spPr>
        <p:txBody>
          <a:bodyPr>
            <a:noAutofit/>
          </a:bodyPr>
          <a:lstStyle>
            <a:lvl1pPr>
              <a:lnSpc>
                <a:spcPct val="90000"/>
              </a:lnSpc>
              <a:defRPr sz="3200">
                <a:solidFill>
                  <a:schemeClr val="bg1"/>
                </a:solidFill>
              </a:defRPr>
            </a:lvl1pPr>
          </a:lstStyle>
          <a:p>
            <a:r>
              <a:rPr lang="en-GB" noProof="0" smtClean="0"/>
              <a:t>Click to edit Master title style</a:t>
            </a:r>
          </a:p>
        </p:txBody>
      </p:sp>
      <p:sp>
        <p:nvSpPr>
          <p:cNvPr id="20" name="Content Placeholder 19"/>
          <p:cNvSpPr>
            <a:spLocks noGrp="1"/>
          </p:cNvSpPr>
          <p:nvPr>
            <p:ph sz="quarter" idx="13"/>
          </p:nvPr>
        </p:nvSpPr>
        <p:spPr>
          <a:xfrm>
            <a:off x="533404"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 name="Subtitle 2"/>
          <p:cNvSpPr>
            <a:spLocks noGrp="1"/>
          </p:cNvSpPr>
          <p:nvPr>
            <p:ph type="subTitle" idx="1"/>
          </p:nvPr>
        </p:nvSpPr>
        <p:spPr bwMode="black">
          <a:xfrm>
            <a:off x="533401"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n-GB" noProof="0" smtClean="0"/>
              <a:t>Click to edit Master subtitle style</a:t>
            </a:r>
          </a:p>
        </p:txBody>
      </p:sp>
      <p:sp>
        <p:nvSpPr>
          <p:cNvPr id="7" name="Footer Placeholder 4"/>
          <p:cNvSpPr>
            <a:spLocks noGrp="1"/>
          </p:cNvSpPr>
          <p:nvPr>
            <p:ph type="ftr" sz="quarter" idx="14"/>
          </p:nvPr>
        </p:nvSpPr>
        <p:spPr>
          <a:xfrm>
            <a:off x="533893" y="6324431"/>
            <a:ext cx="5256682" cy="152649"/>
          </a:xfrm>
        </p:spPr>
        <p:txBody>
          <a:bodyPr/>
          <a:lstStyle>
            <a:lvl1pPr algn="l">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
        <p:nvSpPr>
          <p:cNvPr id="8" name="Slide Number Placeholder 5"/>
          <p:cNvSpPr>
            <a:spLocks noGrp="1"/>
          </p:cNvSpPr>
          <p:nvPr>
            <p:ph type="sldNum" sz="quarter" idx="15"/>
          </p:nvPr>
        </p:nvSpPr>
        <p:spPr/>
        <p:txBody>
          <a:bodyPr/>
          <a:lstStyle>
            <a:lvl1pPr algn="r">
              <a:defRPr sz="1000">
                <a:solidFill>
                  <a:schemeClr val="bg1"/>
                </a:solidFill>
                <a:latin typeface="Arial" pitchFamily="34" charset="0"/>
                <a:cs typeface="Arial" pitchFamily="34" charset="0"/>
              </a:defRPr>
            </a:lvl1pPr>
          </a:lstStyle>
          <a:p>
            <a:pPr>
              <a:defRPr/>
            </a:pPr>
            <a:fld id="{BA7EABAC-43EA-46AF-ADF1-E6EE1831993E}" type="slidenum">
              <a:rPr lang="en-GB">
                <a:solidFill>
                  <a:srgbClr val="FFFFFF"/>
                </a:solidFill>
              </a:rPr>
              <a:pPr>
                <a:defRPr/>
              </a:pPr>
              <a:t>‹Nº›</a:t>
            </a:fld>
            <a:endParaRPr lang="en-GB" dirty="0">
              <a:solidFill>
                <a:srgbClr val="FFFFFF"/>
              </a:solidFill>
            </a:endParaRPr>
          </a:p>
        </p:txBody>
      </p:sp>
      <p:sp>
        <p:nvSpPr>
          <p:cNvPr id="9" name="Date Placeholder 3"/>
          <p:cNvSpPr>
            <a:spLocks noGrp="1"/>
          </p:cNvSpPr>
          <p:nvPr>
            <p:ph type="dt" sz="half" idx="16"/>
          </p:nvPr>
        </p:nvSpPr>
        <p:spPr/>
        <p:txBody>
          <a:bodyPr/>
          <a:lstStyle>
            <a:lvl1pPr algn="r">
              <a:defRPr sz="1000">
                <a:solidFill>
                  <a:schemeClr val="bg1"/>
                </a:solidFill>
                <a:latin typeface="Arial" pitchFamily="34" charset="0"/>
                <a:cs typeface="Arial" pitchFamily="34" charset="0"/>
              </a:defRPr>
            </a:lvl1pPr>
          </a:lstStyle>
          <a:p>
            <a:pPr>
              <a:defRPr/>
            </a:pPr>
            <a:endParaRPr lang="en-GB" dirty="0">
              <a:solidFill>
                <a:srgbClr val="FFFFFF"/>
              </a:solidFill>
            </a:endParaRPr>
          </a:p>
        </p:txBody>
      </p:sp>
    </p:spTree>
    <p:extLst>
      <p:ext uri="{BB962C8B-B14F-4D97-AF65-F5344CB8AC3E}">
        <p14:creationId xmlns:p14="http://schemas.microsoft.com/office/powerpoint/2010/main" val="42731834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s-ES" noProof="0" dirty="0" smtClean="0"/>
              <a:t>Haga clic para modificar el estilo de título del patrón</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dirty="0" smtClean="0"/>
              <a:t>Haga clic para modificar el estilo de subtítulo del patrón</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latin typeface="Arial" pitchFamily="34" charset="0"/>
                <a:cs typeface="Arial" pitchFamily="34" charset="0"/>
              </a:rPr>
              <a:t>PwC</a:t>
            </a:r>
            <a:endParaRPr lang="es-ES" sz="1000" noProof="0" dirty="0">
              <a:latin typeface="Arial" pitchFamily="34" charset="0"/>
              <a:cs typeface="Arial" pitchFamily="34" charset="0"/>
            </a:endParaRPr>
          </a:p>
        </p:txBody>
      </p:sp>
    </p:spTree>
    <p:extLst>
      <p:ext uri="{BB962C8B-B14F-4D97-AF65-F5344CB8AC3E}">
        <p14:creationId xmlns:p14="http://schemas.microsoft.com/office/powerpoint/2010/main" val="34877706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s-ES" noProof="0" dirty="0" smtClean="0"/>
              <a:t>Haga clic para modificar el estilo de título del patrón</a:t>
            </a:r>
            <a:endParaRPr lang="es-E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solidFill>
                  <a:schemeClr val="bg1"/>
                </a:solidFill>
                <a:latin typeface="Arial" pitchFamily="34" charset="0"/>
                <a:cs typeface="Arial" pitchFamily="34" charset="0"/>
              </a:rPr>
              <a:t>PwC</a:t>
            </a:r>
            <a:endParaRPr lang="es-ES"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774397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s-ES" noProof="0" dirty="0" smtClean="0"/>
              <a:t>Haga clic para modificar el estilo de título del patrón</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s-E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noProof="0" dirty="0" err="1" smtClean="0">
                <a:solidFill>
                  <a:schemeClr val="bg1"/>
                </a:solidFill>
                <a:latin typeface="Arial" pitchFamily="34" charset="0"/>
                <a:cs typeface="Arial" pitchFamily="34" charset="0"/>
              </a:rPr>
              <a:t>PwC</a:t>
            </a:r>
            <a:endParaRPr lang="es-ES" sz="1000" noProof="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6411211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extLst>
      <p:ext uri="{BB962C8B-B14F-4D97-AF65-F5344CB8AC3E}">
        <p14:creationId xmlns:p14="http://schemas.microsoft.com/office/powerpoint/2010/main" val="16307660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s-ES" noProof="0" dirty="0" smtClean="0"/>
              <a:t>Haga clic en el icono para agregar una imagen</a:t>
            </a:r>
            <a:endParaRPr lang="es-E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10005581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s-ES" noProof="0" dirty="0" smtClean="0"/>
              <a:t>Haga clic en el icono para agregar una imagen</a:t>
            </a:r>
            <a:endParaRPr lang="es-ES"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62607042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4508838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s-ES" noProof="0" dirty="0" smtClean="0"/>
              <a:t>Haga clic para modificar el estilo de título del patrón</a:t>
            </a:r>
            <a:endParaRPr lang="es-E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dirty="0" err="1" smtClean="0"/>
              <a:t>Add</a:t>
            </a:r>
            <a:r>
              <a:rPr lang="es-ES" noProof="0" dirty="0" smtClean="0"/>
              <a:t> legal and copyright </a:t>
            </a:r>
            <a:r>
              <a:rPr lang="es-ES" noProof="0" dirty="0" err="1" smtClean="0"/>
              <a:t>disclaimers</a:t>
            </a:r>
            <a:r>
              <a:rPr lang="es-ES" noProof="0" dirty="0" smtClean="0"/>
              <a:t> </a:t>
            </a:r>
            <a:r>
              <a:rPr lang="es-ES" noProof="0" dirty="0" err="1" smtClean="0"/>
              <a:t>here</a:t>
            </a:r>
            <a:r>
              <a:rPr lang="es-ES" noProof="0" dirty="0" smtClean="0"/>
              <a:t>.</a:t>
            </a:r>
            <a:endParaRPr lang="es-E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3798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037312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Tree>
    <p:extLst>
      <p:ext uri="{BB962C8B-B14F-4D97-AF65-F5344CB8AC3E}">
        <p14:creationId xmlns:p14="http://schemas.microsoft.com/office/powerpoint/2010/main" val="1687917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5" name="Shape 140"/>
          <p:cNvCxnSpPr/>
          <p:nvPr/>
        </p:nvCxnSpPr>
        <p:spPr>
          <a:xfrm rot="5400000" flipH="1" flipV="1">
            <a:off x="5096667" y="-2734280"/>
            <a:ext cx="152649" cy="683960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101"/>
          <p:cNvGrpSpPr>
            <a:grpSpLocks noChangeAspect="1"/>
          </p:cNvGrpSpPr>
          <p:nvPr userDrawn="1"/>
        </p:nvGrpSpPr>
        <p:grpSpPr bwMode="auto">
          <a:xfrm>
            <a:off x="968225" y="5768451"/>
            <a:ext cx="1232283" cy="935500"/>
            <a:chOff x="518032" y="-1032869"/>
            <a:chExt cx="6161413" cy="4678943"/>
          </a:xfrm>
        </p:grpSpPr>
        <p:grpSp>
          <p:nvGrpSpPr>
            <p:cNvPr id="7" name="Group 73"/>
            <p:cNvGrpSpPr>
              <a:grpSpLocks noChangeAspect="1"/>
            </p:cNvGrpSpPr>
            <p:nvPr/>
          </p:nvGrpSpPr>
          <p:grpSpPr bwMode="auto">
            <a:xfrm>
              <a:off x="4438637" y="-1032863"/>
              <a:ext cx="2240792" cy="2011550"/>
              <a:chOff x="1905000" y="5715000"/>
              <a:chExt cx="445770" cy="381000"/>
            </a:xfrm>
          </p:grpSpPr>
          <p:sp>
            <p:nvSpPr>
              <p:cNvPr id="11" name="Rectangle 25"/>
              <p:cNvSpPr>
                <a:spLocks noChangeArrowheads="1"/>
              </p:cNvSpPr>
              <p:nvPr userDrawn="1"/>
            </p:nvSpPr>
            <p:spPr bwMode="gray">
              <a:xfrm>
                <a:off x="2293363" y="5988295"/>
                <a:ext cx="57411" cy="107460"/>
              </a:xfrm>
              <a:prstGeom prst="rect">
                <a:avLst/>
              </a:prstGeom>
              <a:solidFill>
                <a:srgbClr val="F445F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2" name="Rectangle 26"/>
              <p:cNvSpPr>
                <a:spLocks noChangeArrowheads="1"/>
              </p:cNvSpPr>
              <p:nvPr userDrawn="1"/>
            </p:nvSpPr>
            <p:spPr bwMode="gray">
              <a:xfrm>
                <a:off x="2131178" y="5757453"/>
                <a:ext cx="44494" cy="66334"/>
              </a:xfrm>
              <a:prstGeom prst="rect">
                <a:avLst/>
              </a:prstGeom>
              <a:solidFill>
                <a:srgbClr val="F6B6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3" name="Rectangle 27"/>
              <p:cNvSpPr>
                <a:spLocks noChangeArrowheads="1"/>
              </p:cNvSpPr>
              <p:nvPr userDrawn="1"/>
            </p:nvSpPr>
            <p:spPr bwMode="gray">
              <a:xfrm>
                <a:off x="1904406" y="5714999"/>
                <a:ext cx="226772" cy="42454"/>
              </a:xfrm>
              <a:prstGeom prst="rect">
                <a:avLst/>
              </a:prstGeom>
              <a:solidFill>
                <a:srgbClr val="F48F1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4" name="Rectangle 28"/>
              <p:cNvSpPr>
                <a:spLocks noChangeArrowheads="1"/>
              </p:cNvSpPr>
              <p:nvPr userDrawn="1"/>
            </p:nvSpPr>
            <p:spPr bwMode="gray">
              <a:xfrm>
                <a:off x="1904406" y="5757453"/>
                <a:ext cx="226772" cy="66334"/>
              </a:xfrm>
              <a:prstGeom prst="rect">
                <a:avLst/>
              </a:prstGeom>
              <a:solidFill>
                <a:srgbClr val="EB660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5" name="Rectangle 29"/>
              <p:cNvSpPr>
                <a:spLocks noChangeArrowheads="1"/>
              </p:cNvSpPr>
              <p:nvPr userDrawn="1"/>
            </p:nvSpPr>
            <p:spPr bwMode="gray">
              <a:xfrm>
                <a:off x="2175671" y="5823787"/>
                <a:ext cx="117692" cy="164508"/>
              </a:xfrm>
              <a:prstGeom prst="rect">
                <a:avLst/>
              </a:prstGeom>
              <a:solidFill>
                <a:srgbClr val="F3BF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6" name="Rectangle 30"/>
              <p:cNvSpPr>
                <a:spLocks noChangeArrowheads="1"/>
              </p:cNvSpPr>
              <p:nvPr userDrawn="1"/>
            </p:nvSpPr>
            <p:spPr bwMode="gray">
              <a:xfrm>
                <a:off x="2175671" y="5988295"/>
                <a:ext cx="117692" cy="107460"/>
              </a:xfrm>
              <a:prstGeom prst="rect">
                <a:avLst/>
              </a:prstGeom>
              <a:solidFill>
                <a:srgbClr val="E934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7" name="Rectangle 31"/>
              <p:cNvSpPr>
                <a:spLocks noChangeArrowheads="1"/>
              </p:cNvSpPr>
              <p:nvPr userDrawn="1"/>
            </p:nvSpPr>
            <p:spPr bwMode="gray">
              <a:xfrm>
                <a:off x="2131178" y="5823787"/>
                <a:ext cx="44494" cy="164508"/>
              </a:xfrm>
              <a:prstGeom prst="rect">
                <a:avLst/>
              </a:prstGeom>
              <a:solidFill>
                <a:srgbClr val="EA88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8" name="Rectangle 32"/>
              <p:cNvSpPr>
                <a:spLocks noChangeArrowheads="1"/>
              </p:cNvSpPr>
              <p:nvPr userDrawn="1"/>
            </p:nvSpPr>
            <p:spPr bwMode="gray">
              <a:xfrm>
                <a:off x="2131178" y="5988295"/>
                <a:ext cx="44494" cy="107460"/>
              </a:xfrm>
              <a:prstGeom prst="rect">
                <a:avLst/>
              </a:prstGeom>
              <a:solidFill>
                <a:srgbClr val="E025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9" name="Freeform 33"/>
              <p:cNvSpPr>
                <a:spLocks/>
              </p:cNvSpPr>
              <p:nvPr userDrawn="1"/>
            </p:nvSpPr>
            <p:spPr bwMode="gray">
              <a:xfrm>
                <a:off x="1904406" y="5823787"/>
                <a:ext cx="226772" cy="164508"/>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sp>
            <p:nvSpPr>
              <p:cNvPr id="20" name="Rectangle 34"/>
              <p:cNvSpPr>
                <a:spLocks noChangeArrowheads="1"/>
              </p:cNvSpPr>
              <p:nvPr userDrawn="1"/>
            </p:nvSpPr>
            <p:spPr bwMode="gray">
              <a:xfrm>
                <a:off x="2046498" y="5988295"/>
                <a:ext cx="84680" cy="107460"/>
              </a:xfrm>
              <a:prstGeom prst="rect">
                <a:avLst/>
              </a:prstGeom>
              <a:solidFill>
                <a:srgbClr val="D614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1" name="Rectangle 35"/>
              <p:cNvSpPr>
                <a:spLocks noChangeArrowheads="1"/>
              </p:cNvSpPr>
              <p:nvPr userDrawn="1"/>
            </p:nvSpPr>
            <p:spPr bwMode="gray">
              <a:xfrm>
                <a:off x="1904406" y="5933901"/>
                <a:ext cx="142092" cy="54394"/>
              </a:xfrm>
              <a:prstGeom prst="rect">
                <a:avLst/>
              </a:prstGeom>
              <a:solidFill>
                <a:srgbClr val="C93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2" name="Rectangle 36"/>
              <p:cNvSpPr>
                <a:spLocks noChangeArrowheads="1"/>
              </p:cNvSpPr>
              <p:nvPr userDrawn="1"/>
            </p:nvSpPr>
            <p:spPr bwMode="gray">
              <a:xfrm>
                <a:off x="1904406" y="5988295"/>
                <a:ext cx="142092" cy="107460"/>
              </a:xfrm>
              <a:prstGeom prst="rect">
                <a:avLst/>
              </a:prstGeom>
              <a:solidFill>
                <a:srgbClr val="C01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3" name="Rectangle 25"/>
              <p:cNvSpPr>
                <a:spLocks noChangeArrowheads="1"/>
              </p:cNvSpPr>
              <p:nvPr/>
            </p:nvSpPr>
            <p:spPr bwMode="gray">
              <a:xfrm>
                <a:off x="2293363" y="5988295"/>
                <a:ext cx="57411" cy="107460"/>
              </a:xfrm>
              <a:prstGeom prst="rect">
                <a:avLst/>
              </a:prstGeom>
              <a:solidFill>
                <a:srgbClr val="F445F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4" name="Rectangle 26"/>
              <p:cNvSpPr>
                <a:spLocks noChangeArrowheads="1"/>
              </p:cNvSpPr>
              <p:nvPr/>
            </p:nvSpPr>
            <p:spPr bwMode="gray">
              <a:xfrm>
                <a:off x="2131178" y="5757453"/>
                <a:ext cx="44494" cy="66334"/>
              </a:xfrm>
              <a:prstGeom prst="rect">
                <a:avLst/>
              </a:prstGeom>
              <a:solidFill>
                <a:srgbClr val="F6B67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5" name="Rectangle 27"/>
              <p:cNvSpPr>
                <a:spLocks noChangeArrowheads="1"/>
              </p:cNvSpPr>
              <p:nvPr/>
            </p:nvSpPr>
            <p:spPr bwMode="gray">
              <a:xfrm>
                <a:off x="1904406" y="5714999"/>
                <a:ext cx="226772" cy="42454"/>
              </a:xfrm>
              <a:prstGeom prst="rect">
                <a:avLst/>
              </a:prstGeom>
              <a:solidFill>
                <a:srgbClr val="F48F1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6" name="Rectangle 28"/>
              <p:cNvSpPr>
                <a:spLocks noChangeArrowheads="1"/>
              </p:cNvSpPr>
              <p:nvPr/>
            </p:nvSpPr>
            <p:spPr bwMode="gray">
              <a:xfrm>
                <a:off x="1904406" y="5757453"/>
                <a:ext cx="226772" cy="66334"/>
              </a:xfrm>
              <a:prstGeom prst="rect">
                <a:avLst/>
              </a:prstGeom>
              <a:solidFill>
                <a:srgbClr val="EB660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7" name="Rectangle 29"/>
              <p:cNvSpPr>
                <a:spLocks noChangeArrowheads="1"/>
              </p:cNvSpPr>
              <p:nvPr/>
            </p:nvSpPr>
            <p:spPr bwMode="gray">
              <a:xfrm>
                <a:off x="2175671" y="5823787"/>
                <a:ext cx="117692" cy="164508"/>
              </a:xfrm>
              <a:prstGeom prst="rect">
                <a:avLst/>
              </a:prstGeom>
              <a:solidFill>
                <a:srgbClr val="F3BF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8" name="Rectangle 30"/>
              <p:cNvSpPr>
                <a:spLocks noChangeArrowheads="1"/>
              </p:cNvSpPr>
              <p:nvPr/>
            </p:nvSpPr>
            <p:spPr bwMode="gray">
              <a:xfrm>
                <a:off x="2175671" y="5988295"/>
                <a:ext cx="117692" cy="107460"/>
              </a:xfrm>
              <a:prstGeom prst="rect">
                <a:avLst/>
              </a:prstGeom>
              <a:solidFill>
                <a:srgbClr val="E9340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9" name="Rectangle 31"/>
              <p:cNvSpPr>
                <a:spLocks noChangeArrowheads="1"/>
              </p:cNvSpPr>
              <p:nvPr/>
            </p:nvSpPr>
            <p:spPr bwMode="gray">
              <a:xfrm>
                <a:off x="2131178" y="5823787"/>
                <a:ext cx="44494" cy="164508"/>
              </a:xfrm>
              <a:prstGeom prst="rect">
                <a:avLst/>
              </a:prstGeom>
              <a:solidFill>
                <a:srgbClr val="EA88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30" name="Rectangle 32"/>
              <p:cNvSpPr>
                <a:spLocks noChangeArrowheads="1"/>
              </p:cNvSpPr>
              <p:nvPr/>
            </p:nvSpPr>
            <p:spPr bwMode="gray">
              <a:xfrm>
                <a:off x="2131178" y="5988295"/>
                <a:ext cx="44494" cy="107460"/>
              </a:xfrm>
              <a:prstGeom prst="rect">
                <a:avLst/>
              </a:prstGeom>
              <a:solidFill>
                <a:srgbClr val="E0250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31" name="Freeform 33"/>
              <p:cNvSpPr>
                <a:spLocks/>
              </p:cNvSpPr>
              <p:nvPr/>
            </p:nvSpPr>
            <p:spPr bwMode="gray">
              <a:xfrm>
                <a:off x="1904406" y="5823787"/>
                <a:ext cx="226772" cy="164508"/>
              </a:xfrm>
              <a:custGeom>
                <a:avLst/>
                <a:gdLst>
                  <a:gd name="T0" fmla="*/ 0 w 159"/>
                  <a:gd name="T1" fmla="*/ 0 h 120"/>
                  <a:gd name="T2" fmla="*/ 2147483647 w 159"/>
                  <a:gd name="T3" fmla="*/ 0 h 120"/>
                  <a:gd name="T4" fmla="*/ 2147483647 w 159"/>
                  <a:gd name="T5" fmla="*/ 2147483647 h 120"/>
                  <a:gd name="T6" fmla="*/ 2147483647 w 159"/>
                  <a:gd name="T7" fmla="*/ 2147483647 h 120"/>
                  <a:gd name="T8" fmla="*/ 2147483647 w 159"/>
                  <a:gd name="T9" fmla="*/ 2147483647 h 120"/>
                  <a:gd name="T10" fmla="*/ 0 w 159"/>
                  <a:gd name="T11" fmla="*/ 2147483647 h 120"/>
                  <a:gd name="T12" fmla="*/ 0 w 159"/>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sp>
            <p:nvSpPr>
              <p:cNvPr id="32" name="Rectangle 34"/>
              <p:cNvSpPr>
                <a:spLocks noChangeArrowheads="1"/>
              </p:cNvSpPr>
              <p:nvPr/>
            </p:nvSpPr>
            <p:spPr bwMode="gray">
              <a:xfrm>
                <a:off x="2046498" y="5988295"/>
                <a:ext cx="84680" cy="107460"/>
              </a:xfrm>
              <a:prstGeom prst="rect">
                <a:avLst/>
              </a:prstGeom>
              <a:solidFill>
                <a:srgbClr val="D614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33" name="Rectangle 35"/>
              <p:cNvSpPr>
                <a:spLocks noChangeArrowheads="1"/>
              </p:cNvSpPr>
              <p:nvPr/>
            </p:nvSpPr>
            <p:spPr bwMode="gray">
              <a:xfrm>
                <a:off x="1904406" y="5933901"/>
                <a:ext cx="142092" cy="54394"/>
              </a:xfrm>
              <a:prstGeom prst="rect">
                <a:avLst/>
              </a:prstGeom>
              <a:solidFill>
                <a:srgbClr val="C93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34" name="Rectangle 36"/>
              <p:cNvSpPr>
                <a:spLocks noChangeArrowheads="1"/>
              </p:cNvSpPr>
              <p:nvPr/>
            </p:nvSpPr>
            <p:spPr bwMode="gray">
              <a:xfrm>
                <a:off x="1904406" y="5988295"/>
                <a:ext cx="142092" cy="107460"/>
              </a:xfrm>
              <a:prstGeom prst="rect">
                <a:avLst/>
              </a:prstGeom>
              <a:solidFill>
                <a:srgbClr val="C01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grpSp>
        <p:grpSp>
          <p:nvGrpSpPr>
            <p:cNvPr id="8" name="Group 32"/>
            <p:cNvGrpSpPr>
              <a:grpSpLocks/>
            </p:cNvGrpSpPr>
            <p:nvPr/>
          </p:nvGrpSpPr>
          <p:grpSpPr bwMode="auto">
            <a:xfrm>
              <a:off x="518032" y="978681"/>
              <a:ext cx="4572000" cy="2667393"/>
              <a:chOff x="518032" y="978681"/>
              <a:chExt cx="4572000" cy="2667393"/>
            </a:xfrm>
          </p:grpSpPr>
          <p:sp>
            <p:nvSpPr>
              <p:cNvPr id="9" name="Rectangle 37"/>
              <p:cNvSpPr>
                <a:spLocks noChangeArrowheads="1"/>
              </p:cNvSpPr>
              <p:nvPr userDrawn="1"/>
            </p:nvSpPr>
            <p:spPr bwMode="black">
              <a:xfrm>
                <a:off x="3295716" y="977393"/>
                <a:ext cx="1147150" cy="266167"/>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0" name="Freeform 7"/>
              <p:cNvSpPr>
                <a:spLocks noEditPoints="1"/>
              </p:cNvSpPr>
              <p:nvPr userDrawn="1"/>
            </p:nvSpPr>
            <p:spPr bwMode="black">
              <a:xfrm>
                <a:off x="518032" y="1922990"/>
                <a:ext cx="4574163" cy="1723084"/>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grpSp>
      </p:grpSp>
      <p:sp>
        <p:nvSpPr>
          <p:cNvPr id="142" name="Title 1"/>
          <p:cNvSpPr>
            <a:spLocks noGrp="1"/>
          </p:cNvSpPr>
          <p:nvPr>
            <p:ph type="ctrTitle"/>
          </p:nvPr>
        </p:nvSpPr>
        <p:spPr bwMode="black">
          <a:xfrm>
            <a:off x="1895478" y="838200"/>
            <a:ext cx="5343525" cy="914400"/>
          </a:xfrm>
        </p:spPr>
        <p:txBody>
          <a:bodyPr>
            <a:noAutofit/>
          </a:bodyPr>
          <a:lstStyle>
            <a:lvl1pPr>
              <a:lnSpc>
                <a:spcPct val="90000"/>
              </a:lnSpc>
              <a:defRPr sz="3200" b="1" i="1" baseline="0">
                <a:solidFill>
                  <a:schemeClr val="tx1"/>
                </a:solidFill>
              </a:defRPr>
            </a:lvl1pPr>
          </a:lstStyle>
          <a:p>
            <a:r>
              <a:rPr lang="es-ES" noProof="0" smtClean="0"/>
              <a:t>Haga clic para modificar el estilo de título del patrón</a:t>
            </a:r>
            <a:endParaRPr lang="en-GB" noProof="0" dirty="0"/>
          </a:p>
        </p:txBody>
      </p:sp>
      <p:sp>
        <p:nvSpPr>
          <p:cNvPr id="143" name="Subtitle 2"/>
          <p:cNvSpPr>
            <a:spLocks noGrp="1"/>
          </p:cNvSpPr>
          <p:nvPr>
            <p:ph type="subTitle" idx="1"/>
          </p:nvPr>
        </p:nvSpPr>
        <p:spPr bwMode="black">
          <a:xfrm>
            <a:off x="1895478" y="1828803"/>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131291602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7181762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s-ES" noProof="0" dirty="0" smtClean="0"/>
              <a:t>Haga clic para modificar el estilo de título del patrón</a:t>
            </a:r>
            <a:endParaRPr lang="es-E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5416497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s-ES" noProof="0" dirty="0" smtClean="0"/>
              <a:t>Haga clic para modificar el estilo de texto del patrón</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8665557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s-ES" noProof="0" dirty="0" smtClean="0"/>
              <a:t>Haga clic para modificar el estilo de texto del patrón</a:t>
            </a:r>
          </a:p>
        </p:txBody>
      </p:sp>
      <p:sp>
        <p:nvSpPr>
          <p:cNvPr id="31" name="Content Placeholder 26"/>
          <p:cNvSpPr>
            <a:spLocks noGrp="1"/>
          </p:cNvSpPr>
          <p:nvPr>
            <p:ph sz="quarter" idx="15"/>
          </p:nvPr>
        </p:nvSpPr>
        <p:spPr>
          <a:xfrm>
            <a:off x="60198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5334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33593830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dirty="0" smtClean="0"/>
              <a:t>Haga clic para modificar el estilo de texto del patrón</a:t>
            </a:r>
          </a:p>
        </p:txBody>
      </p:sp>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s-ES" noProof="0" dirty="0" smtClean="0"/>
              <a:t>Haga clic para modificar el estilo de texto del patrón</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dirty="0" smtClean="0"/>
              <a:t>Haga clic para modificar el estilo de texto del patrón</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300402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s-ES" noProof="1" smtClean="0"/>
              <a:t>Haga clic para modificar el estilo de título del patrón</a:t>
            </a:r>
            <a:endParaRPr lang="es-E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s-ES" noProof="1" smtClean="0"/>
              <a:t>Haga clic para modificar el estilo de texto del patrón</a:t>
            </a:r>
          </a:p>
          <a:p>
            <a:pPr lvl="1"/>
            <a:r>
              <a:rPr lang="es-ES" noProof="1" smtClean="0"/>
              <a:t>Segundo nivel</a:t>
            </a:r>
          </a:p>
          <a:p>
            <a:pPr lvl="2"/>
            <a:r>
              <a:rPr lang="es-ES" noProof="1" smtClean="0"/>
              <a:t>Tercer nivel</a:t>
            </a:r>
          </a:p>
          <a:p>
            <a:pPr lvl="3"/>
            <a:r>
              <a:rPr lang="es-ES" noProof="1" smtClean="0"/>
              <a:t>Cuarto nivel</a:t>
            </a:r>
          </a:p>
          <a:p>
            <a:pPr lvl="4"/>
            <a:r>
              <a:rPr lang="es-ES" noProof="1" smtClean="0"/>
              <a:t>Quinto nivel</a:t>
            </a:r>
            <a:endParaRPr lang="es-E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s-ES" noProof="1" smtClean="0"/>
              <a:t>Haga clic para modificar el estilo de texto del patrón</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41980527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noProof="0" dirty="0" smtClean="0"/>
              <a:t>Haga clic para modificar el estilo de título del patrón</a:t>
            </a:r>
            <a:endParaRPr lang="es-E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14212679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37114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372873202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s-ES" noProof="0" dirty="0" smtClean="0"/>
              <a:t>Haga clic para modificar el estilo de título del patrón</a:t>
            </a:r>
            <a:endParaRPr lang="es-E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98087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1080744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31"/>
          <p:cNvGrpSpPr>
            <a:grpSpLocks/>
          </p:cNvGrpSpPr>
          <p:nvPr userDrawn="1"/>
        </p:nvGrpSpPr>
        <p:grpSpPr bwMode="auto">
          <a:xfrm>
            <a:off x="1753190" y="3"/>
            <a:ext cx="7390810" cy="6175981"/>
            <a:chOff x="19140488" y="13674"/>
            <a:chExt cx="7443798" cy="6145827"/>
          </a:xfrm>
        </p:grpSpPr>
        <p:sp>
          <p:nvSpPr>
            <p:cNvPr id="7"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8" name="Rectangle 9"/>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9" name="Rectangle 10"/>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0" name="Rectangle 11"/>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1"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2"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3"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4"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5"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sp>
          <p:nvSpPr>
            <p:cNvPr id="17"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grpSp>
      <p:grpSp>
        <p:nvGrpSpPr>
          <p:cNvPr id="18" name="Group 31"/>
          <p:cNvGrpSpPr>
            <a:grpSpLocks/>
          </p:cNvGrpSpPr>
          <p:nvPr/>
        </p:nvGrpSpPr>
        <p:grpSpPr bwMode="auto">
          <a:xfrm>
            <a:off x="489165" y="2901733"/>
            <a:ext cx="1209195" cy="151249"/>
            <a:chOff x="489087" y="2521685"/>
            <a:chExt cx="1209752" cy="151219"/>
          </a:xfrm>
        </p:grpSpPr>
        <p:cxnSp>
          <p:nvCxnSpPr>
            <p:cNvPr id="19" name="Straight Connector 32"/>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3"/>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2"/>
          <p:cNvGrpSpPr>
            <a:grpSpLocks/>
          </p:cNvGrpSpPr>
          <p:nvPr/>
        </p:nvGrpSpPr>
        <p:grpSpPr bwMode="auto">
          <a:xfrm>
            <a:off x="968224" y="6170379"/>
            <a:ext cx="914833" cy="533572"/>
            <a:chOff x="518032" y="978681"/>
            <a:chExt cx="4572000" cy="2667393"/>
          </a:xfrm>
        </p:grpSpPr>
        <p:sp>
          <p:nvSpPr>
            <p:cNvPr id="22"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3"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grpSp>
      <p:sp>
        <p:nvSpPr>
          <p:cNvPr id="31" name="Picture Placeholder 76"/>
          <p:cNvSpPr>
            <a:spLocks noGrp="1"/>
          </p:cNvSpPr>
          <p:nvPr>
            <p:ph type="pic" sz="quarter" idx="13"/>
          </p:nvPr>
        </p:nvSpPr>
        <p:spPr>
          <a:xfrm>
            <a:off x="609602" y="3048000"/>
            <a:ext cx="914400" cy="762000"/>
          </a:xfrm>
        </p:spPr>
        <p:txBody>
          <a:bodyPr rtlCol="0">
            <a:noAutofit/>
          </a:bodyPr>
          <a:lstStyle>
            <a:lvl1pPr>
              <a:defRPr sz="1400"/>
            </a:lvl1pPr>
          </a:lstStyle>
          <a:p>
            <a:pPr lvl="0"/>
            <a:r>
              <a:rPr lang="en-GB" noProof="0" dirty="0" smtClean="0"/>
              <a:t>Click icon to add picture</a:t>
            </a:r>
            <a:endParaRPr lang="en-GB" noProof="0" dirty="0"/>
          </a:p>
        </p:txBody>
      </p:sp>
      <p:sp>
        <p:nvSpPr>
          <p:cNvPr id="45"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a:p>
        </p:txBody>
      </p:sp>
      <p:sp>
        <p:nvSpPr>
          <p:cNvPr id="46"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11901542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s-ES" noProof="0" dirty="0" smtClean="0"/>
              <a:t>Haga clic para modificar el estilo de título del patrón</a:t>
            </a:r>
            <a:endParaRPr lang="es-E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ES" smtClean="0">
                <a:solidFill>
                  <a:srgbClr val="FFFFFF"/>
                </a:solidFill>
              </a:rPr>
              <a:t>febrero 2017</a:t>
            </a:r>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292173404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s-ES" noProof="0" dirty="0" smtClean="0"/>
              <a:t>Haga clic para modificar el estilo de título del patrón</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dirty="0" smtClean="0"/>
              <a:t>Haga clic para modificar el estilo de subtítulo del patrón</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0513209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s-ES" noProof="0" dirty="0" smtClean="0"/>
              <a:t>Haga clic para modificar el estilo de título del patrón</a:t>
            </a:r>
            <a:endParaRPr lang="es-E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ES" smtClean="0">
                <a:solidFill>
                  <a:srgbClr val="FFFFFF"/>
                </a:solidFill>
              </a:rPr>
              <a:t>febrero 2017</a:t>
            </a:r>
            <a:endParaRPr lang="es-E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17501911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s-ES" noProof="0" dirty="0" smtClean="0"/>
              <a:t>Haga clic para modificar el estilo de título del patrón</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smtClean="0"/>
              <a:t>Haga clic para modificar el estilo de subtítulo del patrón</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s-ES" dirty="0">
              <a:solidFill>
                <a:srgbClr val="FFFFFF"/>
              </a:solidFill>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s-ES" smtClean="0">
                <a:solidFill>
                  <a:srgbClr val="FFFFFF"/>
                </a:solidFill>
              </a:rPr>
              <a:pPr/>
              <a:t>‹Nº›</a:t>
            </a:fld>
            <a:endParaRPr lang="es-ES" dirty="0">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s-ES" smtClean="0">
                <a:solidFill>
                  <a:srgbClr val="FFFFFF"/>
                </a:solidFill>
              </a:rPr>
              <a:t>febrero 2017</a:t>
            </a:r>
            <a:endParaRPr lang="es-ES" dirty="0">
              <a:solidFill>
                <a:srgbClr val="FFFFFF"/>
              </a:solidFill>
            </a:endParaRPr>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s-ES" sz="1000" dirty="0" err="1" smtClean="0">
                <a:solidFill>
                  <a:srgbClr val="FFFFFF"/>
                </a:solidFill>
                <a:cs typeface="Arial" pitchFamily="34" charset="0"/>
              </a:rPr>
              <a:t>PwC</a:t>
            </a:r>
            <a:endParaRPr lang="es-ES" sz="1000" dirty="0">
              <a:solidFill>
                <a:srgbClr val="FFFFFF"/>
              </a:solidFill>
              <a:cs typeface="Arial" pitchFamily="34" charset="0"/>
            </a:endParaRPr>
          </a:p>
        </p:txBody>
      </p:sp>
    </p:spTree>
    <p:extLst>
      <p:ext uri="{BB962C8B-B14F-4D97-AF65-F5344CB8AC3E}">
        <p14:creationId xmlns:p14="http://schemas.microsoft.com/office/powerpoint/2010/main" val="56722961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87529531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s-ES" noProof="0" dirty="0" smtClean="0"/>
              <a:t>Haga clic en el icono para agregar una imagen</a:t>
            </a:r>
            <a:endParaRPr lang="es-ES"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87026159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s-ES" noProof="0" dirty="0" smtClean="0"/>
              <a:t>Haga clic en el icono para agregar una imagen</a:t>
            </a:r>
            <a:endParaRPr lang="es-ES"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6380660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s-ES" noProof="0" dirty="0" err="1" smtClean="0"/>
              <a:t>Click</a:t>
            </a:r>
            <a:r>
              <a:rPr lang="es-ES" noProof="0" dirty="0" smtClean="0"/>
              <a:t> to </a:t>
            </a:r>
            <a:r>
              <a:rPr lang="es-ES" noProof="0" dirty="0" err="1" smtClean="0"/>
              <a:t>add</a:t>
            </a:r>
            <a:r>
              <a:rPr lang="es-ES" noProof="0" dirty="0" smtClean="0"/>
              <a:t> </a:t>
            </a:r>
            <a:r>
              <a:rPr lang="es-ES" noProof="0" dirty="0" err="1" smtClean="0"/>
              <a:t>the</a:t>
            </a:r>
            <a:r>
              <a:rPr lang="es-ES" noProof="0" dirty="0" smtClean="0"/>
              <a:t> </a:t>
            </a:r>
            <a:r>
              <a:rPr lang="es-ES" noProof="0" dirty="0" err="1" smtClean="0"/>
              <a:t>presentation’s</a:t>
            </a:r>
            <a:r>
              <a:rPr lang="es-ES" noProof="0" dirty="0" smtClean="0"/>
              <a:t> </a:t>
            </a:r>
            <a:r>
              <a:rPr lang="es-ES" noProof="0" dirty="0" err="1" smtClean="0"/>
              <a:t>main</a:t>
            </a:r>
            <a:r>
              <a:rPr lang="es-ES" noProof="0" dirty="0" smtClean="0"/>
              <a:t> </a:t>
            </a:r>
            <a:r>
              <a:rPr lang="es-ES" noProof="0" dirty="0" err="1" smtClean="0"/>
              <a:t>title</a:t>
            </a:r>
            <a:endParaRPr lang="es-E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s-ES" noProof="0" dirty="0" err="1" smtClean="0"/>
              <a:t>Subtitle</a:t>
            </a:r>
            <a:r>
              <a:rPr lang="es-ES" noProof="0" dirty="0" smtClean="0"/>
              <a:t> and date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a:t>
            </a:r>
            <a:r>
              <a:rPr lang="es-ES" noProof="0" dirty="0" err="1" smtClean="0"/>
              <a:t>one</a:t>
            </a:r>
            <a:r>
              <a:rPr lang="es-ES" noProof="0" dirty="0" smtClean="0"/>
              <a:t>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dirty="0" smtClean="0"/>
              <a:t>www.pwc.com</a:t>
            </a:r>
            <a:endParaRPr lang="es-E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612293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s-ES" noProof="0" dirty="0" smtClean="0"/>
              <a:t>Haga clic para modificar el estilo de título del patrón</a:t>
            </a:r>
            <a:endParaRPr lang="es-E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dirty="0" err="1" smtClean="0"/>
              <a:t>Add</a:t>
            </a:r>
            <a:r>
              <a:rPr lang="es-ES" noProof="0" dirty="0" smtClean="0"/>
              <a:t> legal and copyright </a:t>
            </a:r>
            <a:r>
              <a:rPr lang="es-ES" noProof="0" dirty="0" err="1" smtClean="0"/>
              <a:t>disclaimers</a:t>
            </a:r>
            <a:r>
              <a:rPr lang="es-ES" noProof="0" dirty="0" smtClean="0"/>
              <a:t> </a:t>
            </a:r>
            <a:r>
              <a:rPr lang="es-ES" noProof="0" dirty="0" err="1" smtClean="0"/>
              <a:t>here</a:t>
            </a:r>
            <a:r>
              <a:rPr lang="es-ES" noProof="0" dirty="0" smtClean="0"/>
              <a:t>.</a:t>
            </a:r>
            <a:endParaRPr lang="es-E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4415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5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3954862"/>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33400" y="5161967"/>
            <a:ext cx="8077200" cy="137159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dirty="0">
              <a:solidFill>
                <a:srgbClr val="000000"/>
              </a:solidFill>
            </a:endParaRPr>
          </a:p>
        </p:txBody>
      </p:sp>
      <p:sp>
        <p:nvSpPr>
          <p:cNvPr id="34" name="TextBox 33"/>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2" name="Shape 11"/>
          <p:cNvCxnSpPr/>
          <p:nvPr/>
        </p:nvCxnSpPr>
        <p:spPr>
          <a:xfrm rot="5400000" flipH="1" flipV="1">
            <a:off x="4419601" y="-172034"/>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n-GB" dirty="0">
              <a:solidFill>
                <a:srgbClr val="000000"/>
              </a:solidFill>
            </a:endParaRPr>
          </a:p>
        </p:txBody>
      </p:sp>
    </p:spTree>
    <p:extLst>
      <p:ext uri="{BB962C8B-B14F-4D97-AF65-F5344CB8AC3E}">
        <p14:creationId xmlns:p14="http://schemas.microsoft.com/office/powerpoint/2010/main" val="31511817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6"/>
          <p:cNvGrpSpPr>
            <a:grpSpLocks/>
          </p:cNvGrpSpPr>
          <p:nvPr userDrawn="1"/>
        </p:nvGrpSpPr>
        <p:grpSpPr bwMode="auto">
          <a:xfrm>
            <a:off x="1753190" y="3"/>
            <a:ext cx="7390810" cy="6175981"/>
            <a:chOff x="19140488" y="13674"/>
            <a:chExt cx="7443798" cy="6145827"/>
          </a:xfrm>
        </p:grpSpPr>
        <p:sp>
          <p:nvSpPr>
            <p:cNvPr id="7" name="Rectangle 17"/>
            <p:cNvSpPr>
              <a:spLocks noChangeArrowheads="1"/>
            </p:cNvSpPr>
            <p:nvPr/>
          </p:nvSpPr>
          <p:spPr bwMode="gray">
            <a:xfrm>
              <a:off x="19140488" y="4188934"/>
              <a:ext cx="2302026" cy="1970567"/>
            </a:xfrm>
            <a:prstGeom prst="rect">
              <a:avLst/>
            </a:prstGeom>
            <a:solidFill>
              <a:srgbClr val="9A170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8" name="Rectangle 9"/>
            <p:cNvSpPr>
              <a:spLocks noChangeArrowheads="1"/>
            </p:cNvSpPr>
            <p:nvPr/>
          </p:nvSpPr>
          <p:spPr bwMode="gray">
            <a:xfrm>
              <a:off x="25662894" y="4032850"/>
              <a:ext cx="921392" cy="2126651"/>
            </a:xfrm>
            <a:prstGeom prst="rect">
              <a:avLst/>
            </a:prstGeom>
            <a:solidFill>
              <a:srgbClr val="F3BE2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9" name="Rectangle 10"/>
            <p:cNvSpPr>
              <a:spLocks noChangeArrowheads="1"/>
            </p:cNvSpPr>
            <p:nvPr/>
          </p:nvSpPr>
          <p:spPr bwMode="gray">
            <a:xfrm>
              <a:off x="25049602" y="2899844"/>
              <a:ext cx="733916" cy="1289090"/>
            </a:xfrm>
            <a:prstGeom prst="rect">
              <a:avLst/>
            </a:prstGeom>
            <a:solidFill>
              <a:srgbClr val="F3BC87"/>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0" name="Rectangle 11"/>
            <p:cNvSpPr>
              <a:spLocks noChangeArrowheads="1"/>
            </p:cNvSpPr>
            <p:nvPr/>
          </p:nvSpPr>
          <p:spPr bwMode="gray">
            <a:xfrm>
              <a:off x="25049602" y="4032850"/>
              <a:ext cx="733916" cy="2126651"/>
            </a:xfrm>
            <a:prstGeom prst="rect">
              <a:avLst/>
            </a:prstGeom>
            <a:solidFill>
              <a:srgbClr val="E88C1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1" name="Rectangle 11"/>
            <p:cNvSpPr>
              <a:spLocks noChangeArrowheads="1"/>
            </p:cNvSpPr>
            <p:nvPr/>
          </p:nvSpPr>
          <p:spPr bwMode="gray">
            <a:xfrm>
              <a:off x="24665931" y="706299"/>
              <a:ext cx="476682" cy="2263225"/>
            </a:xfrm>
            <a:prstGeom prst="rect">
              <a:avLst/>
            </a:prstGeom>
            <a:solidFill>
              <a:srgbClr val="E669A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2" name="Rectangle 12"/>
            <p:cNvSpPr>
              <a:spLocks noChangeArrowheads="1"/>
            </p:cNvSpPr>
            <p:nvPr/>
          </p:nvSpPr>
          <p:spPr bwMode="gray">
            <a:xfrm>
              <a:off x="24665931" y="2899844"/>
              <a:ext cx="476682" cy="1289090"/>
            </a:xfrm>
            <a:prstGeom prst="rect">
              <a:avLst/>
            </a:prstGeom>
            <a:solidFill>
              <a:srgbClr val="DB4D5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3" name="Rectangle 13"/>
            <p:cNvSpPr>
              <a:spLocks noChangeArrowheads="1"/>
            </p:cNvSpPr>
            <p:nvPr/>
          </p:nvSpPr>
          <p:spPr bwMode="gray">
            <a:xfrm>
              <a:off x="24665931" y="4032850"/>
              <a:ext cx="476682" cy="2126651"/>
            </a:xfrm>
            <a:prstGeom prst="rect">
              <a:avLst/>
            </a:prstGeom>
            <a:solidFill>
              <a:srgbClr val="D13A0D"/>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4" name="Rectangle 14"/>
            <p:cNvSpPr>
              <a:spLocks noChangeArrowheads="1"/>
            </p:cNvSpPr>
            <p:nvPr/>
          </p:nvSpPr>
          <p:spPr bwMode="gray">
            <a:xfrm>
              <a:off x="19140488" y="670065"/>
              <a:ext cx="5662053" cy="2299459"/>
            </a:xfrm>
            <a:prstGeom prst="rect">
              <a:avLst/>
            </a:prstGeom>
            <a:solidFill>
              <a:srgbClr val="D7402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5" name="Rectangle 15"/>
            <p:cNvSpPr>
              <a:spLocks noChangeArrowheads="1"/>
            </p:cNvSpPr>
            <p:nvPr/>
          </p:nvSpPr>
          <p:spPr bwMode="gray">
            <a:xfrm>
              <a:off x="19140488" y="2899844"/>
              <a:ext cx="5662053" cy="1289090"/>
            </a:xfrm>
            <a:prstGeom prst="rect">
              <a:avLst/>
            </a:prstGeom>
            <a:solidFill>
              <a:srgbClr val="CD2F1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6" name="Freeform 16"/>
            <p:cNvSpPr>
              <a:spLocks/>
            </p:cNvSpPr>
            <p:nvPr/>
          </p:nvSpPr>
          <p:spPr bwMode="gray">
            <a:xfrm>
              <a:off x="19140488" y="4032850"/>
              <a:ext cx="5662053" cy="2126651"/>
            </a:xfrm>
            <a:custGeom>
              <a:avLst/>
              <a:gdLst>
                <a:gd name="T0" fmla="*/ 0 w 3567"/>
                <a:gd name="T1" fmla="*/ 0 h 1340"/>
                <a:gd name="T2" fmla="*/ 2147483647 w 3567"/>
                <a:gd name="T3" fmla="*/ 0 h 1340"/>
                <a:gd name="T4" fmla="*/ 2147483647 w 3567"/>
                <a:gd name="T5" fmla="*/ 2147483647 h 1340"/>
                <a:gd name="T6" fmla="*/ 2147483647 w 3567"/>
                <a:gd name="T7" fmla="*/ 2147483647 h 1340"/>
                <a:gd name="T8" fmla="*/ 2147483647 w 3567"/>
                <a:gd name="T9" fmla="*/ 2147483647 h 1340"/>
                <a:gd name="T10" fmla="*/ 0 w 3567"/>
                <a:gd name="T11" fmla="*/ 2147483647 h 1340"/>
                <a:gd name="T12" fmla="*/ 0 w 3567"/>
                <a:gd name="T13" fmla="*/ 0 h 1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sp>
          <p:nvSpPr>
            <p:cNvPr id="18" name="Rectangle 10"/>
            <p:cNvSpPr>
              <a:spLocks noChangeArrowheads="1"/>
            </p:cNvSpPr>
            <p:nvPr/>
          </p:nvSpPr>
          <p:spPr bwMode="gray">
            <a:xfrm>
              <a:off x="19140488" y="13674"/>
              <a:ext cx="5662053" cy="692625"/>
            </a:xfrm>
            <a:prstGeom prst="rect">
              <a:avLst/>
            </a:prstGeom>
            <a:solidFill>
              <a:srgbClr val="EE9C34"/>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grpSp>
      <p:grpSp>
        <p:nvGrpSpPr>
          <p:cNvPr id="19" name="Group 32"/>
          <p:cNvGrpSpPr>
            <a:grpSpLocks/>
          </p:cNvGrpSpPr>
          <p:nvPr userDrawn="1"/>
        </p:nvGrpSpPr>
        <p:grpSpPr bwMode="auto">
          <a:xfrm>
            <a:off x="968224" y="6170379"/>
            <a:ext cx="914833" cy="533572"/>
            <a:chOff x="518032" y="978681"/>
            <a:chExt cx="4572000" cy="2667393"/>
          </a:xfrm>
        </p:grpSpPr>
        <p:sp>
          <p:nvSpPr>
            <p:cNvPr id="20" name="Rectangle 37"/>
            <p:cNvSpPr>
              <a:spLocks noChangeArrowheads="1"/>
            </p:cNvSpPr>
            <p:nvPr userDrawn="1"/>
          </p:nvSpPr>
          <p:spPr bwMode="black">
            <a:xfrm>
              <a:off x="3294402" y="978681"/>
              <a:ext cx="1146608" cy="266039"/>
            </a:xfrm>
            <a:prstGeom prst="rect">
              <a:avLst/>
            </a:prstGeom>
            <a:solidFill>
              <a:srgbClr val="A1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21"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grpSp>
      <p:sp>
        <p:nvSpPr>
          <p:cNvPr id="54"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55"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
        <p:nvSpPr>
          <p:cNvPr id="17" name="Picture Placeholder 76"/>
          <p:cNvSpPr>
            <a:spLocks noGrp="1"/>
          </p:cNvSpPr>
          <p:nvPr>
            <p:ph type="pic" sz="quarter" idx="13"/>
          </p:nvPr>
        </p:nvSpPr>
        <p:spPr>
          <a:xfrm>
            <a:off x="1752600" y="2899981"/>
            <a:ext cx="6324600" cy="3272223"/>
          </a:xfrm>
        </p:spPr>
        <p:txBody>
          <a:bodyPr rtlCol="0">
            <a:noAutofit/>
          </a:bodyPr>
          <a:lstStyle>
            <a:lvl1pPr>
              <a:defRPr sz="1400"/>
            </a:lvl1pPr>
          </a:lstStyle>
          <a:p>
            <a:pPr lvl="0"/>
            <a:r>
              <a:rPr lang="en-GB" noProof="0" dirty="0" smtClean="0"/>
              <a:t>Click icon to add picture</a:t>
            </a:r>
            <a:endParaRPr lang="en-GB" noProof="0" dirty="0"/>
          </a:p>
        </p:txBody>
      </p:sp>
    </p:spTree>
    <p:extLst>
      <p:ext uri="{BB962C8B-B14F-4D97-AF65-F5344CB8AC3E}">
        <p14:creationId xmlns:p14="http://schemas.microsoft.com/office/powerpoint/2010/main" val="353238249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15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1400"/>
            </a:lvl1pPr>
          </a:lstStyle>
          <a:p>
            <a:r>
              <a:rPr lang="en-US" noProof="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sz="1000" baseline="0"/>
            </a:lvl1pPr>
            <a:lvl2pPr>
              <a:defRPr sz="1000"/>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cxnSp>
        <p:nvCxnSpPr>
          <p:cNvPr id="15" name="Shape 14"/>
          <p:cNvCxnSpPr/>
          <p:nvPr/>
        </p:nvCxnSpPr>
        <p:spPr>
          <a:xfrm rot="5400000" flipH="1" flipV="1">
            <a:off x="4419603"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33400" y="6477002"/>
            <a:ext cx="2590800" cy="152401"/>
          </a:xfrm>
          <a:prstGeom prst="rect">
            <a:avLst/>
          </a:prstGeom>
          <a:noFill/>
        </p:spPr>
        <p:txBody>
          <a:bodyPr vert="horz" wrap="square" lIns="0" tIns="0" rIns="0" bIns="0" rtlCol="0" anchor="t" anchorCtr="0">
            <a:noAutofit/>
          </a:bodyPr>
          <a:lstStyle/>
          <a:p>
            <a:r>
              <a:rPr lang="en-GB" sz="800" b="0" i="0" dirty="0" smtClean="0">
                <a:solidFill>
                  <a:srgbClr val="000000"/>
                </a:solidFill>
                <a:latin typeface="+mn-lt"/>
                <a:cs typeface="Arial" pitchFamily="34" charset="0"/>
              </a:rPr>
              <a:t>PwC</a:t>
            </a:r>
            <a:endParaRPr lang="en-GB" sz="800" b="0" i="0" dirty="0">
              <a:solidFill>
                <a:srgbClr val="000000"/>
              </a:solidFill>
              <a:latin typeface="+mn-lt"/>
              <a:cs typeface="Arial" pitchFamily="34" charset="0"/>
            </a:endParaRPr>
          </a:p>
        </p:txBody>
      </p:sp>
      <p:sp>
        <p:nvSpPr>
          <p:cNvPr id="7"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800" i="0">
                <a:solidFill>
                  <a:schemeClr val="tx1">
                    <a:lumMod val="65000"/>
                    <a:lumOff val="35000"/>
                  </a:schemeClr>
                </a:solidFill>
                <a:latin typeface="+mn-lt"/>
                <a:cs typeface="Arial" pitchFamily="34" charset="0"/>
              </a:defRPr>
            </a:lvl1pPr>
          </a:lstStyle>
          <a:p>
            <a:fld id="{9EBD5762-3BDC-484D-9503-7EA6D5A9A8CE}" type="slidenum">
              <a:rPr lang="en-GB" smtClean="0">
                <a:solidFill>
                  <a:srgbClr val="000000">
                    <a:lumMod val="65000"/>
                    <a:lumOff val="35000"/>
                  </a:srgbClr>
                </a:solidFill>
              </a:rPr>
              <a:pPr/>
              <a:t>‹Nº›</a:t>
            </a:fld>
            <a:endParaRPr lang="en-GB" dirty="0">
              <a:solidFill>
                <a:srgbClr val="000000">
                  <a:lumMod val="65000"/>
                  <a:lumOff val="35000"/>
                </a:srgbClr>
              </a:solidFill>
            </a:endParaRPr>
          </a:p>
        </p:txBody>
      </p:sp>
    </p:spTree>
    <p:extLst>
      <p:ext uri="{BB962C8B-B14F-4D97-AF65-F5344CB8AC3E}">
        <p14:creationId xmlns:p14="http://schemas.microsoft.com/office/powerpoint/2010/main" val="3731067499"/>
      </p:ext>
    </p:extLst>
  </p:cSld>
  <p:clrMapOvr>
    <a:masterClrMapping/>
  </p:clrMapOvr>
  <p:transition spd="slow"/>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0811" y="686220"/>
            <a:ext cx="1753190" cy="5485560"/>
          </a:xfrm>
          <a:prstGeom prst="rect">
            <a:avLst/>
          </a:prstGeom>
          <a:solidFill>
            <a:schemeClr val="tx2">
              <a:lumMod val="40000"/>
              <a:lumOff val="60000"/>
            </a:schemeClr>
          </a:solidFill>
          <a:ln w="0">
            <a:noFill/>
            <a:prstDash val="solid"/>
            <a:miter lim="800000"/>
            <a:headEnd/>
            <a:tailEnd/>
          </a:ln>
        </p:spPr>
        <p:txBody>
          <a:bodyPr lIns="91415" tIns="45706" rIns="91415" bIns="45706"/>
          <a:lstStyle/>
          <a:p>
            <a:pPr defTabSz="914146">
              <a:defRPr/>
            </a:pPr>
            <a:endParaRPr lang="en-GB" dirty="0">
              <a:solidFill>
                <a:srgbClr val="000000"/>
              </a:solidFill>
            </a:endParaRPr>
          </a:p>
        </p:txBody>
      </p:sp>
      <p:sp>
        <p:nvSpPr>
          <p:cNvPr id="6" name="Rectangle 648"/>
          <p:cNvSpPr>
            <a:spLocks noChangeArrowheads="1"/>
          </p:cNvSpPr>
          <p:nvPr/>
        </p:nvSpPr>
        <p:spPr bwMode="gray">
          <a:xfrm>
            <a:off x="1753192" y="0"/>
            <a:ext cx="5637621" cy="686220"/>
          </a:xfrm>
          <a:prstGeom prst="rect">
            <a:avLst/>
          </a:prstGeom>
          <a:solidFill>
            <a:schemeClr val="tx2">
              <a:lumMod val="60000"/>
              <a:lumOff val="40000"/>
            </a:schemeClr>
          </a:solidFill>
          <a:ln w="0">
            <a:noFill/>
            <a:prstDash val="solid"/>
            <a:miter lim="800000"/>
            <a:headEnd/>
            <a:tailEnd/>
          </a:ln>
        </p:spPr>
        <p:txBody>
          <a:bodyPr lIns="91415" tIns="45706" rIns="91415" bIns="45706"/>
          <a:lstStyle/>
          <a:p>
            <a:pPr defTabSz="914146">
              <a:defRPr/>
            </a:pPr>
            <a:endParaRPr lang="en-GB" dirty="0">
              <a:solidFill>
                <a:srgbClr val="000000"/>
              </a:solidFill>
            </a:endParaRPr>
          </a:p>
        </p:txBody>
      </p:sp>
      <p:sp>
        <p:nvSpPr>
          <p:cNvPr id="7" name="Rectangle 650"/>
          <p:cNvSpPr>
            <a:spLocks noChangeArrowheads="1"/>
          </p:cNvSpPr>
          <p:nvPr/>
        </p:nvSpPr>
        <p:spPr bwMode="gray">
          <a:xfrm>
            <a:off x="1753192" y="686220"/>
            <a:ext cx="5637621" cy="5485560"/>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lIns="91415" tIns="45706" rIns="91415" bIns="45706"/>
          <a:lstStyle/>
          <a:p>
            <a:pPr defTabSz="912873" fontAlgn="base">
              <a:spcBef>
                <a:spcPct val="0"/>
              </a:spcBef>
              <a:spcAft>
                <a:spcPct val="0"/>
              </a:spcAft>
            </a:pPr>
            <a:endParaRPr lang="en-GB" altLang="en-US" dirty="0">
              <a:solidFill>
                <a:srgbClr val="000000"/>
              </a:solidFill>
              <a:cs typeface="Arial" pitchFamily="34" charset="0"/>
            </a:endParaRPr>
          </a:p>
        </p:txBody>
      </p:sp>
      <p:grpSp>
        <p:nvGrpSpPr>
          <p:cNvPr id="8" name="Group 32"/>
          <p:cNvGrpSpPr>
            <a:grpSpLocks/>
          </p:cNvGrpSpPr>
          <p:nvPr userDrawn="1"/>
        </p:nvGrpSpPr>
        <p:grpSpPr bwMode="auto">
          <a:xfrm>
            <a:off x="968224" y="6170379"/>
            <a:ext cx="914833" cy="533572"/>
            <a:chOff x="518032" y="978681"/>
            <a:chExt cx="4572000" cy="2667393"/>
          </a:xfrm>
        </p:grpSpPr>
        <p:sp>
          <p:nvSpPr>
            <p:cNvPr id="9" name="Rectangle 37"/>
            <p:cNvSpPr>
              <a:spLocks noChangeArrowheads="1"/>
            </p:cNvSpPr>
            <p:nvPr userDrawn="1"/>
          </p:nvSpPr>
          <p:spPr bwMode="black">
            <a:xfrm>
              <a:off x="3294402" y="978681"/>
              <a:ext cx="1146608" cy="266039"/>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defTabSz="912873" fontAlgn="base">
                <a:spcBef>
                  <a:spcPct val="0"/>
                </a:spcBef>
                <a:spcAft>
                  <a:spcPct val="0"/>
                </a:spcAft>
              </a:pPr>
              <a:endParaRPr lang="en-GB" altLang="en-US" dirty="0">
                <a:solidFill>
                  <a:srgbClr val="000000"/>
                </a:solidFill>
                <a:cs typeface="Arial" pitchFamily="34" charset="0"/>
              </a:endParaRPr>
            </a:p>
          </p:txBody>
        </p:sp>
        <p:sp>
          <p:nvSpPr>
            <p:cNvPr id="10" name="Freeform 7"/>
            <p:cNvSpPr>
              <a:spLocks noEditPoints="1"/>
            </p:cNvSpPr>
            <p:nvPr userDrawn="1"/>
          </p:nvSpPr>
          <p:spPr bwMode="black">
            <a:xfrm>
              <a:off x="518032" y="1923822"/>
              <a:ext cx="4572000" cy="1722252"/>
            </a:xfrm>
            <a:custGeom>
              <a:avLst/>
              <a:gdLst>
                <a:gd name="T0" fmla="*/ 2147483647 w 4127"/>
                <a:gd name="T1" fmla="*/ 2147483647 h 1544"/>
                <a:gd name="T2" fmla="*/ 2147483647 w 4127"/>
                <a:gd name="T3" fmla="*/ 2147483647 h 1544"/>
                <a:gd name="T4" fmla="*/ 2147483647 w 4127"/>
                <a:gd name="T5" fmla="*/ 2147483647 h 1544"/>
                <a:gd name="T6" fmla="*/ 2147483647 w 4127"/>
                <a:gd name="T7" fmla="*/ 2147483647 h 1544"/>
                <a:gd name="T8" fmla="*/ 2147483647 w 4127"/>
                <a:gd name="T9" fmla="*/ 2147483647 h 1544"/>
                <a:gd name="T10" fmla="*/ 2147483647 w 4127"/>
                <a:gd name="T11" fmla="*/ 2147483647 h 1544"/>
                <a:gd name="T12" fmla="*/ 2147483647 w 4127"/>
                <a:gd name="T13" fmla="*/ 2147483647 h 1544"/>
                <a:gd name="T14" fmla="*/ 2147483647 w 4127"/>
                <a:gd name="T15" fmla="*/ 2147483647 h 1544"/>
                <a:gd name="T16" fmla="*/ 2147483647 w 4127"/>
                <a:gd name="T17" fmla="*/ 2147483647 h 1544"/>
                <a:gd name="T18" fmla="*/ 2147483647 w 4127"/>
                <a:gd name="T19" fmla="*/ 2147483647 h 1544"/>
                <a:gd name="T20" fmla="*/ 2147483647 w 4127"/>
                <a:gd name="T21" fmla="*/ 2147483647 h 1544"/>
                <a:gd name="T22" fmla="*/ 2147483647 w 4127"/>
                <a:gd name="T23" fmla="*/ 2147483647 h 1544"/>
                <a:gd name="T24" fmla="*/ 2147483647 w 4127"/>
                <a:gd name="T25" fmla="*/ 2147483647 h 1544"/>
                <a:gd name="T26" fmla="*/ 2147483647 w 4127"/>
                <a:gd name="T27" fmla="*/ 2147483647 h 1544"/>
                <a:gd name="T28" fmla="*/ 2147483647 w 4127"/>
                <a:gd name="T29" fmla="*/ 2147483647 h 1544"/>
                <a:gd name="T30" fmla="*/ 2147483647 w 4127"/>
                <a:gd name="T31" fmla="*/ 2147483647 h 1544"/>
                <a:gd name="T32" fmla="*/ 2147483647 w 4127"/>
                <a:gd name="T33" fmla="*/ 2147483647 h 1544"/>
                <a:gd name="T34" fmla="*/ 2147483647 w 4127"/>
                <a:gd name="T35" fmla="*/ 2147483647 h 1544"/>
                <a:gd name="T36" fmla="*/ 2147483647 w 4127"/>
                <a:gd name="T37" fmla="*/ 2147483647 h 1544"/>
                <a:gd name="T38" fmla="*/ 2147483647 w 4127"/>
                <a:gd name="T39" fmla="*/ 2147483647 h 1544"/>
                <a:gd name="T40" fmla="*/ 2147483647 w 4127"/>
                <a:gd name="T41" fmla="*/ 2147483647 h 1544"/>
                <a:gd name="T42" fmla="*/ 2147483647 w 4127"/>
                <a:gd name="T43" fmla="*/ 2147483647 h 1544"/>
                <a:gd name="T44" fmla="*/ 2147483647 w 4127"/>
                <a:gd name="T45" fmla="*/ 2147483647 h 1544"/>
                <a:gd name="T46" fmla="*/ 2147483647 w 4127"/>
                <a:gd name="T47" fmla="*/ 2147483647 h 1544"/>
                <a:gd name="T48" fmla="*/ 2147483647 w 4127"/>
                <a:gd name="T49" fmla="*/ 2147483647 h 1544"/>
                <a:gd name="T50" fmla="*/ 2147483647 w 4127"/>
                <a:gd name="T51" fmla="*/ 2147483647 h 1544"/>
                <a:gd name="T52" fmla="*/ 2147483647 w 4127"/>
                <a:gd name="T53" fmla="*/ 2147483647 h 1544"/>
                <a:gd name="T54" fmla="*/ 2147483647 w 4127"/>
                <a:gd name="T55" fmla="*/ 2147483647 h 1544"/>
                <a:gd name="T56" fmla="*/ 2147483647 w 4127"/>
                <a:gd name="T57" fmla="*/ 2147483647 h 1544"/>
                <a:gd name="T58" fmla="*/ 2147483647 w 4127"/>
                <a:gd name="T59" fmla="*/ 2147483647 h 1544"/>
                <a:gd name="T60" fmla="*/ 2147483647 w 4127"/>
                <a:gd name="T61" fmla="*/ 2147483647 h 1544"/>
                <a:gd name="T62" fmla="*/ 2147483647 w 4127"/>
                <a:gd name="T63" fmla="*/ 2147483647 h 1544"/>
                <a:gd name="T64" fmla="*/ 2147483647 w 4127"/>
                <a:gd name="T65" fmla="*/ 2147483647 h 1544"/>
                <a:gd name="T66" fmla="*/ 2147483647 w 4127"/>
                <a:gd name="T67" fmla="*/ 2147483647 h 1544"/>
                <a:gd name="T68" fmla="*/ 2147483647 w 4127"/>
                <a:gd name="T69" fmla="*/ 2147483647 h 1544"/>
                <a:gd name="T70" fmla="*/ 2147483647 w 4127"/>
                <a:gd name="T71" fmla="*/ 2147483647 h 1544"/>
                <a:gd name="T72" fmla="*/ 2147483647 w 4127"/>
                <a:gd name="T73" fmla="*/ 2147483647 h 1544"/>
                <a:gd name="T74" fmla="*/ 2147483647 w 4127"/>
                <a:gd name="T75" fmla="*/ 2147483647 h 1544"/>
                <a:gd name="T76" fmla="*/ 2147483647 w 4127"/>
                <a:gd name="T77" fmla="*/ 2147483647 h 1544"/>
                <a:gd name="T78" fmla="*/ 2147483647 w 4127"/>
                <a:gd name="T79" fmla="*/ 2147483647 h 1544"/>
                <a:gd name="T80" fmla="*/ 2147483647 w 4127"/>
                <a:gd name="T81" fmla="*/ 2147483647 h 1544"/>
                <a:gd name="T82" fmla="*/ 2147483647 w 4127"/>
                <a:gd name="T83" fmla="*/ 2147483647 h 1544"/>
                <a:gd name="T84" fmla="*/ 2147483647 w 4127"/>
                <a:gd name="T85" fmla="*/ 2147483647 h 1544"/>
                <a:gd name="T86" fmla="*/ 2147483647 w 4127"/>
                <a:gd name="T87" fmla="*/ 2147483647 h 1544"/>
                <a:gd name="T88" fmla="*/ 2147483647 w 4127"/>
                <a:gd name="T89" fmla="*/ 2147483647 h 1544"/>
                <a:gd name="T90" fmla="*/ 2147483647 w 4127"/>
                <a:gd name="T91" fmla="*/ 2147483647 h 1544"/>
                <a:gd name="T92" fmla="*/ 2147483647 w 4127"/>
                <a:gd name="T93" fmla="*/ 2147483647 h 1544"/>
                <a:gd name="T94" fmla="*/ 2147483647 w 4127"/>
                <a:gd name="T95" fmla="*/ 2147483647 h 1544"/>
                <a:gd name="T96" fmla="*/ 2147483647 w 4127"/>
                <a:gd name="T97" fmla="*/ 0 h 1544"/>
                <a:gd name="T98" fmla="*/ 2147483647 w 4127"/>
                <a:gd name="T99" fmla="*/ 2147483647 h 1544"/>
                <a:gd name="T100" fmla="*/ 2147483647 w 4127"/>
                <a:gd name="T101" fmla="*/ 2147483647 h 1544"/>
                <a:gd name="T102" fmla="*/ 2147483647 w 4127"/>
                <a:gd name="T103" fmla="*/ 2147483647 h 1544"/>
                <a:gd name="T104" fmla="*/ 2147483647 w 4127"/>
                <a:gd name="T105" fmla="*/ 2147483647 h 1544"/>
                <a:gd name="T106" fmla="*/ 2147483647 w 4127"/>
                <a:gd name="T107" fmla="*/ 2147483647 h 1544"/>
                <a:gd name="T108" fmla="*/ 2147483647 w 4127"/>
                <a:gd name="T109" fmla="*/ 2147483647 h 1544"/>
                <a:gd name="T110" fmla="*/ 2147483647 w 4127"/>
                <a:gd name="T111" fmla="*/ 2147483647 h 1544"/>
                <a:gd name="T112" fmla="*/ 2147483647 w 4127"/>
                <a:gd name="T113" fmla="*/ 2147483647 h 1544"/>
                <a:gd name="T114" fmla="*/ 2147483647 w 4127"/>
                <a:gd name="T115" fmla="*/ 2147483647 h 1544"/>
                <a:gd name="T116" fmla="*/ 2147483647 w 4127"/>
                <a:gd name="T117" fmla="*/ 2147483647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912873" fontAlgn="base">
                <a:spcBef>
                  <a:spcPct val="0"/>
                </a:spcBef>
                <a:spcAft>
                  <a:spcPct val="0"/>
                </a:spcAft>
              </a:pPr>
              <a:endParaRPr lang="en-US" dirty="0">
                <a:solidFill>
                  <a:srgbClr val="000000"/>
                </a:solidFill>
                <a:cs typeface="Arial" pitchFamily="34" charset="0"/>
              </a:endParaRPr>
            </a:p>
          </p:txBody>
        </p:sp>
      </p:grpSp>
      <p:sp>
        <p:nvSpPr>
          <p:cNvPr id="50" name="Title 1"/>
          <p:cNvSpPr>
            <a:spLocks noGrp="1"/>
          </p:cNvSpPr>
          <p:nvPr>
            <p:ph type="ctrTitle"/>
          </p:nvPr>
        </p:nvSpPr>
        <p:spPr bwMode="white">
          <a:xfrm>
            <a:off x="1895478" y="838200"/>
            <a:ext cx="5343525" cy="914400"/>
          </a:xfrm>
        </p:spPr>
        <p:txBody>
          <a:bodyPr>
            <a:noAutofit/>
          </a:bodyPr>
          <a:lstStyle>
            <a:lvl1pPr>
              <a:lnSpc>
                <a:spcPct val="90000"/>
              </a:lnSpc>
              <a:defRPr sz="3200" b="1" i="1" baseline="0">
                <a:solidFill>
                  <a:schemeClr val="bg1"/>
                </a:solidFill>
              </a:defRPr>
            </a:lvl1pPr>
          </a:lstStyle>
          <a:p>
            <a:r>
              <a:rPr lang="es-ES" noProof="0" smtClean="0"/>
              <a:t>Haga clic para modificar el estilo de título del patrón</a:t>
            </a:r>
            <a:endParaRPr lang="en-GB" noProof="0" dirty="0"/>
          </a:p>
        </p:txBody>
      </p:sp>
      <p:sp>
        <p:nvSpPr>
          <p:cNvPr id="51" name="Subtitle 2"/>
          <p:cNvSpPr>
            <a:spLocks noGrp="1"/>
          </p:cNvSpPr>
          <p:nvPr>
            <p:ph type="subTitle" idx="1"/>
          </p:nvPr>
        </p:nvSpPr>
        <p:spPr bwMode="white">
          <a:xfrm>
            <a:off x="1895478" y="1828803"/>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074" indent="0" algn="l">
              <a:buNone/>
              <a:defRPr sz="1800">
                <a:solidFill>
                  <a:schemeClr val="bg1"/>
                </a:solidFill>
                <a:latin typeface="+mj-lt"/>
              </a:defRPr>
            </a:lvl3pPr>
            <a:lvl4pPr marL="914146" indent="0" algn="l">
              <a:buNone/>
              <a:defRPr sz="1800">
                <a:solidFill>
                  <a:schemeClr val="bg1"/>
                </a:solidFill>
                <a:latin typeface="+mj-lt"/>
              </a:defRPr>
            </a:lvl4pPr>
            <a:lvl5pPr marL="1371220" indent="0" algn="l">
              <a:buNone/>
              <a:defRPr sz="1800">
                <a:solidFill>
                  <a:schemeClr val="bg1"/>
                </a:solidFill>
                <a:latin typeface="+mj-lt"/>
              </a:defRPr>
            </a:lvl5pPr>
            <a:lvl6pPr marL="1828293" indent="0" algn="l">
              <a:buNone/>
              <a:defRPr sz="1800">
                <a:solidFill>
                  <a:schemeClr val="bg1"/>
                </a:solidFill>
                <a:latin typeface="+mj-lt"/>
              </a:defRPr>
            </a:lvl6pPr>
            <a:lvl7pPr marL="2285366" indent="0" algn="l">
              <a:buNone/>
              <a:defRPr sz="1800">
                <a:solidFill>
                  <a:schemeClr val="bg1"/>
                </a:solidFill>
                <a:latin typeface="+mj-lt"/>
              </a:defRPr>
            </a:lvl7pPr>
            <a:lvl8pPr marL="2742439" indent="0" algn="l">
              <a:buNone/>
              <a:defRPr sz="1800">
                <a:solidFill>
                  <a:schemeClr val="bg1"/>
                </a:solidFill>
                <a:latin typeface="+mj-lt"/>
              </a:defRPr>
            </a:lvl8pPr>
            <a:lvl9pPr marL="3199513" indent="0" algn="l">
              <a:buNone/>
              <a:defRPr sz="1800">
                <a:solidFill>
                  <a:schemeClr val="bg1"/>
                </a:solidFill>
                <a:latin typeface="+mj-lt"/>
              </a:defRPr>
            </a:lvl9pPr>
          </a:lstStyle>
          <a:p>
            <a:r>
              <a:rPr lang="es-ES" noProof="0" smtClean="0"/>
              <a:t>Haga clic para modificar el estilo de subtítulo del patrón</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s-ES" noProof="0" smtClean="0"/>
              <a:t>Haga clic para modificar el estilo de texto del patrón</a:t>
            </a:r>
          </a:p>
        </p:txBody>
      </p:sp>
    </p:spTree>
    <p:extLst>
      <p:ext uri="{BB962C8B-B14F-4D97-AF65-F5344CB8AC3E}">
        <p14:creationId xmlns:p14="http://schemas.microsoft.com/office/powerpoint/2010/main" val="3718098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6"/>
          <p:cNvCxnSpPr/>
          <p:nvPr/>
        </p:nvCxnSpPr>
        <p:spPr>
          <a:xfrm rot="5400000" flipH="1" flipV="1">
            <a:off x="4419201" y="-3429062"/>
            <a:ext cx="152649" cy="8229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1" y="685800"/>
            <a:ext cx="8077200" cy="914400"/>
          </a:xfrm>
        </p:spPr>
        <p:txBody>
          <a:bodyPr/>
          <a:lstStyle>
            <a:lvl1pPr>
              <a:defRPr sz="3200">
                <a:solidFill>
                  <a:schemeClr val="tx1"/>
                </a:solidFill>
              </a:defRPr>
            </a:lvl1pPr>
          </a:lstStyle>
          <a:p>
            <a:r>
              <a:rPr lang="en-GB"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smtClean="0"/>
              <a:t>Haga clic para modificar el estilo de texto del patrón</a:t>
            </a:r>
          </a:p>
        </p:txBody>
      </p:sp>
    </p:spTree>
    <p:extLst>
      <p:ext uri="{BB962C8B-B14F-4D97-AF65-F5344CB8AC3E}">
        <p14:creationId xmlns:p14="http://schemas.microsoft.com/office/powerpoint/2010/main" val="3794754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027609" y="0"/>
            <a:ext cx="8116392" cy="6457244"/>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914186"/>
                <a:endParaRPr lang="es-E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86"/>
                <a:endParaRPr lang="es-E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5" y="1946623"/>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s-ES" noProof="0" dirty="0" err="1" smtClean="0"/>
              <a:t>Subtitle</a:t>
            </a:r>
            <a:r>
              <a:rPr lang="es-ES" noProof="0" dirty="0" smtClean="0"/>
              <a:t> (use </a:t>
            </a:r>
            <a:r>
              <a:rPr lang="es-ES" noProof="0" dirty="0" err="1" smtClean="0"/>
              <a:t>this</a:t>
            </a:r>
            <a:r>
              <a:rPr lang="es-ES" noProof="0" dirty="0" smtClean="0"/>
              <a:t> </a:t>
            </a:r>
            <a:r>
              <a:rPr lang="es-ES" noProof="0" dirty="0" err="1" smtClean="0"/>
              <a:t>layout</a:t>
            </a:r>
            <a:r>
              <a:rPr lang="es-ES" noProof="0" dirty="0" smtClean="0"/>
              <a:t> </a:t>
            </a:r>
            <a:r>
              <a:rPr lang="es-ES" noProof="0" dirty="0" err="1" smtClean="0"/>
              <a:t>if</a:t>
            </a:r>
            <a:r>
              <a:rPr lang="es-ES" noProof="0" dirty="0" smtClean="0"/>
              <a:t> </a:t>
            </a:r>
            <a:r>
              <a:rPr lang="es-ES" noProof="0" dirty="0" err="1" smtClean="0"/>
              <a:t>subtitle</a:t>
            </a:r>
            <a:r>
              <a:rPr lang="es-ES" noProof="0" dirty="0" smtClean="0"/>
              <a:t> </a:t>
            </a:r>
            <a:r>
              <a:rPr lang="es-ES" noProof="0" dirty="0" err="1" smtClean="0"/>
              <a:t>needs</a:t>
            </a:r>
            <a:r>
              <a:rPr lang="es-ES" noProof="0" dirty="0" smtClean="0"/>
              <a:t> </a:t>
            </a:r>
            <a:r>
              <a:rPr lang="es-ES" noProof="0" dirty="0" err="1" smtClean="0"/>
              <a:t>three</a:t>
            </a:r>
            <a:r>
              <a:rPr lang="es-ES" noProof="0" dirty="0" smtClean="0"/>
              <a:t> </a:t>
            </a:r>
            <a:r>
              <a:rPr lang="es-ES" noProof="0" dirty="0" err="1" smtClean="0"/>
              <a:t>lines</a:t>
            </a:r>
            <a:r>
              <a:rPr lang="es-ES" noProof="0" dirty="0" smtClean="0"/>
              <a:t> and your </a:t>
            </a:r>
            <a:r>
              <a:rPr lang="es-ES" noProof="0" dirty="0" err="1" smtClean="0"/>
              <a:t>Title</a:t>
            </a:r>
            <a:r>
              <a:rPr lang="es-ES" noProof="0" dirty="0" smtClean="0"/>
              <a:t> </a:t>
            </a:r>
            <a:r>
              <a:rPr lang="es-ES" noProof="0" dirty="0" err="1" smtClean="0"/>
              <a:t>needs</a:t>
            </a:r>
            <a:r>
              <a:rPr lang="es-ES" noProof="0" dirty="0" smtClean="0"/>
              <a:t> </a:t>
            </a:r>
            <a:r>
              <a:rPr lang="es-ES" noProof="0" dirty="0" err="1" smtClean="0"/>
              <a:t>two</a:t>
            </a:r>
            <a:r>
              <a:rPr lang="es-ES" noProof="0" dirty="0" smtClean="0"/>
              <a:t>)</a:t>
            </a:r>
          </a:p>
        </p:txBody>
      </p:sp>
      <p:sp>
        <p:nvSpPr>
          <p:cNvPr id="2" name="Report Title"/>
          <p:cNvSpPr>
            <a:spLocks noGrp="1"/>
          </p:cNvSpPr>
          <p:nvPr userDrawn="1">
            <p:ph type="ctrTitle" hasCustomPrompt="1"/>
            <p:custDataLst>
              <p:tags r:id="rId2"/>
            </p:custDataLst>
          </p:nvPr>
        </p:nvSpPr>
        <p:spPr bwMode="white">
          <a:xfrm>
            <a:off x="1869835" y="1112679"/>
            <a:ext cx="5403273" cy="806824"/>
          </a:xfrm>
        </p:spPr>
        <p:txBody>
          <a:bodyPr vert="horz" lIns="0" tIns="0" rIns="0" bIns="0" rtlCol="0" anchor="t" anchorCtr="0">
            <a:noAutofit/>
          </a:bodyPr>
          <a:lstStyle>
            <a:lvl1pPr algn="l" defTabSz="914186"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9" y="3291843"/>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32" name="Draft stamp"/>
          <p:cNvSpPr txBox="1"/>
          <p:nvPr userDrawn="1">
            <p:custDataLst>
              <p:tags r:id="rId4"/>
            </p:custDataLst>
          </p:nvPr>
        </p:nvSpPr>
        <p:spPr>
          <a:xfrm>
            <a:off x="482139" y="3566163"/>
            <a:ext cx="1246909" cy="138499"/>
          </a:xfrm>
          <a:prstGeom prst="rect">
            <a:avLst/>
          </a:prstGeom>
          <a:noFill/>
          <a:ln>
            <a:noFill/>
          </a:ln>
        </p:spPr>
        <p:txBody>
          <a:bodyPr wrap="square" lIns="0" tIns="0" rIns="0" bIns="0" rtlCol="0" anchor="t" anchorCtr="0">
            <a:spAutoFit/>
          </a:bodyPr>
          <a:lstStyle/>
          <a:p>
            <a:pPr defTabSz="914186"/>
            <a:r>
              <a:rPr lang="es-ES" sz="900" b="1" i="1" dirty="0">
                <a:solidFill>
                  <a:srgbClr val="000000"/>
                </a:solidFill>
                <a:latin typeface="Georgia" pitchFamily="18" charset="0"/>
                <a:cs typeface="Arial" pitchFamily="34" charset="0"/>
              </a:rPr>
              <a:t> </a:t>
            </a:r>
          </a:p>
        </p:txBody>
      </p:sp>
      <p:sp>
        <p:nvSpPr>
          <p:cNvPr id="31" name="Report Date"/>
          <p:cNvSpPr txBox="1"/>
          <p:nvPr userDrawn="1">
            <p:custDataLst>
              <p:tags r:id="rId5"/>
            </p:custDataLst>
          </p:nvPr>
        </p:nvSpPr>
        <p:spPr bwMode="white">
          <a:xfrm>
            <a:off x="482139" y="3832415"/>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33" name="Descriptor"/>
          <p:cNvSpPr txBox="1"/>
          <p:nvPr userDrawn="1">
            <p:custDataLst>
              <p:tags r:id="rId6"/>
            </p:custDataLst>
          </p:nvPr>
        </p:nvSpPr>
        <p:spPr bwMode="white">
          <a:xfrm>
            <a:off x="1870364" y="742280"/>
            <a:ext cx="32060" cy="138499"/>
          </a:xfrm>
          <a:prstGeom prst="rect">
            <a:avLst/>
          </a:prstGeom>
          <a:noFill/>
          <a:ln>
            <a:noFill/>
          </a:ln>
        </p:spPr>
        <p:txBody>
          <a:bodyPr wrap="none" lIns="0" tIns="0" rIns="0" bIns="0" rtlCol="0">
            <a:spAutoFit/>
          </a:bodyPr>
          <a:lstStyle/>
          <a:p>
            <a:pPr defTabSz="914186"/>
            <a:r>
              <a:rPr lang="es-ES" sz="900" dirty="0">
                <a:solidFill>
                  <a:srgbClr val="FFFFFF"/>
                </a:solidFill>
                <a:cs typeface="Arial" pitchFamily="34" charset="0"/>
              </a:rPr>
              <a:t> </a:t>
            </a:r>
          </a:p>
        </p:txBody>
      </p:sp>
      <p:cxnSp>
        <p:nvCxnSpPr>
          <p:cNvPr id="25" name="Frame Line"/>
          <p:cNvCxnSpPr/>
          <p:nvPr userDrawn="1"/>
        </p:nvCxnSpPr>
        <p:spPr>
          <a:xfrm flipV="1">
            <a:off x="346365" y="317148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Cover image"/>
          <p:cNvSpPr txBox="1">
            <a:spLocks noChangeAspect="1"/>
          </p:cNvSpPr>
          <p:nvPr userDrawn="1">
            <p:custDataLst>
              <p:tags r:id="rId7"/>
            </p:custDataLst>
          </p:nvPr>
        </p:nvSpPr>
        <p:spPr>
          <a:xfrm>
            <a:off x="1731213" y="3167623"/>
            <a:ext cx="6109026" cy="2823882"/>
          </a:xfrm>
          <a:prstGeom prst="rect">
            <a:avLst/>
          </a:prstGeom>
          <a:noFill/>
          <a:ln w="3175">
            <a:noFill/>
          </a:ln>
        </p:spPr>
        <p:txBody>
          <a:bodyPr wrap="square" lIns="0" tIns="0" rIns="0" bIns="0" rtlCol="0">
            <a:noAutofit/>
          </a:bodyPr>
          <a:lstStyle/>
          <a:p>
            <a:pPr indent="-274256" defTabSz="914186">
              <a:spcAft>
                <a:spcPts val="900"/>
              </a:spcAft>
            </a:pPr>
            <a:endParaRPr lang="es-ES" sz="2000" dirty="0">
              <a:solidFill>
                <a:srgbClr val="000000"/>
              </a:solidFill>
              <a:latin typeface="Georgia" pitchFamily="18" charset="0"/>
            </a:endParaRPr>
          </a:p>
        </p:txBody>
      </p:sp>
    </p:spTree>
    <p:extLst>
      <p:ext uri="{BB962C8B-B14F-4D97-AF65-F5344CB8AC3E}">
        <p14:creationId xmlns:p14="http://schemas.microsoft.com/office/powerpoint/2010/main" val="177226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8179724" cy="3896958"/>
          </a:xfrm>
        </p:spPr>
        <p:txBody>
          <a:bodyPr tIns="0" bIns="0"/>
          <a:lstStyle>
            <a:lvl5pPr>
              <a:defRPr/>
            </a:lvl5pPr>
            <a:lvl6pPr>
              <a:buAutoNum type="arabicPeriod"/>
              <a:defRPr/>
            </a:lvl6pPr>
            <a:lvl7pPr>
              <a:buAutoNum type="alphaLcPeriod"/>
              <a:defRPr/>
            </a:lvl7pPr>
            <a:lvl8pPr>
              <a:buAutoNum type="romanLcPeriod"/>
              <a:defRPr/>
            </a:lvl8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cxnSp>
        <p:nvCxnSpPr>
          <p:cNvPr id="12"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15" name="Page Number"/>
          <p:cNvSpPr txBox="1"/>
          <p:nvPr userDrawn="1">
            <p:custDataLst>
              <p:tags r:id="rId2"/>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16" name="Section Header"/>
          <p:cNvSpPr txBox="1"/>
          <p:nvPr userDrawn="1">
            <p:custDataLst>
              <p:tags r:id="rId3"/>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3" name="Date/Filepath" hidden="1"/>
          <p:cNvSpPr txBox="1"/>
          <p:nvPr userDrawn="1">
            <p:custDataLst>
              <p:tags r:id="rId4"/>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20"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18" name="Executive Summary"/>
          <p:cNvSpPr txBox="1"/>
          <p:nvPr userDrawn="1">
            <p:custDataLst>
              <p:tags r:id="rId6"/>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29" name="Disclaimer" hidden="1"/>
          <p:cNvSpPr txBox="1"/>
          <p:nvPr userDrawn="1">
            <p:custDataLst>
              <p:tags r:id="rId7"/>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sp>
        <p:nvSpPr>
          <p:cNvPr id="19"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22" name="Title 2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pic>
        <p:nvPicPr>
          <p:cNvPr id="13" name="Picture 1"/>
          <p:cNvPicPr>
            <a:picLocks noChangeAspect="1" noChangeArrowheads="1"/>
          </p:cNvPicPr>
          <p:nvPr userDrawn="1"/>
        </p:nvPicPr>
        <p:blipFill>
          <a:blip r:embed="rId10" cstate="email"/>
          <a:srcRect t="23304" b="30087"/>
          <a:stretch>
            <a:fillRect/>
          </a:stretch>
        </p:blipFill>
        <p:spPr bwMode="auto">
          <a:xfrm>
            <a:off x="7884368" y="312697"/>
            <a:ext cx="720080" cy="235983"/>
          </a:xfrm>
          <a:prstGeom prst="rect">
            <a:avLst/>
          </a:prstGeom>
          <a:noFill/>
          <a:ln w="9525">
            <a:noFill/>
            <a:miter lim="800000"/>
            <a:headEnd/>
            <a:tailEnd/>
          </a:ln>
        </p:spPr>
      </p:pic>
    </p:spTree>
    <p:extLst>
      <p:ext uri="{BB962C8B-B14F-4D97-AF65-F5344CB8AC3E}">
        <p14:creationId xmlns:p14="http://schemas.microsoft.com/office/powerpoint/2010/main" val="16448085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4023360"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4638502" y="1952513"/>
            <a:ext cx="4023360" cy="3896958"/>
          </a:xfrm>
        </p:spPr>
        <p:txBody>
          <a:bodyPr tIns="0" bIns="0"/>
          <a:lstStyle>
            <a:lvl5pPr>
              <a:defRPr/>
            </a:lvl5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6" name="Section Header"/>
          <p:cNvSpPr txBox="1"/>
          <p:nvPr userDrawn="1">
            <p:custDataLst>
              <p:tags r:id="rId3"/>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1" name="Date/Filepath" hidden="1"/>
          <p:cNvSpPr txBox="1"/>
          <p:nvPr userDrawn="1">
            <p:custDataLst>
              <p:tags r:id="rId4"/>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38"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39" name="Page Number"/>
          <p:cNvSpPr txBox="1"/>
          <p:nvPr userDrawn="1">
            <p:custDataLst>
              <p:tags r:id="rId5"/>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40" name="Section Footer"/>
          <p:cNvSpPr txBox="1"/>
          <p:nvPr userDrawn="1">
            <p:custDataLst>
              <p:tags r:id="rId6"/>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41" name="Executive Summary"/>
          <p:cNvSpPr txBox="1"/>
          <p:nvPr userDrawn="1">
            <p:custDataLst>
              <p:tags r:id="rId7"/>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43"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17" name="Disclaimer" hidden="1"/>
          <p:cNvSpPr txBox="1"/>
          <p:nvPr userDrawn="1">
            <p:custDataLst>
              <p:tags r:id="rId9"/>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18"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pic>
        <p:nvPicPr>
          <p:cNvPr id="15" name="Picture 1"/>
          <p:cNvPicPr>
            <a:picLocks noChangeAspect="1" noChangeArrowheads="1"/>
          </p:cNvPicPr>
          <p:nvPr userDrawn="1"/>
        </p:nvPicPr>
        <p:blipFill>
          <a:blip r:embed="rId11" cstate="email"/>
          <a:srcRect t="23304" b="30087"/>
          <a:stretch>
            <a:fillRect/>
          </a:stretch>
        </p:blipFill>
        <p:spPr bwMode="auto">
          <a:xfrm>
            <a:off x="7884368" y="312697"/>
            <a:ext cx="720080" cy="235983"/>
          </a:xfrm>
          <a:prstGeom prst="rect">
            <a:avLst/>
          </a:prstGeom>
          <a:noFill/>
          <a:ln w="9525">
            <a:noFill/>
            <a:miter lim="800000"/>
            <a:headEnd/>
            <a:tailEnd/>
          </a:ln>
        </p:spPr>
      </p:pic>
    </p:spTree>
    <p:extLst>
      <p:ext uri="{BB962C8B-B14F-4D97-AF65-F5344CB8AC3E}">
        <p14:creationId xmlns:p14="http://schemas.microsoft.com/office/powerpoint/2010/main" val="106057951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40" y="1952513"/>
            <a:ext cx="5403273"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6026729"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6" name="Section Header"/>
          <p:cNvSpPr txBox="1"/>
          <p:nvPr userDrawn="1">
            <p:custDataLst>
              <p:tags r:id="rId3"/>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1" name="Date/Filepath" hidden="1"/>
          <p:cNvSpPr txBox="1"/>
          <p:nvPr userDrawn="1">
            <p:custDataLst>
              <p:tags r:id="rId4"/>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24" name="Draft stamp"/>
          <p:cNvSpPr txBox="1"/>
          <p:nvPr userDrawn="1">
            <p:custDataLst>
              <p:tags r:id="rId5"/>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5"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6" name="Page Number"/>
          <p:cNvSpPr txBox="1"/>
          <p:nvPr userDrawn="1">
            <p:custDataLst>
              <p:tags r:id="rId6"/>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7" name="Section Footer"/>
          <p:cNvSpPr txBox="1"/>
          <p:nvPr userDrawn="1">
            <p:custDataLst>
              <p:tags r:id="rId7"/>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29" name="Executive Summary"/>
          <p:cNvSpPr txBox="1"/>
          <p:nvPr userDrawn="1">
            <p:custDataLst>
              <p:tags r:id="rId8"/>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30" name="Report Date"/>
          <p:cNvSpPr txBox="1"/>
          <p:nvPr userDrawn="1">
            <p:custDataLst>
              <p:tags r:id="rId9"/>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31" name="Presentation Disclaimer" hidden="1"/>
          <p:cNvSpPr txBox="1"/>
          <p:nvPr userDrawn="1">
            <p:custDataLst>
              <p:tags r:id="rId10"/>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17" name="Disclaimer" hidden="1"/>
          <p:cNvSpPr txBox="1"/>
          <p:nvPr userDrawn="1">
            <p:custDataLst>
              <p:tags r:id="rId11"/>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18"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57481522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40"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3258591" y="1952513"/>
            <a:ext cx="5403273"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6" name="Section Header"/>
          <p:cNvSpPr txBox="1"/>
          <p:nvPr userDrawn="1">
            <p:custDataLst>
              <p:tags r:id="rId3"/>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1" name="Date/Filepath" hidden="1"/>
          <p:cNvSpPr txBox="1"/>
          <p:nvPr userDrawn="1">
            <p:custDataLst>
              <p:tags r:id="rId4"/>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24" name="Draft stamp"/>
          <p:cNvSpPr txBox="1"/>
          <p:nvPr userDrawn="1">
            <p:custDataLst>
              <p:tags r:id="rId5"/>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5"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6" name="Page Number"/>
          <p:cNvSpPr txBox="1"/>
          <p:nvPr userDrawn="1">
            <p:custDataLst>
              <p:tags r:id="rId6"/>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7" name="Section Footer"/>
          <p:cNvSpPr txBox="1"/>
          <p:nvPr userDrawn="1">
            <p:custDataLst>
              <p:tags r:id="rId7"/>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29" name="Executive Summary"/>
          <p:cNvSpPr txBox="1"/>
          <p:nvPr userDrawn="1">
            <p:custDataLst>
              <p:tags r:id="rId8"/>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30" name="Report Date"/>
          <p:cNvSpPr txBox="1"/>
          <p:nvPr userDrawn="1">
            <p:custDataLst>
              <p:tags r:id="rId9"/>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31" name="Presentation Disclaimer" hidden="1"/>
          <p:cNvSpPr txBox="1"/>
          <p:nvPr userDrawn="1">
            <p:custDataLst>
              <p:tags r:id="rId10"/>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17" name="Disclaimer" hidden="1"/>
          <p:cNvSpPr txBox="1"/>
          <p:nvPr userDrawn="1">
            <p:custDataLst>
              <p:tags r:id="rId11"/>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18"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12855890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6"/>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482138" y="3969574"/>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custDataLst>
              <p:tags r:id="rId3"/>
            </p:custDataLst>
          </p:nvPr>
        </p:nvSpPr>
        <p:spPr>
          <a:xfrm>
            <a:off x="4638502" y="1952513"/>
            <a:ext cx="4023360"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0" name="Title 19"/>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
        <p:nvSpPr>
          <p:cNvPr id="19" name="Section Header"/>
          <p:cNvSpPr txBox="1"/>
          <p:nvPr userDrawn="1">
            <p:custDataLst>
              <p:tags r:id="rId4"/>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5" name="Date/Filepath" hidden="1"/>
          <p:cNvSpPr txBox="1"/>
          <p:nvPr userDrawn="1">
            <p:custDataLst>
              <p:tags r:id="rId5"/>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26" name="Draft stamp"/>
          <p:cNvSpPr txBox="1"/>
          <p:nvPr userDrawn="1">
            <p:custDataLst>
              <p:tags r:id="rId6"/>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7"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9" name="Page Number"/>
          <p:cNvSpPr txBox="1"/>
          <p:nvPr userDrawn="1">
            <p:custDataLst>
              <p:tags r:id="rId7"/>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30" name="Section Footer"/>
          <p:cNvSpPr txBox="1"/>
          <p:nvPr userDrawn="1">
            <p:custDataLst>
              <p:tags r:id="rId8"/>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31" name="Executive Summary"/>
          <p:cNvSpPr txBox="1"/>
          <p:nvPr userDrawn="1">
            <p:custDataLst>
              <p:tags r:id="rId9"/>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32" name="Report Date"/>
          <p:cNvSpPr txBox="1"/>
          <p:nvPr userDrawn="1">
            <p:custDataLst>
              <p:tags r:id="rId10"/>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43" name="Presentation Disclaimer" hidden="1"/>
          <p:cNvSpPr txBox="1"/>
          <p:nvPr userDrawn="1">
            <p:custDataLst>
              <p:tags r:id="rId11"/>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44" name="Disclaimer" hidden="1"/>
          <p:cNvSpPr txBox="1"/>
          <p:nvPr userDrawn="1">
            <p:custDataLst>
              <p:tags r:id="rId12"/>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45"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5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3828475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dirty="0" err="1" smtClean="0"/>
              <a:t>Insert</a:t>
            </a:r>
            <a:r>
              <a:rPr lang="es-ES" dirty="0" smtClean="0"/>
              <a:t> banner statement </a:t>
            </a:r>
            <a:r>
              <a:rPr lang="es-ES" dirty="0" err="1" smtClean="0"/>
              <a:t>here</a:t>
            </a:r>
            <a:endParaRPr lang="es-ES" dirty="0"/>
          </a:p>
        </p:txBody>
      </p:sp>
      <p:sp>
        <p:nvSpPr>
          <p:cNvPr id="16" name="Content Placeholder 2"/>
          <p:cNvSpPr>
            <a:spLocks noGrp="1"/>
          </p:cNvSpPr>
          <p:nvPr>
            <p:ph sz="quarter" idx="10"/>
            <p:custDataLst>
              <p:tags r:id="rId1"/>
            </p:custDataLst>
          </p:nvPr>
        </p:nvSpPr>
        <p:spPr>
          <a:xfrm>
            <a:off x="482138" y="1952513"/>
            <a:ext cx="4023360" cy="389695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8" name="Content Placeholder 3"/>
          <p:cNvSpPr>
            <a:spLocks noGrp="1"/>
          </p:cNvSpPr>
          <p:nvPr>
            <p:ph sz="quarter" idx="11"/>
            <p:custDataLst>
              <p:tags r:id="rId2"/>
            </p:custDataLst>
          </p:nvPr>
        </p:nvSpPr>
        <p:spPr>
          <a:xfrm>
            <a:off x="4638502" y="1952516"/>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0" name="Content Placeholder 4"/>
          <p:cNvSpPr>
            <a:spLocks noGrp="1"/>
          </p:cNvSpPr>
          <p:nvPr>
            <p:ph sz="quarter" idx="12"/>
            <p:custDataLst>
              <p:tags r:id="rId3"/>
            </p:custDataLst>
          </p:nvPr>
        </p:nvSpPr>
        <p:spPr>
          <a:xfrm>
            <a:off x="4638502" y="3969574"/>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5" name="Section Header"/>
          <p:cNvSpPr txBox="1"/>
          <p:nvPr userDrawn="1">
            <p:custDataLst>
              <p:tags r:id="rId4"/>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17" name="Date/Filepath" hidden="1"/>
          <p:cNvSpPr txBox="1"/>
          <p:nvPr userDrawn="1">
            <p:custDataLst>
              <p:tags r:id="rId5"/>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19" name="Draft stamp"/>
          <p:cNvSpPr txBox="1"/>
          <p:nvPr userDrawn="1">
            <p:custDataLst>
              <p:tags r:id="rId6"/>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1"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2" name="Page Number"/>
          <p:cNvSpPr txBox="1"/>
          <p:nvPr userDrawn="1">
            <p:custDataLst>
              <p:tags r:id="rId7"/>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3" name="Section Footer"/>
          <p:cNvSpPr txBox="1"/>
          <p:nvPr userDrawn="1">
            <p:custDataLst>
              <p:tags r:id="rId8"/>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24" name="Executive Summary"/>
          <p:cNvSpPr txBox="1"/>
          <p:nvPr userDrawn="1">
            <p:custDataLst>
              <p:tags r:id="rId9"/>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25" name="Report Date"/>
          <p:cNvSpPr txBox="1"/>
          <p:nvPr userDrawn="1">
            <p:custDataLst>
              <p:tags r:id="rId10"/>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26" name="Presentation Disclaimer" hidden="1"/>
          <p:cNvSpPr txBox="1"/>
          <p:nvPr userDrawn="1">
            <p:custDataLst>
              <p:tags r:id="rId11"/>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27" name="Disclaimer" hidden="1"/>
          <p:cNvSpPr txBox="1"/>
          <p:nvPr userDrawn="1">
            <p:custDataLst>
              <p:tags r:id="rId12"/>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28"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963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40"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3258590"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custDataLst>
              <p:tags r:id="rId3"/>
            </p:custDataLst>
          </p:nvPr>
        </p:nvSpPr>
        <p:spPr>
          <a:xfrm>
            <a:off x="6026729"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8" name="Section Header"/>
          <p:cNvSpPr txBox="1"/>
          <p:nvPr userDrawn="1">
            <p:custDataLst>
              <p:tags r:id="rId4"/>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3" name="Date/Filepath" hidden="1"/>
          <p:cNvSpPr txBox="1"/>
          <p:nvPr userDrawn="1">
            <p:custDataLst>
              <p:tags r:id="rId5"/>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26"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endParaRPr lang="es-ES" sz="800" dirty="0">
              <a:solidFill>
                <a:srgbClr val="000000"/>
              </a:solidFill>
              <a:cs typeface="Arial" pitchFamily="34" charset="0"/>
            </a:endParaRPr>
          </a:p>
          <a:p>
            <a:pPr defTabSz="914186">
              <a:lnSpc>
                <a:spcPts val="897"/>
              </a:lnSpc>
            </a:pPr>
            <a:r>
              <a:rPr lang="es-ES" sz="800" dirty="0">
                <a:solidFill>
                  <a:srgbClr val="000000"/>
                </a:solidFill>
                <a:cs typeface="Arial" pitchFamily="34" charset="0"/>
              </a:rPr>
              <a:t>PwC</a:t>
            </a:r>
          </a:p>
        </p:txBody>
      </p:sp>
      <p:sp>
        <p:nvSpPr>
          <p:cNvPr id="27" name="Page Number"/>
          <p:cNvSpPr txBox="1"/>
          <p:nvPr userDrawn="1">
            <p:custDataLst>
              <p:tags r:id="rId6"/>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9" name="Section Footer"/>
          <p:cNvSpPr txBox="1"/>
          <p:nvPr userDrawn="1">
            <p:custDataLst>
              <p:tags r:id="rId7"/>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30" name="Executive Summary"/>
          <p:cNvSpPr txBox="1"/>
          <p:nvPr userDrawn="1">
            <p:custDataLst>
              <p:tags r:id="rId8"/>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32" name="Presentation Disclaimer" hidden="1"/>
          <p:cNvSpPr txBox="1"/>
          <p:nvPr userDrawn="1">
            <p:custDataLst>
              <p:tags r:id="rId9"/>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17" name="Disclaimer" hidden="1"/>
          <p:cNvSpPr txBox="1"/>
          <p:nvPr userDrawn="1">
            <p:custDataLst>
              <p:tags r:id="rId10"/>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19"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3620233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8" y="1952516"/>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nvPr>
        </p:nvSpPr>
        <p:spPr>
          <a:xfrm>
            <a:off x="4638502" y="1952516"/>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nvPr>
        </p:nvSpPr>
        <p:spPr>
          <a:xfrm>
            <a:off x="482138" y="3969574"/>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0" name="Content Placeholder 5"/>
          <p:cNvSpPr>
            <a:spLocks noGrp="1"/>
          </p:cNvSpPr>
          <p:nvPr>
            <p:ph sz="quarter" idx="27"/>
          </p:nvPr>
        </p:nvSpPr>
        <p:spPr>
          <a:xfrm>
            <a:off x="4638502" y="3969574"/>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9" name="Section Header"/>
          <p:cNvSpPr txBox="1"/>
          <p:nvPr userDrawn="1">
            <p:custDataLst>
              <p:tags r:id="rId1"/>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24" name="Date/Filepath" hidden="1"/>
          <p:cNvSpPr txBox="1"/>
          <p:nvPr userDrawn="1">
            <p:custDataLst>
              <p:tags r:id="rId2"/>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32" name="Draft stamp"/>
          <p:cNvSpPr txBox="1"/>
          <p:nvPr userDrawn="1">
            <p:custDataLst>
              <p:tags r:id="rId3"/>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6"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7"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9"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30" name="Executive Summary"/>
          <p:cNvSpPr txBox="1"/>
          <p:nvPr userDrawn="1">
            <p:custDataLst>
              <p:tags r:id="rId6"/>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31" name="Report Date"/>
          <p:cNvSpPr txBox="1"/>
          <p:nvPr userDrawn="1">
            <p:custDataLst>
              <p:tags r:id="rId7"/>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33"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18" name="Disclaimer" hidden="1"/>
          <p:cNvSpPr txBox="1"/>
          <p:nvPr userDrawn="1">
            <p:custDataLst>
              <p:tags r:id="rId9"/>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20"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4060952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
        <p:nvSpPr>
          <p:cNvPr id="16" name="Content Placeholder 2"/>
          <p:cNvSpPr>
            <a:spLocks noGrp="1"/>
          </p:cNvSpPr>
          <p:nvPr>
            <p:ph sz="quarter" idx="10"/>
          </p:nvPr>
        </p:nvSpPr>
        <p:spPr>
          <a:xfrm>
            <a:off x="482138" y="1952516"/>
            <a:ext cx="8179724"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8" name="Content Placeholder 3"/>
          <p:cNvSpPr>
            <a:spLocks noGrp="1"/>
          </p:cNvSpPr>
          <p:nvPr>
            <p:ph sz="quarter" idx="11"/>
          </p:nvPr>
        </p:nvSpPr>
        <p:spPr>
          <a:xfrm>
            <a:off x="482138" y="3969574"/>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0" name="Content Placeholder 4"/>
          <p:cNvSpPr>
            <a:spLocks noGrp="1"/>
          </p:cNvSpPr>
          <p:nvPr>
            <p:ph sz="quarter" idx="12"/>
          </p:nvPr>
        </p:nvSpPr>
        <p:spPr>
          <a:xfrm>
            <a:off x="4638502" y="3969574"/>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5" name="Section Header"/>
          <p:cNvSpPr txBox="1"/>
          <p:nvPr userDrawn="1">
            <p:custDataLst>
              <p:tags r:id="rId1"/>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17" name="Date/Filepath" hidden="1"/>
          <p:cNvSpPr txBox="1"/>
          <p:nvPr userDrawn="1">
            <p:custDataLst>
              <p:tags r:id="rId2"/>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19" name="Draft stamp"/>
          <p:cNvSpPr txBox="1"/>
          <p:nvPr userDrawn="1">
            <p:custDataLst>
              <p:tags r:id="rId3"/>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1"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2"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3"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24" name="Executive Summary"/>
          <p:cNvSpPr txBox="1"/>
          <p:nvPr userDrawn="1">
            <p:custDataLst>
              <p:tags r:id="rId6"/>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25" name="Report Date"/>
          <p:cNvSpPr txBox="1"/>
          <p:nvPr userDrawn="1">
            <p:custDataLst>
              <p:tags r:id="rId7"/>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26"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27" name="Disclaimer" hidden="1"/>
          <p:cNvSpPr txBox="1"/>
          <p:nvPr userDrawn="1">
            <p:custDataLst>
              <p:tags r:id="rId9"/>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28"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75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
        <p:nvSpPr>
          <p:cNvPr id="16" name="Content Placeholder 2"/>
          <p:cNvSpPr>
            <a:spLocks noGrp="1"/>
          </p:cNvSpPr>
          <p:nvPr>
            <p:ph sz="quarter" idx="10"/>
          </p:nvPr>
        </p:nvSpPr>
        <p:spPr>
          <a:xfrm>
            <a:off x="482137" y="1952516"/>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8" name="Content Placeholder 3"/>
          <p:cNvSpPr>
            <a:spLocks noGrp="1"/>
          </p:cNvSpPr>
          <p:nvPr>
            <p:ph sz="quarter" idx="11"/>
          </p:nvPr>
        </p:nvSpPr>
        <p:spPr>
          <a:xfrm>
            <a:off x="4638502" y="1952516"/>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0" name="Content Placeholder 4"/>
          <p:cNvSpPr>
            <a:spLocks noGrp="1"/>
          </p:cNvSpPr>
          <p:nvPr>
            <p:ph sz="quarter" idx="12"/>
          </p:nvPr>
        </p:nvSpPr>
        <p:spPr>
          <a:xfrm>
            <a:off x="482022" y="3969574"/>
            <a:ext cx="8179724"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5" name="Section Header"/>
          <p:cNvSpPr txBox="1"/>
          <p:nvPr userDrawn="1">
            <p:custDataLst>
              <p:tags r:id="rId1"/>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17" name="Date/Filepath" hidden="1"/>
          <p:cNvSpPr txBox="1"/>
          <p:nvPr userDrawn="1">
            <p:custDataLst>
              <p:tags r:id="rId2"/>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19" name="Draft stamp"/>
          <p:cNvSpPr txBox="1"/>
          <p:nvPr userDrawn="1">
            <p:custDataLst>
              <p:tags r:id="rId3"/>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1"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2"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3"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24" name="Executive Summary"/>
          <p:cNvSpPr txBox="1"/>
          <p:nvPr userDrawn="1">
            <p:custDataLst>
              <p:tags r:id="rId6"/>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25" name="Report Date"/>
          <p:cNvSpPr txBox="1"/>
          <p:nvPr userDrawn="1">
            <p:custDataLst>
              <p:tags r:id="rId7"/>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26"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27" name="Disclaimer" hidden="1"/>
          <p:cNvSpPr txBox="1"/>
          <p:nvPr userDrawn="1">
            <p:custDataLst>
              <p:tags r:id="rId9"/>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28"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784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40" y="1952516"/>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nvPr>
        </p:nvSpPr>
        <p:spPr>
          <a:xfrm>
            <a:off x="3256426" y="1952516"/>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nvPr>
        </p:nvSpPr>
        <p:spPr>
          <a:xfrm>
            <a:off x="6026729" y="1952516"/>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0" name="Content Placeholder 5"/>
          <p:cNvSpPr>
            <a:spLocks noGrp="1"/>
          </p:cNvSpPr>
          <p:nvPr>
            <p:ph sz="quarter" idx="27"/>
          </p:nvPr>
        </p:nvSpPr>
        <p:spPr>
          <a:xfrm>
            <a:off x="482140" y="3969574"/>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2" name="Content Placeholder 6"/>
          <p:cNvSpPr>
            <a:spLocks noGrp="1"/>
          </p:cNvSpPr>
          <p:nvPr>
            <p:ph sz="quarter" idx="28"/>
          </p:nvPr>
        </p:nvSpPr>
        <p:spPr>
          <a:xfrm>
            <a:off x="3256426" y="3969574"/>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4" name="Content Placeholder 7"/>
          <p:cNvSpPr>
            <a:spLocks noGrp="1"/>
          </p:cNvSpPr>
          <p:nvPr>
            <p:ph sz="quarter" idx="29"/>
          </p:nvPr>
        </p:nvSpPr>
        <p:spPr>
          <a:xfrm>
            <a:off x="6026729" y="3969574"/>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1" name="Section Header"/>
          <p:cNvSpPr txBox="1"/>
          <p:nvPr userDrawn="1">
            <p:custDataLst>
              <p:tags r:id="rId1"/>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33" name="Date/Filepath" hidden="1"/>
          <p:cNvSpPr txBox="1"/>
          <p:nvPr userDrawn="1">
            <p:custDataLst>
              <p:tags r:id="rId2"/>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37" name="Draft stamp"/>
          <p:cNvSpPr txBox="1"/>
          <p:nvPr userDrawn="1">
            <p:custDataLst>
              <p:tags r:id="rId3"/>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30"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31"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32" name="Executive Summary"/>
          <p:cNvSpPr txBox="1"/>
          <p:nvPr userDrawn="1">
            <p:custDataLst>
              <p:tags r:id="rId6"/>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39" name="Report Date"/>
          <p:cNvSpPr txBox="1"/>
          <p:nvPr userDrawn="1">
            <p:custDataLst>
              <p:tags r:id="rId7"/>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41"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20" name="Disclaimer" hidden="1"/>
          <p:cNvSpPr txBox="1"/>
          <p:nvPr userDrawn="1">
            <p:custDataLst>
              <p:tags r:id="rId9"/>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23"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1064228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14" name="Section Header"/>
          <p:cNvSpPr txBox="1"/>
          <p:nvPr userDrawn="1">
            <p:custDataLst>
              <p:tags r:id="rId1"/>
            </p:custDataLst>
          </p:nvPr>
        </p:nvSpPr>
        <p:spPr>
          <a:xfrm>
            <a:off x="482138" y="750347"/>
            <a:ext cx="4987636" cy="121024"/>
          </a:xfrm>
          <a:prstGeom prst="rect">
            <a:avLst/>
          </a:prstGeom>
          <a:noFill/>
        </p:spPr>
        <p:txBody>
          <a:bodyPr wrap="square" lIns="0" tIns="0" rIns="0" bIns="0" rtlCol="0" anchor="b" anchorCtr="0">
            <a:noAutofit/>
          </a:bodyPr>
          <a:lstStyle/>
          <a:p>
            <a:pPr defTabSz="914186"/>
            <a:endParaRPr lang="es-ES" sz="800" dirty="0">
              <a:solidFill>
                <a:srgbClr val="000000"/>
              </a:solidFill>
            </a:endParaRPr>
          </a:p>
        </p:txBody>
      </p:sp>
      <p:sp>
        <p:nvSpPr>
          <p:cNvPr id="19" name="Date/Filepath" hidden="1"/>
          <p:cNvSpPr txBox="1"/>
          <p:nvPr userDrawn="1">
            <p:custDataLst>
              <p:tags r:id="rId2"/>
            </p:custDataLst>
          </p:nvPr>
        </p:nvSpPr>
        <p:spPr>
          <a:xfrm>
            <a:off x="2999515" y="475584"/>
            <a:ext cx="5652655" cy="122205"/>
          </a:xfrm>
          <a:prstGeom prst="rect">
            <a:avLst/>
          </a:prstGeom>
          <a:noFill/>
        </p:spPr>
        <p:txBody>
          <a:bodyPr wrap="square" lIns="0" tIns="0" rIns="0" bIns="0" rtlCol="0" anchor="b" anchorCtr="0">
            <a:spAutoFit/>
          </a:bodyPr>
          <a:lstStyle/>
          <a:p>
            <a:pPr algn="r" defTabSz="914186"/>
            <a:r>
              <a:rPr lang="es-ES" sz="800" dirty="0">
                <a:solidFill>
                  <a:srgbClr val="000000"/>
                </a:solidFill>
              </a:rPr>
              <a:t>26/05/2014 C:\Users\blamaspena001\Desktop\ASNEF_Reunión </a:t>
            </a:r>
            <a:r>
              <a:rPr lang="es-ES" sz="800" dirty="0" err="1">
                <a:solidFill>
                  <a:srgbClr val="000000"/>
                </a:solidFill>
              </a:rPr>
              <a:t>Anual_Ismael</a:t>
            </a:r>
            <a:r>
              <a:rPr lang="es-ES" sz="800" dirty="0">
                <a:solidFill>
                  <a:srgbClr val="000000"/>
                </a:solidFill>
              </a:rPr>
              <a:t> Ahmad.pptx</a:t>
            </a:r>
          </a:p>
        </p:txBody>
      </p:sp>
      <p:sp>
        <p:nvSpPr>
          <p:cNvPr id="21" name="Draft stamp"/>
          <p:cNvSpPr txBox="1"/>
          <p:nvPr userDrawn="1">
            <p:custDataLst>
              <p:tags r:id="rId3"/>
            </p:custDataLst>
          </p:nvPr>
        </p:nvSpPr>
        <p:spPr>
          <a:xfrm>
            <a:off x="8344214" y="710008"/>
            <a:ext cx="304571" cy="169277"/>
          </a:xfrm>
          <a:prstGeom prst="rect">
            <a:avLst/>
          </a:prstGeom>
          <a:noFill/>
          <a:ln>
            <a:noFill/>
          </a:ln>
        </p:spPr>
        <p:txBody>
          <a:bodyPr wrap="none" lIns="0" tIns="0" rIns="0" bIns="0" rtlCol="0">
            <a:spAutoFit/>
          </a:bodyPr>
          <a:lstStyle/>
          <a:p>
            <a:pPr algn="r" defTabSz="914186"/>
            <a:r>
              <a:rPr lang="es-ES" sz="1100" dirty="0">
                <a:solidFill>
                  <a:srgbClr val="000000"/>
                </a:solidFill>
              </a:rPr>
              <a:t>Draft</a:t>
            </a:r>
          </a:p>
        </p:txBody>
      </p:sp>
      <p:sp>
        <p:nvSpPr>
          <p:cNvPr id="2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25"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26"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27" name="Executive Summary"/>
          <p:cNvSpPr txBox="1"/>
          <p:nvPr userDrawn="1">
            <p:custDataLst>
              <p:tags r:id="rId6"/>
            </p:custDataLst>
          </p:nvPr>
        </p:nvSpPr>
        <p:spPr>
          <a:xfrm>
            <a:off x="482138" y="6115725"/>
            <a:ext cx="1803863" cy="181045"/>
          </a:xfrm>
          <a:prstGeom prst="rect">
            <a:avLst/>
          </a:prstGeom>
          <a:noFill/>
        </p:spPr>
        <p:txBody>
          <a:bodyPr wrap="square" lIns="0" tIns="0" rIns="0" bIns="0" rtlCol="0">
            <a:spAutoFit/>
          </a:bodyPr>
          <a:lstStyle/>
          <a:p>
            <a:pPr defTabSz="914186">
              <a:lnSpc>
                <a:spcPts val="1436"/>
              </a:lnSpc>
            </a:pPr>
            <a:endParaRPr lang="es-ES" sz="1400" dirty="0">
              <a:solidFill>
                <a:srgbClr val="000000"/>
              </a:solidFill>
            </a:endParaRPr>
          </a:p>
        </p:txBody>
      </p:sp>
      <p:sp>
        <p:nvSpPr>
          <p:cNvPr id="29" name="Report Date"/>
          <p:cNvSpPr txBox="1"/>
          <p:nvPr userDrawn="1">
            <p:custDataLst>
              <p:tags r:id="rId7"/>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30" name="Presentation Disclaimer" hidden="1"/>
          <p:cNvSpPr txBox="1"/>
          <p:nvPr userDrawn="1">
            <p:custDataLst>
              <p:tags r:id="rId8"/>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sp>
        <p:nvSpPr>
          <p:cNvPr id="16" name="Disclaimer" hidden="1"/>
          <p:cNvSpPr txBox="1"/>
          <p:nvPr userDrawn="1">
            <p:custDataLst>
              <p:tags r:id="rId9"/>
            </p:custDataLst>
          </p:nvPr>
        </p:nvSpPr>
        <p:spPr>
          <a:xfrm>
            <a:off x="4638502" y="6420553"/>
            <a:ext cx="2951018" cy="122205"/>
          </a:xfrm>
          <a:prstGeom prst="rect">
            <a:avLst/>
          </a:prstGeom>
          <a:noFill/>
        </p:spPr>
        <p:txBody>
          <a:bodyPr wrap="square" lIns="0" tIns="0" rIns="0" bIns="0" rtlCol="0" anchor="b" anchorCtr="0">
            <a:spAutoFit/>
          </a:bodyPr>
          <a:lstStyle/>
          <a:p>
            <a:pPr defTabSz="914186"/>
            <a:endParaRPr lang="es-ES" sz="800" dirty="0">
              <a:solidFill>
                <a:srgbClr val="000000"/>
              </a:solidFill>
            </a:endParaRPr>
          </a:p>
        </p:txBody>
      </p:sp>
      <p:cxnSp>
        <p:nvCxnSpPr>
          <p:cNvPr id="17"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2861173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066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5"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249758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7092" indent="0">
              <a:buNone/>
              <a:defRPr sz="1800">
                <a:solidFill>
                  <a:schemeClr val="tx1">
                    <a:tint val="75000"/>
                  </a:schemeClr>
                </a:solidFill>
              </a:defRPr>
            </a:lvl2pPr>
            <a:lvl3pPr marL="914186" indent="0">
              <a:buNone/>
              <a:defRPr sz="1600">
                <a:solidFill>
                  <a:schemeClr val="tx1">
                    <a:tint val="75000"/>
                  </a:schemeClr>
                </a:solidFill>
              </a:defRPr>
            </a:lvl3pPr>
            <a:lvl4pPr marL="1371279" indent="0">
              <a:buNone/>
              <a:defRPr sz="1400">
                <a:solidFill>
                  <a:schemeClr val="tx1">
                    <a:tint val="75000"/>
                  </a:schemeClr>
                </a:solidFill>
              </a:defRPr>
            </a:lvl4pPr>
            <a:lvl5pPr marL="1828373" indent="0">
              <a:buNone/>
              <a:defRPr sz="1400">
                <a:solidFill>
                  <a:schemeClr val="tx1">
                    <a:tint val="75000"/>
                  </a:schemeClr>
                </a:solidFill>
              </a:defRPr>
            </a:lvl5pPr>
            <a:lvl6pPr marL="2285466" indent="0">
              <a:buNone/>
              <a:defRPr sz="1400">
                <a:solidFill>
                  <a:schemeClr val="tx1">
                    <a:tint val="75000"/>
                  </a:schemeClr>
                </a:solidFill>
              </a:defRPr>
            </a:lvl6pPr>
            <a:lvl7pPr marL="2742558" indent="0">
              <a:buNone/>
              <a:defRPr sz="1400">
                <a:solidFill>
                  <a:schemeClr val="tx1">
                    <a:tint val="75000"/>
                  </a:schemeClr>
                </a:solidFill>
              </a:defRPr>
            </a:lvl7pPr>
            <a:lvl8pPr marL="3199652" indent="0">
              <a:buNone/>
              <a:defRPr sz="1400">
                <a:solidFill>
                  <a:schemeClr val="tx1">
                    <a:tint val="75000"/>
                  </a:schemeClr>
                </a:solidFill>
              </a:defRPr>
            </a:lvl8pPr>
            <a:lvl9pPr marL="3656744" indent="0">
              <a:buNone/>
              <a:defRPr sz="1400">
                <a:solidFill>
                  <a:schemeClr val="tx1">
                    <a:tint val="75000"/>
                  </a:schemeClr>
                </a:solidFill>
              </a:defRPr>
            </a:lvl9pPr>
          </a:lstStyle>
          <a:p>
            <a:pPr lvl="0"/>
            <a:r>
              <a:rPr lang="es-ES" noProof="0" dirty="0" err="1" smtClean="0"/>
              <a:t>Click</a:t>
            </a:r>
            <a:r>
              <a:rPr lang="es-ES" noProof="0" dirty="0" smtClean="0"/>
              <a:t> to </a:t>
            </a:r>
            <a:r>
              <a:rPr lang="es-ES" noProof="0" dirty="0" err="1" smtClean="0"/>
              <a:t>edit</a:t>
            </a:r>
            <a:r>
              <a:rPr lang="es-ES" noProof="0" dirty="0" smtClean="0"/>
              <a:t> Section </a:t>
            </a:r>
            <a:r>
              <a:rPr lang="es-ES" noProof="0" dirty="0" err="1" smtClean="0"/>
              <a:t>Divider</a:t>
            </a:r>
            <a:r>
              <a:rPr lang="es-ES" noProof="0" dirty="0" smtClean="0"/>
              <a:t> </a:t>
            </a:r>
            <a:r>
              <a:rPr lang="es-ES" noProof="0" dirty="0" err="1" smtClean="0"/>
              <a:t>style</a:t>
            </a:r>
            <a:endParaRPr lang="es-ES" noProof="0" dirty="0" smtClean="0"/>
          </a:p>
        </p:txBody>
      </p:sp>
      <p:sp>
        <p:nvSpPr>
          <p:cNvPr id="13" name="Section Divider Title"/>
          <p:cNvSpPr>
            <a:spLocks noGrp="1"/>
          </p:cNvSpPr>
          <p:nvPr>
            <p:ph type="title" hasCustomPrompt="1"/>
            <p:custDataLst>
              <p:tags r:id="rId2"/>
            </p:custDataLst>
          </p:nvPr>
        </p:nvSpPr>
        <p:spPr>
          <a:xfrm>
            <a:off x="482138" y="1420011"/>
            <a:ext cx="8179724" cy="446276"/>
          </a:xfrm>
        </p:spPr>
        <p:txBody>
          <a:bodyPr wrap="square" tIns="0" bIns="0" anchor="t">
            <a:spAutoFit/>
          </a:bodyPr>
          <a:lstStyle>
            <a:lvl1pPr algn="l">
              <a:defRPr sz="2900" b="1" i="1" cap="none">
                <a:solidFill>
                  <a:schemeClr val="tx1"/>
                </a:solidFill>
              </a:defRPr>
            </a:lvl1pPr>
          </a:lstStyle>
          <a:p>
            <a:r>
              <a:rPr lang="es-ES" noProof="0" dirty="0" err="1" smtClean="0"/>
              <a:t>Click</a:t>
            </a:r>
            <a:r>
              <a:rPr lang="es-ES" noProof="0" dirty="0" smtClean="0"/>
              <a:t> to add Section </a:t>
            </a:r>
            <a:r>
              <a:rPr lang="es-ES" noProof="0" dirty="0" err="1" smtClean="0"/>
              <a:t>Divider</a:t>
            </a:r>
            <a:r>
              <a:rPr lang="es-ES" noProof="0" dirty="0" smtClean="0"/>
              <a:t> </a:t>
            </a:r>
            <a:r>
              <a:rPr lang="es-ES" noProof="0" dirty="0" err="1" smtClean="0"/>
              <a:t>Title</a:t>
            </a:r>
            <a:endParaRPr lang="es-ES" noProof="0" dirty="0"/>
          </a:p>
        </p:txBody>
      </p:sp>
      <p:sp>
        <p:nvSpPr>
          <p:cNvPr id="11" name="Slide Tags" hidden="1"/>
          <p:cNvSpPr txBox="1"/>
          <p:nvPr userDrawn="1">
            <p:custDataLst>
              <p:tags r:id="rId3"/>
            </p:custDataLst>
          </p:nvPr>
        </p:nvSpPr>
        <p:spPr>
          <a:xfrm>
            <a:off x="2" y="201706"/>
            <a:ext cx="1454727" cy="236748"/>
          </a:xfrm>
          <a:prstGeom prst="rect">
            <a:avLst/>
          </a:prstGeom>
          <a:noFill/>
        </p:spPr>
        <p:txBody>
          <a:bodyPr wrap="square" lIns="82048" tIns="41025" rIns="82048" bIns="41025" rtlCol="0">
            <a:spAutoFit/>
          </a:bodyPr>
          <a:lstStyle/>
          <a:p>
            <a:pPr defTabSz="914186"/>
            <a:r>
              <a:rPr lang="es-ES" sz="1000" dirty="0">
                <a:solidFill>
                  <a:srgbClr val="000000"/>
                </a:solidFill>
              </a:rPr>
              <a:t>Slide </a:t>
            </a:r>
            <a:r>
              <a:rPr lang="es-ES" sz="1000" dirty="0" err="1">
                <a:solidFill>
                  <a:srgbClr val="000000"/>
                </a:solidFill>
              </a:rPr>
              <a:t>Tags</a:t>
            </a:r>
            <a:endParaRPr lang="es-ES" sz="1000" dirty="0">
              <a:solidFill>
                <a:srgbClr val="000000"/>
              </a:solidFill>
            </a:endParaRPr>
          </a:p>
        </p:txBody>
      </p:sp>
      <p:sp>
        <p:nvSpPr>
          <p:cNvPr id="8"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9"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10"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16" name="Report Date"/>
          <p:cNvSpPr txBox="1"/>
          <p:nvPr userDrawn="1">
            <p:custDataLst>
              <p:tags r:id="rId6"/>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17" name="Presentation Disclaimer" hidden="1"/>
          <p:cNvSpPr txBox="1"/>
          <p:nvPr userDrawn="1">
            <p:custDataLst>
              <p:tags r:id="rId7"/>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cxnSp>
        <p:nvCxnSpPr>
          <p:cNvPr id="12"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4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2857249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3"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7092" indent="0">
              <a:buNone/>
              <a:defRPr sz="1800">
                <a:solidFill>
                  <a:schemeClr val="tx1">
                    <a:tint val="75000"/>
                  </a:schemeClr>
                </a:solidFill>
              </a:defRPr>
            </a:lvl2pPr>
            <a:lvl3pPr marL="914186" indent="0">
              <a:buNone/>
              <a:defRPr sz="1600">
                <a:solidFill>
                  <a:schemeClr val="tx1">
                    <a:tint val="75000"/>
                  </a:schemeClr>
                </a:solidFill>
              </a:defRPr>
            </a:lvl3pPr>
            <a:lvl4pPr marL="1371279" indent="0">
              <a:buNone/>
              <a:defRPr sz="1400">
                <a:solidFill>
                  <a:schemeClr val="tx1">
                    <a:tint val="75000"/>
                  </a:schemeClr>
                </a:solidFill>
              </a:defRPr>
            </a:lvl4pPr>
            <a:lvl5pPr marL="1828373" indent="0">
              <a:buNone/>
              <a:defRPr sz="1400">
                <a:solidFill>
                  <a:schemeClr val="tx1">
                    <a:tint val="75000"/>
                  </a:schemeClr>
                </a:solidFill>
              </a:defRPr>
            </a:lvl5pPr>
            <a:lvl6pPr marL="2285466" indent="0">
              <a:buNone/>
              <a:defRPr sz="1400">
                <a:solidFill>
                  <a:schemeClr val="tx1">
                    <a:tint val="75000"/>
                  </a:schemeClr>
                </a:solidFill>
              </a:defRPr>
            </a:lvl6pPr>
            <a:lvl7pPr marL="2742558" indent="0">
              <a:buNone/>
              <a:defRPr sz="1400">
                <a:solidFill>
                  <a:schemeClr val="tx1">
                    <a:tint val="75000"/>
                  </a:schemeClr>
                </a:solidFill>
              </a:defRPr>
            </a:lvl7pPr>
            <a:lvl8pPr marL="3199652" indent="0">
              <a:buNone/>
              <a:defRPr sz="1400">
                <a:solidFill>
                  <a:schemeClr val="tx1">
                    <a:tint val="75000"/>
                  </a:schemeClr>
                </a:solidFill>
              </a:defRPr>
            </a:lvl8pPr>
            <a:lvl9pPr marL="3656744" indent="0">
              <a:buNone/>
              <a:defRPr sz="1400">
                <a:solidFill>
                  <a:schemeClr val="tx1">
                    <a:tint val="75000"/>
                  </a:schemeClr>
                </a:solidFill>
              </a:defRPr>
            </a:lvl9pPr>
          </a:lstStyle>
          <a:p>
            <a:pPr lvl="0"/>
            <a:r>
              <a:rPr lang="es-ES" noProof="0" dirty="0" err="1" smtClean="0"/>
              <a:t>Click</a:t>
            </a:r>
            <a:r>
              <a:rPr lang="es-ES" noProof="0" dirty="0" smtClean="0"/>
              <a:t> to </a:t>
            </a:r>
            <a:r>
              <a:rPr lang="es-ES" noProof="0" dirty="0" err="1" smtClean="0"/>
              <a:t>edit</a:t>
            </a:r>
            <a:r>
              <a:rPr lang="es-ES" noProof="0" dirty="0" smtClean="0"/>
              <a:t> </a:t>
            </a:r>
            <a:r>
              <a:rPr lang="es-ES" noProof="0" dirty="0" err="1" smtClean="0"/>
              <a:t>Appendix</a:t>
            </a:r>
            <a:r>
              <a:rPr lang="es-ES" noProof="0" dirty="0" smtClean="0"/>
              <a:t> </a:t>
            </a:r>
            <a:r>
              <a:rPr lang="es-ES" noProof="0" dirty="0" err="1" smtClean="0"/>
              <a:t>Divider</a:t>
            </a:r>
            <a:r>
              <a:rPr lang="es-ES" noProof="0" dirty="0" smtClean="0"/>
              <a:t> </a:t>
            </a:r>
            <a:r>
              <a:rPr lang="es-ES" noProof="0" dirty="0" err="1" smtClean="0"/>
              <a:t>style</a:t>
            </a:r>
            <a:endParaRPr lang="es-ES" noProof="0" dirty="0" smtClean="0"/>
          </a:p>
        </p:txBody>
      </p:sp>
      <p:sp>
        <p:nvSpPr>
          <p:cNvPr id="2" name="Appendix Divider Title"/>
          <p:cNvSpPr>
            <a:spLocks noGrp="1"/>
          </p:cNvSpPr>
          <p:nvPr>
            <p:ph type="title" hasCustomPrompt="1"/>
            <p:custDataLst>
              <p:tags r:id="rId2"/>
            </p:custDataLst>
          </p:nvPr>
        </p:nvSpPr>
        <p:spPr>
          <a:xfrm>
            <a:off x="482138" y="1420011"/>
            <a:ext cx="8179724" cy="446276"/>
          </a:xfrm>
        </p:spPr>
        <p:txBody>
          <a:bodyPr wrap="square" tIns="0" bIns="0" anchor="t">
            <a:spAutoFit/>
          </a:bodyPr>
          <a:lstStyle>
            <a:lvl1pPr algn="l">
              <a:defRPr sz="2900" b="1" i="1" cap="none" baseline="0">
                <a:latin typeface="+mj-lt"/>
              </a:defRPr>
            </a:lvl1pPr>
          </a:lstStyle>
          <a:p>
            <a:r>
              <a:rPr lang="es-ES" noProof="0" dirty="0" err="1" smtClean="0"/>
              <a:t>Click</a:t>
            </a:r>
            <a:r>
              <a:rPr lang="es-ES" noProof="0" dirty="0" smtClean="0"/>
              <a:t> to add </a:t>
            </a:r>
            <a:r>
              <a:rPr lang="es-ES" noProof="0" dirty="0" err="1" smtClean="0"/>
              <a:t>Appendix</a:t>
            </a:r>
            <a:r>
              <a:rPr lang="es-ES" noProof="0" dirty="0" smtClean="0"/>
              <a:t> </a:t>
            </a:r>
            <a:r>
              <a:rPr lang="es-ES" noProof="0" dirty="0" err="1" smtClean="0"/>
              <a:t>Divider</a:t>
            </a:r>
            <a:r>
              <a:rPr lang="es-ES" noProof="0" dirty="0" smtClean="0"/>
              <a:t> </a:t>
            </a:r>
            <a:r>
              <a:rPr lang="es-ES" noProof="0" dirty="0" err="1" smtClean="0"/>
              <a:t>Title</a:t>
            </a:r>
            <a:endParaRPr lang="es-ES" noProof="0" dirty="0"/>
          </a:p>
        </p:txBody>
      </p:sp>
      <p:sp>
        <p:nvSpPr>
          <p:cNvPr id="16" name="Slide Tags" hidden="1"/>
          <p:cNvSpPr txBox="1"/>
          <p:nvPr userDrawn="1">
            <p:custDataLst>
              <p:tags r:id="rId3"/>
            </p:custDataLst>
          </p:nvPr>
        </p:nvSpPr>
        <p:spPr>
          <a:xfrm>
            <a:off x="2" y="201706"/>
            <a:ext cx="1454727" cy="236748"/>
          </a:xfrm>
          <a:prstGeom prst="rect">
            <a:avLst/>
          </a:prstGeom>
          <a:noFill/>
        </p:spPr>
        <p:txBody>
          <a:bodyPr wrap="square" lIns="82048" tIns="41025" rIns="82048" bIns="41025" rtlCol="0">
            <a:spAutoFit/>
          </a:bodyPr>
          <a:lstStyle/>
          <a:p>
            <a:pPr defTabSz="914186"/>
            <a:r>
              <a:rPr lang="es-ES" sz="1000" dirty="0">
                <a:solidFill>
                  <a:srgbClr val="000000"/>
                </a:solidFill>
              </a:rPr>
              <a:t>Slide </a:t>
            </a:r>
            <a:r>
              <a:rPr lang="es-ES" sz="1000" dirty="0" err="1">
                <a:solidFill>
                  <a:srgbClr val="000000"/>
                </a:solidFill>
              </a:rPr>
              <a:t>Tags</a:t>
            </a:r>
            <a:endParaRPr lang="es-ES" sz="1000" dirty="0">
              <a:solidFill>
                <a:srgbClr val="000000"/>
              </a:solidFill>
            </a:endParaRPr>
          </a:p>
        </p:txBody>
      </p:sp>
      <p:sp>
        <p:nvSpPr>
          <p:cNvPr id="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4186">
              <a:lnSpc>
                <a:spcPts val="897"/>
              </a:lnSpc>
            </a:pPr>
            <a:r>
              <a:rPr lang="es-ES" sz="800" dirty="0">
                <a:solidFill>
                  <a:srgbClr val="000000"/>
                </a:solidFill>
                <a:cs typeface="Arial" pitchFamily="34" charset="0"/>
              </a:rPr>
              <a:t>PwC</a:t>
            </a:r>
          </a:p>
        </p:txBody>
      </p:sp>
      <p:sp>
        <p:nvSpPr>
          <p:cNvPr id="11" name="Page Number"/>
          <p:cNvSpPr txBox="1"/>
          <p:nvPr userDrawn="1">
            <p:custDataLst>
              <p:tags r:id="rId4"/>
            </p:custDataLst>
          </p:nvPr>
        </p:nvSpPr>
        <p:spPr>
          <a:xfrm>
            <a:off x="8361223" y="6430386"/>
            <a:ext cx="290945" cy="93877"/>
          </a:xfrm>
          <a:prstGeom prst="rect">
            <a:avLst/>
          </a:prstGeom>
          <a:noFill/>
        </p:spPr>
        <p:txBody>
          <a:bodyPr wrap="none" lIns="0" tIns="0" rIns="0" bIns="0" rtlCol="0">
            <a:noAutofit/>
          </a:bodyPr>
          <a:lstStyle/>
          <a:p>
            <a:pPr algn="r" defTabSz="914186">
              <a:lnSpc>
                <a:spcPts val="897"/>
              </a:lnSpc>
            </a:pPr>
            <a:endParaRPr lang="es-ES" sz="800" dirty="0">
              <a:solidFill>
                <a:srgbClr val="000000"/>
              </a:solidFill>
            </a:endParaRPr>
          </a:p>
        </p:txBody>
      </p:sp>
      <p:sp>
        <p:nvSpPr>
          <p:cNvPr id="12" name="Section Footer"/>
          <p:cNvSpPr txBox="1"/>
          <p:nvPr userDrawn="1">
            <p:custDataLst>
              <p:tags r:id="rId5"/>
            </p:custDataLst>
          </p:nvPr>
        </p:nvSpPr>
        <p:spPr>
          <a:xfrm>
            <a:off x="488634" y="6297093"/>
            <a:ext cx="4015047" cy="122205"/>
          </a:xfrm>
          <a:prstGeom prst="rect">
            <a:avLst/>
          </a:prstGeom>
          <a:noFill/>
          <a:ln>
            <a:noFill/>
          </a:ln>
        </p:spPr>
        <p:txBody>
          <a:bodyPr wrap="square" lIns="0" tIns="0" rIns="0" bIns="0" rtlCol="0" anchor="b" anchorCtr="0">
            <a:spAutoFit/>
          </a:bodyPr>
          <a:lstStyle/>
          <a:p>
            <a:pPr defTabSz="914186"/>
            <a:endParaRPr lang="es-ES" sz="800" dirty="0">
              <a:solidFill>
                <a:srgbClr val="000000"/>
              </a:solidFill>
            </a:endParaRPr>
          </a:p>
        </p:txBody>
      </p:sp>
      <p:sp>
        <p:nvSpPr>
          <p:cNvPr id="13" name="Report Date"/>
          <p:cNvSpPr txBox="1"/>
          <p:nvPr userDrawn="1">
            <p:custDataLst>
              <p:tags r:id="rId6"/>
            </p:custDataLst>
          </p:nvPr>
        </p:nvSpPr>
        <p:spPr>
          <a:xfrm>
            <a:off x="8134561" y="6301295"/>
            <a:ext cx="518790" cy="122205"/>
          </a:xfrm>
          <a:prstGeom prst="rect">
            <a:avLst/>
          </a:prstGeom>
          <a:noFill/>
        </p:spPr>
        <p:txBody>
          <a:bodyPr wrap="none" lIns="0" tIns="0" rIns="0" bIns="0" rtlCol="0">
            <a:spAutoFit/>
          </a:bodyPr>
          <a:lstStyle/>
          <a:p>
            <a:pPr indent="-246146" algn="r" defTabSz="914186">
              <a:spcAft>
                <a:spcPts val="808"/>
              </a:spcAft>
            </a:pPr>
            <a:r>
              <a:rPr lang="es-ES" sz="800">
                <a:solidFill>
                  <a:srgbClr val="000000"/>
                </a:solidFill>
              </a:rPr>
              <a:t>Mayo 2014</a:t>
            </a:r>
            <a:endParaRPr lang="es-ES" sz="800" dirty="0">
              <a:solidFill>
                <a:srgbClr val="000000"/>
              </a:solidFill>
            </a:endParaRPr>
          </a:p>
        </p:txBody>
      </p:sp>
      <p:sp>
        <p:nvSpPr>
          <p:cNvPr id="14" name="Presentation Disclaimer" hidden="1"/>
          <p:cNvSpPr txBox="1"/>
          <p:nvPr userDrawn="1">
            <p:custDataLst>
              <p:tags r:id="rId7"/>
            </p:custDataLst>
          </p:nvPr>
        </p:nvSpPr>
        <p:spPr>
          <a:xfrm>
            <a:off x="488632" y="6179936"/>
            <a:ext cx="7340138" cy="122205"/>
          </a:xfrm>
          <a:prstGeom prst="rect">
            <a:avLst/>
          </a:prstGeom>
          <a:noFill/>
        </p:spPr>
        <p:txBody>
          <a:bodyPr wrap="square" lIns="0" tIns="0" rIns="0" bIns="0" rtlCol="0" anchor="t" anchorCtr="0">
            <a:spAutoFit/>
          </a:bodyPr>
          <a:lstStyle/>
          <a:p>
            <a:pPr defTabSz="914186"/>
            <a:endParaRPr lang="es-ES" sz="800" dirty="0">
              <a:solidFill>
                <a:srgbClr val="000000"/>
              </a:solidFill>
            </a:endParaRPr>
          </a:p>
        </p:txBody>
      </p:sp>
      <p:cxnSp>
        <p:nvCxnSpPr>
          <p:cNvPr id="15" name="Frame Line"/>
          <p:cNvCxnSpPr/>
          <p:nvPr userDrawn="1"/>
        </p:nvCxnSpPr>
        <p:spPr>
          <a:xfrm flipV="1">
            <a:off x="346365"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823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027609"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914186"/>
                <a:endParaRPr lang="es-E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86"/>
                <a:endParaRPr lang="es-E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5" y="1944447"/>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s-ES" noProof="0" dirty="0" err="1" smtClean="0"/>
              <a:t>Subtitle</a:t>
            </a:r>
            <a:r>
              <a:rPr lang="es-ES" noProof="0" dirty="0" smtClean="0"/>
              <a:t> (use </a:t>
            </a:r>
            <a:r>
              <a:rPr lang="es-ES" noProof="0" dirty="0" err="1" smtClean="0"/>
              <a:t>this</a:t>
            </a:r>
            <a:r>
              <a:rPr lang="es-ES" noProof="0" dirty="0" smtClean="0"/>
              <a:t> </a:t>
            </a:r>
            <a:r>
              <a:rPr lang="es-ES" noProof="0" dirty="0" err="1" smtClean="0"/>
              <a:t>layout</a:t>
            </a:r>
            <a:r>
              <a:rPr lang="es-ES" noProof="0" dirty="0" smtClean="0"/>
              <a:t> </a:t>
            </a:r>
            <a:r>
              <a:rPr lang="es-ES" noProof="0" dirty="0" err="1" smtClean="0"/>
              <a:t>if</a:t>
            </a:r>
            <a:r>
              <a:rPr lang="es-ES" noProof="0" dirty="0" smtClean="0"/>
              <a:t> </a:t>
            </a:r>
            <a:r>
              <a:rPr lang="es-ES" noProof="0" dirty="0" err="1" smtClean="0"/>
              <a:t>subtitle</a:t>
            </a:r>
            <a:r>
              <a:rPr lang="es-ES" noProof="0" dirty="0" smtClean="0"/>
              <a:t> </a:t>
            </a:r>
            <a:r>
              <a:rPr lang="es-ES" noProof="0" dirty="0" err="1" smtClean="0"/>
              <a:t>needs</a:t>
            </a:r>
            <a:r>
              <a:rPr lang="es-ES" noProof="0" dirty="0" smtClean="0"/>
              <a:t> </a:t>
            </a:r>
            <a:r>
              <a:rPr lang="es-ES" noProof="0" dirty="0" err="1" smtClean="0"/>
              <a:t>three</a:t>
            </a:r>
            <a:r>
              <a:rPr lang="es-ES" noProof="0" dirty="0" smtClean="0"/>
              <a:t> </a:t>
            </a:r>
            <a:r>
              <a:rPr lang="es-ES" noProof="0" dirty="0" err="1" smtClean="0"/>
              <a:t>lines</a:t>
            </a:r>
            <a:r>
              <a:rPr lang="es-ES" noProof="0" dirty="0" smtClean="0"/>
              <a:t> and your </a:t>
            </a:r>
            <a:r>
              <a:rPr lang="es-ES" noProof="0" dirty="0" err="1" smtClean="0"/>
              <a:t>Title</a:t>
            </a:r>
            <a:r>
              <a:rPr lang="es-ES" noProof="0" dirty="0" smtClean="0"/>
              <a:t> </a:t>
            </a:r>
            <a:r>
              <a:rPr lang="es-ES" noProof="0" dirty="0" err="1" smtClean="0"/>
              <a:t>needs</a:t>
            </a:r>
            <a:r>
              <a:rPr lang="es-ES" noProof="0" dirty="0" smtClean="0"/>
              <a:t> </a:t>
            </a:r>
            <a:r>
              <a:rPr lang="es-ES" noProof="0" dirty="0" err="1" smtClean="0"/>
              <a:t>two</a:t>
            </a:r>
            <a:r>
              <a:rPr lang="es-ES" noProof="0" dirty="0" smtClean="0"/>
              <a:t>)</a:t>
            </a:r>
          </a:p>
        </p:txBody>
      </p:sp>
      <p:sp>
        <p:nvSpPr>
          <p:cNvPr id="2" name="Report Title"/>
          <p:cNvSpPr>
            <a:spLocks noGrp="1"/>
          </p:cNvSpPr>
          <p:nvPr userDrawn="1">
            <p:ph type="ctrTitle" hasCustomPrompt="1"/>
            <p:custDataLst>
              <p:tags r:id="rId2"/>
            </p:custDataLst>
          </p:nvPr>
        </p:nvSpPr>
        <p:spPr bwMode="white">
          <a:xfrm>
            <a:off x="1869835" y="1112679"/>
            <a:ext cx="5403273" cy="806824"/>
          </a:xfrm>
        </p:spPr>
        <p:txBody>
          <a:bodyPr vert="horz" lIns="0" tIns="0" rIns="0" bIns="0" rtlCol="0" anchor="t" anchorCtr="0">
            <a:noAutofit/>
          </a:bodyPr>
          <a:lstStyle>
            <a:lvl1pPr algn="l" defTabSz="914186"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9" y="3291843"/>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32" name="Draft stamp"/>
          <p:cNvSpPr txBox="1"/>
          <p:nvPr userDrawn="1">
            <p:custDataLst>
              <p:tags r:id="rId4"/>
            </p:custDataLst>
          </p:nvPr>
        </p:nvSpPr>
        <p:spPr>
          <a:xfrm>
            <a:off x="482139" y="3566163"/>
            <a:ext cx="1246909" cy="138499"/>
          </a:xfrm>
          <a:prstGeom prst="rect">
            <a:avLst/>
          </a:prstGeom>
          <a:noFill/>
          <a:ln>
            <a:noFill/>
          </a:ln>
        </p:spPr>
        <p:txBody>
          <a:bodyPr wrap="square" lIns="0" tIns="0" rIns="0" bIns="0" rtlCol="0" anchor="t" anchorCtr="0">
            <a:spAutoFit/>
          </a:bodyPr>
          <a:lstStyle/>
          <a:p>
            <a:pPr defTabSz="914186"/>
            <a:r>
              <a:rPr lang="es-ES" sz="900" b="1" i="1" dirty="0">
                <a:solidFill>
                  <a:srgbClr val="000000"/>
                </a:solidFill>
                <a:latin typeface="Georgia" pitchFamily="18" charset="0"/>
                <a:cs typeface="Arial" pitchFamily="34" charset="0"/>
              </a:rPr>
              <a:t> </a:t>
            </a:r>
          </a:p>
        </p:txBody>
      </p:sp>
      <p:sp>
        <p:nvSpPr>
          <p:cNvPr id="31" name="Report Date"/>
          <p:cNvSpPr txBox="1"/>
          <p:nvPr userDrawn="1">
            <p:custDataLst>
              <p:tags r:id="rId5"/>
            </p:custDataLst>
          </p:nvPr>
        </p:nvSpPr>
        <p:spPr bwMode="white">
          <a:xfrm>
            <a:off x="482139" y="3832415"/>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33" name="Descriptor"/>
          <p:cNvSpPr txBox="1"/>
          <p:nvPr userDrawn="1">
            <p:custDataLst>
              <p:tags r:id="rId6"/>
            </p:custDataLst>
          </p:nvPr>
        </p:nvSpPr>
        <p:spPr bwMode="white">
          <a:xfrm>
            <a:off x="1870364" y="742280"/>
            <a:ext cx="32060" cy="138499"/>
          </a:xfrm>
          <a:prstGeom prst="rect">
            <a:avLst/>
          </a:prstGeom>
          <a:noFill/>
          <a:ln>
            <a:noFill/>
          </a:ln>
        </p:spPr>
        <p:txBody>
          <a:bodyPr wrap="none" lIns="0" tIns="0" rIns="0" bIns="0" rtlCol="0">
            <a:spAutoFit/>
          </a:bodyPr>
          <a:lstStyle/>
          <a:p>
            <a:pPr defTabSz="914186"/>
            <a:r>
              <a:rPr lang="es-ES" sz="900" dirty="0">
                <a:solidFill>
                  <a:srgbClr val="FFFFFF"/>
                </a:solidFill>
                <a:cs typeface="Arial" pitchFamily="34" charset="0"/>
              </a:rPr>
              <a:t> </a:t>
            </a:r>
          </a:p>
        </p:txBody>
      </p:sp>
      <p:cxnSp>
        <p:nvCxnSpPr>
          <p:cNvPr id="25"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Content Placeholder 34"/>
          <p:cNvSpPr>
            <a:spLocks noGrp="1"/>
          </p:cNvSpPr>
          <p:nvPr>
            <p:ph sz="quarter" idx="10" hasCustomPrompt="1"/>
            <p:custDataLst>
              <p:tags r:id="rId7"/>
            </p:custDataLst>
          </p:nvPr>
        </p:nvSpPr>
        <p:spPr>
          <a:xfrm>
            <a:off x="482139" y="4098666"/>
            <a:ext cx="1113905" cy="1145689"/>
          </a:xfrm>
        </p:spPr>
        <p:txBody>
          <a:bodyPr/>
          <a:lstStyle>
            <a:lvl1pPr>
              <a:defRPr sz="900" i="1"/>
            </a:lvl1pPr>
          </a:lstStyle>
          <a:p>
            <a:pPr lvl="0"/>
            <a:r>
              <a:rPr lang="es-ES" dirty="0" err="1" smtClean="0"/>
              <a:t>Click</a:t>
            </a:r>
            <a:r>
              <a:rPr lang="es-ES" dirty="0" smtClean="0"/>
              <a:t> to </a:t>
            </a:r>
            <a:r>
              <a:rPr lang="es-ES" dirty="0" err="1" smtClean="0"/>
              <a:t>enter</a:t>
            </a:r>
            <a:r>
              <a:rPr lang="es-ES" dirty="0" smtClean="0"/>
              <a:t> </a:t>
            </a:r>
            <a:r>
              <a:rPr lang="es-ES" dirty="0" err="1" smtClean="0"/>
              <a:t>text</a:t>
            </a:r>
            <a:endParaRPr lang="es-ES" dirty="0"/>
          </a:p>
        </p:txBody>
      </p:sp>
      <p:sp>
        <p:nvSpPr>
          <p:cNvPr id="36" name="Cover image"/>
          <p:cNvSpPr txBox="1">
            <a:spLocks noChangeAspect="1"/>
          </p:cNvSpPr>
          <p:nvPr userDrawn="1">
            <p:custDataLst>
              <p:tags r:id="rId8"/>
            </p:custDataLst>
          </p:nvPr>
        </p:nvSpPr>
        <p:spPr>
          <a:xfrm>
            <a:off x="1731213" y="3167623"/>
            <a:ext cx="6109026" cy="2823882"/>
          </a:xfrm>
          <a:prstGeom prst="rect">
            <a:avLst/>
          </a:prstGeom>
          <a:noFill/>
          <a:ln w="3175">
            <a:noFill/>
          </a:ln>
        </p:spPr>
        <p:txBody>
          <a:bodyPr wrap="square" lIns="0" tIns="0" rIns="0" bIns="0" rtlCol="0">
            <a:noAutofit/>
          </a:bodyPr>
          <a:lstStyle/>
          <a:p>
            <a:pPr indent="-274256" defTabSz="914186">
              <a:spcAft>
                <a:spcPts val="900"/>
              </a:spcAft>
            </a:pPr>
            <a:endParaRPr lang="es-ES" sz="2000" dirty="0">
              <a:solidFill>
                <a:srgbClr val="000000"/>
              </a:solidFill>
              <a:latin typeface="Georgia" pitchFamily="18" charset="0"/>
            </a:endParaRPr>
          </a:p>
        </p:txBody>
      </p:sp>
    </p:spTree>
    <p:extLst>
      <p:ext uri="{BB962C8B-B14F-4D97-AF65-F5344CB8AC3E}">
        <p14:creationId xmlns:p14="http://schemas.microsoft.com/office/powerpoint/2010/main" val="2969310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6" name="Logo with Panels"/>
          <p:cNvGrpSpPr/>
          <p:nvPr userDrawn="1"/>
        </p:nvGrpSpPr>
        <p:grpSpPr>
          <a:xfrm>
            <a:off x="1027607" y="5640894"/>
            <a:ext cx="1107260" cy="816350"/>
            <a:chOff x="3835013" y="2828854"/>
            <a:chExt cx="1217986" cy="925197"/>
          </a:xfrm>
        </p:grpSpPr>
        <p:grpSp>
          <p:nvGrpSpPr>
            <p:cNvPr id="47" name="Logo Panels"/>
            <p:cNvGrpSpPr/>
            <p:nvPr/>
          </p:nvGrpSpPr>
          <p:grpSpPr>
            <a:xfrm>
              <a:off x="4609614" y="2828854"/>
              <a:ext cx="443385" cy="397546"/>
              <a:chOff x="4609614" y="2828854"/>
              <a:chExt cx="443385" cy="397546"/>
            </a:xfrm>
          </p:grpSpPr>
          <p:sp>
            <p:nvSpPr>
              <p:cNvPr id="51"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2"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3"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4"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5"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6"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7"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8"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9" name="Rectangle 9"/>
              <p:cNvSpPr>
                <a:spLocks/>
              </p:cNvSpPr>
              <p:nvPr/>
            </p:nvSpPr>
            <p:spPr bwMode="gray">
              <a:xfrm>
                <a:off x="4609616" y="2944211"/>
                <a:ext cx="224321" cy="282188"/>
              </a:xfrm>
              <a:prstGeom prst="rect">
                <a:avLst/>
              </a:pr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60"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61"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62"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grpSp>
        <p:grpSp>
          <p:nvGrpSpPr>
            <p:cNvPr id="48" name="Logo"/>
            <p:cNvGrpSpPr/>
            <p:nvPr/>
          </p:nvGrpSpPr>
          <p:grpSpPr>
            <a:xfrm>
              <a:off x="3835013" y="3226397"/>
              <a:ext cx="905256" cy="527654"/>
              <a:chOff x="3835013" y="3226397"/>
              <a:chExt cx="905256" cy="527654"/>
            </a:xfrm>
          </p:grpSpPr>
          <p:sp>
            <p:nvSpPr>
              <p:cNvPr id="49"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50" name="Freeform 49"/>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grpSp>
      </p:grpSp>
      <p:cxnSp>
        <p:nvCxnSpPr>
          <p:cNvPr id="72" name="Frame Line"/>
          <p:cNvCxnSpPr/>
          <p:nvPr userDrawn="1"/>
        </p:nvCxnSpPr>
        <p:spPr>
          <a:xfrm flipV="1">
            <a:off x="1731820" y="1006540"/>
            <a:ext cx="6923050" cy="136460"/>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userDrawn="1">
            <p:ph type="subTitle" idx="1" hasCustomPrompt="1"/>
            <p:custDataLst>
              <p:tags r:id="rId1"/>
            </p:custDataLst>
          </p:nvPr>
        </p:nvSpPr>
        <p:spPr>
          <a:xfrm>
            <a:off x="1869835" y="1944444"/>
            <a:ext cx="5403273" cy="806824"/>
          </a:xfrm>
        </p:spPr>
        <p:txBody>
          <a:bodyPr tIns="0" bIns="0"/>
          <a:lstStyle>
            <a:lvl1pPr marL="0" indent="0" algn="l">
              <a:lnSpc>
                <a:spcPct val="90000"/>
              </a:lnSpc>
              <a:spcAft>
                <a:spcPts val="0"/>
              </a:spcAft>
              <a:buNone/>
              <a:defRPr sz="2900" baseline="0">
                <a:solidFill>
                  <a:schemeClr val="tx1"/>
                </a:solidFill>
                <a:latin typeface="+mj-lt"/>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s-ES" noProof="0" dirty="0" err="1" smtClean="0"/>
              <a:t>Subtitle</a:t>
            </a:r>
            <a:r>
              <a:rPr lang="es-ES" noProof="0" dirty="0" smtClean="0"/>
              <a:t>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one line)</a:t>
            </a:r>
            <a:endParaRPr lang="es-ES" noProof="0" dirty="0"/>
          </a:p>
        </p:txBody>
      </p:sp>
      <p:sp>
        <p:nvSpPr>
          <p:cNvPr id="2" name="Report Title"/>
          <p:cNvSpPr>
            <a:spLocks noGrp="1"/>
          </p:cNvSpPr>
          <p:nvPr userDrawn="1">
            <p:ph type="ctrTitle" hasCustomPrompt="1"/>
            <p:custDataLst>
              <p:tags r:id="rId2"/>
            </p:custDataLst>
          </p:nvPr>
        </p:nvSpPr>
        <p:spPr>
          <a:xfrm>
            <a:off x="1869835" y="1112679"/>
            <a:ext cx="5403273" cy="806824"/>
          </a:xfrm>
        </p:spPr>
        <p:txBody>
          <a:bodyPr vert="horz" lIns="0" tIns="0" rIns="0" bIns="0" rtlCol="0" anchor="t" anchorCtr="0">
            <a:noAutofit/>
          </a:bodyPr>
          <a:lstStyle>
            <a:lvl1pPr algn="l" defTabSz="914186"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9" y="3291843"/>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32" name="Draft stamp"/>
          <p:cNvSpPr txBox="1"/>
          <p:nvPr userDrawn="1">
            <p:custDataLst>
              <p:tags r:id="rId4"/>
            </p:custDataLst>
          </p:nvPr>
        </p:nvSpPr>
        <p:spPr>
          <a:xfrm>
            <a:off x="482139" y="3566163"/>
            <a:ext cx="1246909" cy="138499"/>
          </a:xfrm>
          <a:prstGeom prst="rect">
            <a:avLst/>
          </a:prstGeom>
          <a:noFill/>
          <a:ln>
            <a:noFill/>
          </a:ln>
        </p:spPr>
        <p:txBody>
          <a:bodyPr wrap="square" lIns="0" tIns="0" rIns="0" bIns="0" rtlCol="0" anchor="t" anchorCtr="0">
            <a:spAutoFit/>
          </a:bodyPr>
          <a:lstStyle/>
          <a:p>
            <a:pPr defTabSz="914186"/>
            <a:r>
              <a:rPr lang="es-ES" sz="900" b="1" i="1" dirty="0">
                <a:solidFill>
                  <a:srgbClr val="000000"/>
                </a:solidFill>
                <a:latin typeface="Georgia" pitchFamily="18" charset="0"/>
                <a:cs typeface="Arial" pitchFamily="34" charset="0"/>
              </a:rPr>
              <a:t> </a:t>
            </a:r>
          </a:p>
        </p:txBody>
      </p:sp>
      <p:sp>
        <p:nvSpPr>
          <p:cNvPr id="31" name="Report Date"/>
          <p:cNvSpPr txBox="1"/>
          <p:nvPr userDrawn="1">
            <p:custDataLst>
              <p:tags r:id="rId5"/>
            </p:custDataLst>
          </p:nvPr>
        </p:nvSpPr>
        <p:spPr>
          <a:xfrm>
            <a:off x="482139" y="3832415"/>
            <a:ext cx="1113905" cy="138499"/>
          </a:xfrm>
          <a:prstGeom prst="rect">
            <a:avLst/>
          </a:prstGeom>
          <a:noFill/>
          <a:ln>
            <a:noFill/>
          </a:ln>
        </p:spPr>
        <p:txBody>
          <a:bodyPr wrap="square" lIns="0" tIns="0" rIns="0" bIns="0" rtlCol="0">
            <a:spAutoFit/>
          </a:bodyPr>
          <a:lstStyle/>
          <a:p>
            <a:pPr defTabSz="914186"/>
            <a:endParaRPr lang="es-ES" sz="900" i="1" dirty="0">
              <a:solidFill>
                <a:srgbClr val="000000"/>
              </a:solidFill>
              <a:latin typeface="Georgia" pitchFamily="18" charset="0"/>
              <a:cs typeface="Arial" pitchFamily="34" charset="0"/>
            </a:endParaRPr>
          </a:p>
        </p:txBody>
      </p:sp>
      <p:sp>
        <p:nvSpPr>
          <p:cNvPr id="25" name="Descriptor"/>
          <p:cNvSpPr txBox="1"/>
          <p:nvPr userDrawn="1">
            <p:custDataLst>
              <p:tags r:id="rId6"/>
            </p:custDataLst>
          </p:nvPr>
        </p:nvSpPr>
        <p:spPr>
          <a:xfrm>
            <a:off x="1870364" y="742280"/>
            <a:ext cx="32060" cy="138499"/>
          </a:xfrm>
          <a:prstGeom prst="rect">
            <a:avLst/>
          </a:prstGeom>
          <a:noFill/>
          <a:ln>
            <a:noFill/>
          </a:ln>
        </p:spPr>
        <p:txBody>
          <a:bodyPr wrap="none" lIns="0" tIns="0" rIns="0" bIns="0" rtlCol="0">
            <a:spAutoFit/>
          </a:bodyPr>
          <a:lstStyle/>
          <a:p>
            <a:pPr defTabSz="914186"/>
            <a:r>
              <a:rPr lang="es-ES" sz="900" dirty="0">
                <a:solidFill>
                  <a:srgbClr val="000000"/>
                </a:solidFill>
                <a:cs typeface="Arial" pitchFamily="34" charset="0"/>
              </a:rPr>
              <a:t> </a:t>
            </a:r>
          </a:p>
        </p:txBody>
      </p:sp>
      <p:cxnSp>
        <p:nvCxnSpPr>
          <p:cNvPr id="26"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516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Slide: Colour">
    <p:spTree>
      <p:nvGrpSpPr>
        <p:cNvPr id="1" name=""/>
        <p:cNvGrpSpPr/>
        <p:nvPr/>
      </p:nvGrpSpPr>
      <p:grpSpPr>
        <a:xfrm>
          <a:off x="0" y="0"/>
          <a:ext cx="0" cy="0"/>
          <a:chOff x="0" y="0"/>
          <a:chExt cx="0" cy="0"/>
        </a:xfrm>
      </p:grpSpPr>
      <p:grpSp>
        <p:nvGrpSpPr>
          <p:cNvPr id="27" name="Logo with Panels"/>
          <p:cNvGrpSpPr/>
          <p:nvPr userDrawn="1"/>
        </p:nvGrpSpPr>
        <p:grpSpPr>
          <a:xfrm>
            <a:off x="1027609" y="0"/>
            <a:ext cx="8116393" cy="6457244"/>
            <a:chOff x="1130368" y="0"/>
            <a:chExt cx="8928032" cy="7318210"/>
          </a:xfrm>
        </p:grpSpPr>
        <p:grpSp>
          <p:nvGrpSpPr>
            <p:cNvPr id="4" name="Logo Shapes"/>
            <p:cNvGrpSpPr/>
            <p:nvPr userDrawn="1"/>
          </p:nvGrpSpPr>
          <p:grpSpPr>
            <a:xfrm>
              <a:off x="1904991" y="0"/>
              <a:ext cx="8153409" cy="6792221"/>
              <a:chOff x="1828799" y="0"/>
              <a:chExt cx="8153409" cy="6792221"/>
            </a:xfrm>
          </p:grpSpPr>
          <p:sp>
            <p:nvSpPr>
              <p:cNvPr id="68" name="Rectangle 2"/>
              <p:cNvSpPr>
                <a:spLocks noChangeArrowheads="1"/>
              </p:cNvSpPr>
              <p:nvPr userDrawn="1"/>
            </p:nvSpPr>
            <p:spPr bwMode="gray">
              <a:xfrm>
                <a:off x="1828799" y="1150143"/>
                <a:ext cx="8153409" cy="5638800"/>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4" name="Rectangle 4"/>
              <p:cNvSpPr>
                <a:spLocks noChangeArrowheads="1"/>
              </p:cNvSpPr>
              <p:nvPr/>
            </p:nvSpPr>
            <p:spPr bwMode="gray">
              <a:xfrm>
                <a:off x="1828800" y="0"/>
                <a:ext cx="6248400" cy="6792221"/>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s-ES" sz="1000" dirty="0">
                  <a:solidFill>
                    <a:srgbClr val="000000"/>
                  </a:solidFill>
                </a:endParaRPr>
              </a:p>
            </p:txBody>
          </p:sp>
          <p:sp>
            <p:nvSpPr>
              <p:cNvPr id="29" name="Rectangle 7"/>
              <p:cNvSpPr>
                <a:spLocks noChangeArrowheads="1"/>
              </p:cNvSpPr>
              <p:nvPr userDrawn="1"/>
            </p:nvSpPr>
            <p:spPr bwMode="gray">
              <a:xfrm>
                <a:off x="1828800" y="1150143"/>
                <a:ext cx="6248400" cy="5638799"/>
              </a:xfrm>
              <a:prstGeom prst="rect">
                <a:avLst/>
              </a:prstGeom>
              <a:solidFill>
                <a:schemeClr val="accent1"/>
              </a:solidFill>
              <a:ln w="0">
                <a:noFill/>
                <a:prstDash val="solid"/>
                <a:miter lim="800000"/>
                <a:headEnd/>
                <a:tailEnd/>
              </a:ln>
            </p:spPr>
            <p:txBody>
              <a:bodyPr vert="horz" wrap="square" lIns="0" tIns="0" rIns="0" bIns="0" numCol="1" anchor="t" anchorCtr="0" compatLnSpc="1">
                <a:prstTxWarp prst="textNoShape">
                  <a:avLst/>
                </a:prstTxWarp>
              </a:bodyPr>
              <a:lstStyle/>
              <a:p>
                <a:pPr defTabSz="914186"/>
                <a:endParaRPr lang="es-ES" sz="1000" dirty="0">
                  <a:solidFill>
                    <a:srgbClr val="000000"/>
                  </a:solidFill>
                </a:endParaRPr>
              </a:p>
            </p:txBody>
          </p:sp>
        </p:grpSp>
        <p:grpSp>
          <p:nvGrpSpPr>
            <p:cNvPr id="26" name="Logo"/>
            <p:cNvGrpSpPr/>
            <p:nvPr userDrawn="1"/>
          </p:nvGrpSpPr>
          <p:grpSpPr>
            <a:xfrm>
              <a:off x="1130368" y="6790556"/>
              <a:ext cx="905256" cy="527654"/>
              <a:chOff x="1130368" y="6790556"/>
              <a:chExt cx="905256" cy="527654"/>
            </a:xfrm>
          </p:grpSpPr>
          <p:sp>
            <p:nvSpPr>
              <p:cNvPr id="23" name="Rectangle 0"/>
              <p:cNvSpPr>
                <a:spLocks noChangeArrowheads="1"/>
              </p:cNvSpPr>
              <p:nvPr userDrawn="1"/>
            </p:nvSpPr>
            <p:spPr bwMode="black">
              <a:xfrm>
                <a:off x="1676368" y="6790556"/>
                <a:ext cx="228600" cy="5735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sp>
            <p:nvSpPr>
              <p:cNvPr id="25" name="Freeform 24"/>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487">
                  <a:defRPr/>
                </a:pPr>
                <a:endParaRPr lang="es-E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5" y="1944444"/>
            <a:ext cx="5403273" cy="806824"/>
          </a:xfrm>
        </p:spPr>
        <p:txBody>
          <a:bodyPr tIns="0" bIns="0"/>
          <a:lstStyle>
            <a:lvl1pPr marL="0" indent="0" algn="l">
              <a:lnSpc>
                <a:spcPct val="90000"/>
              </a:lnSpc>
              <a:spcAft>
                <a:spcPts val="0"/>
              </a:spcAft>
              <a:buNone/>
              <a:defRPr sz="2900" baseline="0">
                <a:solidFill>
                  <a:schemeClr val="bg1"/>
                </a:solidFill>
                <a:latin typeface="+mj-lt"/>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s-ES" noProof="0" dirty="0" err="1" smtClean="0"/>
              <a:t>Subtitle</a:t>
            </a:r>
            <a:r>
              <a:rPr lang="es-ES" noProof="0" dirty="0" smtClean="0"/>
              <a:t>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one line)</a:t>
            </a:r>
            <a:endParaRPr lang="es-ES" noProof="0" dirty="0"/>
          </a:p>
        </p:txBody>
      </p:sp>
      <p:sp>
        <p:nvSpPr>
          <p:cNvPr id="2" name="Report Title"/>
          <p:cNvSpPr>
            <a:spLocks noGrp="1"/>
          </p:cNvSpPr>
          <p:nvPr userDrawn="1">
            <p:ph type="ctrTitle" hasCustomPrompt="1"/>
            <p:custDataLst>
              <p:tags r:id="rId2"/>
            </p:custDataLst>
          </p:nvPr>
        </p:nvSpPr>
        <p:spPr bwMode="white">
          <a:xfrm>
            <a:off x="1869835" y="1112679"/>
            <a:ext cx="5403273" cy="806824"/>
          </a:xfrm>
        </p:spPr>
        <p:txBody>
          <a:bodyPr vert="horz" lIns="0" tIns="0" rIns="0" bIns="0" rtlCol="0" anchor="t" anchorCtr="0">
            <a:noAutofit/>
          </a:bodyPr>
          <a:lstStyle>
            <a:lvl1pPr algn="l" defTabSz="914186"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9" y="3291843"/>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22" name="Draft stamp"/>
          <p:cNvSpPr txBox="1"/>
          <p:nvPr userDrawn="1">
            <p:custDataLst>
              <p:tags r:id="rId4"/>
            </p:custDataLst>
          </p:nvPr>
        </p:nvSpPr>
        <p:spPr>
          <a:xfrm>
            <a:off x="482139" y="3566163"/>
            <a:ext cx="1246909" cy="138499"/>
          </a:xfrm>
          <a:prstGeom prst="rect">
            <a:avLst/>
          </a:prstGeom>
          <a:noFill/>
          <a:ln>
            <a:noFill/>
          </a:ln>
        </p:spPr>
        <p:txBody>
          <a:bodyPr wrap="square" lIns="0" tIns="0" rIns="0" bIns="0" rtlCol="0" anchor="t" anchorCtr="0">
            <a:spAutoFit/>
          </a:bodyPr>
          <a:lstStyle/>
          <a:p>
            <a:pPr defTabSz="914186"/>
            <a:r>
              <a:rPr lang="es-ES" sz="900" b="1" i="1" dirty="0">
                <a:solidFill>
                  <a:srgbClr val="000000"/>
                </a:solidFill>
                <a:latin typeface="Georgia" pitchFamily="18" charset="0"/>
                <a:cs typeface="Arial" pitchFamily="34" charset="0"/>
              </a:rPr>
              <a:t> </a:t>
            </a:r>
          </a:p>
        </p:txBody>
      </p:sp>
      <p:sp>
        <p:nvSpPr>
          <p:cNvPr id="21" name="Report Date"/>
          <p:cNvSpPr txBox="1"/>
          <p:nvPr userDrawn="1">
            <p:custDataLst>
              <p:tags r:id="rId5"/>
            </p:custDataLst>
          </p:nvPr>
        </p:nvSpPr>
        <p:spPr bwMode="white">
          <a:xfrm>
            <a:off x="482139" y="3832415"/>
            <a:ext cx="1113905" cy="138499"/>
          </a:xfrm>
          <a:prstGeom prst="rect">
            <a:avLst/>
          </a:prstGeom>
          <a:noFill/>
          <a:ln>
            <a:noFill/>
          </a:ln>
        </p:spPr>
        <p:txBody>
          <a:bodyPr wrap="square" lIns="0" tIns="0" rIns="0" bIns="0" rtlCol="0">
            <a:spAutoFit/>
          </a:bodyPr>
          <a:lstStyle/>
          <a:p>
            <a:pPr defTabSz="914186"/>
            <a:r>
              <a:rPr lang="es-ES" sz="900" i="1" dirty="0">
                <a:solidFill>
                  <a:srgbClr val="000000"/>
                </a:solidFill>
                <a:latin typeface="Georgia" pitchFamily="18" charset="0"/>
                <a:cs typeface="Arial" pitchFamily="34" charset="0"/>
              </a:rPr>
              <a:t> </a:t>
            </a:r>
          </a:p>
        </p:txBody>
      </p:sp>
      <p:sp>
        <p:nvSpPr>
          <p:cNvPr id="16" name="Descriptor"/>
          <p:cNvSpPr txBox="1"/>
          <p:nvPr userDrawn="1">
            <p:custDataLst>
              <p:tags r:id="rId6"/>
            </p:custDataLst>
          </p:nvPr>
        </p:nvSpPr>
        <p:spPr bwMode="white">
          <a:xfrm>
            <a:off x="1870364" y="742280"/>
            <a:ext cx="32060" cy="138499"/>
          </a:xfrm>
          <a:prstGeom prst="rect">
            <a:avLst/>
          </a:prstGeom>
          <a:noFill/>
          <a:ln>
            <a:noFill/>
          </a:ln>
        </p:spPr>
        <p:txBody>
          <a:bodyPr wrap="none" lIns="0" tIns="0" rIns="0" bIns="0" rtlCol="0">
            <a:spAutoFit/>
          </a:bodyPr>
          <a:lstStyle/>
          <a:p>
            <a:pPr defTabSz="914186"/>
            <a:r>
              <a:rPr lang="es-ES" sz="900" dirty="0">
                <a:solidFill>
                  <a:srgbClr val="FFFFFF"/>
                </a:solidFill>
                <a:cs typeface="Arial" pitchFamily="34" charset="0"/>
              </a:rPr>
              <a:t> </a:t>
            </a:r>
          </a:p>
        </p:txBody>
      </p:sp>
      <p:cxnSp>
        <p:nvCxnSpPr>
          <p:cNvPr id="17"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674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4"/>
            <a:ext cx="7391400" cy="6176010"/>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grpSp>
      <p:sp>
        <p:nvSpPr>
          <p:cNvPr id="15" name="Title 1"/>
          <p:cNvSpPr>
            <a:spLocks noGrp="1"/>
          </p:cNvSpPr>
          <p:nvPr>
            <p:ph type="ctrTitle" hasCustomPrompt="1"/>
          </p:nvPr>
        </p:nvSpPr>
        <p:spPr bwMode="white">
          <a:xfrm>
            <a:off x="1895481"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81" y="182880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6791" indent="0" algn="l">
              <a:buNone/>
              <a:defRPr sz="1800">
                <a:solidFill>
                  <a:schemeClr val="bg1"/>
                </a:solidFill>
                <a:latin typeface="+mj-lt"/>
              </a:defRPr>
            </a:lvl3pPr>
            <a:lvl4pPr marL="913581" indent="0" algn="l">
              <a:buNone/>
              <a:defRPr sz="1800">
                <a:solidFill>
                  <a:schemeClr val="bg1"/>
                </a:solidFill>
                <a:latin typeface="+mj-lt"/>
              </a:defRPr>
            </a:lvl4pPr>
            <a:lvl5pPr marL="1370372" indent="0" algn="l">
              <a:buNone/>
              <a:defRPr sz="1800">
                <a:solidFill>
                  <a:schemeClr val="bg1"/>
                </a:solidFill>
                <a:latin typeface="+mj-lt"/>
              </a:defRPr>
            </a:lvl5pPr>
            <a:lvl6pPr marL="1827163" indent="0" algn="l">
              <a:buNone/>
              <a:defRPr sz="1800">
                <a:solidFill>
                  <a:schemeClr val="bg1"/>
                </a:solidFill>
                <a:latin typeface="+mj-lt"/>
              </a:defRPr>
            </a:lvl6pPr>
            <a:lvl7pPr marL="2283951" indent="0" algn="l">
              <a:buNone/>
              <a:defRPr sz="1800">
                <a:solidFill>
                  <a:schemeClr val="bg1"/>
                </a:solidFill>
                <a:latin typeface="+mj-lt"/>
              </a:defRPr>
            </a:lvl7pPr>
            <a:lvl8pPr marL="2740745" indent="0" algn="l">
              <a:buNone/>
              <a:defRPr sz="1800">
                <a:solidFill>
                  <a:schemeClr val="bg1"/>
                </a:solidFill>
                <a:latin typeface="+mj-lt"/>
              </a:defRPr>
            </a:lvl8pPr>
            <a:lvl9pPr marL="3197534"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7" y="374907"/>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968593" y="6171000"/>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186"/>
              <a:endParaRPr lang="en-GB" sz="1000">
                <a:solidFill>
                  <a:srgbClr val="000000"/>
                </a:solidFill>
              </a:endParaRPr>
            </a:p>
          </p:txBody>
        </p:sp>
      </p:grpSp>
    </p:spTree>
    <p:extLst>
      <p:ext uri="{BB962C8B-B14F-4D97-AF65-F5344CB8AC3E}">
        <p14:creationId xmlns:p14="http://schemas.microsoft.com/office/powerpoint/2010/main" val="3192428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Section Divider: Colour">
    <p:bg>
      <p:bgPr>
        <a:solidFill>
          <a:schemeClr val="tx2"/>
        </a:solidFill>
        <a:effectLst/>
      </p:bgPr>
    </p:bg>
    <p:spTree>
      <p:nvGrpSpPr>
        <p:cNvPr id="1" name=""/>
        <p:cNvGrpSpPr/>
        <p:nvPr/>
      </p:nvGrpSpPr>
      <p:grpSpPr>
        <a:xfrm>
          <a:off x="0" y="0"/>
          <a:ext cx="0" cy="0"/>
          <a:chOff x="0" y="0"/>
          <a:chExt cx="0" cy="0"/>
        </a:xfrm>
      </p:grpSpPr>
      <p:cxnSp>
        <p:nvCxnSpPr>
          <p:cNvPr id="4" name="Shape 24"/>
          <p:cNvCxnSpPr/>
          <p:nvPr/>
        </p:nvCxnSpPr>
        <p:spPr>
          <a:xfrm flipV="1">
            <a:off x="346075" y="941391"/>
            <a:ext cx="8313738" cy="153987"/>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p:nvPr userDrawn="1"/>
        </p:nvSpPr>
        <p:spPr>
          <a:xfrm>
            <a:off x="484188" y="6388100"/>
            <a:ext cx="2633662" cy="133350"/>
          </a:xfrm>
          <a:prstGeom prst="rect">
            <a:avLst/>
          </a:prstGeom>
          <a:noFill/>
        </p:spPr>
        <p:txBody>
          <a:bodyPr lIns="0" tIns="0" rIns="0" bIns="0"/>
          <a:lstStyle/>
          <a:p>
            <a:pPr defTabSz="912868">
              <a:defRPr/>
            </a:pPr>
            <a:r>
              <a:rPr lang="en-GB" sz="900" dirty="0">
                <a:solidFill>
                  <a:srgbClr val="FFFFFF"/>
                </a:solidFill>
              </a:rPr>
              <a:t>PwC</a:t>
            </a:r>
          </a:p>
        </p:txBody>
      </p:sp>
      <p:sp>
        <p:nvSpPr>
          <p:cNvPr id="57" name="Title 1"/>
          <p:cNvSpPr>
            <a:spLocks noGrp="1"/>
          </p:cNvSpPr>
          <p:nvPr>
            <p:ph type="ctrTitle"/>
          </p:nvPr>
        </p:nvSpPr>
        <p:spPr bwMode="black">
          <a:xfrm>
            <a:off x="484910" y="1143013"/>
            <a:ext cx="8174182" cy="403411"/>
          </a:xfrm>
        </p:spPr>
        <p:txBody>
          <a:bodyPr>
            <a:noAutofit/>
          </a:bodyPr>
          <a:lstStyle>
            <a:lvl1pPr>
              <a:lnSpc>
                <a:spcPct val="90000"/>
              </a:lnSpc>
              <a:defRPr sz="2900">
                <a:solidFill>
                  <a:schemeClr val="bg1"/>
                </a:solidFill>
                <a:latin typeface="+mj-lt"/>
              </a:defRPr>
            </a:lvl1pPr>
          </a:lstStyle>
          <a:p>
            <a:r>
              <a:rPr lang="en-GB" noProof="0" dirty="0" smtClean="0"/>
              <a:t>Click to edit Master title style</a:t>
            </a:r>
          </a:p>
        </p:txBody>
      </p:sp>
      <p:sp>
        <p:nvSpPr>
          <p:cNvPr id="13" name="Text Placeholder 12"/>
          <p:cNvSpPr>
            <a:spLocks noGrp="1"/>
          </p:cNvSpPr>
          <p:nvPr>
            <p:ph type="body" sz="quarter" idx="10"/>
          </p:nvPr>
        </p:nvSpPr>
        <p:spPr>
          <a:xfrm>
            <a:off x="484910" y="2285353"/>
            <a:ext cx="8174182" cy="3368023"/>
          </a:xfrm>
        </p:spPr>
        <p:txBody>
          <a:bodyPr/>
          <a:lstStyle>
            <a:lvl1pPr marL="0" marR="0" indent="-204741" algn="l" defTabSz="912489" rtl="0" eaLnBrk="1" fontAlgn="auto" latinLnBrk="0" hangingPunct="1">
              <a:lnSpc>
                <a:spcPct val="100000"/>
              </a:lnSpc>
              <a:spcBef>
                <a:spcPts val="0"/>
              </a:spcBef>
              <a:spcAft>
                <a:spcPts val="537"/>
              </a:spcAft>
              <a:buClr>
                <a:schemeClr val="tx1"/>
              </a:buClr>
              <a:buSzTx/>
              <a:buFontTx/>
              <a:buNone/>
              <a:tabLst/>
              <a:defRPr sz="1100">
                <a:solidFill>
                  <a:schemeClr val="bg1"/>
                </a:solidFill>
              </a:defRPr>
            </a:lvl1pPr>
            <a:lvl2pPr marL="204741" marR="0" indent="-204741" algn="l" defTabSz="912489"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2pPr>
            <a:lvl3pPr marL="409482" marR="0" indent="-204741" algn="l" defTabSz="912489"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3pPr>
            <a:lvl4pPr marL="614223" marR="0" indent="-204741" algn="l" defTabSz="912489"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4pPr>
            <a:lvl5pPr marL="818967" marR="0" indent="-204741" algn="l" defTabSz="912489"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4"/>
          <p:cNvSpPr>
            <a:spLocks noGrp="1"/>
          </p:cNvSpPr>
          <p:nvPr>
            <p:ph type="ftr" sz="quarter" idx="11"/>
          </p:nvPr>
        </p:nvSpPr>
        <p:spPr>
          <a:xfrm>
            <a:off x="490539" y="6253167"/>
            <a:ext cx="5254625" cy="134937"/>
          </a:xfrm>
        </p:spPr>
        <p:txBody>
          <a:bodyPr/>
          <a:lstStyle>
            <a:lvl1pPr>
              <a:defRPr sz="900">
                <a:solidFill>
                  <a:srgbClr val="FFFFFF"/>
                </a:solidFill>
              </a:defRPr>
            </a:lvl1pPr>
          </a:lstStyle>
          <a:p>
            <a:pPr>
              <a:defRPr/>
            </a:pPr>
            <a:endParaRPr lang="en-GB"/>
          </a:p>
        </p:txBody>
      </p:sp>
      <p:sp>
        <p:nvSpPr>
          <p:cNvPr id="7" name="Slide Number Placeholder 5"/>
          <p:cNvSpPr>
            <a:spLocks noGrp="1"/>
          </p:cNvSpPr>
          <p:nvPr>
            <p:ph type="sldNum" sz="quarter" idx="12"/>
          </p:nvPr>
        </p:nvSpPr>
        <p:spPr>
          <a:xfrm>
            <a:off x="7135813" y="6388100"/>
            <a:ext cx="1524000" cy="133350"/>
          </a:xfrm>
        </p:spPr>
        <p:txBody>
          <a:bodyPr/>
          <a:lstStyle>
            <a:lvl1pPr>
              <a:defRPr sz="900">
                <a:solidFill>
                  <a:srgbClr val="FFFFFF"/>
                </a:solidFill>
              </a:defRPr>
            </a:lvl1pPr>
          </a:lstStyle>
          <a:p>
            <a:pPr>
              <a:defRPr/>
            </a:pPr>
            <a:fld id="{9DC659D2-3F17-4D86-8ACC-21812A434B95}" type="slidenum">
              <a:rPr lang="en-GB"/>
              <a:pPr>
                <a:defRPr/>
              </a:pPr>
              <a:t>‹Nº›</a:t>
            </a:fld>
            <a:endParaRPr lang="en-GB"/>
          </a:p>
        </p:txBody>
      </p:sp>
      <p:sp>
        <p:nvSpPr>
          <p:cNvPr id="8" name="Date Placeholder 3"/>
          <p:cNvSpPr>
            <a:spLocks noGrp="1"/>
          </p:cNvSpPr>
          <p:nvPr>
            <p:ph type="dt" sz="half" idx="13"/>
          </p:nvPr>
        </p:nvSpPr>
        <p:spPr>
          <a:xfrm>
            <a:off x="7135813" y="6253167"/>
            <a:ext cx="1524000" cy="134937"/>
          </a:xfrm>
        </p:spPr>
        <p:txBody>
          <a:bodyPr/>
          <a:lstStyle>
            <a:lvl1pPr>
              <a:defRPr sz="900">
                <a:solidFill>
                  <a:srgbClr val="FFFFFF"/>
                </a:solidFill>
              </a:defRPr>
            </a:lvl1pPr>
          </a:lstStyle>
          <a:p>
            <a:pPr>
              <a:defRPr/>
            </a:pPr>
            <a:endParaRPr lang="en-GB" dirty="0"/>
          </a:p>
        </p:txBody>
      </p:sp>
    </p:spTree>
    <p:extLst>
      <p:ext uri="{BB962C8B-B14F-4D97-AF65-F5344CB8AC3E}">
        <p14:creationId xmlns:p14="http://schemas.microsoft.com/office/powerpoint/2010/main" val="1385873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losing Statement">
    <p:spTree>
      <p:nvGrpSpPr>
        <p:cNvPr id="1" name=""/>
        <p:cNvGrpSpPr/>
        <p:nvPr/>
      </p:nvGrpSpPr>
      <p:grpSpPr>
        <a:xfrm>
          <a:off x="0" y="0"/>
          <a:ext cx="0" cy="0"/>
          <a:chOff x="0" y="0"/>
          <a:chExt cx="0" cy="0"/>
        </a:xfrm>
      </p:grpSpPr>
      <p:cxnSp>
        <p:nvCxnSpPr>
          <p:cNvPr id="4"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5" y="685800"/>
            <a:ext cx="8077200" cy="914400"/>
          </a:xfrm>
        </p:spPr>
        <p:txBody>
          <a:bodyPr/>
          <a:lstStyle>
            <a:lvl1pPr>
              <a:defRPr sz="3200">
                <a:solidFill>
                  <a:schemeClr val="tx1"/>
                </a:solidFill>
              </a:defRPr>
            </a:lvl1pPr>
          </a:lstStyle>
          <a:p>
            <a:r>
              <a:rPr lang="en-GB"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smtClean="0"/>
              <a:t>Haga clic para modificar el estilo de texto del patrón</a:t>
            </a:r>
          </a:p>
        </p:txBody>
      </p:sp>
    </p:spTree>
    <p:extLst>
      <p:ext uri="{BB962C8B-B14F-4D97-AF65-F5344CB8AC3E}">
        <p14:creationId xmlns:p14="http://schemas.microsoft.com/office/powerpoint/2010/main" val="3059503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027608" y="0"/>
            <a:ext cx="8116392" cy="6457244"/>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s-E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4" y="1946621"/>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s-ES" noProof="0" dirty="0" err="1" smtClean="0"/>
              <a:t>Subtitle</a:t>
            </a:r>
            <a:r>
              <a:rPr lang="es-ES" noProof="0" dirty="0" smtClean="0"/>
              <a:t> (use </a:t>
            </a:r>
            <a:r>
              <a:rPr lang="es-ES" noProof="0" dirty="0" err="1" smtClean="0"/>
              <a:t>this</a:t>
            </a:r>
            <a:r>
              <a:rPr lang="es-ES" noProof="0" dirty="0" smtClean="0"/>
              <a:t> </a:t>
            </a:r>
            <a:r>
              <a:rPr lang="es-ES" noProof="0" dirty="0" err="1" smtClean="0"/>
              <a:t>layout</a:t>
            </a:r>
            <a:r>
              <a:rPr lang="es-ES" noProof="0" dirty="0" smtClean="0"/>
              <a:t> </a:t>
            </a:r>
            <a:r>
              <a:rPr lang="es-ES" noProof="0" dirty="0" err="1" smtClean="0"/>
              <a:t>if</a:t>
            </a:r>
            <a:r>
              <a:rPr lang="es-ES" noProof="0" dirty="0" smtClean="0"/>
              <a:t> </a:t>
            </a:r>
            <a:r>
              <a:rPr lang="es-ES" noProof="0" dirty="0" err="1" smtClean="0"/>
              <a:t>subtitle</a:t>
            </a:r>
            <a:r>
              <a:rPr lang="es-ES" noProof="0" dirty="0" smtClean="0"/>
              <a:t> </a:t>
            </a:r>
            <a:r>
              <a:rPr lang="es-ES" noProof="0" dirty="0" err="1" smtClean="0"/>
              <a:t>needs</a:t>
            </a:r>
            <a:r>
              <a:rPr lang="es-ES" noProof="0" dirty="0" smtClean="0"/>
              <a:t> </a:t>
            </a:r>
            <a:r>
              <a:rPr lang="es-ES" noProof="0" dirty="0" err="1" smtClean="0"/>
              <a:t>three</a:t>
            </a:r>
            <a:r>
              <a:rPr lang="es-ES" noProof="0" dirty="0" smtClean="0"/>
              <a:t> </a:t>
            </a:r>
            <a:r>
              <a:rPr lang="es-ES" noProof="0" dirty="0" err="1" smtClean="0"/>
              <a:t>lines</a:t>
            </a:r>
            <a:r>
              <a:rPr lang="es-ES" noProof="0" dirty="0" smtClean="0"/>
              <a:t> and your </a:t>
            </a:r>
            <a:r>
              <a:rPr lang="es-ES" noProof="0" dirty="0" err="1" smtClean="0"/>
              <a:t>Title</a:t>
            </a:r>
            <a:r>
              <a:rPr lang="es-ES" noProof="0" dirty="0" smtClean="0"/>
              <a:t> </a:t>
            </a:r>
            <a:r>
              <a:rPr lang="es-ES" noProof="0" dirty="0" err="1" smtClean="0"/>
              <a:t>needs</a:t>
            </a:r>
            <a:r>
              <a:rPr lang="es-ES" noProof="0" dirty="0" smtClean="0"/>
              <a:t> </a:t>
            </a:r>
            <a:r>
              <a:rPr lang="es-ES" noProof="0" dirty="0" err="1" smtClean="0"/>
              <a:t>two</a:t>
            </a:r>
            <a:r>
              <a:rPr lang="es-ES" noProof="0" dirty="0" smtClean="0"/>
              <a:t>)</a:t>
            </a:r>
          </a:p>
        </p:txBody>
      </p:sp>
      <p:sp>
        <p:nvSpPr>
          <p:cNvPr id="2" name="Report Title"/>
          <p:cNvSpPr>
            <a:spLocks noGrp="1"/>
          </p:cNvSpPr>
          <p:nvPr userDrawn="1">
            <p:ph type="ctrTitle" hasCustomPrompt="1"/>
            <p:custDataLst>
              <p:tags r:id="rId2"/>
            </p:custDataLst>
          </p:nvPr>
        </p:nvSpPr>
        <p:spPr bwMode="white">
          <a:xfrm>
            <a:off x="1869834" y="1112679"/>
            <a:ext cx="5403273" cy="806824"/>
          </a:xfrm>
        </p:spPr>
        <p:txBody>
          <a:bodyPr vert="horz" lIns="0" tIns="0" rIns="0" bIns="0" rtlCol="0" anchor="t" anchorCtr="0">
            <a:noAutofit/>
          </a:bodyPr>
          <a:lstStyle>
            <a:lvl1pPr algn="l" defTabSz="914293"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8" y="3291840"/>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32" name="Draft stamp"/>
          <p:cNvSpPr txBox="1"/>
          <p:nvPr userDrawn="1">
            <p:custDataLst>
              <p:tags r:id="rId4"/>
            </p:custDataLst>
          </p:nvPr>
        </p:nvSpPr>
        <p:spPr>
          <a:xfrm>
            <a:off x="482138" y="3566160"/>
            <a:ext cx="1246909" cy="138499"/>
          </a:xfrm>
          <a:prstGeom prst="rect">
            <a:avLst/>
          </a:prstGeom>
          <a:noFill/>
          <a:ln>
            <a:noFill/>
          </a:ln>
        </p:spPr>
        <p:txBody>
          <a:bodyPr wrap="square" lIns="0" tIns="0" rIns="0" bIns="0" rtlCol="0" anchor="t" anchorCtr="0">
            <a:spAutoFit/>
          </a:bodyPr>
          <a:lstStyle/>
          <a:p>
            <a:r>
              <a:rPr lang="es-ES" sz="900" b="1" i="1" dirty="0" smtClean="0">
                <a:solidFill>
                  <a:srgbClr val="000000"/>
                </a:solidFill>
                <a:latin typeface="Georgia" pitchFamily="18" charset="0"/>
                <a:cs typeface="Arial" pitchFamily="34" charset="0"/>
              </a:rPr>
              <a:t> </a:t>
            </a:r>
          </a:p>
        </p:txBody>
      </p:sp>
      <p:sp>
        <p:nvSpPr>
          <p:cNvPr id="31" name="Report Date"/>
          <p:cNvSpPr txBox="1"/>
          <p:nvPr userDrawn="1">
            <p:custDataLst>
              <p:tags r:id="rId5"/>
            </p:custDataLst>
          </p:nvPr>
        </p:nvSpPr>
        <p:spPr bwMode="white">
          <a:xfrm>
            <a:off x="482138" y="3832412"/>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33" name="Descriptor"/>
          <p:cNvSpPr txBox="1"/>
          <p:nvPr userDrawn="1">
            <p:custDataLst>
              <p:tags r:id="rId6"/>
            </p:custDataLst>
          </p:nvPr>
        </p:nvSpPr>
        <p:spPr bwMode="white">
          <a:xfrm>
            <a:off x="1870364" y="742277"/>
            <a:ext cx="32060" cy="138499"/>
          </a:xfrm>
          <a:prstGeom prst="rect">
            <a:avLst/>
          </a:prstGeom>
          <a:noFill/>
          <a:ln>
            <a:noFill/>
          </a:ln>
        </p:spPr>
        <p:txBody>
          <a:bodyPr wrap="none" lIns="0" tIns="0" rIns="0" bIns="0" rtlCol="0">
            <a:spAutoFit/>
          </a:bodyPr>
          <a:lstStyle/>
          <a:p>
            <a:r>
              <a:rPr lang="es-ES" sz="900" dirty="0" smtClean="0">
                <a:solidFill>
                  <a:srgbClr val="FFFFFF"/>
                </a:solidFill>
                <a:cs typeface="Arial" pitchFamily="34" charset="0"/>
              </a:rPr>
              <a:t> </a:t>
            </a:r>
          </a:p>
        </p:txBody>
      </p:sp>
      <p:cxnSp>
        <p:nvCxnSpPr>
          <p:cNvPr id="25" name="Frame Line"/>
          <p:cNvCxnSpPr/>
          <p:nvPr userDrawn="1"/>
        </p:nvCxnSpPr>
        <p:spPr>
          <a:xfrm flipV="1">
            <a:off x="346364" y="317148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Cover image"/>
          <p:cNvSpPr txBox="1">
            <a:spLocks noChangeAspect="1"/>
          </p:cNvSpPr>
          <p:nvPr userDrawn="1">
            <p:custDataLst>
              <p:tags r:id="rId7"/>
            </p:custDataLst>
          </p:nvPr>
        </p:nvSpPr>
        <p:spPr>
          <a:xfrm>
            <a:off x="1731213" y="3167623"/>
            <a:ext cx="6109026" cy="2823882"/>
          </a:xfrm>
          <a:prstGeom prst="rect">
            <a:avLst/>
          </a:prstGeom>
          <a:noFill/>
          <a:ln w="3175">
            <a:noFill/>
          </a:ln>
        </p:spPr>
        <p:txBody>
          <a:bodyPr wrap="square" lIns="0" tIns="0" rIns="0" bIns="0" rtlCol="0">
            <a:noAutofit/>
          </a:bodyPr>
          <a:lstStyle/>
          <a:p>
            <a:pPr indent="-274288">
              <a:spcAft>
                <a:spcPts val="900"/>
              </a:spcAft>
            </a:pPr>
            <a:endParaRPr lang="es-ES" sz="2000" dirty="0" smtClean="0">
              <a:solidFill>
                <a:srgbClr val="000000"/>
              </a:solidFill>
              <a:latin typeface="Georgia" pitchFamily="18" charset="0"/>
            </a:endParaRPr>
          </a:p>
        </p:txBody>
      </p:sp>
    </p:spTree>
    <p:extLst>
      <p:ext uri="{BB962C8B-B14F-4D97-AF65-F5344CB8AC3E}">
        <p14:creationId xmlns:p14="http://schemas.microsoft.com/office/powerpoint/2010/main" val="1071533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8179724" cy="3896958"/>
          </a:xfrm>
        </p:spPr>
        <p:txBody>
          <a:bodyPr tIns="0" bIns="0"/>
          <a:lstStyle>
            <a:lvl5pPr>
              <a:defRPr/>
            </a:lvl5pPr>
            <a:lvl6pPr>
              <a:buAutoNum type="arabicPeriod"/>
              <a:defRPr/>
            </a:lvl6pPr>
            <a:lvl7pPr>
              <a:buAutoNum type="alphaLcPeriod"/>
              <a:defRPr/>
            </a:lvl7pPr>
            <a:lvl8pPr>
              <a:buAutoNum type="romanLcPeriod"/>
              <a:defRPr/>
            </a:lvl8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cxnSp>
        <p:nvCxnSpPr>
          <p:cNvPr id="12"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15" name="Page Number"/>
          <p:cNvSpPr txBox="1"/>
          <p:nvPr userDrawn="1">
            <p:custDataLst>
              <p:tags r:id="rId2"/>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3" name="Date/Filepath" hidden="1"/>
          <p:cNvSpPr txBox="1"/>
          <p:nvPr userDrawn="1">
            <p:custDataLst>
              <p:tags r:id="rId4"/>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20"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18" name="Executive Summary"/>
          <p:cNvSpPr txBox="1"/>
          <p:nvPr userDrawn="1">
            <p:custDataLst>
              <p:tags r:id="rId6"/>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29" name="Disclaimer" hidden="1"/>
          <p:cNvSpPr txBox="1"/>
          <p:nvPr userDrawn="1">
            <p:custDataLst>
              <p:tags r:id="rId7"/>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sp>
        <p:nvSpPr>
          <p:cNvPr id="19" name="Presentation Disclaimer" hidden="1"/>
          <p:cNvSpPr txBox="1"/>
          <p:nvPr userDrawn="1">
            <p:custDataLst>
              <p:tags r:id="rId8"/>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22" name="Title 2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2712148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4023360"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4638502" y="1952513"/>
            <a:ext cx="4023360" cy="3896958"/>
          </a:xfrm>
        </p:spPr>
        <p:txBody>
          <a:bodyPr tIns="0" bIns="0"/>
          <a:lstStyle>
            <a:lvl5pPr>
              <a:defRPr/>
            </a:lvl5p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1" name="Date/Filepath" hidden="1"/>
          <p:cNvSpPr txBox="1"/>
          <p:nvPr userDrawn="1">
            <p:custDataLst>
              <p:tags r:id="rId4"/>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38"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39" name="Page Number"/>
          <p:cNvSpPr txBox="1"/>
          <p:nvPr userDrawn="1">
            <p:custDataLst>
              <p:tags r:id="rId5"/>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40" name="Section Footer"/>
          <p:cNvSpPr txBox="1"/>
          <p:nvPr userDrawn="1">
            <p:custDataLst>
              <p:tags r:id="rId6"/>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41" name="Executive Summary"/>
          <p:cNvSpPr txBox="1"/>
          <p:nvPr userDrawn="1">
            <p:custDataLst>
              <p:tags r:id="rId7"/>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43" name="Presentation Disclaimer" hidden="1"/>
          <p:cNvSpPr txBox="1"/>
          <p:nvPr userDrawn="1">
            <p:custDataLst>
              <p:tags r:id="rId8"/>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17" name="Disclaimer" hidden="1"/>
          <p:cNvSpPr txBox="1"/>
          <p:nvPr userDrawn="1">
            <p:custDataLst>
              <p:tags r:id="rId9"/>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11365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921118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5403273"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6026727"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1" name="Date/Filepath" hidden="1"/>
          <p:cNvSpPr txBox="1"/>
          <p:nvPr userDrawn="1">
            <p:custDataLst>
              <p:tags r:id="rId4"/>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24" name="Draft stamp"/>
          <p:cNvSpPr txBox="1"/>
          <p:nvPr userDrawn="1">
            <p:custDataLst>
              <p:tags r:id="rId5"/>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5"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6" name="Page Number"/>
          <p:cNvSpPr txBox="1"/>
          <p:nvPr userDrawn="1">
            <p:custDataLst>
              <p:tags r:id="rId6"/>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7" name="Section Footer"/>
          <p:cNvSpPr txBox="1"/>
          <p:nvPr userDrawn="1">
            <p:custDataLst>
              <p:tags r:id="rId7"/>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29" name="Executive Summary"/>
          <p:cNvSpPr txBox="1"/>
          <p:nvPr userDrawn="1">
            <p:custDataLst>
              <p:tags r:id="rId8"/>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0" name="Report Date"/>
          <p:cNvSpPr txBox="1"/>
          <p:nvPr userDrawn="1">
            <p:custDataLst>
              <p:tags r:id="rId9"/>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31" name="Presentation Disclaimer" hidden="1"/>
          <p:cNvSpPr txBox="1"/>
          <p:nvPr userDrawn="1">
            <p:custDataLst>
              <p:tags r:id="rId10"/>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17" name="Disclaimer" hidden="1"/>
          <p:cNvSpPr txBox="1"/>
          <p:nvPr userDrawn="1">
            <p:custDataLst>
              <p:tags r:id="rId11"/>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2857712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3258589" y="1952513"/>
            <a:ext cx="5403273"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1" name="Date/Filepath" hidden="1"/>
          <p:cNvSpPr txBox="1"/>
          <p:nvPr userDrawn="1">
            <p:custDataLst>
              <p:tags r:id="rId4"/>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24" name="Draft stamp"/>
          <p:cNvSpPr txBox="1"/>
          <p:nvPr userDrawn="1">
            <p:custDataLst>
              <p:tags r:id="rId5"/>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5"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6" name="Page Number"/>
          <p:cNvSpPr txBox="1"/>
          <p:nvPr userDrawn="1">
            <p:custDataLst>
              <p:tags r:id="rId6"/>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7" name="Section Footer"/>
          <p:cNvSpPr txBox="1"/>
          <p:nvPr userDrawn="1">
            <p:custDataLst>
              <p:tags r:id="rId7"/>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29" name="Executive Summary"/>
          <p:cNvSpPr txBox="1"/>
          <p:nvPr userDrawn="1">
            <p:custDataLst>
              <p:tags r:id="rId8"/>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0" name="Report Date"/>
          <p:cNvSpPr txBox="1"/>
          <p:nvPr userDrawn="1">
            <p:custDataLst>
              <p:tags r:id="rId9"/>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31" name="Presentation Disclaimer" hidden="1"/>
          <p:cNvSpPr txBox="1"/>
          <p:nvPr userDrawn="1">
            <p:custDataLst>
              <p:tags r:id="rId10"/>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17" name="Disclaimer" hidden="1"/>
          <p:cNvSpPr txBox="1"/>
          <p:nvPr userDrawn="1">
            <p:custDataLst>
              <p:tags r:id="rId11"/>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3691743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482138" y="3969572"/>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custDataLst>
              <p:tags r:id="rId3"/>
            </p:custDataLst>
          </p:nvPr>
        </p:nvSpPr>
        <p:spPr>
          <a:xfrm>
            <a:off x="4638502" y="1952513"/>
            <a:ext cx="4023360"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0" name="Title 19"/>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
        <p:nvSpPr>
          <p:cNvPr id="19"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5" name="Date/Filepath" hidden="1"/>
          <p:cNvSpPr txBox="1"/>
          <p:nvPr userDrawn="1">
            <p:custDataLst>
              <p:tags r:id="rId5"/>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26" name="Draft stamp"/>
          <p:cNvSpPr txBox="1"/>
          <p:nvPr userDrawn="1">
            <p:custDataLst>
              <p:tags r:id="rId6"/>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7"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9" name="Page Number"/>
          <p:cNvSpPr txBox="1"/>
          <p:nvPr userDrawn="1">
            <p:custDataLst>
              <p:tags r:id="rId7"/>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30" name="Section Footer"/>
          <p:cNvSpPr txBox="1"/>
          <p:nvPr userDrawn="1">
            <p:custDataLst>
              <p:tags r:id="rId8"/>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31" name="Executive Summary"/>
          <p:cNvSpPr txBox="1"/>
          <p:nvPr userDrawn="1">
            <p:custDataLst>
              <p:tags r:id="rId9"/>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2" name="Report Date"/>
          <p:cNvSpPr txBox="1"/>
          <p:nvPr userDrawn="1">
            <p:custDataLst>
              <p:tags r:id="rId10"/>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43" name="Presentation Disclaimer" hidden="1"/>
          <p:cNvSpPr txBox="1"/>
          <p:nvPr userDrawn="1">
            <p:custDataLst>
              <p:tags r:id="rId11"/>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44" name="Disclaimer" hidden="1"/>
          <p:cNvSpPr txBox="1"/>
          <p:nvPr userDrawn="1">
            <p:custDataLst>
              <p:tags r:id="rId12"/>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4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639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dirty="0" err="1" smtClean="0"/>
              <a:t>Insert</a:t>
            </a:r>
            <a:r>
              <a:rPr lang="es-ES" dirty="0" smtClean="0"/>
              <a:t> banner statement </a:t>
            </a:r>
            <a:r>
              <a:rPr lang="es-ES" dirty="0" err="1" smtClean="0"/>
              <a:t>here</a:t>
            </a:r>
            <a:endParaRPr lang="es-ES" dirty="0"/>
          </a:p>
        </p:txBody>
      </p:sp>
      <p:sp>
        <p:nvSpPr>
          <p:cNvPr id="16" name="Content Placeholder 2"/>
          <p:cNvSpPr>
            <a:spLocks noGrp="1"/>
          </p:cNvSpPr>
          <p:nvPr>
            <p:ph sz="quarter" idx="10"/>
            <p:custDataLst>
              <p:tags r:id="rId1"/>
            </p:custDataLst>
          </p:nvPr>
        </p:nvSpPr>
        <p:spPr>
          <a:xfrm>
            <a:off x="482138" y="1952513"/>
            <a:ext cx="4023360" cy="389695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8" name="Content Placeholder 3"/>
          <p:cNvSpPr>
            <a:spLocks noGrp="1"/>
          </p:cNvSpPr>
          <p:nvPr>
            <p:ph sz="quarter" idx="11"/>
            <p:custDataLst>
              <p:tags r:id="rId2"/>
            </p:custDataLst>
          </p:nvPr>
        </p:nvSpPr>
        <p:spPr>
          <a:xfrm>
            <a:off x="4638502" y="1952513"/>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0" name="Content Placeholder 4"/>
          <p:cNvSpPr>
            <a:spLocks noGrp="1"/>
          </p:cNvSpPr>
          <p:nvPr>
            <p:ph sz="quarter" idx="12"/>
            <p:custDataLst>
              <p:tags r:id="rId3"/>
            </p:custDataLst>
          </p:nvPr>
        </p:nvSpPr>
        <p:spPr>
          <a:xfrm>
            <a:off x="4638502" y="3969572"/>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5"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17" name="Date/Filepath" hidden="1"/>
          <p:cNvSpPr txBox="1"/>
          <p:nvPr userDrawn="1">
            <p:custDataLst>
              <p:tags r:id="rId5"/>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19" name="Draft stamp"/>
          <p:cNvSpPr txBox="1"/>
          <p:nvPr userDrawn="1">
            <p:custDataLst>
              <p:tags r:id="rId6"/>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1"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2" name="Page Number"/>
          <p:cNvSpPr txBox="1"/>
          <p:nvPr userDrawn="1">
            <p:custDataLst>
              <p:tags r:id="rId7"/>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3" name="Section Footer"/>
          <p:cNvSpPr txBox="1"/>
          <p:nvPr userDrawn="1">
            <p:custDataLst>
              <p:tags r:id="rId8"/>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24" name="Executive Summary"/>
          <p:cNvSpPr txBox="1"/>
          <p:nvPr userDrawn="1">
            <p:custDataLst>
              <p:tags r:id="rId9"/>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25" name="Report Date"/>
          <p:cNvSpPr txBox="1"/>
          <p:nvPr userDrawn="1">
            <p:custDataLst>
              <p:tags r:id="rId10"/>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26" name="Presentation Disclaimer" hidden="1"/>
          <p:cNvSpPr txBox="1"/>
          <p:nvPr userDrawn="1">
            <p:custDataLst>
              <p:tags r:id="rId11"/>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27" name="Disclaimer" hidden="1"/>
          <p:cNvSpPr txBox="1"/>
          <p:nvPr userDrawn="1">
            <p:custDataLst>
              <p:tags r:id="rId12"/>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90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custDataLst>
              <p:tags r:id="rId2"/>
            </p:custDataLst>
          </p:nvPr>
        </p:nvSpPr>
        <p:spPr>
          <a:xfrm>
            <a:off x="3258589"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custDataLst>
              <p:tags r:id="rId3"/>
            </p:custDataLst>
          </p:nvPr>
        </p:nvSpPr>
        <p:spPr>
          <a:xfrm>
            <a:off x="6026727" y="1952513"/>
            <a:ext cx="2635135" cy="3896958"/>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8"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3" name="Date/Filepath" hidden="1"/>
          <p:cNvSpPr txBox="1"/>
          <p:nvPr userDrawn="1">
            <p:custDataLst>
              <p:tags r:id="rId5"/>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26"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endParaRPr lang="es-ES" sz="800" dirty="0" smtClean="0">
              <a:solidFill>
                <a:srgbClr val="000000"/>
              </a:solidFill>
              <a:cs typeface="Arial" pitchFamily="34" charset="0"/>
            </a:endParaRPr>
          </a:p>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7" name="Page Number"/>
          <p:cNvSpPr txBox="1"/>
          <p:nvPr userDrawn="1">
            <p:custDataLst>
              <p:tags r:id="rId6"/>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9" name="Section Footer"/>
          <p:cNvSpPr txBox="1"/>
          <p:nvPr userDrawn="1">
            <p:custDataLst>
              <p:tags r:id="rId7"/>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30" name="Executive Summary"/>
          <p:cNvSpPr txBox="1"/>
          <p:nvPr userDrawn="1">
            <p:custDataLst>
              <p:tags r:id="rId8"/>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2" name="Presentation Disclaimer" hidden="1"/>
          <p:cNvSpPr txBox="1"/>
          <p:nvPr userDrawn="1">
            <p:custDataLst>
              <p:tags r:id="rId9"/>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17" name="Disclaimer" hidden="1"/>
          <p:cNvSpPr txBox="1"/>
          <p:nvPr userDrawn="1">
            <p:custDataLst>
              <p:tags r:id="rId10"/>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19"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2216876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8" y="1952513"/>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nvPr>
        </p:nvSpPr>
        <p:spPr>
          <a:xfrm>
            <a:off x="4638502" y="1952513"/>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nvPr>
        </p:nvSpPr>
        <p:spPr>
          <a:xfrm>
            <a:off x="482138" y="3969572"/>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0" name="Content Placeholder 5"/>
          <p:cNvSpPr>
            <a:spLocks noGrp="1"/>
          </p:cNvSpPr>
          <p:nvPr>
            <p:ph sz="quarter" idx="27"/>
          </p:nvPr>
        </p:nvSpPr>
        <p:spPr>
          <a:xfrm>
            <a:off x="4638502" y="3969572"/>
            <a:ext cx="4023360"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19"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24" name="Date/Filepath" hidden="1"/>
          <p:cNvSpPr txBox="1"/>
          <p:nvPr userDrawn="1">
            <p:custDataLst>
              <p:tags r:id="rId2"/>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32" name="Draft stamp"/>
          <p:cNvSpPr txBox="1"/>
          <p:nvPr userDrawn="1">
            <p:custDataLst>
              <p:tags r:id="rId3"/>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6"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7" name="Page Number"/>
          <p:cNvSpPr txBox="1"/>
          <p:nvPr userDrawn="1">
            <p:custDataLst>
              <p:tags r:id="rId4"/>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9"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30" name="Executive Summary"/>
          <p:cNvSpPr txBox="1"/>
          <p:nvPr userDrawn="1">
            <p:custDataLst>
              <p:tags r:id="rId6"/>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1" name="Report Date"/>
          <p:cNvSpPr txBox="1"/>
          <p:nvPr userDrawn="1">
            <p:custDataLst>
              <p:tags r:id="rId7"/>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33" name="Presentation Disclaimer" hidden="1"/>
          <p:cNvSpPr txBox="1"/>
          <p:nvPr userDrawn="1">
            <p:custDataLst>
              <p:tags r:id="rId8"/>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18" name="Disclaimer" hidden="1"/>
          <p:cNvSpPr txBox="1"/>
          <p:nvPr userDrawn="1">
            <p:custDataLst>
              <p:tags r:id="rId9"/>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20"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1812026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
        <p:nvSpPr>
          <p:cNvPr id="16" name="Content Placeholder 2"/>
          <p:cNvSpPr>
            <a:spLocks noGrp="1"/>
          </p:cNvSpPr>
          <p:nvPr>
            <p:ph sz="quarter" idx="10"/>
          </p:nvPr>
        </p:nvSpPr>
        <p:spPr>
          <a:xfrm>
            <a:off x="482138" y="1952513"/>
            <a:ext cx="8179724"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8" name="Content Placeholder 3"/>
          <p:cNvSpPr>
            <a:spLocks noGrp="1"/>
          </p:cNvSpPr>
          <p:nvPr>
            <p:ph sz="quarter" idx="11"/>
          </p:nvPr>
        </p:nvSpPr>
        <p:spPr>
          <a:xfrm>
            <a:off x="482138" y="3969572"/>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0" name="Content Placeholder 4"/>
          <p:cNvSpPr>
            <a:spLocks noGrp="1"/>
          </p:cNvSpPr>
          <p:nvPr>
            <p:ph sz="quarter" idx="12"/>
          </p:nvPr>
        </p:nvSpPr>
        <p:spPr>
          <a:xfrm>
            <a:off x="4638502" y="3969572"/>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5"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17" name="Date/Filepath" hidden="1"/>
          <p:cNvSpPr txBox="1"/>
          <p:nvPr userDrawn="1">
            <p:custDataLst>
              <p:tags r:id="rId2"/>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19" name="Draft stamp"/>
          <p:cNvSpPr txBox="1"/>
          <p:nvPr userDrawn="1">
            <p:custDataLst>
              <p:tags r:id="rId3"/>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1"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2" name="Page Number"/>
          <p:cNvSpPr txBox="1"/>
          <p:nvPr userDrawn="1">
            <p:custDataLst>
              <p:tags r:id="rId4"/>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3"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24" name="Executive Summary"/>
          <p:cNvSpPr txBox="1"/>
          <p:nvPr userDrawn="1">
            <p:custDataLst>
              <p:tags r:id="rId6"/>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25" name="Report Date"/>
          <p:cNvSpPr txBox="1"/>
          <p:nvPr userDrawn="1">
            <p:custDataLst>
              <p:tags r:id="rId7"/>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26" name="Presentation Disclaimer" hidden="1"/>
          <p:cNvSpPr txBox="1"/>
          <p:nvPr userDrawn="1">
            <p:custDataLst>
              <p:tags r:id="rId8"/>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27" name="Disclaimer" hidden="1"/>
          <p:cNvSpPr txBox="1"/>
          <p:nvPr userDrawn="1">
            <p:custDataLst>
              <p:tags r:id="rId9"/>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30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
        <p:nvSpPr>
          <p:cNvPr id="16" name="Content Placeholder 2"/>
          <p:cNvSpPr>
            <a:spLocks noGrp="1"/>
          </p:cNvSpPr>
          <p:nvPr>
            <p:ph sz="quarter" idx="10"/>
          </p:nvPr>
        </p:nvSpPr>
        <p:spPr>
          <a:xfrm>
            <a:off x="482137" y="1952513"/>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8" name="Content Placeholder 3"/>
          <p:cNvSpPr>
            <a:spLocks noGrp="1"/>
          </p:cNvSpPr>
          <p:nvPr>
            <p:ph sz="quarter" idx="11"/>
          </p:nvPr>
        </p:nvSpPr>
        <p:spPr>
          <a:xfrm>
            <a:off x="4638502" y="1952513"/>
            <a:ext cx="4023360"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20" name="Content Placeholder 4"/>
          <p:cNvSpPr>
            <a:spLocks noGrp="1"/>
          </p:cNvSpPr>
          <p:nvPr>
            <p:ph sz="quarter" idx="12"/>
          </p:nvPr>
        </p:nvSpPr>
        <p:spPr>
          <a:xfrm>
            <a:off x="482022" y="3969572"/>
            <a:ext cx="8179724" cy="1879899"/>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15"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17" name="Date/Filepath" hidden="1"/>
          <p:cNvSpPr txBox="1"/>
          <p:nvPr userDrawn="1">
            <p:custDataLst>
              <p:tags r:id="rId2"/>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19" name="Draft stamp"/>
          <p:cNvSpPr txBox="1"/>
          <p:nvPr userDrawn="1">
            <p:custDataLst>
              <p:tags r:id="rId3"/>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1"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2" name="Page Number"/>
          <p:cNvSpPr txBox="1"/>
          <p:nvPr userDrawn="1">
            <p:custDataLst>
              <p:tags r:id="rId4"/>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3"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24" name="Executive Summary"/>
          <p:cNvSpPr txBox="1"/>
          <p:nvPr userDrawn="1">
            <p:custDataLst>
              <p:tags r:id="rId6"/>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25" name="Report Date"/>
          <p:cNvSpPr txBox="1"/>
          <p:nvPr userDrawn="1">
            <p:custDataLst>
              <p:tags r:id="rId7"/>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26" name="Presentation Disclaimer" hidden="1"/>
          <p:cNvSpPr txBox="1"/>
          <p:nvPr userDrawn="1">
            <p:custDataLst>
              <p:tags r:id="rId8"/>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27" name="Disclaimer" hidden="1"/>
          <p:cNvSpPr txBox="1"/>
          <p:nvPr userDrawn="1">
            <p:custDataLst>
              <p:tags r:id="rId9"/>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304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8" y="1952513"/>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6" name="Content Placeholder 3"/>
          <p:cNvSpPr>
            <a:spLocks noGrp="1"/>
          </p:cNvSpPr>
          <p:nvPr>
            <p:ph sz="quarter" idx="25"/>
          </p:nvPr>
        </p:nvSpPr>
        <p:spPr>
          <a:xfrm>
            <a:off x="3256424" y="1952513"/>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38" name="Content Placeholder 4"/>
          <p:cNvSpPr>
            <a:spLocks noGrp="1"/>
          </p:cNvSpPr>
          <p:nvPr>
            <p:ph sz="quarter" idx="26"/>
          </p:nvPr>
        </p:nvSpPr>
        <p:spPr>
          <a:xfrm>
            <a:off x="6026727" y="1952513"/>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0" name="Content Placeholder 5"/>
          <p:cNvSpPr>
            <a:spLocks noGrp="1"/>
          </p:cNvSpPr>
          <p:nvPr>
            <p:ph sz="quarter" idx="27"/>
          </p:nvPr>
        </p:nvSpPr>
        <p:spPr>
          <a:xfrm>
            <a:off x="482138" y="3969572"/>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2" name="Content Placeholder 6"/>
          <p:cNvSpPr>
            <a:spLocks noGrp="1"/>
          </p:cNvSpPr>
          <p:nvPr>
            <p:ph sz="quarter" idx="28"/>
          </p:nvPr>
        </p:nvSpPr>
        <p:spPr>
          <a:xfrm>
            <a:off x="3256424" y="3969572"/>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44" name="Content Placeholder 7"/>
          <p:cNvSpPr>
            <a:spLocks noGrp="1"/>
          </p:cNvSpPr>
          <p:nvPr>
            <p:ph sz="quarter" idx="29"/>
          </p:nvPr>
        </p:nvSpPr>
        <p:spPr>
          <a:xfrm>
            <a:off x="6026727" y="3969572"/>
            <a:ext cx="2635135" cy="1879899"/>
          </a:xfrm>
        </p:spPr>
        <p:txBody>
          <a:bodyPr tIns="0" bIns="0"/>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endParaRPr lang="es-ES" noProof="0" dirty="0"/>
          </a:p>
        </p:txBody>
      </p:sp>
      <p:sp>
        <p:nvSpPr>
          <p:cNvPr id="21"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33" name="Date/Filepath" hidden="1"/>
          <p:cNvSpPr txBox="1"/>
          <p:nvPr userDrawn="1">
            <p:custDataLst>
              <p:tags r:id="rId2"/>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37" name="Draft stamp"/>
          <p:cNvSpPr txBox="1"/>
          <p:nvPr userDrawn="1">
            <p:custDataLst>
              <p:tags r:id="rId3"/>
            </p:custDataLst>
          </p:nvPr>
        </p:nvSpPr>
        <p:spPr>
          <a:xfrm>
            <a:off x="8344212" y="710005"/>
            <a:ext cx="304571" cy="169277"/>
          </a:xfrm>
          <a:prstGeom prst="rect">
            <a:avLst/>
          </a:prstGeom>
          <a:noFill/>
          <a:ln>
            <a:noFill/>
          </a:ln>
        </p:spPr>
        <p:txBody>
          <a:bodyPr wrap="none" lIns="0" tIns="0" rIns="0" bIns="0" rtlCol="0">
            <a:spAutoFit/>
          </a:bodyPr>
          <a:lstStyle/>
          <a:p>
            <a:pPr algn="r"/>
            <a:r>
              <a:rPr lang="es-ES" sz="1100" dirty="0" smtClean="0">
                <a:solidFill>
                  <a:srgbClr val="000000"/>
                </a:solidFill>
              </a:rPr>
              <a:t>Draft</a:t>
            </a:r>
            <a:endParaRPr lang="es-ES" sz="1100" dirty="0">
              <a:solidFill>
                <a:srgbClr val="000000"/>
              </a:solidFill>
            </a:endParaRPr>
          </a:p>
        </p:txBody>
      </p:sp>
      <p:sp>
        <p:nvSpPr>
          <p:cNvPr id="2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30" name="Page Number"/>
          <p:cNvSpPr txBox="1"/>
          <p:nvPr userDrawn="1">
            <p:custDataLst>
              <p:tags r:id="rId4"/>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31"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32" name="Executive Summary"/>
          <p:cNvSpPr txBox="1"/>
          <p:nvPr userDrawn="1">
            <p:custDataLst>
              <p:tags r:id="rId6"/>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9" name="Report Date"/>
          <p:cNvSpPr txBox="1"/>
          <p:nvPr userDrawn="1">
            <p:custDataLst>
              <p:tags r:id="rId7"/>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41" name="Presentation Disclaimer" hidden="1"/>
          <p:cNvSpPr txBox="1"/>
          <p:nvPr userDrawn="1">
            <p:custDataLst>
              <p:tags r:id="rId8"/>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20" name="Disclaimer" hidden="1"/>
          <p:cNvSpPr txBox="1"/>
          <p:nvPr userDrawn="1">
            <p:custDataLst>
              <p:tags r:id="rId9"/>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23"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1807555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14"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endParaRPr lang="es-ES" sz="800" dirty="0" smtClean="0">
              <a:solidFill>
                <a:srgbClr val="000000"/>
              </a:solidFill>
            </a:endParaRPr>
          </a:p>
        </p:txBody>
      </p:sp>
      <p:sp>
        <p:nvSpPr>
          <p:cNvPr id="19" name="Date/Filepath" hidden="1"/>
          <p:cNvSpPr txBox="1"/>
          <p:nvPr userDrawn="1">
            <p:custDataLst>
              <p:tags r:id="rId2"/>
            </p:custDataLst>
          </p:nvPr>
        </p:nvSpPr>
        <p:spPr>
          <a:xfrm>
            <a:off x="2999513" y="475581"/>
            <a:ext cx="5652655" cy="122205"/>
          </a:xfrm>
          <a:prstGeom prst="rect">
            <a:avLst/>
          </a:prstGeom>
          <a:noFill/>
        </p:spPr>
        <p:txBody>
          <a:bodyPr wrap="square" lIns="0" tIns="0" rIns="0" bIns="0" rtlCol="0" anchor="b" anchorCtr="0">
            <a:spAutoFit/>
          </a:bodyPr>
          <a:lstStyle/>
          <a:p>
            <a:pPr algn="r"/>
            <a:r>
              <a:rPr lang="es-ES" sz="800" dirty="0" smtClean="0">
                <a:solidFill>
                  <a:srgbClr val="000000"/>
                </a:solidFill>
              </a:rPr>
              <a:t>26/05/2014 C:\Users\blamaspena001\Desktop\ASNEF_Reunión </a:t>
            </a:r>
            <a:r>
              <a:rPr lang="es-ES" sz="800" dirty="0" err="1" smtClean="0">
                <a:solidFill>
                  <a:srgbClr val="000000"/>
                </a:solidFill>
              </a:rPr>
              <a:t>Anual_Ismael</a:t>
            </a:r>
            <a:r>
              <a:rPr lang="es-ES" sz="800" dirty="0" smtClean="0">
                <a:solidFill>
                  <a:srgbClr val="000000"/>
                </a:solidFill>
              </a:rPr>
              <a:t> Ahmad.pptx</a:t>
            </a:r>
            <a:endParaRPr lang="es-ES" sz="800" dirty="0">
              <a:solidFill>
                <a:srgbClr val="000000"/>
              </a:solidFill>
            </a:endParaRPr>
          </a:p>
        </p:txBody>
      </p:sp>
      <p:sp>
        <p:nvSpPr>
          <p:cNvPr id="2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25" name="Page Number"/>
          <p:cNvSpPr txBox="1"/>
          <p:nvPr userDrawn="1">
            <p:custDataLst>
              <p:tags r:id="rId3"/>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26" name="Section Footer"/>
          <p:cNvSpPr txBox="1"/>
          <p:nvPr userDrawn="1">
            <p:custDataLst>
              <p:tags r:id="rId4"/>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27" name="Executive Summary"/>
          <p:cNvSpPr txBox="1"/>
          <p:nvPr userDrawn="1">
            <p:custDataLst>
              <p:tags r:id="rId5"/>
            </p:custDataLst>
          </p:nvPr>
        </p:nvSpPr>
        <p:spPr>
          <a:xfrm>
            <a:off x="482136" y="6115722"/>
            <a:ext cx="1803863" cy="181045"/>
          </a:xfrm>
          <a:prstGeom prst="rect">
            <a:avLst/>
          </a:prstGeom>
          <a:noFill/>
        </p:spPr>
        <p:txBody>
          <a:bodyPr wrap="square" lIns="0" tIns="0" rIns="0" bIns="0" rtlCol="0">
            <a:spAutoFit/>
          </a:bodyPr>
          <a:lstStyle/>
          <a:p>
            <a:pPr>
              <a:lnSpc>
                <a:spcPts val="1436"/>
              </a:lnSpc>
            </a:pPr>
            <a:endParaRPr lang="es-ES" sz="1400" dirty="0" smtClean="0">
              <a:solidFill>
                <a:srgbClr val="000000"/>
              </a:solidFill>
            </a:endParaRPr>
          </a:p>
        </p:txBody>
      </p:sp>
      <p:sp>
        <p:nvSpPr>
          <p:cNvPr id="30" name="Presentation Disclaimer" hidden="1"/>
          <p:cNvSpPr txBox="1"/>
          <p:nvPr userDrawn="1">
            <p:custDataLst>
              <p:tags r:id="rId6"/>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sp>
        <p:nvSpPr>
          <p:cNvPr id="16" name="Disclaimer" hidden="1"/>
          <p:cNvSpPr txBox="1"/>
          <p:nvPr userDrawn="1">
            <p:custDataLst>
              <p:tags r:id="rId7"/>
            </p:custDataLst>
          </p:nvPr>
        </p:nvSpPr>
        <p:spPr>
          <a:xfrm>
            <a:off x="4638502" y="6420550"/>
            <a:ext cx="2951018" cy="122205"/>
          </a:xfrm>
          <a:prstGeom prst="rect">
            <a:avLst/>
          </a:prstGeom>
          <a:noFill/>
        </p:spPr>
        <p:txBody>
          <a:bodyPr wrap="square" lIns="0" tIns="0" rIns="0" bIns="0" rtlCol="0" anchor="b" anchorCtr="0">
            <a:spAutoFit/>
          </a:bodyPr>
          <a:lstStyle/>
          <a:p>
            <a:endParaRPr lang="es-ES" sz="800" dirty="0" smtClean="0">
              <a:solidFill>
                <a:srgbClr val="000000"/>
              </a:solidFill>
            </a:endParaRPr>
          </a:p>
        </p:txBody>
      </p:sp>
      <p:cxnSp>
        <p:nvCxnSpPr>
          <p:cNvPr id="17"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416648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1756182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7833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p>
            <a:r>
              <a:rPr lang="es-ES" noProof="0" dirty="0" err="1" smtClean="0"/>
              <a:t>Insert</a:t>
            </a:r>
            <a:r>
              <a:rPr lang="es-ES" noProof="0" dirty="0" smtClean="0"/>
              <a:t> banner statement </a:t>
            </a:r>
            <a:r>
              <a:rPr lang="es-ES" noProof="0" dirty="0" err="1" smtClean="0"/>
              <a:t>here</a:t>
            </a:r>
            <a:endParaRPr lang="es-ES" dirty="0"/>
          </a:p>
        </p:txBody>
      </p:sp>
    </p:spTree>
    <p:extLst>
      <p:ext uri="{BB962C8B-B14F-4D97-AF65-F5344CB8AC3E}">
        <p14:creationId xmlns:p14="http://schemas.microsoft.com/office/powerpoint/2010/main" val="25168071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s-ES" noProof="0" dirty="0" err="1" smtClean="0"/>
              <a:t>Click</a:t>
            </a:r>
            <a:r>
              <a:rPr lang="es-ES" noProof="0" dirty="0" smtClean="0"/>
              <a:t> to </a:t>
            </a:r>
            <a:r>
              <a:rPr lang="es-ES" noProof="0" dirty="0" err="1" smtClean="0"/>
              <a:t>edit</a:t>
            </a:r>
            <a:r>
              <a:rPr lang="es-ES" noProof="0" dirty="0" smtClean="0"/>
              <a:t> Section </a:t>
            </a:r>
            <a:r>
              <a:rPr lang="es-ES" noProof="0" dirty="0" err="1" smtClean="0"/>
              <a:t>Divider</a:t>
            </a:r>
            <a:r>
              <a:rPr lang="es-ES" noProof="0" dirty="0" smtClean="0"/>
              <a:t> </a:t>
            </a:r>
            <a:r>
              <a:rPr lang="es-ES" noProof="0" dirty="0" err="1" smtClean="0"/>
              <a:t>style</a:t>
            </a:r>
            <a:endParaRPr lang="es-ES" noProof="0" dirty="0" smtClean="0"/>
          </a:p>
        </p:txBody>
      </p:sp>
      <p:sp>
        <p:nvSpPr>
          <p:cNvPr id="13" name="Section Divider Title"/>
          <p:cNvSpPr>
            <a:spLocks noGrp="1"/>
          </p:cNvSpPr>
          <p:nvPr>
            <p:ph type="title" hasCustomPrompt="1"/>
            <p:custDataLst>
              <p:tags r:id="rId2"/>
            </p:custDataLst>
          </p:nvPr>
        </p:nvSpPr>
        <p:spPr>
          <a:xfrm>
            <a:off x="482138" y="1420010"/>
            <a:ext cx="8179724" cy="446276"/>
          </a:xfrm>
        </p:spPr>
        <p:txBody>
          <a:bodyPr wrap="square" tIns="0" bIns="0" anchor="t">
            <a:spAutoFit/>
          </a:bodyPr>
          <a:lstStyle>
            <a:lvl1pPr algn="l">
              <a:defRPr sz="2900" b="1" i="1" cap="none">
                <a:solidFill>
                  <a:schemeClr val="tx1"/>
                </a:solidFill>
              </a:defRPr>
            </a:lvl1pPr>
          </a:lstStyle>
          <a:p>
            <a:r>
              <a:rPr lang="es-ES" noProof="0" dirty="0" err="1" smtClean="0"/>
              <a:t>Click</a:t>
            </a:r>
            <a:r>
              <a:rPr lang="es-ES" noProof="0" dirty="0" smtClean="0"/>
              <a:t> to add Section </a:t>
            </a:r>
            <a:r>
              <a:rPr lang="es-ES" noProof="0" dirty="0" err="1" smtClean="0"/>
              <a:t>Divider</a:t>
            </a:r>
            <a:r>
              <a:rPr lang="es-ES" noProof="0" dirty="0" smtClean="0"/>
              <a:t> </a:t>
            </a:r>
            <a:r>
              <a:rPr lang="es-ES" noProof="0" dirty="0" err="1" smtClean="0"/>
              <a:t>Title</a:t>
            </a:r>
            <a:endParaRPr lang="es-ES" noProof="0" dirty="0"/>
          </a:p>
        </p:txBody>
      </p:sp>
      <p:sp>
        <p:nvSpPr>
          <p:cNvPr id="11" name="Slide Tags" hidden="1"/>
          <p:cNvSpPr txBox="1"/>
          <p:nvPr userDrawn="1">
            <p:custDataLst>
              <p:tags r:id="rId3"/>
            </p:custDataLst>
          </p:nvPr>
        </p:nvSpPr>
        <p:spPr>
          <a:xfrm>
            <a:off x="0" y="201706"/>
            <a:ext cx="1454727" cy="236748"/>
          </a:xfrm>
          <a:prstGeom prst="rect">
            <a:avLst/>
          </a:prstGeom>
          <a:noFill/>
        </p:spPr>
        <p:txBody>
          <a:bodyPr wrap="square" lIns="82058" tIns="41029" rIns="82058" bIns="41029" rtlCol="0">
            <a:spAutoFit/>
          </a:bodyPr>
          <a:lstStyle/>
          <a:p>
            <a:r>
              <a:rPr lang="es-ES" sz="1000" dirty="0" smtClean="0">
                <a:solidFill>
                  <a:srgbClr val="000000"/>
                </a:solidFill>
              </a:rPr>
              <a:t>Slide </a:t>
            </a:r>
            <a:r>
              <a:rPr lang="es-ES" sz="1000" dirty="0" err="1" smtClean="0">
                <a:solidFill>
                  <a:srgbClr val="000000"/>
                </a:solidFill>
              </a:rPr>
              <a:t>Tags</a:t>
            </a:r>
            <a:endParaRPr lang="es-ES" sz="1000" dirty="0">
              <a:solidFill>
                <a:srgbClr val="000000"/>
              </a:solidFill>
            </a:endParaRPr>
          </a:p>
        </p:txBody>
      </p:sp>
      <p:sp>
        <p:nvSpPr>
          <p:cNvPr id="8"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9" name="Page Number"/>
          <p:cNvSpPr txBox="1"/>
          <p:nvPr userDrawn="1">
            <p:custDataLst>
              <p:tags r:id="rId4"/>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10"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16" name="Report Date"/>
          <p:cNvSpPr txBox="1"/>
          <p:nvPr userDrawn="1">
            <p:custDataLst>
              <p:tags r:id="rId6"/>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17" name="Presentation Disclaimer" hidden="1"/>
          <p:cNvSpPr txBox="1"/>
          <p:nvPr userDrawn="1">
            <p:custDataLst>
              <p:tags r:id="rId7"/>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cxnSp>
        <p:nvCxnSpPr>
          <p:cNvPr id="12"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851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3"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s-ES" noProof="0" dirty="0" err="1" smtClean="0"/>
              <a:t>Click</a:t>
            </a:r>
            <a:r>
              <a:rPr lang="es-ES" noProof="0" dirty="0" smtClean="0"/>
              <a:t> to </a:t>
            </a:r>
            <a:r>
              <a:rPr lang="es-ES" noProof="0" dirty="0" err="1" smtClean="0"/>
              <a:t>edit</a:t>
            </a:r>
            <a:r>
              <a:rPr lang="es-ES" noProof="0" dirty="0" smtClean="0"/>
              <a:t> </a:t>
            </a:r>
            <a:r>
              <a:rPr lang="es-ES" noProof="0" dirty="0" err="1" smtClean="0"/>
              <a:t>Appendix</a:t>
            </a:r>
            <a:r>
              <a:rPr lang="es-ES" noProof="0" dirty="0" smtClean="0"/>
              <a:t> </a:t>
            </a:r>
            <a:r>
              <a:rPr lang="es-ES" noProof="0" dirty="0" err="1" smtClean="0"/>
              <a:t>Divider</a:t>
            </a:r>
            <a:r>
              <a:rPr lang="es-ES" noProof="0" dirty="0" smtClean="0"/>
              <a:t> </a:t>
            </a:r>
            <a:r>
              <a:rPr lang="es-ES" noProof="0" dirty="0" err="1" smtClean="0"/>
              <a:t>style</a:t>
            </a:r>
            <a:endParaRPr lang="es-ES" noProof="0" dirty="0" smtClean="0"/>
          </a:p>
        </p:txBody>
      </p:sp>
      <p:sp>
        <p:nvSpPr>
          <p:cNvPr id="2" name="Appendix Divider Title"/>
          <p:cNvSpPr>
            <a:spLocks noGrp="1"/>
          </p:cNvSpPr>
          <p:nvPr>
            <p:ph type="title" hasCustomPrompt="1"/>
            <p:custDataLst>
              <p:tags r:id="rId2"/>
            </p:custDataLst>
          </p:nvPr>
        </p:nvSpPr>
        <p:spPr>
          <a:xfrm>
            <a:off x="482138" y="1420010"/>
            <a:ext cx="8179724" cy="446276"/>
          </a:xfrm>
        </p:spPr>
        <p:txBody>
          <a:bodyPr wrap="square" tIns="0" bIns="0" anchor="t">
            <a:spAutoFit/>
          </a:bodyPr>
          <a:lstStyle>
            <a:lvl1pPr algn="l">
              <a:defRPr sz="2900" b="1" i="1" cap="none" baseline="0">
                <a:latin typeface="+mj-lt"/>
              </a:defRPr>
            </a:lvl1pPr>
          </a:lstStyle>
          <a:p>
            <a:r>
              <a:rPr lang="es-ES" noProof="0" dirty="0" err="1" smtClean="0"/>
              <a:t>Click</a:t>
            </a:r>
            <a:r>
              <a:rPr lang="es-ES" noProof="0" dirty="0" smtClean="0"/>
              <a:t> to add </a:t>
            </a:r>
            <a:r>
              <a:rPr lang="es-ES" noProof="0" dirty="0" err="1" smtClean="0"/>
              <a:t>Appendix</a:t>
            </a:r>
            <a:r>
              <a:rPr lang="es-ES" noProof="0" dirty="0" smtClean="0"/>
              <a:t> </a:t>
            </a:r>
            <a:r>
              <a:rPr lang="es-ES" noProof="0" dirty="0" err="1" smtClean="0"/>
              <a:t>Divider</a:t>
            </a:r>
            <a:r>
              <a:rPr lang="es-ES" noProof="0" dirty="0" smtClean="0"/>
              <a:t> </a:t>
            </a:r>
            <a:r>
              <a:rPr lang="es-ES" noProof="0" dirty="0" err="1" smtClean="0"/>
              <a:t>Title</a:t>
            </a:r>
            <a:endParaRPr lang="es-ES" noProof="0" dirty="0"/>
          </a:p>
        </p:txBody>
      </p:sp>
      <p:sp>
        <p:nvSpPr>
          <p:cNvPr id="16" name="Slide Tags" hidden="1"/>
          <p:cNvSpPr txBox="1"/>
          <p:nvPr userDrawn="1">
            <p:custDataLst>
              <p:tags r:id="rId3"/>
            </p:custDataLst>
          </p:nvPr>
        </p:nvSpPr>
        <p:spPr>
          <a:xfrm>
            <a:off x="0" y="201706"/>
            <a:ext cx="1454727" cy="236748"/>
          </a:xfrm>
          <a:prstGeom prst="rect">
            <a:avLst/>
          </a:prstGeom>
          <a:noFill/>
        </p:spPr>
        <p:txBody>
          <a:bodyPr wrap="square" lIns="82058" tIns="41029" rIns="82058" bIns="41029" rtlCol="0">
            <a:spAutoFit/>
          </a:bodyPr>
          <a:lstStyle/>
          <a:p>
            <a:r>
              <a:rPr lang="es-ES" sz="1000" dirty="0" smtClean="0">
                <a:solidFill>
                  <a:srgbClr val="000000"/>
                </a:solidFill>
              </a:rPr>
              <a:t>Slide </a:t>
            </a:r>
            <a:r>
              <a:rPr lang="es-ES" sz="1000" dirty="0" err="1" smtClean="0">
                <a:solidFill>
                  <a:srgbClr val="000000"/>
                </a:solidFill>
              </a:rPr>
              <a:t>Tags</a:t>
            </a:r>
            <a:endParaRPr lang="es-ES" sz="1000" dirty="0">
              <a:solidFill>
                <a:srgbClr val="000000"/>
              </a:solidFill>
            </a:endParaRPr>
          </a:p>
        </p:txBody>
      </p:sp>
      <p:sp>
        <p:nvSpPr>
          <p:cNvPr id="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a:lnSpc>
                <a:spcPts val="897"/>
              </a:lnSpc>
            </a:pPr>
            <a:r>
              <a:rPr lang="es-ES" sz="800" dirty="0" smtClean="0">
                <a:solidFill>
                  <a:srgbClr val="000000"/>
                </a:solidFill>
                <a:cs typeface="Arial" pitchFamily="34" charset="0"/>
              </a:rPr>
              <a:t>PwC</a:t>
            </a:r>
            <a:endParaRPr lang="es-ES" sz="800" dirty="0">
              <a:solidFill>
                <a:srgbClr val="000000"/>
              </a:solidFill>
              <a:cs typeface="Arial" pitchFamily="34" charset="0"/>
            </a:endParaRPr>
          </a:p>
        </p:txBody>
      </p:sp>
      <p:sp>
        <p:nvSpPr>
          <p:cNvPr id="11" name="Page Number"/>
          <p:cNvSpPr txBox="1"/>
          <p:nvPr userDrawn="1">
            <p:custDataLst>
              <p:tags r:id="rId4"/>
            </p:custDataLst>
          </p:nvPr>
        </p:nvSpPr>
        <p:spPr>
          <a:xfrm>
            <a:off x="8361222" y="6430384"/>
            <a:ext cx="290945" cy="93877"/>
          </a:xfrm>
          <a:prstGeom prst="rect">
            <a:avLst/>
          </a:prstGeom>
          <a:noFill/>
        </p:spPr>
        <p:txBody>
          <a:bodyPr wrap="none" lIns="0" tIns="0" rIns="0" bIns="0" rtlCol="0">
            <a:noAutofit/>
          </a:bodyPr>
          <a:lstStyle/>
          <a:p>
            <a:pPr algn="r">
              <a:lnSpc>
                <a:spcPts val="897"/>
              </a:lnSpc>
            </a:pPr>
            <a:endParaRPr lang="es-ES" sz="800" dirty="0" smtClean="0">
              <a:solidFill>
                <a:srgbClr val="000000"/>
              </a:solidFill>
            </a:endParaRPr>
          </a:p>
        </p:txBody>
      </p:sp>
      <p:sp>
        <p:nvSpPr>
          <p:cNvPr id="12"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endParaRPr lang="es-ES" sz="800" dirty="0" smtClean="0">
              <a:solidFill>
                <a:srgbClr val="000000"/>
              </a:solidFill>
            </a:endParaRPr>
          </a:p>
        </p:txBody>
      </p:sp>
      <p:sp>
        <p:nvSpPr>
          <p:cNvPr id="13" name="Report Date"/>
          <p:cNvSpPr txBox="1"/>
          <p:nvPr userDrawn="1">
            <p:custDataLst>
              <p:tags r:id="rId6"/>
            </p:custDataLst>
          </p:nvPr>
        </p:nvSpPr>
        <p:spPr>
          <a:xfrm>
            <a:off x="8134560" y="6301292"/>
            <a:ext cx="518790" cy="122205"/>
          </a:xfrm>
          <a:prstGeom prst="rect">
            <a:avLst/>
          </a:prstGeom>
          <a:noFill/>
        </p:spPr>
        <p:txBody>
          <a:bodyPr wrap="none" lIns="0" tIns="0" rIns="0" bIns="0" rtlCol="0">
            <a:spAutoFit/>
          </a:bodyPr>
          <a:lstStyle/>
          <a:p>
            <a:pPr indent="-246175" algn="r">
              <a:spcAft>
                <a:spcPts val="808"/>
              </a:spcAft>
            </a:pPr>
            <a:r>
              <a:rPr lang="es-ES" sz="800" smtClean="0">
                <a:solidFill>
                  <a:srgbClr val="000000"/>
                </a:solidFill>
              </a:rPr>
              <a:t>Mayo 2014</a:t>
            </a:r>
            <a:endParaRPr lang="es-ES" sz="800" dirty="0" smtClean="0">
              <a:solidFill>
                <a:srgbClr val="000000"/>
              </a:solidFill>
            </a:endParaRPr>
          </a:p>
        </p:txBody>
      </p:sp>
      <p:sp>
        <p:nvSpPr>
          <p:cNvPr id="14" name="Presentation Disclaimer" hidden="1"/>
          <p:cNvSpPr txBox="1"/>
          <p:nvPr userDrawn="1">
            <p:custDataLst>
              <p:tags r:id="rId7"/>
            </p:custDataLst>
          </p:nvPr>
        </p:nvSpPr>
        <p:spPr>
          <a:xfrm>
            <a:off x="488632" y="6179933"/>
            <a:ext cx="7340138" cy="122205"/>
          </a:xfrm>
          <a:prstGeom prst="rect">
            <a:avLst/>
          </a:prstGeom>
          <a:noFill/>
        </p:spPr>
        <p:txBody>
          <a:bodyPr wrap="square" lIns="0" tIns="0" rIns="0" bIns="0" rtlCol="0" anchor="t" anchorCtr="0">
            <a:spAutoFit/>
          </a:bodyPr>
          <a:lstStyle/>
          <a:p>
            <a:endParaRPr lang="es-ES" sz="800" dirty="0" smtClean="0">
              <a:solidFill>
                <a:srgbClr val="000000"/>
              </a:solidFill>
            </a:endParaRPr>
          </a:p>
        </p:txBody>
      </p:sp>
      <p:cxnSp>
        <p:nvCxnSpPr>
          <p:cNvPr id="1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008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027608"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s-E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4" y="1944445"/>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s-ES" noProof="0" dirty="0" err="1" smtClean="0"/>
              <a:t>Subtitle</a:t>
            </a:r>
            <a:r>
              <a:rPr lang="es-ES" noProof="0" dirty="0" smtClean="0"/>
              <a:t> (use </a:t>
            </a:r>
            <a:r>
              <a:rPr lang="es-ES" noProof="0" dirty="0" err="1" smtClean="0"/>
              <a:t>this</a:t>
            </a:r>
            <a:r>
              <a:rPr lang="es-ES" noProof="0" dirty="0" smtClean="0"/>
              <a:t> </a:t>
            </a:r>
            <a:r>
              <a:rPr lang="es-ES" noProof="0" dirty="0" err="1" smtClean="0"/>
              <a:t>layout</a:t>
            </a:r>
            <a:r>
              <a:rPr lang="es-ES" noProof="0" dirty="0" smtClean="0"/>
              <a:t> </a:t>
            </a:r>
            <a:r>
              <a:rPr lang="es-ES" noProof="0" dirty="0" err="1" smtClean="0"/>
              <a:t>if</a:t>
            </a:r>
            <a:r>
              <a:rPr lang="es-ES" noProof="0" dirty="0" smtClean="0"/>
              <a:t> </a:t>
            </a:r>
            <a:r>
              <a:rPr lang="es-ES" noProof="0" dirty="0" err="1" smtClean="0"/>
              <a:t>subtitle</a:t>
            </a:r>
            <a:r>
              <a:rPr lang="es-ES" noProof="0" dirty="0" smtClean="0"/>
              <a:t> </a:t>
            </a:r>
            <a:r>
              <a:rPr lang="es-ES" noProof="0" dirty="0" err="1" smtClean="0"/>
              <a:t>needs</a:t>
            </a:r>
            <a:r>
              <a:rPr lang="es-ES" noProof="0" dirty="0" smtClean="0"/>
              <a:t> </a:t>
            </a:r>
            <a:r>
              <a:rPr lang="es-ES" noProof="0" dirty="0" err="1" smtClean="0"/>
              <a:t>three</a:t>
            </a:r>
            <a:r>
              <a:rPr lang="es-ES" noProof="0" dirty="0" smtClean="0"/>
              <a:t> </a:t>
            </a:r>
            <a:r>
              <a:rPr lang="es-ES" noProof="0" dirty="0" err="1" smtClean="0"/>
              <a:t>lines</a:t>
            </a:r>
            <a:r>
              <a:rPr lang="es-ES" noProof="0" dirty="0" smtClean="0"/>
              <a:t> and your </a:t>
            </a:r>
            <a:r>
              <a:rPr lang="es-ES" noProof="0" dirty="0" err="1" smtClean="0"/>
              <a:t>Title</a:t>
            </a:r>
            <a:r>
              <a:rPr lang="es-ES" noProof="0" dirty="0" smtClean="0"/>
              <a:t> </a:t>
            </a:r>
            <a:r>
              <a:rPr lang="es-ES" noProof="0" dirty="0" err="1" smtClean="0"/>
              <a:t>needs</a:t>
            </a:r>
            <a:r>
              <a:rPr lang="es-ES" noProof="0" dirty="0" smtClean="0"/>
              <a:t> </a:t>
            </a:r>
            <a:r>
              <a:rPr lang="es-ES" noProof="0" dirty="0" err="1" smtClean="0"/>
              <a:t>two</a:t>
            </a:r>
            <a:r>
              <a:rPr lang="es-ES" noProof="0" dirty="0" smtClean="0"/>
              <a:t>)</a:t>
            </a:r>
          </a:p>
        </p:txBody>
      </p:sp>
      <p:sp>
        <p:nvSpPr>
          <p:cNvPr id="2" name="Report Title"/>
          <p:cNvSpPr>
            <a:spLocks noGrp="1"/>
          </p:cNvSpPr>
          <p:nvPr userDrawn="1">
            <p:ph type="ctrTitle" hasCustomPrompt="1"/>
            <p:custDataLst>
              <p:tags r:id="rId2"/>
            </p:custDataLst>
          </p:nvPr>
        </p:nvSpPr>
        <p:spPr bwMode="white">
          <a:xfrm>
            <a:off x="1869834" y="1112679"/>
            <a:ext cx="5403273" cy="806824"/>
          </a:xfrm>
        </p:spPr>
        <p:txBody>
          <a:bodyPr vert="horz" lIns="0" tIns="0" rIns="0" bIns="0" rtlCol="0" anchor="t" anchorCtr="0">
            <a:noAutofit/>
          </a:bodyPr>
          <a:lstStyle>
            <a:lvl1pPr algn="l" defTabSz="914293"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8" y="3291840"/>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32" name="Draft stamp"/>
          <p:cNvSpPr txBox="1"/>
          <p:nvPr userDrawn="1">
            <p:custDataLst>
              <p:tags r:id="rId4"/>
            </p:custDataLst>
          </p:nvPr>
        </p:nvSpPr>
        <p:spPr>
          <a:xfrm>
            <a:off x="482138" y="3566160"/>
            <a:ext cx="1246909" cy="138499"/>
          </a:xfrm>
          <a:prstGeom prst="rect">
            <a:avLst/>
          </a:prstGeom>
          <a:noFill/>
          <a:ln>
            <a:noFill/>
          </a:ln>
        </p:spPr>
        <p:txBody>
          <a:bodyPr wrap="square" lIns="0" tIns="0" rIns="0" bIns="0" rtlCol="0" anchor="t" anchorCtr="0">
            <a:spAutoFit/>
          </a:bodyPr>
          <a:lstStyle/>
          <a:p>
            <a:r>
              <a:rPr lang="es-ES" sz="900" b="1" i="1" dirty="0" smtClean="0">
                <a:solidFill>
                  <a:srgbClr val="000000"/>
                </a:solidFill>
                <a:latin typeface="Georgia" pitchFamily="18" charset="0"/>
                <a:cs typeface="Arial" pitchFamily="34" charset="0"/>
              </a:rPr>
              <a:t> </a:t>
            </a:r>
          </a:p>
        </p:txBody>
      </p:sp>
      <p:sp>
        <p:nvSpPr>
          <p:cNvPr id="31" name="Report Date"/>
          <p:cNvSpPr txBox="1"/>
          <p:nvPr userDrawn="1">
            <p:custDataLst>
              <p:tags r:id="rId5"/>
            </p:custDataLst>
          </p:nvPr>
        </p:nvSpPr>
        <p:spPr bwMode="white">
          <a:xfrm>
            <a:off x="482138" y="3832412"/>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33" name="Descriptor"/>
          <p:cNvSpPr txBox="1"/>
          <p:nvPr userDrawn="1">
            <p:custDataLst>
              <p:tags r:id="rId6"/>
            </p:custDataLst>
          </p:nvPr>
        </p:nvSpPr>
        <p:spPr bwMode="white">
          <a:xfrm>
            <a:off x="1870364" y="742277"/>
            <a:ext cx="32060" cy="138499"/>
          </a:xfrm>
          <a:prstGeom prst="rect">
            <a:avLst/>
          </a:prstGeom>
          <a:noFill/>
          <a:ln>
            <a:noFill/>
          </a:ln>
        </p:spPr>
        <p:txBody>
          <a:bodyPr wrap="none" lIns="0" tIns="0" rIns="0" bIns="0" rtlCol="0">
            <a:spAutoFit/>
          </a:bodyPr>
          <a:lstStyle/>
          <a:p>
            <a:r>
              <a:rPr lang="es-ES" sz="900" dirty="0" smtClean="0">
                <a:solidFill>
                  <a:srgbClr val="FFFFFF"/>
                </a:solidFill>
                <a:cs typeface="Arial" pitchFamily="34" charset="0"/>
              </a:rPr>
              <a:t> </a:t>
            </a:r>
          </a:p>
        </p:txBody>
      </p:sp>
      <p:cxnSp>
        <p:nvCxnSpPr>
          <p:cNvPr id="25" name="Frame Line"/>
          <p:cNvCxnSpPr/>
          <p:nvPr userDrawn="1"/>
        </p:nvCxnSpPr>
        <p:spPr>
          <a:xfrm flipV="1">
            <a:off x="346364"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Content Placeholder 34"/>
          <p:cNvSpPr>
            <a:spLocks noGrp="1"/>
          </p:cNvSpPr>
          <p:nvPr>
            <p:ph sz="quarter" idx="10" hasCustomPrompt="1"/>
            <p:custDataLst>
              <p:tags r:id="rId7"/>
            </p:custDataLst>
          </p:nvPr>
        </p:nvSpPr>
        <p:spPr>
          <a:xfrm>
            <a:off x="482138" y="4098664"/>
            <a:ext cx="1113905" cy="1145689"/>
          </a:xfrm>
        </p:spPr>
        <p:txBody>
          <a:bodyPr/>
          <a:lstStyle>
            <a:lvl1pPr>
              <a:defRPr sz="900" i="1"/>
            </a:lvl1pPr>
          </a:lstStyle>
          <a:p>
            <a:pPr lvl="0"/>
            <a:r>
              <a:rPr lang="es-ES" dirty="0" err="1" smtClean="0"/>
              <a:t>Click</a:t>
            </a:r>
            <a:r>
              <a:rPr lang="es-ES" dirty="0" smtClean="0"/>
              <a:t> to </a:t>
            </a:r>
            <a:r>
              <a:rPr lang="es-ES" dirty="0" err="1" smtClean="0"/>
              <a:t>enter</a:t>
            </a:r>
            <a:r>
              <a:rPr lang="es-ES" dirty="0" smtClean="0"/>
              <a:t> </a:t>
            </a:r>
            <a:r>
              <a:rPr lang="es-ES" dirty="0" err="1" smtClean="0"/>
              <a:t>text</a:t>
            </a:r>
            <a:endParaRPr lang="es-ES" dirty="0"/>
          </a:p>
        </p:txBody>
      </p:sp>
      <p:sp>
        <p:nvSpPr>
          <p:cNvPr id="36" name="Cover image"/>
          <p:cNvSpPr txBox="1">
            <a:spLocks noChangeAspect="1"/>
          </p:cNvSpPr>
          <p:nvPr userDrawn="1">
            <p:custDataLst>
              <p:tags r:id="rId8"/>
            </p:custDataLst>
          </p:nvPr>
        </p:nvSpPr>
        <p:spPr>
          <a:xfrm>
            <a:off x="1731213" y="3167623"/>
            <a:ext cx="6109026" cy="2823882"/>
          </a:xfrm>
          <a:prstGeom prst="rect">
            <a:avLst/>
          </a:prstGeom>
          <a:noFill/>
          <a:ln w="3175">
            <a:noFill/>
          </a:ln>
        </p:spPr>
        <p:txBody>
          <a:bodyPr wrap="square" lIns="0" tIns="0" rIns="0" bIns="0" rtlCol="0">
            <a:noAutofit/>
          </a:bodyPr>
          <a:lstStyle/>
          <a:p>
            <a:pPr indent="-274288">
              <a:spcAft>
                <a:spcPts val="900"/>
              </a:spcAft>
            </a:pPr>
            <a:endParaRPr lang="es-ES" sz="2000" dirty="0" smtClean="0">
              <a:solidFill>
                <a:srgbClr val="000000"/>
              </a:solidFill>
              <a:latin typeface="Georgia" pitchFamily="18" charset="0"/>
            </a:endParaRPr>
          </a:p>
        </p:txBody>
      </p:sp>
    </p:spTree>
    <p:extLst>
      <p:ext uri="{BB962C8B-B14F-4D97-AF65-F5344CB8AC3E}">
        <p14:creationId xmlns:p14="http://schemas.microsoft.com/office/powerpoint/2010/main" val="2485024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6" name="Logo with Panels"/>
          <p:cNvGrpSpPr/>
          <p:nvPr userDrawn="1"/>
        </p:nvGrpSpPr>
        <p:grpSpPr>
          <a:xfrm>
            <a:off x="1027607" y="5640894"/>
            <a:ext cx="1107260" cy="816350"/>
            <a:chOff x="3835013" y="2828854"/>
            <a:chExt cx="1217986" cy="925197"/>
          </a:xfrm>
        </p:grpSpPr>
        <p:grpSp>
          <p:nvGrpSpPr>
            <p:cNvPr id="47" name="Logo Panels"/>
            <p:cNvGrpSpPr/>
            <p:nvPr/>
          </p:nvGrpSpPr>
          <p:grpSpPr>
            <a:xfrm>
              <a:off x="4609614" y="2828854"/>
              <a:ext cx="443385" cy="397546"/>
              <a:chOff x="4609614" y="2828854"/>
              <a:chExt cx="443385" cy="397546"/>
            </a:xfrm>
          </p:grpSpPr>
          <p:sp>
            <p:nvSpPr>
              <p:cNvPr id="51"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2"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3"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4"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5"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6"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7"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8"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9" name="Rectangle 9"/>
              <p:cNvSpPr>
                <a:spLocks/>
              </p:cNvSpPr>
              <p:nvPr/>
            </p:nvSpPr>
            <p:spPr bwMode="gray">
              <a:xfrm>
                <a:off x="4609616" y="2944211"/>
                <a:ext cx="224321" cy="282188"/>
              </a:xfrm>
              <a:prstGeom prst="rect">
                <a:avLst/>
              </a:pr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60"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61"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62"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grpSp>
        <p:grpSp>
          <p:nvGrpSpPr>
            <p:cNvPr id="48" name="Logo"/>
            <p:cNvGrpSpPr/>
            <p:nvPr/>
          </p:nvGrpSpPr>
          <p:grpSpPr>
            <a:xfrm>
              <a:off x="3835013" y="3226397"/>
              <a:ext cx="905256" cy="527654"/>
              <a:chOff x="3835013" y="3226397"/>
              <a:chExt cx="905256" cy="527654"/>
            </a:xfrm>
          </p:grpSpPr>
          <p:sp>
            <p:nvSpPr>
              <p:cNvPr id="49"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50" name="Freeform 49"/>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grpSp>
      </p:grpSp>
      <p:cxnSp>
        <p:nvCxnSpPr>
          <p:cNvPr id="72" name="Frame Line"/>
          <p:cNvCxnSpPr/>
          <p:nvPr userDrawn="1"/>
        </p:nvCxnSpPr>
        <p:spPr>
          <a:xfrm flipV="1">
            <a:off x="1731819" y="1006540"/>
            <a:ext cx="6923050" cy="136460"/>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userDrawn="1">
            <p:ph type="subTitle" idx="1" hasCustomPrompt="1"/>
            <p:custDataLst>
              <p:tags r:id="rId1"/>
            </p:custDataLst>
          </p:nvPr>
        </p:nvSpPr>
        <p:spPr>
          <a:xfrm>
            <a:off x="1869834" y="1944444"/>
            <a:ext cx="5403273" cy="806824"/>
          </a:xfrm>
        </p:spPr>
        <p:txBody>
          <a:bodyPr tIns="0" bIns="0"/>
          <a:lstStyle>
            <a:lvl1pPr marL="0" indent="0" algn="l">
              <a:lnSpc>
                <a:spcPct val="90000"/>
              </a:lnSpc>
              <a:spcAft>
                <a:spcPts val="0"/>
              </a:spcAft>
              <a:buNone/>
              <a:defRPr sz="2900" baseline="0">
                <a:solidFill>
                  <a:schemeClr val="tx1"/>
                </a:solidFill>
                <a:latin typeface="+mj-l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s-ES" noProof="0" dirty="0" err="1" smtClean="0"/>
              <a:t>Subtitle</a:t>
            </a:r>
            <a:r>
              <a:rPr lang="es-ES" noProof="0" dirty="0" smtClean="0"/>
              <a:t>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one line)</a:t>
            </a:r>
            <a:endParaRPr lang="es-ES" noProof="0" dirty="0"/>
          </a:p>
        </p:txBody>
      </p:sp>
      <p:sp>
        <p:nvSpPr>
          <p:cNvPr id="2" name="Report Title"/>
          <p:cNvSpPr>
            <a:spLocks noGrp="1"/>
          </p:cNvSpPr>
          <p:nvPr userDrawn="1">
            <p:ph type="ctrTitle" hasCustomPrompt="1"/>
            <p:custDataLst>
              <p:tags r:id="rId2"/>
            </p:custDataLst>
          </p:nvPr>
        </p:nvSpPr>
        <p:spPr>
          <a:xfrm>
            <a:off x="1869834" y="1112679"/>
            <a:ext cx="5403273" cy="806824"/>
          </a:xfrm>
        </p:spPr>
        <p:txBody>
          <a:bodyPr vert="horz" lIns="0" tIns="0" rIns="0" bIns="0" rtlCol="0" anchor="t" anchorCtr="0">
            <a:noAutofit/>
          </a:bodyPr>
          <a:lstStyle>
            <a:lvl1pPr algn="l" defTabSz="914293"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8" y="3291840"/>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32" name="Draft stamp"/>
          <p:cNvSpPr txBox="1"/>
          <p:nvPr userDrawn="1">
            <p:custDataLst>
              <p:tags r:id="rId4"/>
            </p:custDataLst>
          </p:nvPr>
        </p:nvSpPr>
        <p:spPr>
          <a:xfrm>
            <a:off x="482138" y="3566160"/>
            <a:ext cx="1246909" cy="138499"/>
          </a:xfrm>
          <a:prstGeom prst="rect">
            <a:avLst/>
          </a:prstGeom>
          <a:noFill/>
          <a:ln>
            <a:noFill/>
          </a:ln>
        </p:spPr>
        <p:txBody>
          <a:bodyPr wrap="square" lIns="0" tIns="0" rIns="0" bIns="0" rtlCol="0" anchor="t" anchorCtr="0">
            <a:spAutoFit/>
          </a:bodyPr>
          <a:lstStyle/>
          <a:p>
            <a:r>
              <a:rPr lang="es-ES" sz="900" b="1" i="1" dirty="0" smtClean="0">
                <a:solidFill>
                  <a:srgbClr val="000000"/>
                </a:solidFill>
                <a:latin typeface="Georgia" pitchFamily="18" charset="0"/>
                <a:cs typeface="Arial" pitchFamily="34" charset="0"/>
              </a:rPr>
              <a:t> </a:t>
            </a:r>
          </a:p>
        </p:txBody>
      </p:sp>
      <p:sp>
        <p:nvSpPr>
          <p:cNvPr id="31" name="Report Date"/>
          <p:cNvSpPr txBox="1"/>
          <p:nvPr userDrawn="1">
            <p:custDataLst>
              <p:tags r:id="rId5"/>
            </p:custDataLst>
          </p:nvPr>
        </p:nvSpPr>
        <p:spPr>
          <a:xfrm>
            <a:off x="482138" y="3832412"/>
            <a:ext cx="1113905" cy="138499"/>
          </a:xfrm>
          <a:prstGeom prst="rect">
            <a:avLst/>
          </a:prstGeom>
          <a:noFill/>
          <a:ln>
            <a:noFill/>
          </a:ln>
        </p:spPr>
        <p:txBody>
          <a:bodyPr wrap="square" lIns="0" tIns="0" rIns="0" bIns="0" rtlCol="0">
            <a:spAutoFit/>
          </a:bodyPr>
          <a:lstStyle/>
          <a:p>
            <a:endParaRPr lang="es-ES" sz="900" i="1" dirty="0" smtClean="0">
              <a:solidFill>
                <a:srgbClr val="000000"/>
              </a:solidFill>
              <a:latin typeface="Georgia" pitchFamily="18" charset="0"/>
              <a:cs typeface="Arial" pitchFamily="34" charset="0"/>
            </a:endParaRPr>
          </a:p>
        </p:txBody>
      </p:sp>
      <p:sp>
        <p:nvSpPr>
          <p:cNvPr id="25" name="Descriptor"/>
          <p:cNvSpPr txBox="1"/>
          <p:nvPr userDrawn="1">
            <p:custDataLst>
              <p:tags r:id="rId6"/>
            </p:custDataLst>
          </p:nvPr>
        </p:nvSpPr>
        <p:spPr>
          <a:xfrm>
            <a:off x="1870364" y="742277"/>
            <a:ext cx="32060" cy="138499"/>
          </a:xfrm>
          <a:prstGeom prst="rect">
            <a:avLst/>
          </a:prstGeom>
          <a:noFill/>
          <a:ln>
            <a:noFill/>
          </a:ln>
        </p:spPr>
        <p:txBody>
          <a:bodyPr wrap="none" lIns="0" tIns="0" rIns="0" bIns="0" rtlCol="0">
            <a:spAutoFit/>
          </a:bodyPr>
          <a:lstStyle/>
          <a:p>
            <a:r>
              <a:rPr lang="es-ES" sz="900" dirty="0" smtClean="0">
                <a:solidFill>
                  <a:srgbClr val="000000"/>
                </a:solidFill>
                <a:cs typeface="Arial" pitchFamily="34" charset="0"/>
              </a:rPr>
              <a:t> </a:t>
            </a:r>
          </a:p>
        </p:txBody>
      </p:sp>
      <p:cxnSp>
        <p:nvCxnSpPr>
          <p:cNvPr id="26" name="Frame Line"/>
          <p:cNvCxnSpPr/>
          <p:nvPr userDrawn="1"/>
        </p:nvCxnSpPr>
        <p:spPr>
          <a:xfrm flipV="1">
            <a:off x="346364"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754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 Slide: Colour">
    <p:spTree>
      <p:nvGrpSpPr>
        <p:cNvPr id="1" name=""/>
        <p:cNvGrpSpPr/>
        <p:nvPr/>
      </p:nvGrpSpPr>
      <p:grpSpPr>
        <a:xfrm>
          <a:off x="0" y="0"/>
          <a:ext cx="0" cy="0"/>
          <a:chOff x="0" y="0"/>
          <a:chExt cx="0" cy="0"/>
        </a:xfrm>
      </p:grpSpPr>
      <p:grpSp>
        <p:nvGrpSpPr>
          <p:cNvPr id="27" name="Logo with Panels"/>
          <p:cNvGrpSpPr/>
          <p:nvPr userDrawn="1"/>
        </p:nvGrpSpPr>
        <p:grpSpPr>
          <a:xfrm>
            <a:off x="1027607" y="0"/>
            <a:ext cx="8116393" cy="6457244"/>
            <a:chOff x="1130368" y="0"/>
            <a:chExt cx="8928032" cy="7318210"/>
          </a:xfrm>
        </p:grpSpPr>
        <p:grpSp>
          <p:nvGrpSpPr>
            <p:cNvPr id="4" name="Logo Shapes"/>
            <p:cNvGrpSpPr/>
            <p:nvPr userDrawn="1"/>
          </p:nvGrpSpPr>
          <p:grpSpPr>
            <a:xfrm>
              <a:off x="1904991" y="0"/>
              <a:ext cx="8153409" cy="6792221"/>
              <a:chOff x="1828799" y="0"/>
              <a:chExt cx="8153409" cy="6792221"/>
            </a:xfrm>
          </p:grpSpPr>
          <p:sp>
            <p:nvSpPr>
              <p:cNvPr id="68" name="Rectangle 2"/>
              <p:cNvSpPr>
                <a:spLocks noChangeArrowheads="1"/>
              </p:cNvSpPr>
              <p:nvPr userDrawn="1"/>
            </p:nvSpPr>
            <p:spPr bwMode="gray">
              <a:xfrm>
                <a:off x="1828799" y="1150143"/>
                <a:ext cx="8153409" cy="5638800"/>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4" name="Rectangle 4"/>
              <p:cNvSpPr>
                <a:spLocks noChangeArrowheads="1"/>
              </p:cNvSpPr>
              <p:nvPr/>
            </p:nvSpPr>
            <p:spPr bwMode="gray">
              <a:xfrm>
                <a:off x="1828800" y="0"/>
                <a:ext cx="6248400" cy="6792221"/>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s-ES" sz="1000" dirty="0">
                  <a:solidFill>
                    <a:srgbClr val="000000"/>
                  </a:solidFill>
                </a:endParaRPr>
              </a:p>
            </p:txBody>
          </p:sp>
          <p:sp>
            <p:nvSpPr>
              <p:cNvPr id="29" name="Rectangle 7"/>
              <p:cNvSpPr>
                <a:spLocks noChangeArrowheads="1"/>
              </p:cNvSpPr>
              <p:nvPr userDrawn="1"/>
            </p:nvSpPr>
            <p:spPr bwMode="gray">
              <a:xfrm>
                <a:off x="1828800" y="1150143"/>
                <a:ext cx="6248400" cy="5638799"/>
              </a:xfrm>
              <a:prstGeom prst="rect">
                <a:avLst/>
              </a:prstGeom>
              <a:solidFill>
                <a:schemeClr val="accent1"/>
              </a:solidFill>
              <a:ln w="0">
                <a:noFill/>
                <a:prstDash val="solid"/>
                <a:miter lim="800000"/>
                <a:headEnd/>
                <a:tailEnd/>
              </a:ln>
            </p:spPr>
            <p:txBody>
              <a:bodyPr vert="horz" wrap="square" lIns="0" tIns="0" rIns="0" bIns="0" numCol="1" anchor="t" anchorCtr="0" compatLnSpc="1">
                <a:prstTxWarp prst="textNoShape">
                  <a:avLst/>
                </a:prstTxWarp>
              </a:bodyPr>
              <a:lstStyle/>
              <a:p>
                <a:endParaRPr lang="es-ES" sz="1000" dirty="0">
                  <a:solidFill>
                    <a:srgbClr val="000000"/>
                  </a:solidFill>
                </a:endParaRPr>
              </a:p>
            </p:txBody>
          </p:sp>
        </p:grpSp>
        <p:grpSp>
          <p:nvGrpSpPr>
            <p:cNvPr id="26" name="Logo"/>
            <p:cNvGrpSpPr/>
            <p:nvPr userDrawn="1"/>
          </p:nvGrpSpPr>
          <p:grpSpPr>
            <a:xfrm>
              <a:off x="1130368" y="6790556"/>
              <a:ext cx="905256" cy="527654"/>
              <a:chOff x="1130368" y="6790556"/>
              <a:chExt cx="905256" cy="527654"/>
            </a:xfrm>
          </p:grpSpPr>
          <p:sp>
            <p:nvSpPr>
              <p:cNvPr id="23" name="Rectangle 0"/>
              <p:cNvSpPr>
                <a:spLocks noChangeArrowheads="1"/>
              </p:cNvSpPr>
              <p:nvPr userDrawn="1"/>
            </p:nvSpPr>
            <p:spPr bwMode="black">
              <a:xfrm>
                <a:off x="1676368" y="6790556"/>
                <a:ext cx="228600" cy="5735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sp>
            <p:nvSpPr>
              <p:cNvPr id="25" name="Freeform 24"/>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583">
                  <a:defRPr/>
                </a:pPr>
                <a:endParaRPr lang="es-E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4" y="1944444"/>
            <a:ext cx="5403273" cy="806824"/>
          </a:xfrm>
        </p:spPr>
        <p:txBody>
          <a:bodyPr tIns="0" bIns="0"/>
          <a:lstStyle>
            <a:lvl1pPr marL="0" indent="0" algn="l">
              <a:lnSpc>
                <a:spcPct val="90000"/>
              </a:lnSpc>
              <a:spcAft>
                <a:spcPts val="0"/>
              </a:spcAft>
              <a:buNone/>
              <a:defRPr sz="2900" baseline="0">
                <a:solidFill>
                  <a:schemeClr val="bg1"/>
                </a:solidFill>
                <a:latin typeface="+mj-l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s-ES" noProof="0" dirty="0" err="1" smtClean="0"/>
              <a:t>Subtitle</a:t>
            </a:r>
            <a:r>
              <a:rPr lang="es-ES" noProof="0" dirty="0" smtClean="0"/>
              <a:t> (</a:t>
            </a:r>
            <a:r>
              <a:rPr lang="es-ES" noProof="0" dirty="0" err="1" smtClean="0"/>
              <a:t>move</a:t>
            </a:r>
            <a:r>
              <a:rPr lang="es-ES" noProof="0" dirty="0" smtClean="0"/>
              <a:t> </a:t>
            </a:r>
            <a:r>
              <a:rPr lang="es-ES" noProof="0" dirty="0" err="1" smtClean="0"/>
              <a:t>higher</a:t>
            </a:r>
            <a:r>
              <a:rPr lang="es-ES" noProof="0" dirty="0" smtClean="0"/>
              <a:t> </a:t>
            </a:r>
            <a:r>
              <a:rPr lang="es-ES" noProof="0" dirty="0" err="1" smtClean="0"/>
              <a:t>if</a:t>
            </a:r>
            <a:r>
              <a:rPr lang="es-ES" noProof="0" dirty="0" smtClean="0"/>
              <a:t> </a:t>
            </a:r>
            <a:r>
              <a:rPr lang="es-ES" noProof="0" dirty="0" err="1" smtClean="0"/>
              <a:t>title</a:t>
            </a:r>
            <a:r>
              <a:rPr lang="es-ES" noProof="0" dirty="0" smtClean="0"/>
              <a:t> </a:t>
            </a:r>
            <a:r>
              <a:rPr lang="es-ES" noProof="0" dirty="0" err="1" smtClean="0"/>
              <a:t>is</a:t>
            </a:r>
            <a:r>
              <a:rPr lang="es-ES" noProof="0" dirty="0" smtClean="0"/>
              <a:t> </a:t>
            </a:r>
            <a:r>
              <a:rPr lang="es-ES" noProof="0" dirty="0" err="1" smtClean="0"/>
              <a:t>only</a:t>
            </a:r>
            <a:r>
              <a:rPr lang="es-ES" noProof="0" dirty="0" smtClean="0"/>
              <a:t> one line)</a:t>
            </a:r>
            <a:endParaRPr lang="es-ES" noProof="0" dirty="0"/>
          </a:p>
        </p:txBody>
      </p:sp>
      <p:sp>
        <p:nvSpPr>
          <p:cNvPr id="2" name="Report Title"/>
          <p:cNvSpPr>
            <a:spLocks noGrp="1"/>
          </p:cNvSpPr>
          <p:nvPr userDrawn="1">
            <p:ph type="ctrTitle" hasCustomPrompt="1"/>
            <p:custDataLst>
              <p:tags r:id="rId2"/>
            </p:custDataLst>
          </p:nvPr>
        </p:nvSpPr>
        <p:spPr bwMode="white">
          <a:xfrm>
            <a:off x="1869834" y="1112679"/>
            <a:ext cx="5403273" cy="806824"/>
          </a:xfrm>
        </p:spPr>
        <p:txBody>
          <a:bodyPr vert="horz" lIns="0" tIns="0" rIns="0" bIns="0" rtlCol="0" anchor="t" anchorCtr="0">
            <a:noAutofit/>
          </a:bodyPr>
          <a:lstStyle>
            <a:lvl1pPr algn="l" defTabSz="914293"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s-ES" noProof="0" dirty="0" err="1" smtClean="0"/>
              <a:t>Report</a:t>
            </a:r>
            <a:r>
              <a:rPr lang="es-ES" noProof="0" dirty="0" smtClean="0"/>
              <a:t> </a:t>
            </a:r>
            <a:r>
              <a:rPr lang="es-ES" noProof="0" dirty="0" err="1" smtClean="0"/>
              <a:t>Title</a:t>
            </a:r>
            <a:endParaRPr lang="es-ES" noProof="0" dirty="0"/>
          </a:p>
        </p:txBody>
      </p:sp>
      <p:sp>
        <p:nvSpPr>
          <p:cNvPr id="43" name="Confidentiality stamp"/>
          <p:cNvSpPr txBox="1"/>
          <p:nvPr userDrawn="1">
            <p:custDataLst>
              <p:tags r:id="rId3"/>
            </p:custDataLst>
          </p:nvPr>
        </p:nvSpPr>
        <p:spPr>
          <a:xfrm>
            <a:off x="482138" y="3291840"/>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22" name="Draft stamp"/>
          <p:cNvSpPr txBox="1"/>
          <p:nvPr userDrawn="1">
            <p:custDataLst>
              <p:tags r:id="rId4"/>
            </p:custDataLst>
          </p:nvPr>
        </p:nvSpPr>
        <p:spPr>
          <a:xfrm>
            <a:off x="482138" y="3566160"/>
            <a:ext cx="1246909" cy="138499"/>
          </a:xfrm>
          <a:prstGeom prst="rect">
            <a:avLst/>
          </a:prstGeom>
          <a:noFill/>
          <a:ln>
            <a:noFill/>
          </a:ln>
        </p:spPr>
        <p:txBody>
          <a:bodyPr wrap="square" lIns="0" tIns="0" rIns="0" bIns="0" rtlCol="0" anchor="t" anchorCtr="0">
            <a:spAutoFit/>
          </a:bodyPr>
          <a:lstStyle/>
          <a:p>
            <a:r>
              <a:rPr lang="es-ES" sz="900" b="1" i="1" dirty="0" smtClean="0">
                <a:solidFill>
                  <a:srgbClr val="000000"/>
                </a:solidFill>
                <a:latin typeface="Georgia" pitchFamily="18" charset="0"/>
                <a:cs typeface="Arial" pitchFamily="34" charset="0"/>
              </a:rPr>
              <a:t> </a:t>
            </a:r>
          </a:p>
        </p:txBody>
      </p:sp>
      <p:sp>
        <p:nvSpPr>
          <p:cNvPr id="21" name="Report Date"/>
          <p:cNvSpPr txBox="1"/>
          <p:nvPr userDrawn="1">
            <p:custDataLst>
              <p:tags r:id="rId5"/>
            </p:custDataLst>
          </p:nvPr>
        </p:nvSpPr>
        <p:spPr bwMode="white">
          <a:xfrm>
            <a:off x="482138" y="3832412"/>
            <a:ext cx="1113905" cy="138499"/>
          </a:xfrm>
          <a:prstGeom prst="rect">
            <a:avLst/>
          </a:prstGeom>
          <a:noFill/>
          <a:ln>
            <a:noFill/>
          </a:ln>
        </p:spPr>
        <p:txBody>
          <a:bodyPr wrap="square" lIns="0" tIns="0" rIns="0" bIns="0" rtlCol="0">
            <a:spAutoFit/>
          </a:bodyPr>
          <a:lstStyle/>
          <a:p>
            <a:r>
              <a:rPr lang="es-ES" sz="900" i="1" dirty="0" smtClean="0">
                <a:solidFill>
                  <a:srgbClr val="000000"/>
                </a:solidFill>
                <a:latin typeface="Georgia" pitchFamily="18" charset="0"/>
                <a:cs typeface="Arial" pitchFamily="34" charset="0"/>
              </a:rPr>
              <a:t> </a:t>
            </a:r>
          </a:p>
        </p:txBody>
      </p:sp>
      <p:sp>
        <p:nvSpPr>
          <p:cNvPr id="16" name="Descriptor"/>
          <p:cNvSpPr txBox="1"/>
          <p:nvPr userDrawn="1">
            <p:custDataLst>
              <p:tags r:id="rId6"/>
            </p:custDataLst>
          </p:nvPr>
        </p:nvSpPr>
        <p:spPr bwMode="white">
          <a:xfrm>
            <a:off x="1870364" y="742277"/>
            <a:ext cx="32060" cy="138499"/>
          </a:xfrm>
          <a:prstGeom prst="rect">
            <a:avLst/>
          </a:prstGeom>
          <a:noFill/>
          <a:ln>
            <a:noFill/>
          </a:ln>
        </p:spPr>
        <p:txBody>
          <a:bodyPr wrap="none" lIns="0" tIns="0" rIns="0" bIns="0" rtlCol="0">
            <a:spAutoFit/>
          </a:bodyPr>
          <a:lstStyle/>
          <a:p>
            <a:r>
              <a:rPr lang="es-ES" sz="900" dirty="0" smtClean="0">
                <a:solidFill>
                  <a:srgbClr val="FFFFFF"/>
                </a:solidFill>
                <a:cs typeface="Arial" pitchFamily="34" charset="0"/>
              </a:rPr>
              <a:t> </a:t>
            </a:r>
          </a:p>
        </p:txBody>
      </p:sp>
      <p:cxnSp>
        <p:nvCxnSpPr>
          <p:cNvPr id="17" name="Frame Line"/>
          <p:cNvCxnSpPr/>
          <p:nvPr userDrawn="1"/>
        </p:nvCxnSpPr>
        <p:spPr>
          <a:xfrm flipV="1">
            <a:off x="346364"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79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4"/>
            <a:ext cx="7391400" cy="6176010"/>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grpSp>
      <p:sp>
        <p:nvSpPr>
          <p:cNvPr id="15" name="Title 1"/>
          <p:cNvSpPr>
            <a:spLocks noGrp="1"/>
          </p:cNvSpPr>
          <p:nvPr>
            <p:ph type="ctrTitle" hasCustomPrompt="1"/>
          </p:nvPr>
        </p:nvSpPr>
        <p:spPr bwMode="white">
          <a:xfrm>
            <a:off x="1895480"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80" y="1828806"/>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6844" indent="0" algn="l">
              <a:buNone/>
              <a:defRPr sz="1800">
                <a:solidFill>
                  <a:schemeClr val="bg1"/>
                </a:solidFill>
                <a:latin typeface="+mj-lt"/>
              </a:defRPr>
            </a:lvl3pPr>
            <a:lvl4pPr marL="913688" indent="0" algn="l">
              <a:buNone/>
              <a:defRPr sz="1800">
                <a:solidFill>
                  <a:schemeClr val="bg1"/>
                </a:solidFill>
                <a:latin typeface="+mj-lt"/>
              </a:defRPr>
            </a:lvl4pPr>
            <a:lvl5pPr marL="1370532" indent="0" algn="l">
              <a:buNone/>
              <a:defRPr sz="1800">
                <a:solidFill>
                  <a:schemeClr val="bg1"/>
                </a:solidFill>
                <a:latin typeface="+mj-lt"/>
              </a:defRPr>
            </a:lvl5pPr>
            <a:lvl6pPr marL="1827377" indent="0" algn="l">
              <a:buNone/>
              <a:defRPr sz="1800">
                <a:solidFill>
                  <a:schemeClr val="bg1"/>
                </a:solidFill>
                <a:latin typeface="+mj-lt"/>
              </a:defRPr>
            </a:lvl6pPr>
            <a:lvl7pPr marL="2284218" indent="0" algn="l">
              <a:buNone/>
              <a:defRPr sz="1800">
                <a:solidFill>
                  <a:schemeClr val="bg1"/>
                </a:solidFill>
                <a:latin typeface="+mj-lt"/>
              </a:defRPr>
            </a:lvl7pPr>
            <a:lvl8pPr marL="2741065" indent="0" algn="l">
              <a:buNone/>
              <a:defRPr sz="1800">
                <a:solidFill>
                  <a:schemeClr val="bg1"/>
                </a:solidFill>
                <a:latin typeface="+mj-lt"/>
              </a:defRPr>
            </a:lvl8pPr>
            <a:lvl9pPr marL="3197908"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7" y="374906"/>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968593" y="6170998"/>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000">
                <a:solidFill>
                  <a:srgbClr val="000000"/>
                </a:solidFill>
              </a:endParaRPr>
            </a:p>
          </p:txBody>
        </p:sp>
      </p:grpSp>
    </p:spTree>
    <p:extLst>
      <p:ext uri="{BB962C8B-B14F-4D97-AF65-F5344CB8AC3E}">
        <p14:creationId xmlns:p14="http://schemas.microsoft.com/office/powerpoint/2010/main" val="1386145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Section Divider: Colour">
    <p:bg>
      <p:bgPr>
        <a:solidFill>
          <a:schemeClr val="tx2"/>
        </a:solidFill>
        <a:effectLst/>
      </p:bgPr>
    </p:bg>
    <p:spTree>
      <p:nvGrpSpPr>
        <p:cNvPr id="1" name=""/>
        <p:cNvGrpSpPr/>
        <p:nvPr/>
      </p:nvGrpSpPr>
      <p:grpSpPr>
        <a:xfrm>
          <a:off x="0" y="0"/>
          <a:ext cx="0" cy="0"/>
          <a:chOff x="0" y="0"/>
          <a:chExt cx="0" cy="0"/>
        </a:xfrm>
      </p:grpSpPr>
      <p:cxnSp>
        <p:nvCxnSpPr>
          <p:cNvPr id="4" name="Shape 24"/>
          <p:cNvCxnSpPr/>
          <p:nvPr/>
        </p:nvCxnSpPr>
        <p:spPr>
          <a:xfrm flipV="1">
            <a:off x="346075" y="941389"/>
            <a:ext cx="8313738" cy="153987"/>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wCFirm"/>
          <p:cNvSpPr txBox="1"/>
          <p:nvPr userDrawn="1"/>
        </p:nvSpPr>
        <p:spPr>
          <a:xfrm>
            <a:off x="484188" y="6388100"/>
            <a:ext cx="2633662" cy="133350"/>
          </a:xfrm>
          <a:prstGeom prst="rect">
            <a:avLst/>
          </a:prstGeom>
          <a:noFill/>
        </p:spPr>
        <p:txBody>
          <a:bodyPr lIns="0" tIns="0" rIns="0" bIns="0"/>
          <a:lstStyle/>
          <a:p>
            <a:pPr defTabSz="912974">
              <a:defRPr/>
            </a:pPr>
            <a:r>
              <a:rPr lang="en-GB" sz="900" dirty="0">
                <a:solidFill>
                  <a:srgbClr val="FFFFFF"/>
                </a:solidFill>
              </a:rPr>
              <a:t>PwC</a:t>
            </a:r>
          </a:p>
        </p:txBody>
      </p:sp>
      <p:sp>
        <p:nvSpPr>
          <p:cNvPr id="57" name="Title 1"/>
          <p:cNvSpPr>
            <a:spLocks noGrp="1"/>
          </p:cNvSpPr>
          <p:nvPr>
            <p:ph type="ctrTitle"/>
          </p:nvPr>
        </p:nvSpPr>
        <p:spPr bwMode="black">
          <a:xfrm>
            <a:off x="484910" y="1143010"/>
            <a:ext cx="8174182" cy="403411"/>
          </a:xfrm>
        </p:spPr>
        <p:txBody>
          <a:bodyPr>
            <a:noAutofit/>
          </a:bodyPr>
          <a:lstStyle>
            <a:lvl1pPr>
              <a:lnSpc>
                <a:spcPct val="90000"/>
              </a:lnSpc>
              <a:defRPr sz="2900">
                <a:solidFill>
                  <a:schemeClr val="bg1"/>
                </a:solidFill>
                <a:latin typeface="+mj-lt"/>
              </a:defRPr>
            </a:lvl1pPr>
          </a:lstStyle>
          <a:p>
            <a:r>
              <a:rPr lang="en-GB" noProof="0" dirty="0" smtClean="0"/>
              <a:t>Click to edit Master title style</a:t>
            </a:r>
          </a:p>
        </p:txBody>
      </p:sp>
      <p:sp>
        <p:nvSpPr>
          <p:cNvPr id="13" name="Text Placeholder 12"/>
          <p:cNvSpPr>
            <a:spLocks noGrp="1"/>
          </p:cNvSpPr>
          <p:nvPr>
            <p:ph type="body" sz="quarter" idx="10"/>
          </p:nvPr>
        </p:nvSpPr>
        <p:spPr>
          <a:xfrm>
            <a:off x="484910" y="2285350"/>
            <a:ext cx="8174182" cy="3368023"/>
          </a:xfrm>
        </p:spPr>
        <p:txBody>
          <a:bodyPr/>
          <a:lstStyle>
            <a:lvl1pPr marL="0" marR="0" indent="-204765" algn="l" defTabSz="912596" rtl="0" eaLnBrk="1" fontAlgn="auto" latinLnBrk="0" hangingPunct="1">
              <a:lnSpc>
                <a:spcPct val="100000"/>
              </a:lnSpc>
              <a:spcBef>
                <a:spcPts val="0"/>
              </a:spcBef>
              <a:spcAft>
                <a:spcPts val="537"/>
              </a:spcAft>
              <a:buClr>
                <a:schemeClr val="tx1"/>
              </a:buClr>
              <a:buSzTx/>
              <a:buFontTx/>
              <a:buNone/>
              <a:tabLst/>
              <a:defRPr sz="1100">
                <a:solidFill>
                  <a:schemeClr val="bg1"/>
                </a:solidFill>
              </a:defRPr>
            </a:lvl1pPr>
            <a:lvl2pPr marL="204765" marR="0" indent="-204765" algn="l" defTabSz="912596"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2pPr>
            <a:lvl3pPr marL="409530" marR="0" indent="-204765" algn="l" defTabSz="912596"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3pPr>
            <a:lvl4pPr marL="614295" marR="0" indent="-204765" algn="l" defTabSz="912596"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4pPr>
            <a:lvl5pPr marL="819063" marR="0" indent="-204765" algn="l" defTabSz="912596" rtl="0" eaLnBrk="1" fontAlgn="auto" latinLnBrk="0" hangingPunct="1">
              <a:lnSpc>
                <a:spcPct val="100000"/>
              </a:lnSpc>
              <a:spcBef>
                <a:spcPts val="0"/>
              </a:spcBef>
              <a:spcAft>
                <a:spcPts val="537"/>
              </a:spcAft>
              <a:buClr>
                <a:schemeClr val="bg1"/>
              </a:buClr>
              <a:buSzTx/>
              <a:buFont typeface="Georgia" pitchFamily="18" charset="0"/>
              <a:buChar char="›"/>
              <a:tabLst/>
              <a:defRPr sz="1100">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4"/>
          <p:cNvSpPr>
            <a:spLocks noGrp="1"/>
          </p:cNvSpPr>
          <p:nvPr>
            <p:ph type="ftr" sz="quarter" idx="11"/>
          </p:nvPr>
        </p:nvSpPr>
        <p:spPr>
          <a:xfrm>
            <a:off x="490538" y="6253164"/>
            <a:ext cx="5254625" cy="134937"/>
          </a:xfrm>
        </p:spPr>
        <p:txBody>
          <a:bodyPr/>
          <a:lstStyle>
            <a:lvl1pPr>
              <a:defRPr sz="900">
                <a:solidFill>
                  <a:srgbClr val="FFFFFF"/>
                </a:solidFill>
              </a:defRPr>
            </a:lvl1pPr>
          </a:lstStyle>
          <a:p>
            <a:pPr>
              <a:defRPr/>
            </a:pPr>
            <a:endParaRPr lang="en-GB"/>
          </a:p>
        </p:txBody>
      </p:sp>
      <p:sp>
        <p:nvSpPr>
          <p:cNvPr id="7" name="Slide Number Placeholder 5"/>
          <p:cNvSpPr>
            <a:spLocks noGrp="1"/>
          </p:cNvSpPr>
          <p:nvPr>
            <p:ph type="sldNum" sz="quarter" idx="12"/>
          </p:nvPr>
        </p:nvSpPr>
        <p:spPr>
          <a:xfrm>
            <a:off x="7135813" y="6388100"/>
            <a:ext cx="1524000" cy="133350"/>
          </a:xfrm>
        </p:spPr>
        <p:txBody>
          <a:bodyPr/>
          <a:lstStyle>
            <a:lvl1pPr>
              <a:defRPr sz="900">
                <a:solidFill>
                  <a:srgbClr val="FFFFFF"/>
                </a:solidFill>
              </a:defRPr>
            </a:lvl1pPr>
          </a:lstStyle>
          <a:p>
            <a:pPr>
              <a:defRPr/>
            </a:pPr>
            <a:fld id="{9DC659D2-3F17-4D86-8ACC-21812A434B95}" type="slidenum">
              <a:rPr lang="en-GB"/>
              <a:pPr>
                <a:defRPr/>
              </a:pPr>
              <a:t>‹Nº›</a:t>
            </a:fld>
            <a:endParaRPr lang="en-GB"/>
          </a:p>
        </p:txBody>
      </p:sp>
      <p:sp>
        <p:nvSpPr>
          <p:cNvPr id="8" name="Date Placeholder 3"/>
          <p:cNvSpPr>
            <a:spLocks noGrp="1"/>
          </p:cNvSpPr>
          <p:nvPr>
            <p:ph type="dt" sz="half" idx="13"/>
          </p:nvPr>
        </p:nvSpPr>
        <p:spPr>
          <a:xfrm>
            <a:off x="7135813" y="6253164"/>
            <a:ext cx="1524000" cy="134937"/>
          </a:xfrm>
        </p:spPr>
        <p:txBody>
          <a:bodyPr/>
          <a:lstStyle>
            <a:lvl1pPr>
              <a:defRPr sz="900">
                <a:solidFill>
                  <a:srgbClr val="FFFFFF"/>
                </a:solidFill>
              </a:defRPr>
            </a:lvl1pPr>
          </a:lstStyle>
          <a:p>
            <a:pPr>
              <a:defRPr/>
            </a:pPr>
            <a:endParaRPr lang="en-GB" dirty="0"/>
          </a:p>
        </p:txBody>
      </p:sp>
    </p:spTree>
    <p:extLst>
      <p:ext uri="{BB962C8B-B14F-4D97-AF65-F5344CB8AC3E}">
        <p14:creationId xmlns:p14="http://schemas.microsoft.com/office/powerpoint/2010/main" val="1374183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Closing Statement">
    <p:spTree>
      <p:nvGrpSpPr>
        <p:cNvPr id="1" name=""/>
        <p:cNvGrpSpPr/>
        <p:nvPr/>
      </p:nvGrpSpPr>
      <p:grpSpPr>
        <a:xfrm>
          <a:off x="0" y="0"/>
          <a:ext cx="0" cy="0"/>
          <a:chOff x="0" y="0"/>
          <a:chExt cx="0" cy="0"/>
        </a:xfrm>
      </p:grpSpPr>
      <p:cxnSp>
        <p:nvCxnSpPr>
          <p:cNvPr id="4"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5" y="685800"/>
            <a:ext cx="8077200" cy="914400"/>
          </a:xfrm>
        </p:spPr>
        <p:txBody>
          <a:bodyPr/>
          <a:lstStyle>
            <a:lvl1pPr>
              <a:defRPr sz="3200">
                <a:solidFill>
                  <a:schemeClr val="tx1"/>
                </a:solidFill>
              </a:defRPr>
            </a:lvl1pPr>
          </a:lstStyle>
          <a:p>
            <a:r>
              <a:rPr lang="en-GB"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s-ES" noProof="0" smtClean="0"/>
              <a:t>Haga clic para modificar el estilo de texto del patrón</a:t>
            </a:r>
          </a:p>
        </p:txBody>
      </p:sp>
    </p:spTree>
    <p:extLst>
      <p:ext uri="{BB962C8B-B14F-4D97-AF65-F5344CB8AC3E}">
        <p14:creationId xmlns:p14="http://schemas.microsoft.com/office/powerpoint/2010/main" val="212357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2912703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s-E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s-ES" noProof="0" smtClean="0"/>
              <a:t>Click to edit Master title style</a:t>
            </a:r>
            <a:endParaRPr lang="es-ES" noProof="0"/>
          </a:p>
        </p:txBody>
      </p:sp>
      <p:sp>
        <p:nvSpPr>
          <p:cNvPr id="31" name="Content Placeholder 26"/>
          <p:cNvSpPr>
            <a:spLocks noGrp="1"/>
          </p:cNvSpPr>
          <p:nvPr>
            <p:ph sz="quarter" idx="15"/>
          </p:nvPr>
        </p:nvSpPr>
        <p:spPr>
          <a:xfrm>
            <a:off x="533400" y="4038600"/>
            <a:ext cx="2590800" cy="2133600"/>
          </a:xfrm>
        </p:spPr>
        <p:txBody>
          <a:bodyPr/>
          <a:lstStyle/>
          <a:p>
            <a:pPr lvl="0"/>
            <a:r>
              <a:rPr lang="es-E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s-ES" noProof="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a:solidFill>
                <a:srgbClr val="000000"/>
              </a:solidFill>
            </a:endParaRPr>
          </a:p>
        </p:txBody>
      </p:sp>
      <p:cxnSp>
        <p:nvCxnSpPr>
          <p:cNvPr id="14" name="Shape 13"/>
          <p:cNvCxnSpPr/>
          <p:nvPr/>
        </p:nvCxnSpPr>
        <p:spPr>
          <a:xfrm rot="5400000" flipH="1" flipV="1">
            <a:off x="4419602"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1"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15" name="PwCFirm"/>
          <p:cNvSpPr txBox="1"/>
          <p:nvPr userDrawn="1"/>
        </p:nvSpPr>
        <p:spPr>
          <a:xfrm>
            <a:off x="533400" y="6477001"/>
            <a:ext cx="2590800" cy="152401"/>
          </a:xfrm>
          <a:prstGeom prst="rect">
            <a:avLst/>
          </a:prstGeom>
          <a:noFill/>
        </p:spPr>
        <p:txBody>
          <a:bodyPr vert="horz" wrap="square" lIns="0" tIns="0" rIns="0" bIns="0" rtlCol="0" anchor="t" anchorCtr="0">
            <a:noAutofit/>
          </a:bodyPr>
          <a:lstStyle/>
          <a:p>
            <a:r>
              <a:rPr lang="es-ES" sz="1000" dirty="0" smtClean="0">
                <a:solidFill>
                  <a:srgbClr val="000000"/>
                </a:solidFill>
                <a:cs typeface="Arial" pitchFamily="34" charset="0"/>
              </a:rPr>
              <a:t>PwC</a:t>
            </a:r>
            <a:endParaRPr lang="es-ES" sz="1000" dirty="0">
              <a:solidFill>
                <a:srgbClr val="000000"/>
              </a:solidFill>
              <a:cs typeface="Arial" pitchFamily="34" charset="0"/>
            </a:endParaRPr>
          </a:p>
        </p:txBody>
      </p:sp>
    </p:spTree>
    <p:extLst>
      <p:ext uri="{BB962C8B-B14F-4D97-AF65-F5344CB8AC3E}">
        <p14:creationId xmlns:p14="http://schemas.microsoft.com/office/powerpoint/2010/main" val="18820142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1752299" y="17"/>
            <a:ext cx="7391702" cy="6176367"/>
            <a:chOff x="19140488" y="13674"/>
            <a:chExt cx="7443798" cy="6145827"/>
          </a:xfrm>
        </p:grpSpPr>
        <p:sp>
          <p:nvSpPr>
            <p:cNvPr id="6" name="Rectangle 17"/>
            <p:cNvSpPr>
              <a:spLocks noChangeArrowheads="1"/>
            </p:cNvSpPr>
            <p:nvPr/>
          </p:nvSpPr>
          <p:spPr bwMode="gray">
            <a:xfrm>
              <a:off x="19140488" y="4188394"/>
              <a:ext cx="2302112" cy="1971107"/>
            </a:xfrm>
            <a:prstGeom prst="rect">
              <a:avLst/>
            </a:prstGeom>
            <a:solidFill>
              <a:srgbClr val="9A1702"/>
            </a:solidFill>
            <a:ln w="0">
              <a:noFill/>
              <a:prstDash val="solid"/>
              <a:miter lim="800000"/>
              <a:headEnd/>
              <a:tailEnd/>
            </a:ln>
          </p:spPr>
          <p:txBody>
            <a:bodyPr/>
            <a:lstStyle/>
            <a:p>
              <a:pPr defTabSz="936290">
                <a:defRPr/>
              </a:pPr>
              <a:endParaRPr lang="en-GB" sz="1900" dirty="0">
                <a:solidFill>
                  <a:srgbClr val="000000"/>
                </a:solidFill>
              </a:endParaRPr>
            </a:p>
          </p:txBody>
        </p:sp>
        <p:sp>
          <p:nvSpPr>
            <p:cNvPr id="7" name="Rectangle 7"/>
            <p:cNvSpPr>
              <a:spLocks noChangeArrowheads="1"/>
            </p:cNvSpPr>
            <p:nvPr/>
          </p:nvSpPr>
          <p:spPr bwMode="gray">
            <a:xfrm>
              <a:off x="25663137" y="4032897"/>
              <a:ext cx="921149" cy="2126604"/>
            </a:xfrm>
            <a:prstGeom prst="rect">
              <a:avLst/>
            </a:prstGeom>
            <a:solidFill>
              <a:srgbClr val="F3BE26"/>
            </a:solidFill>
            <a:ln w="0">
              <a:noFill/>
              <a:prstDash val="solid"/>
              <a:miter lim="800000"/>
              <a:headEnd/>
              <a:tailEnd/>
            </a:ln>
          </p:spPr>
          <p:txBody>
            <a:bodyPr/>
            <a:lstStyle/>
            <a:p>
              <a:pPr defTabSz="936290">
                <a:defRPr/>
              </a:pPr>
              <a:endParaRPr lang="en-GB" sz="1900" dirty="0">
                <a:solidFill>
                  <a:srgbClr val="000000"/>
                </a:solidFill>
              </a:endParaRPr>
            </a:p>
          </p:txBody>
        </p:sp>
        <p:sp>
          <p:nvSpPr>
            <p:cNvPr id="8" name="Rectangle 8"/>
            <p:cNvSpPr>
              <a:spLocks noChangeArrowheads="1"/>
            </p:cNvSpPr>
            <p:nvPr/>
          </p:nvSpPr>
          <p:spPr bwMode="gray">
            <a:xfrm>
              <a:off x="25049545" y="2899992"/>
              <a:ext cx="733874" cy="1288402"/>
            </a:xfrm>
            <a:prstGeom prst="rect">
              <a:avLst/>
            </a:prstGeom>
            <a:solidFill>
              <a:srgbClr val="F3BC87"/>
            </a:solidFill>
            <a:ln w="0">
              <a:noFill/>
              <a:prstDash val="solid"/>
              <a:miter lim="800000"/>
              <a:headEnd/>
              <a:tailEnd/>
            </a:ln>
          </p:spPr>
          <p:txBody>
            <a:bodyPr/>
            <a:lstStyle/>
            <a:p>
              <a:pPr defTabSz="936290">
                <a:defRPr/>
              </a:pPr>
              <a:endParaRPr lang="en-GB" sz="1900" dirty="0">
                <a:solidFill>
                  <a:srgbClr val="000000"/>
                </a:solidFill>
              </a:endParaRPr>
            </a:p>
          </p:txBody>
        </p:sp>
        <p:sp>
          <p:nvSpPr>
            <p:cNvPr id="9" name="Rectangle 9"/>
            <p:cNvSpPr>
              <a:spLocks noChangeArrowheads="1"/>
            </p:cNvSpPr>
            <p:nvPr/>
          </p:nvSpPr>
          <p:spPr bwMode="gray">
            <a:xfrm>
              <a:off x="25049545" y="4032897"/>
              <a:ext cx="733874" cy="2126604"/>
            </a:xfrm>
            <a:prstGeom prst="rect">
              <a:avLst/>
            </a:prstGeom>
            <a:solidFill>
              <a:srgbClr val="E88C14"/>
            </a:solidFill>
            <a:ln w="0">
              <a:noFill/>
              <a:prstDash val="solid"/>
              <a:miter lim="800000"/>
              <a:headEnd/>
              <a:tailEnd/>
            </a:ln>
          </p:spPr>
          <p:txBody>
            <a:bodyPr/>
            <a:lstStyle/>
            <a:p>
              <a:pPr defTabSz="936290">
                <a:defRPr/>
              </a:pPr>
              <a:endParaRPr lang="en-GB" sz="1900" dirty="0">
                <a:solidFill>
                  <a:srgbClr val="000000"/>
                </a:solidFill>
              </a:endParaRPr>
            </a:p>
          </p:txBody>
        </p:sp>
        <p:sp>
          <p:nvSpPr>
            <p:cNvPr id="10" name="Rectangle 11"/>
            <p:cNvSpPr>
              <a:spLocks noChangeArrowheads="1"/>
            </p:cNvSpPr>
            <p:nvPr/>
          </p:nvSpPr>
          <p:spPr bwMode="gray">
            <a:xfrm>
              <a:off x="24665860" y="706746"/>
              <a:ext cx="476562" cy="2262849"/>
            </a:xfrm>
            <a:prstGeom prst="rect">
              <a:avLst/>
            </a:prstGeom>
            <a:solidFill>
              <a:srgbClr val="E669A2"/>
            </a:solidFill>
            <a:ln w="0">
              <a:noFill/>
              <a:prstDash val="solid"/>
              <a:miter lim="800000"/>
              <a:headEnd/>
              <a:tailEnd/>
            </a:ln>
          </p:spPr>
          <p:txBody>
            <a:bodyPr/>
            <a:lstStyle/>
            <a:p>
              <a:pPr defTabSz="936290">
                <a:defRPr/>
              </a:pPr>
              <a:endParaRPr lang="en-GB" sz="1900" dirty="0">
                <a:solidFill>
                  <a:srgbClr val="000000"/>
                </a:solidFill>
              </a:endParaRPr>
            </a:p>
          </p:txBody>
        </p:sp>
        <p:sp>
          <p:nvSpPr>
            <p:cNvPr id="11" name="Rectangle 12"/>
            <p:cNvSpPr>
              <a:spLocks noChangeArrowheads="1"/>
            </p:cNvSpPr>
            <p:nvPr/>
          </p:nvSpPr>
          <p:spPr bwMode="gray">
            <a:xfrm>
              <a:off x="24665860" y="2899992"/>
              <a:ext cx="476562" cy="1288402"/>
            </a:xfrm>
            <a:prstGeom prst="rect">
              <a:avLst/>
            </a:prstGeom>
            <a:solidFill>
              <a:srgbClr val="DB4D56"/>
            </a:solidFill>
            <a:ln w="0">
              <a:noFill/>
              <a:prstDash val="solid"/>
              <a:miter lim="800000"/>
              <a:headEnd/>
              <a:tailEnd/>
            </a:ln>
          </p:spPr>
          <p:txBody>
            <a:bodyPr/>
            <a:lstStyle/>
            <a:p>
              <a:pPr defTabSz="936290">
                <a:defRPr/>
              </a:pPr>
              <a:endParaRPr lang="en-GB" sz="1900" dirty="0">
                <a:solidFill>
                  <a:srgbClr val="000000"/>
                </a:solidFill>
              </a:endParaRPr>
            </a:p>
          </p:txBody>
        </p:sp>
        <p:sp>
          <p:nvSpPr>
            <p:cNvPr id="12" name="Rectangle 13"/>
            <p:cNvSpPr>
              <a:spLocks noChangeArrowheads="1"/>
            </p:cNvSpPr>
            <p:nvPr/>
          </p:nvSpPr>
          <p:spPr bwMode="gray">
            <a:xfrm>
              <a:off x="24665860" y="4032897"/>
              <a:ext cx="476562" cy="2126604"/>
            </a:xfrm>
            <a:prstGeom prst="rect">
              <a:avLst/>
            </a:prstGeom>
            <a:solidFill>
              <a:srgbClr val="D13A0D"/>
            </a:solidFill>
            <a:ln w="0">
              <a:noFill/>
              <a:prstDash val="solid"/>
              <a:miter lim="800000"/>
              <a:headEnd/>
              <a:tailEnd/>
            </a:ln>
          </p:spPr>
          <p:txBody>
            <a:bodyPr/>
            <a:lstStyle/>
            <a:p>
              <a:pPr defTabSz="936290">
                <a:defRPr/>
              </a:pPr>
              <a:endParaRPr lang="en-GB" sz="1900" dirty="0">
                <a:solidFill>
                  <a:srgbClr val="000000"/>
                </a:solidFill>
              </a:endParaRPr>
            </a:p>
          </p:txBody>
        </p:sp>
        <p:sp>
          <p:nvSpPr>
            <p:cNvPr id="13" name="Rectangle 14"/>
            <p:cNvSpPr>
              <a:spLocks noChangeArrowheads="1"/>
            </p:cNvSpPr>
            <p:nvPr/>
          </p:nvSpPr>
          <p:spPr bwMode="gray">
            <a:xfrm>
              <a:off x="19140488" y="669723"/>
              <a:ext cx="5662402" cy="2299872"/>
            </a:xfrm>
            <a:prstGeom prst="rect">
              <a:avLst/>
            </a:prstGeom>
            <a:solidFill>
              <a:srgbClr val="D74021"/>
            </a:solidFill>
            <a:ln w="0">
              <a:noFill/>
              <a:prstDash val="solid"/>
              <a:miter lim="800000"/>
              <a:headEnd/>
              <a:tailEnd/>
            </a:ln>
          </p:spPr>
          <p:txBody>
            <a:bodyPr/>
            <a:lstStyle/>
            <a:p>
              <a:pPr defTabSz="936290">
                <a:defRPr/>
              </a:pPr>
              <a:endParaRPr lang="en-GB" sz="1900" dirty="0">
                <a:solidFill>
                  <a:srgbClr val="000000"/>
                </a:solidFill>
              </a:endParaRPr>
            </a:p>
          </p:txBody>
        </p:sp>
        <p:sp>
          <p:nvSpPr>
            <p:cNvPr id="14" name="Rectangle 15"/>
            <p:cNvSpPr>
              <a:spLocks noChangeArrowheads="1"/>
            </p:cNvSpPr>
            <p:nvPr/>
          </p:nvSpPr>
          <p:spPr bwMode="gray">
            <a:xfrm>
              <a:off x="19140488" y="2899992"/>
              <a:ext cx="5662402" cy="1288402"/>
            </a:xfrm>
            <a:prstGeom prst="rect">
              <a:avLst/>
            </a:prstGeom>
            <a:solidFill>
              <a:srgbClr val="CD2F12"/>
            </a:solidFill>
            <a:ln w="0">
              <a:noFill/>
              <a:prstDash val="solid"/>
              <a:miter lim="800000"/>
              <a:headEnd/>
              <a:tailEnd/>
            </a:ln>
          </p:spPr>
          <p:txBody>
            <a:bodyPr/>
            <a:lstStyle/>
            <a:p>
              <a:pPr defTabSz="936290">
                <a:defRPr/>
              </a:pPr>
              <a:endParaRPr lang="en-GB" sz="1900" dirty="0">
                <a:solidFill>
                  <a:srgbClr val="000000"/>
                </a:solidFill>
              </a:endParaRPr>
            </a:p>
          </p:txBody>
        </p:sp>
        <p:sp>
          <p:nvSpPr>
            <p:cNvPr id="16" name="Freeform 16"/>
            <p:cNvSpPr>
              <a:spLocks/>
            </p:cNvSpPr>
            <p:nvPr/>
          </p:nvSpPr>
          <p:spPr bwMode="gray">
            <a:xfrm>
              <a:off x="19140488" y="4032897"/>
              <a:ext cx="5662402" cy="2126604"/>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defTabSz="936290">
                <a:defRPr/>
              </a:pPr>
              <a:endParaRPr lang="en-GB" sz="1900" dirty="0">
                <a:solidFill>
                  <a:srgbClr val="000000"/>
                </a:solidFill>
              </a:endParaRPr>
            </a:p>
          </p:txBody>
        </p:sp>
        <p:sp>
          <p:nvSpPr>
            <p:cNvPr id="17" name="Rectangle 10"/>
            <p:cNvSpPr>
              <a:spLocks noChangeArrowheads="1"/>
            </p:cNvSpPr>
            <p:nvPr/>
          </p:nvSpPr>
          <p:spPr bwMode="gray">
            <a:xfrm>
              <a:off x="19140488" y="13674"/>
              <a:ext cx="5662402" cy="693072"/>
            </a:xfrm>
            <a:prstGeom prst="rect">
              <a:avLst/>
            </a:prstGeom>
            <a:solidFill>
              <a:srgbClr val="EE9C34"/>
            </a:solidFill>
            <a:ln w="0">
              <a:noFill/>
              <a:prstDash val="solid"/>
              <a:miter lim="800000"/>
              <a:headEnd/>
              <a:tailEnd/>
            </a:ln>
          </p:spPr>
          <p:txBody>
            <a:bodyPr/>
            <a:lstStyle/>
            <a:p>
              <a:pPr defTabSz="936290">
                <a:defRPr/>
              </a:pPr>
              <a:endParaRPr lang="en-GB" sz="1900" dirty="0">
                <a:solidFill>
                  <a:srgbClr val="000000"/>
                </a:solidFill>
              </a:endParaRPr>
            </a:p>
          </p:txBody>
        </p:sp>
      </p:grpSp>
      <p:grpSp>
        <p:nvGrpSpPr>
          <p:cNvPr id="19" name="Group 32"/>
          <p:cNvGrpSpPr>
            <a:grpSpLocks/>
          </p:cNvGrpSpPr>
          <p:nvPr userDrawn="1"/>
        </p:nvGrpSpPr>
        <p:grpSpPr bwMode="auto">
          <a:xfrm>
            <a:off x="901098" y="6176383"/>
            <a:ext cx="996346" cy="532805"/>
            <a:chOff x="518032" y="978681"/>
            <a:chExt cx="4572000" cy="2667393"/>
          </a:xfrm>
        </p:grpSpPr>
        <p:sp>
          <p:nvSpPr>
            <p:cNvPr id="20" name="Rectangle 37"/>
            <p:cNvSpPr>
              <a:spLocks noChangeArrowheads="1"/>
            </p:cNvSpPr>
            <p:nvPr userDrawn="1"/>
          </p:nvSpPr>
          <p:spPr bwMode="black">
            <a:xfrm>
              <a:off x="3293144" y="978681"/>
              <a:ext cx="1144736" cy="260781"/>
            </a:xfrm>
            <a:prstGeom prst="rect">
              <a:avLst/>
            </a:prstGeom>
            <a:solidFill>
              <a:srgbClr val="A10000"/>
            </a:solidFill>
            <a:ln w="0">
              <a:noFill/>
              <a:prstDash val="solid"/>
              <a:miter lim="800000"/>
              <a:headEnd/>
              <a:tailEnd/>
            </a:ln>
          </p:spPr>
          <p:txBody>
            <a:bodyPr/>
            <a:lstStyle/>
            <a:p>
              <a:pPr defTabSz="936290">
                <a:defRPr/>
              </a:pPr>
              <a:endParaRPr lang="en-GB" sz="1900" dirty="0">
                <a:solidFill>
                  <a:srgbClr val="000000"/>
                </a:solidFill>
              </a:endParaRPr>
            </a:p>
          </p:txBody>
        </p:sp>
        <p:sp>
          <p:nvSpPr>
            <p:cNvPr id="22" name="Freeform 21"/>
            <p:cNvSpPr>
              <a:spLocks noEditPoints="1"/>
            </p:cNvSpPr>
            <p:nvPr userDrawn="1"/>
          </p:nvSpPr>
          <p:spPr bwMode="black">
            <a:xfrm>
              <a:off x="518032" y="1924937"/>
              <a:ext cx="4572000" cy="172113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defTabSz="936290">
                <a:defRPr/>
              </a:pPr>
              <a:endParaRPr lang="en-GB" sz="1900" dirty="0">
                <a:solidFill>
                  <a:srgbClr val="000000"/>
                </a:solidFill>
              </a:endParaRPr>
            </a:p>
          </p:txBody>
        </p:sp>
      </p:grpSp>
      <p:sp>
        <p:nvSpPr>
          <p:cNvPr id="15" name="Title 1"/>
          <p:cNvSpPr>
            <a:spLocks noGrp="1"/>
          </p:cNvSpPr>
          <p:nvPr>
            <p:ph type="ctrTitle"/>
          </p:nvPr>
        </p:nvSpPr>
        <p:spPr bwMode="white">
          <a:xfrm>
            <a:off x="1895475" y="838200"/>
            <a:ext cx="5343526" cy="914400"/>
          </a:xfrm>
        </p:spPr>
        <p:txBody>
          <a:bodyPr>
            <a:noAutofit/>
          </a:bodyPr>
          <a:lstStyle>
            <a:lvl1pPr>
              <a:lnSpc>
                <a:spcPct val="90000"/>
              </a:lnSpc>
              <a:defRPr sz="2800" b="1" i="1" baseline="0">
                <a:solidFill>
                  <a:schemeClr val="bg1"/>
                </a:solidFill>
              </a:defRPr>
            </a:lvl1pPr>
          </a:lstStyle>
          <a:p>
            <a:r>
              <a:rPr lang="en-US" noProof="0" smtClean="0"/>
              <a:t>Click to edit Master title style</a:t>
            </a:r>
            <a:endParaRPr lang="en-GB" noProof="0" dirty="0"/>
          </a:p>
        </p:txBody>
      </p:sp>
      <p:sp>
        <p:nvSpPr>
          <p:cNvPr id="18" name="Subtitle 2"/>
          <p:cNvSpPr>
            <a:spLocks noGrp="1"/>
          </p:cNvSpPr>
          <p:nvPr>
            <p:ph type="subTitle" idx="1"/>
          </p:nvPr>
        </p:nvSpPr>
        <p:spPr bwMode="white">
          <a:xfrm>
            <a:off x="1895475" y="1828817"/>
            <a:ext cx="5343526" cy="914401"/>
          </a:xfrm>
        </p:spPr>
        <p:txBody>
          <a:bodyPr>
            <a:noAutofit/>
          </a:bodyPr>
          <a:lstStyle>
            <a:lvl1pPr marL="0" indent="0" algn="l">
              <a:lnSpc>
                <a:spcPct val="90000"/>
              </a:lnSpc>
              <a:spcAft>
                <a:spcPts val="0"/>
              </a:spcAft>
              <a:buNone/>
              <a:defRPr sz="2800" baseline="0">
                <a:solidFill>
                  <a:schemeClr val="bg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dirty="0" smtClean="0"/>
          </a:p>
        </p:txBody>
      </p:sp>
      <p:sp>
        <p:nvSpPr>
          <p:cNvPr id="21" name="Text Placeholder 31"/>
          <p:cNvSpPr>
            <a:spLocks noGrp="1"/>
          </p:cNvSpPr>
          <p:nvPr>
            <p:ph type="body" sz="quarter" idx="10"/>
          </p:nvPr>
        </p:nvSpPr>
        <p:spPr bwMode="white">
          <a:xfrm>
            <a:off x="1895482" y="374922"/>
            <a:ext cx="4105656" cy="146303"/>
          </a:xfrm>
        </p:spPr>
        <p:txBody>
          <a:bodyPr/>
          <a:lstStyle>
            <a:lvl1pPr>
              <a:defRPr sz="900">
                <a:solidFill>
                  <a:schemeClr val="bg1"/>
                </a:solidFill>
                <a:latin typeface="Arial" pitchFamily="34" charset="0"/>
                <a:cs typeface="Arial" pitchFamily="34" charset="0"/>
              </a:defRPr>
            </a:lvl1pPr>
            <a:lvl2pPr>
              <a:defRPr sz="900">
                <a:solidFill>
                  <a:schemeClr val="bg1"/>
                </a:solidFill>
                <a:latin typeface="Arial" pitchFamily="34" charset="0"/>
                <a:cs typeface="Arial" pitchFamily="34" charset="0"/>
              </a:defRPr>
            </a:lvl2pPr>
            <a:lvl3pPr>
              <a:defRPr sz="900">
                <a:solidFill>
                  <a:schemeClr val="bg1"/>
                </a:solidFill>
                <a:latin typeface="Arial" pitchFamily="34" charset="0"/>
                <a:cs typeface="Arial" pitchFamily="34" charset="0"/>
              </a:defRPr>
            </a:lvl3pPr>
            <a:lvl4pPr>
              <a:defRPr sz="900">
                <a:solidFill>
                  <a:schemeClr val="bg1"/>
                </a:solidFill>
                <a:latin typeface="Arial" pitchFamily="34" charset="0"/>
                <a:cs typeface="Arial" pitchFamily="34" charset="0"/>
              </a:defRPr>
            </a:lvl4pPr>
            <a:lvl5pPr>
              <a:defRPr sz="9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1973382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latin typeface="Georgia"/>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9"/>
            <a:ext cx="8077200" cy="292388"/>
          </a:xfrm>
        </p:spPr>
        <p:txBody>
          <a:bodyPr>
            <a:spAutoFit/>
          </a:bodyPr>
          <a:lstStyle>
            <a:lvl1pPr>
              <a:defRPr sz="1900"/>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452300"/>
            <a:ext cx="8077200" cy="1586973"/>
          </a:xfrm>
        </p:spPr>
        <p:txBody>
          <a:bodyPr>
            <a:spAutoFit/>
          </a:bodyPr>
          <a:lstStyle>
            <a:lvl1pPr>
              <a:spcAft>
                <a:spcPts val="808"/>
              </a:spcAft>
              <a:defRPr sz="1500" baseline="0"/>
            </a:lvl1pPr>
            <a:lvl2pPr marL="324108" indent="-324108">
              <a:spcAft>
                <a:spcPts val="808"/>
              </a:spcAft>
              <a:defRPr sz="1500"/>
            </a:lvl2pPr>
            <a:lvl3pPr marL="648217" indent="-324108">
              <a:spcAft>
                <a:spcPts val="808"/>
              </a:spcAft>
              <a:defRPr sz="1500"/>
            </a:lvl3pPr>
            <a:lvl4pPr marL="972324" indent="-324108">
              <a:spcAft>
                <a:spcPts val="808"/>
              </a:spcAft>
              <a:defRPr sz="1500"/>
            </a:lvl4pPr>
            <a:lvl5pPr marL="1296435" indent="-324108">
              <a:spcAft>
                <a:spcPts val="808"/>
              </a:spcAft>
              <a:defRPr sz="15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40597781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4"/>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7" name="TextBox 6"/>
          <p:cNvSpPr txBox="1"/>
          <p:nvPr userDrawn="1"/>
        </p:nvSpPr>
        <p:spPr>
          <a:xfrm>
            <a:off x="6023434" y="6477015"/>
            <a:ext cx="2589893" cy="151805"/>
          </a:xfrm>
          <a:prstGeom prst="rect">
            <a:avLst/>
          </a:prstGeom>
          <a:noFill/>
        </p:spPr>
        <p:txBody>
          <a:bodyPr lIns="0" tIns="0" rIns="0" bIns="0"/>
          <a:lstStyle/>
          <a:p>
            <a:pPr algn="r" defTabSz="912856">
              <a:defRPr/>
            </a:pPr>
            <a:fld id="{EAC6AB9E-BC0B-414E-8593-1DD9CA692F0E}"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0"/>
            <a:ext cx="8077200" cy="914400"/>
          </a:xfrm>
        </p:spPr>
        <p:txBody>
          <a:bodyPr/>
          <a:lstStyle>
            <a:lvl1pPr>
              <a:defRPr sz="1600"/>
            </a:lvl1pPr>
          </a:lstStyle>
          <a:p>
            <a:r>
              <a:rPr lang="en-US" noProof="0" smtClean="0"/>
              <a:t>Click to edit Master title style</a:t>
            </a:r>
            <a:endParaRPr lang="en-GB" noProof="0" dirty="0"/>
          </a:p>
        </p:txBody>
      </p:sp>
      <p:sp>
        <p:nvSpPr>
          <p:cNvPr id="28" name="Content Placeholder 26"/>
          <p:cNvSpPr>
            <a:spLocks noGrp="1"/>
          </p:cNvSpPr>
          <p:nvPr>
            <p:ph sz="quarter" idx="14"/>
          </p:nvPr>
        </p:nvSpPr>
        <p:spPr>
          <a:xfrm>
            <a:off x="533400" y="1752619"/>
            <a:ext cx="3962400" cy="4419599"/>
          </a:xfrm>
        </p:spPr>
        <p:txBody>
          <a:bodyPr/>
          <a:lstStyle>
            <a:lvl1pPr>
              <a:spcAft>
                <a:spcPts val="808"/>
              </a:spcAft>
              <a:defRPr sz="1000"/>
            </a:lvl1pPr>
            <a:lvl2pPr>
              <a:spcAft>
                <a:spcPts val="808"/>
              </a:spcAft>
              <a:defRPr sz="1000"/>
            </a:lvl2pPr>
            <a:lvl3pPr>
              <a:spcAft>
                <a:spcPts val="808"/>
              </a:spcAft>
              <a:defRPr sz="1000"/>
            </a:lvl3pPr>
            <a:lvl4pPr>
              <a:spcAft>
                <a:spcPts val="808"/>
              </a:spcAft>
              <a:defRPr sz="1000"/>
            </a:lvl4pPr>
            <a:lvl5pPr>
              <a:spcAft>
                <a:spcPts val="808"/>
              </a:spcAft>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1" name="Content Placeholder 26"/>
          <p:cNvSpPr>
            <a:spLocks noGrp="1"/>
          </p:cNvSpPr>
          <p:nvPr>
            <p:ph sz="quarter" idx="15"/>
          </p:nvPr>
        </p:nvSpPr>
        <p:spPr>
          <a:xfrm>
            <a:off x="4648220" y="1752600"/>
            <a:ext cx="3962399" cy="4419600"/>
          </a:xfrm>
        </p:spPr>
        <p:txBody>
          <a:bodyPr/>
          <a:lstStyle>
            <a:lvl1pPr>
              <a:spcAft>
                <a:spcPts val="808"/>
              </a:spcAft>
              <a:defRPr sz="1000"/>
            </a:lvl1pPr>
            <a:lvl2pPr>
              <a:spcAft>
                <a:spcPts val="808"/>
              </a:spcAft>
              <a:defRPr sz="1000"/>
            </a:lvl2pPr>
            <a:lvl3pPr>
              <a:spcAft>
                <a:spcPts val="808"/>
              </a:spcAft>
              <a:defRPr sz="1000"/>
            </a:lvl3pPr>
            <a:lvl4pPr>
              <a:spcAft>
                <a:spcPts val="808"/>
              </a:spcAft>
              <a:defRPr sz="1000"/>
            </a:lvl4pPr>
            <a:lvl5pPr>
              <a:spcAft>
                <a:spcPts val="808"/>
              </a:spcAft>
              <a:defRPr sz="1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8"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592335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cxnSp>
        <p:nvCxnSpPr>
          <p:cNvPr id="6" name="Shape 5"/>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8" name="TextBox 7"/>
          <p:cNvSpPr txBox="1"/>
          <p:nvPr userDrawn="1"/>
        </p:nvSpPr>
        <p:spPr>
          <a:xfrm>
            <a:off x="6023434" y="6477015"/>
            <a:ext cx="2589893" cy="151805"/>
          </a:xfrm>
          <a:prstGeom prst="rect">
            <a:avLst/>
          </a:prstGeom>
          <a:noFill/>
        </p:spPr>
        <p:txBody>
          <a:bodyPr lIns="0" tIns="0" rIns="0" bIns="0"/>
          <a:lstStyle/>
          <a:p>
            <a:pPr algn="r" defTabSz="912856">
              <a:defRPr/>
            </a:pPr>
            <a:fld id="{452338F7-F358-4E16-84D3-B9A1CCDDB446}"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19"/>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20" y="1752619"/>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19"/>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9"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21975385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cxnSp>
        <p:nvCxnSpPr>
          <p:cNvPr id="6" name="Shape 5"/>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8" name="TextBox 7"/>
          <p:cNvSpPr txBox="1"/>
          <p:nvPr userDrawn="1"/>
        </p:nvSpPr>
        <p:spPr>
          <a:xfrm>
            <a:off x="6023434" y="6477015"/>
            <a:ext cx="2589893" cy="151805"/>
          </a:xfrm>
          <a:prstGeom prst="rect">
            <a:avLst/>
          </a:prstGeom>
          <a:noFill/>
        </p:spPr>
        <p:txBody>
          <a:bodyPr lIns="0" tIns="0" rIns="0" bIns="0"/>
          <a:lstStyle/>
          <a:p>
            <a:pPr algn="r" defTabSz="912856">
              <a:defRPr/>
            </a:pPr>
            <a:fld id="{C3EE68F3-E1FD-4998-820D-C2B0A5918837}"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18"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pic>
        <p:nvPicPr>
          <p:cNvPr id="9"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141820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5"/>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8" name="TextBox 7"/>
          <p:cNvSpPr txBox="1"/>
          <p:nvPr userDrawn="1"/>
        </p:nvSpPr>
        <p:spPr>
          <a:xfrm>
            <a:off x="6023434" y="6477015"/>
            <a:ext cx="2589893" cy="151805"/>
          </a:xfrm>
          <a:prstGeom prst="rect">
            <a:avLst/>
          </a:prstGeom>
          <a:noFill/>
        </p:spPr>
        <p:txBody>
          <a:bodyPr lIns="0" tIns="0" rIns="0" bIns="0"/>
          <a:lstStyle/>
          <a:p>
            <a:pPr algn="r" defTabSz="912856">
              <a:defRPr/>
            </a:pPr>
            <a:fld id="{E7DCF501-BFE8-4637-A859-B7E816A05E84}"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pic>
        <p:nvPicPr>
          <p:cNvPr id="9"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1717399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5"/>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8" name="TextBox 7"/>
          <p:cNvSpPr txBox="1"/>
          <p:nvPr userDrawn="1"/>
        </p:nvSpPr>
        <p:spPr>
          <a:xfrm>
            <a:off x="6023434" y="6477015"/>
            <a:ext cx="2589893" cy="151805"/>
          </a:xfrm>
          <a:prstGeom prst="rect">
            <a:avLst/>
          </a:prstGeom>
          <a:noFill/>
        </p:spPr>
        <p:txBody>
          <a:bodyPr lIns="0" tIns="0" rIns="0" bIns="0"/>
          <a:lstStyle/>
          <a:p>
            <a:pPr algn="r" defTabSz="912856">
              <a:defRPr/>
            </a:pPr>
            <a:fld id="{CF36B5FA-04E3-428C-98B8-5DFF8A76D5FE}"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pic>
        <p:nvPicPr>
          <p:cNvPr id="9"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4688062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4"/>
          <p:cNvCxnSpPr/>
          <p:nvPr/>
        </p:nvCxnSpPr>
        <p:spPr>
          <a:xfrm rot="5400000" flipH="1" flipV="1">
            <a:off x="5791059" y="-2057252"/>
            <a:ext cx="151805" cy="5486703"/>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7" name="TextBox 6"/>
          <p:cNvSpPr txBox="1"/>
          <p:nvPr userDrawn="1"/>
        </p:nvSpPr>
        <p:spPr>
          <a:xfrm>
            <a:off x="6023434" y="6477015"/>
            <a:ext cx="2589893" cy="151805"/>
          </a:xfrm>
          <a:prstGeom prst="rect">
            <a:avLst/>
          </a:prstGeom>
          <a:noFill/>
        </p:spPr>
        <p:txBody>
          <a:bodyPr lIns="0" tIns="0" rIns="0" bIns="0"/>
          <a:lstStyle/>
          <a:p>
            <a:pPr algn="r" defTabSz="912856">
              <a:defRPr/>
            </a:pPr>
            <a:fld id="{FD652CC0-7027-476B-AADE-D171A9F5EEDB}"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2"/>
            <a:ext cx="2590800" cy="2130551"/>
          </a:xfrm>
        </p:spPr>
        <p:txBody>
          <a:bodyPr/>
          <a:lstStyle>
            <a:lvl1pPr>
              <a:defRPr sz="2500" b="1" i="1" baseline="0">
                <a:solidFill>
                  <a:schemeClr val="tx2"/>
                </a:solidFill>
              </a:defRPr>
            </a:lvl1pPr>
          </a:lstStyle>
          <a:p>
            <a:pPr lvl="0"/>
            <a:r>
              <a:rPr lang="en-US" noProof="1" smtClean="0"/>
              <a:t>Click to edit Master text styles</a:t>
            </a:r>
          </a:p>
        </p:txBody>
      </p:sp>
      <p:pic>
        <p:nvPicPr>
          <p:cNvPr id="8"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342374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2"/>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5" name="TextBox 4"/>
          <p:cNvSpPr txBox="1"/>
          <p:nvPr userDrawn="1"/>
        </p:nvSpPr>
        <p:spPr>
          <a:xfrm>
            <a:off x="6023434" y="6477015"/>
            <a:ext cx="2589893" cy="151805"/>
          </a:xfrm>
          <a:prstGeom prst="rect">
            <a:avLst/>
          </a:prstGeom>
          <a:noFill/>
        </p:spPr>
        <p:txBody>
          <a:bodyPr lIns="0" tIns="0" rIns="0" bIns="0"/>
          <a:lstStyle/>
          <a:p>
            <a:pPr algn="r" defTabSz="912856">
              <a:defRPr/>
            </a:pPr>
            <a:fld id="{744C372F-3DF3-4B44-A272-046517FF9015}"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pic>
        <p:nvPicPr>
          <p:cNvPr id="6"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393776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B8EFAE-7B21-4B27-8FE0-3AB1D4E7D574}" type="slidenum">
              <a:rPr lang="en-US" smtClean="0"/>
              <a:t>‹Nº›</a:t>
            </a:fld>
            <a:endParaRPr lang="en-US" dirty="0"/>
          </a:p>
        </p:txBody>
      </p:sp>
    </p:spTree>
    <p:extLst>
      <p:ext uri="{BB962C8B-B14F-4D97-AF65-F5344CB8AC3E}">
        <p14:creationId xmlns:p14="http://schemas.microsoft.com/office/powerpoint/2010/main" val="20636766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email"/>
          <a:srcRect t="23304" b="30087"/>
          <a:stretch>
            <a:fillRect/>
          </a:stretch>
        </p:blipFill>
        <p:spPr bwMode="auto">
          <a:xfrm>
            <a:off x="7508922" y="293153"/>
            <a:ext cx="685790" cy="221234"/>
          </a:xfrm>
          <a:prstGeom prst="rect">
            <a:avLst/>
          </a:prstGeom>
          <a:noFill/>
          <a:ln w="9525">
            <a:noFill/>
            <a:miter lim="800000"/>
            <a:headEnd/>
            <a:tailEnd/>
          </a:ln>
        </p:spPr>
      </p:pic>
    </p:spTree>
    <p:extLst>
      <p:ext uri="{BB962C8B-B14F-4D97-AF65-F5344CB8AC3E}">
        <p14:creationId xmlns:p14="http://schemas.microsoft.com/office/powerpoint/2010/main" val="33744547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TextBox 1"/>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3" name="TextBox 2"/>
          <p:cNvSpPr txBox="1"/>
          <p:nvPr userDrawn="1"/>
        </p:nvSpPr>
        <p:spPr>
          <a:xfrm>
            <a:off x="6023434" y="6477015"/>
            <a:ext cx="2589893" cy="151805"/>
          </a:xfrm>
          <a:prstGeom prst="rect">
            <a:avLst/>
          </a:prstGeom>
          <a:noFill/>
        </p:spPr>
        <p:txBody>
          <a:bodyPr lIns="0" tIns="0" rIns="0" bIns="0"/>
          <a:lstStyle/>
          <a:p>
            <a:pPr algn="r" defTabSz="912856">
              <a:defRPr/>
            </a:pPr>
            <a:fld id="{9FEC0FD5-8ADF-4B60-8EED-B50C53B51236}"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Tree>
    <p:extLst>
      <p:ext uri="{BB962C8B-B14F-4D97-AF65-F5344CB8AC3E}">
        <p14:creationId xmlns:p14="http://schemas.microsoft.com/office/powerpoint/2010/main" val="27874016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AA17CC2E-1B45-4733-93D7-E272BC27FEA4}"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300" baseline="0">
                <a:solidFill>
                  <a:schemeClr val="tx2"/>
                </a:solidFill>
              </a:defRPr>
            </a:lvl1pPr>
            <a:lvl2pPr>
              <a:buClr>
                <a:schemeClr val="tx2"/>
              </a:buClr>
              <a:defRPr sz="3300">
                <a:solidFill>
                  <a:schemeClr val="tx2"/>
                </a:solidFill>
              </a:defRPr>
            </a:lvl2pPr>
            <a:lvl3pPr>
              <a:buClr>
                <a:schemeClr val="tx2"/>
              </a:buClr>
              <a:defRPr sz="3300">
                <a:solidFill>
                  <a:schemeClr val="tx2"/>
                </a:solidFill>
              </a:defRPr>
            </a:lvl3pPr>
            <a:lvl4pPr>
              <a:buClr>
                <a:schemeClr val="tx2"/>
              </a:buClr>
              <a:defRPr sz="3300">
                <a:solidFill>
                  <a:schemeClr val="tx2"/>
                </a:solidFill>
              </a:defRPr>
            </a:lvl4pPr>
            <a:lvl5pPr>
              <a:buClr>
                <a:schemeClr val="tx2"/>
              </a:buClr>
              <a:defRPr sz="3300">
                <a:solidFill>
                  <a:schemeClr val="tx2"/>
                </a:solidFill>
              </a:defRPr>
            </a:lvl5pPr>
            <a:lvl6pPr>
              <a:buClr>
                <a:schemeClr val="tx2"/>
              </a:buClr>
              <a:defRPr sz="3300" baseline="0">
                <a:solidFill>
                  <a:schemeClr val="tx2"/>
                </a:solidFill>
              </a:defRPr>
            </a:lvl6pPr>
            <a:lvl7pPr>
              <a:buClr>
                <a:schemeClr val="tx2"/>
              </a:buClr>
              <a:buAutoNum type="alphaLcPeriod"/>
              <a:defRPr sz="3300" baseline="0">
                <a:solidFill>
                  <a:schemeClr val="tx2"/>
                </a:solidFill>
              </a:defRPr>
            </a:lvl7pPr>
            <a:lvl8pPr>
              <a:buClr>
                <a:schemeClr val="tx2"/>
              </a:buClr>
              <a:buNone/>
              <a:defRPr sz="3300">
                <a:solidFill>
                  <a:schemeClr val="tx2"/>
                </a:solidFill>
              </a:defRPr>
            </a:lvl8pPr>
            <a:lvl9pPr>
              <a:defRPr sz="33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10433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FFFFFF"/>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97DD5146-034C-4C0C-B1BE-9BC34A2A0484}" type="slidenum">
              <a:rPr lang="en-GB" sz="900">
                <a:solidFill>
                  <a:srgbClr val="FFFFFF"/>
                </a:solidFill>
                <a:cs typeface="Arial" pitchFamily="34" charset="0"/>
              </a:rPr>
              <a:pPr algn="r" defTabSz="912856">
                <a:defRPr/>
              </a:pPr>
              <a:t>‹Nº›</a:t>
            </a:fld>
            <a:endParaRPr lang="en-GB" sz="900" dirty="0">
              <a:solidFill>
                <a:srgbClr val="FFFFFF"/>
              </a:solidFill>
              <a:cs typeface="Arial" pitchFamily="34" charset="0"/>
            </a:endParaRP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92"/>
              </a:lnSpc>
              <a:spcBef>
                <a:spcPts val="0"/>
              </a:spcBef>
              <a:spcAft>
                <a:spcPts val="616"/>
              </a:spcAft>
              <a:defRPr sz="3300" baseline="0">
                <a:solidFill>
                  <a:schemeClr val="bg1"/>
                </a:solidFill>
              </a:defRPr>
            </a:lvl1pPr>
            <a:lvl2pPr marL="455142" indent="-269835">
              <a:lnSpc>
                <a:spcPts val="3692"/>
              </a:lnSpc>
              <a:spcBef>
                <a:spcPts val="0"/>
              </a:spcBef>
              <a:spcAft>
                <a:spcPts val="616"/>
              </a:spcAft>
              <a:buClr>
                <a:schemeClr val="bg1"/>
              </a:buClr>
              <a:defRPr sz="3300">
                <a:solidFill>
                  <a:schemeClr val="bg1"/>
                </a:solidFill>
              </a:defRPr>
            </a:lvl2pPr>
            <a:lvl3pPr marL="731477" indent="-273085">
              <a:lnSpc>
                <a:spcPts val="3692"/>
              </a:lnSpc>
              <a:spcBef>
                <a:spcPts val="0"/>
              </a:spcBef>
              <a:spcAft>
                <a:spcPts val="616"/>
              </a:spcAft>
              <a:buClr>
                <a:schemeClr val="bg1"/>
              </a:buClr>
              <a:defRPr sz="3300">
                <a:solidFill>
                  <a:schemeClr val="bg1"/>
                </a:solidFill>
              </a:defRPr>
            </a:lvl3pPr>
            <a:lvl4pPr marL="1007813" indent="-273085">
              <a:lnSpc>
                <a:spcPts val="3692"/>
              </a:lnSpc>
              <a:spcBef>
                <a:spcPts val="0"/>
              </a:spcBef>
              <a:spcAft>
                <a:spcPts val="616"/>
              </a:spcAft>
              <a:buClr>
                <a:schemeClr val="bg1"/>
              </a:buClr>
              <a:defRPr sz="3300">
                <a:solidFill>
                  <a:schemeClr val="bg1"/>
                </a:solidFill>
              </a:defRPr>
            </a:lvl4pPr>
            <a:lvl5pPr marL="1373553" indent="-273085">
              <a:lnSpc>
                <a:spcPts val="3692"/>
              </a:lnSpc>
              <a:spcBef>
                <a:spcPts val="0"/>
              </a:spcBef>
              <a:spcAft>
                <a:spcPts val="616"/>
              </a:spcAft>
              <a:buClr>
                <a:schemeClr val="bg1"/>
              </a:buClr>
              <a:defRPr sz="3300">
                <a:solidFill>
                  <a:schemeClr val="bg1"/>
                </a:solidFill>
              </a:defRPr>
            </a:lvl5pPr>
            <a:lvl6pPr marL="1649888" indent="-277961">
              <a:lnSpc>
                <a:spcPts val="3692"/>
              </a:lnSpc>
              <a:spcBef>
                <a:spcPts val="0"/>
              </a:spcBef>
              <a:spcAft>
                <a:spcPts val="61"/>
              </a:spcAft>
              <a:buClr>
                <a:schemeClr val="bg1"/>
              </a:buClr>
              <a:buFont typeface="Arial" pitchFamily="34" charset="0"/>
              <a:buNone/>
              <a:defRPr sz="2800">
                <a:solidFill>
                  <a:schemeClr val="bg1"/>
                </a:solidFill>
              </a:defRPr>
            </a:lvl6pPr>
            <a:lvl7pPr>
              <a:defRPr sz="2800">
                <a:solidFill>
                  <a:schemeClr val="bg1"/>
                </a:solidFill>
              </a:defRPr>
            </a:lvl7pPr>
            <a:lvl8pPr>
              <a:lnSpc>
                <a:spcPts val="3692"/>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extLst>
      <p:ext uri="{BB962C8B-B14F-4D97-AF65-F5344CB8AC3E}">
        <p14:creationId xmlns:p14="http://schemas.microsoft.com/office/powerpoint/2010/main" val="30389375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000000"/>
                </a:solidFill>
                <a:cs typeface="Arial" pitchFamily="34" charset="0"/>
              </a:rPr>
              <a:t>PwC</a:t>
            </a:r>
          </a:p>
        </p:txBody>
      </p:sp>
      <p:sp>
        <p:nvSpPr>
          <p:cNvPr id="6" name="TextBox 5"/>
          <p:cNvSpPr txBox="1"/>
          <p:nvPr userDrawn="1"/>
        </p:nvSpPr>
        <p:spPr>
          <a:xfrm>
            <a:off x="6023434" y="6477015"/>
            <a:ext cx="2589893" cy="151805"/>
          </a:xfrm>
          <a:prstGeom prst="rect">
            <a:avLst/>
          </a:prstGeom>
          <a:noFill/>
        </p:spPr>
        <p:txBody>
          <a:bodyPr lIns="0" tIns="0" rIns="0" bIns="0"/>
          <a:lstStyle/>
          <a:p>
            <a:pPr algn="r" defTabSz="912856">
              <a:defRPr/>
            </a:pPr>
            <a:fld id="{CFA18D44-1591-42A0-A219-D2A69A204D18}" type="slidenum">
              <a:rPr lang="en-GB" sz="900">
                <a:solidFill>
                  <a:srgbClr val="000000"/>
                </a:solidFill>
                <a:cs typeface="Arial" pitchFamily="34" charset="0"/>
              </a:rPr>
              <a:pPr algn="r" defTabSz="912856">
                <a:defRPr/>
              </a:pPr>
              <a:t>‹Nº›</a:t>
            </a:fld>
            <a:endParaRPr lang="en-GB" sz="900" dirty="0">
              <a:solidFill>
                <a:srgbClr val="000000"/>
              </a:solidFill>
              <a:cs typeface="Arial" pitchFamily="34" charset="0"/>
            </a:endParaRPr>
          </a:p>
        </p:txBody>
      </p:sp>
      <p:sp>
        <p:nvSpPr>
          <p:cNvPr id="57" name="Title 1"/>
          <p:cNvSpPr>
            <a:spLocks noGrp="1"/>
          </p:cNvSpPr>
          <p:nvPr>
            <p:ph type="ctrTitle"/>
          </p:nvPr>
        </p:nvSpPr>
        <p:spPr bwMode="black">
          <a:xfrm>
            <a:off x="533400" y="685805"/>
            <a:ext cx="8077200" cy="391058"/>
          </a:xfrm>
        </p:spPr>
        <p:txBody>
          <a:bodyPr>
            <a:spAutoFit/>
          </a:bodyPr>
          <a:lstStyle>
            <a:lvl1pPr>
              <a:lnSpc>
                <a:spcPct val="90000"/>
              </a:lnSpc>
              <a:defRPr sz="28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33400" y="1905005"/>
            <a:ext cx="8077200" cy="391058"/>
          </a:xfrm>
        </p:spPr>
        <p:txBody>
          <a:bodyPr>
            <a:spAutoFit/>
          </a:bodyPr>
          <a:lstStyle>
            <a:lvl1pPr marL="0" indent="0" algn="l">
              <a:lnSpc>
                <a:spcPct val="90000"/>
              </a:lnSpc>
              <a:buNone/>
              <a:defRPr sz="2800">
                <a:solidFill>
                  <a:schemeClr val="tx1"/>
                </a:solidFill>
              </a:defRPr>
            </a:lvl1pPr>
            <a:lvl2pPr marL="468144" indent="0" algn="ctr">
              <a:buNone/>
              <a:defRPr>
                <a:solidFill>
                  <a:schemeClr val="tx1">
                    <a:tint val="75000"/>
                  </a:schemeClr>
                </a:solidFill>
              </a:defRPr>
            </a:lvl2pPr>
            <a:lvl3pPr marL="936290" indent="0" algn="ctr">
              <a:buNone/>
              <a:defRPr>
                <a:solidFill>
                  <a:schemeClr val="tx1">
                    <a:tint val="75000"/>
                  </a:schemeClr>
                </a:solidFill>
              </a:defRPr>
            </a:lvl3pPr>
            <a:lvl4pPr marL="1404435" indent="0" algn="ctr">
              <a:buNone/>
              <a:defRPr>
                <a:solidFill>
                  <a:schemeClr val="tx1">
                    <a:tint val="75000"/>
                  </a:schemeClr>
                </a:solidFill>
              </a:defRPr>
            </a:lvl4pPr>
            <a:lvl5pPr marL="1872581" indent="0" algn="ctr">
              <a:buNone/>
              <a:defRPr>
                <a:solidFill>
                  <a:schemeClr val="tx1">
                    <a:tint val="75000"/>
                  </a:schemeClr>
                </a:solidFill>
              </a:defRPr>
            </a:lvl5pPr>
            <a:lvl6pPr marL="2340725" indent="0" algn="ctr">
              <a:buNone/>
              <a:defRPr>
                <a:solidFill>
                  <a:schemeClr val="tx1">
                    <a:tint val="75000"/>
                  </a:schemeClr>
                </a:solidFill>
              </a:defRPr>
            </a:lvl6pPr>
            <a:lvl7pPr marL="2808871" indent="0" algn="ctr">
              <a:buNone/>
              <a:defRPr>
                <a:solidFill>
                  <a:schemeClr val="tx1">
                    <a:tint val="75000"/>
                  </a:schemeClr>
                </a:solidFill>
              </a:defRPr>
            </a:lvl7pPr>
            <a:lvl8pPr marL="3277017" indent="0" algn="ctr">
              <a:buNone/>
              <a:defRPr>
                <a:solidFill>
                  <a:schemeClr val="tx1">
                    <a:tint val="75000"/>
                  </a:schemeClr>
                </a:solidFill>
              </a:defRPr>
            </a:lvl8pPr>
            <a:lvl9pPr marL="3745161" indent="0" algn="ctr">
              <a:buNone/>
              <a:defRPr>
                <a:solidFill>
                  <a:schemeClr val="tx1">
                    <a:tint val="75000"/>
                  </a:schemeClr>
                </a:solidFill>
              </a:defRPr>
            </a:lvl9pPr>
          </a:lstStyle>
          <a:p>
            <a:r>
              <a:rPr lang="en-US" noProof="0" smtClean="0"/>
              <a:t>Click to edit Master subtitle style</a:t>
            </a:r>
            <a:endParaRPr lang="en-GB" noProof="0" smtClean="0"/>
          </a:p>
        </p:txBody>
      </p:sp>
    </p:spTree>
    <p:extLst>
      <p:ext uri="{BB962C8B-B14F-4D97-AF65-F5344CB8AC3E}">
        <p14:creationId xmlns:p14="http://schemas.microsoft.com/office/powerpoint/2010/main" val="528313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cxnSp>
        <p:nvCxnSpPr>
          <p:cNvPr id="4" name="Shape 3"/>
          <p:cNvCxnSpPr/>
          <p:nvPr/>
        </p:nvCxnSpPr>
        <p:spPr>
          <a:xfrm rot="5400000" flipH="1" flipV="1">
            <a:off x="4419763" y="-3428551"/>
            <a:ext cx="151805" cy="822929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000" baseline="0">
                <a:solidFill>
                  <a:schemeClr val="bg1"/>
                </a:solidFill>
              </a:defRPr>
            </a:lvl1pPr>
          </a:lstStyle>
          <a:p>
            <a:r>
              <a:rPr lang="en-US" noProof="0" dirty="0" smtClean="0"/>
              <a:t>Click to edit Master title style</a:t>
            </a:r>
            <a:endParaRPr lang="en-GB"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000" baseline="0">
                <a:solidFill>
                  <a:schemeClr val="bg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smtClean="0"/>
          </a:p>
        </p:txBody>
      </p:sp>
      <p:sp>
        <p:nvSpPr>
          <p:cNvPr id="11" name="TextBox 10"/>
          <p:cNvSpPr txBox="1"/>
          <p:nvPr userDrawn="1"/>
        </p:nvSpPr>
        <p:spPr>
          <a:xfrm>
            <a:off x="6023434" y="6477015"/>
            <a:ext cx="2589893" cy="151805"/>
          </a:xfrm>
          <a:prstGeom prst="rect">
            <a:avLst/>
          </a:prstGeom>
          <a:noFill/>
        </p:spPr>
        <p:txBody>
          <a:bodyPr lIns="0" tIns="0" rIns="0" bIns="0"/>
          <a:lstStyle/>
          <a:p>
            <a:pPr algn="r" defTabSz="912856">
              <a:defRPr/>
            </a:pPr>
            <a:fld id="{A61BFBC8-8071-4BC4-A569-5A3A532A6689}" type="slidenum">
              <a:rPr lang="en-GB" sz="900">
                <a:solidFill>
                  <a:srgbClr val="FFFFFF"/>
                </a:solidFill>
                <a:cs typeface="Arial" pitchFamily="34" charset="0"/>
              </a:rPr>
              <a:pPr algn="r" defTabSz="912856">
                <a:defRPr/>
              </a:pPr>
              <a:t>‹Nº›</a:t>
            </a:fld>
            <a:endParaRPr lang="en-GB" sz="900" dirty="0">
              <a:solidFill>
                <a:srgbClr val="FFFFFF"/>
              </a:solidFill>
              <a:cs typeface="Arial" pitchFamily="34" charset="0"/>
            </a:endParaRPr>
          </a:p>
        </p:txBody>
      </p:sp>
      <p:pic>
        <p:nvPicPr>
          <p:cNvPr id="7" name="Picture 6" descr="PwC_fl_160mmh_white.PNG"/>
          <p:cNvPicPr>
            <a:picLocks noChangeAspect="1"/>
          </p:cNvPicPr>
          <p:nvPr userDrawn="1"/>
        </p:nvPicPr>
        <p:blipFill>
          <a:blip r:embed="rId2" cstate="print"/>
          <a:stretch>
            <a:fillRect/>
          </a:stretch>
        </p:blipFill>
        <p:spPr>
          <a:xfrm>
            <a:off x="418531" y="5932714"/>
            <a:ext cx="828021" cy="618678"/>
          </a:xfrm>
          <a:prstGeom prst="rect">
            <a:avLst/>
          </a:prstGeom>
        </p:spPr>
      </p:pic>
    </p:spTree>
    <p:extLst>
      <p:ext uri="{BB962C8B-B14F-4D97-AF65-F5344CB8AC3E}">
        <p14:creationId xmlns:p14="http://schemas.microsoft.com/office/powerpoint/2010/main" val="1681064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cxnSp>
        <p:nvCxnSpPr>
          <p:cNvPr id="5" name="Shape 4"/>
          <p:cNvCxnSpPr/>
          <p:nvPr/>
        </p:nvCxnSpPr>
        <p:spPr>
          <a:xfrm rot="5400000" flipH="1" flipV="1">
            <a:off x="4419763" y="-3428551"/>
            <a:ext cx="151805" cy="822929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33705" y="6477015"/>
            <a:ext cx="2589892" cy="151805"/>
          </a:xfrm>
          <a:prstGeom prst="rect">
            <a:avLst/>
          </a:prstGeom>
          <a:noFill/>
        </p:spPr>
        <p:txBody>
          <a:bodyPr lIns="0" tIns="0" rIns="0" bIns="0"/>
          <a:lstStyle/>
          <a:p>
            <a:pPr defTabSz="936290">
              <a:defRPr/>
            </a:pPr>
            <a:r>
              <a:rPr lang="en-GB" sz="900" dirty="0">
                <a:solidFill>
                  <a:srgbClr val="FFFFFF"/>
                </a:solidFill>
                <a:cs typeface="Arial" pitchFamily="34" charset="0"/>
              </a:rPr>
              <a:t>PwC</a:t>
            </a:r>
          </a:p>
        </p:txBody>
      </p:sp>
      <p:sp>
        <p:nvSpPr>
          <p:cNvPr id="7" name="TextBox 6"/>
          <p:cNvSpPr txBox="1"/>
          <p:nvPr userDrawn="1"/>
        </p:nvSpPr>
        <p:spPr>
          <a:xfrm>
            <a:off x="6023434" y="6477015"/>
            <a:ext cx="2589893" cy="151805"/>
          </a:xfrm>
          <a:prstGeom prst="rect">
            <a:avLst/>
          </a:prstGeom>
          <a:noFill/>
        </p:spPr>
        <p:txBody>
          <a:bodyPr lIns="0" tIns="0" rIns="0" bIns="0"/>
          <a:lstStyle/>
          <a:p>
            <a:pPr algn="r" defTabSz="912856">
              <a:defRPr/>
            </a:pPr>
            <a:fld id="{32A54CEE-A03F-4260-A373-08F14C0AF943}" type="slidenum">
              <a:rPr lang="en-GB" sz="900">
                <a:solidFill>
                  <a:srgbClr val="FFFFFF"/>
                </a:solidFill>
                <a:cs typeface="Arial" pitchFamily="34" charset="0"/>
              </a:rPr>
              <a:pPr algn="r" defTabSz="912856">
                <a:defRPr/>
              </a:pPr>
              <a:t>‹Nº›</a:t>
            </a:fld>
            <a:endParaRPr lang="en-GB" sz="900" dirty="0">
              <a:solidFill>
                <a:srgbClr val="FFFFFF"/>
              </a:solidFill>
              <a:cs typeface="Arial" pitchFamily="34" charset="0"/>
            </a:endParaRPr>
          </a:p>
        </p:txBody>
      </p: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3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20"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300">
                <a:solidFill>
                  <a:schemeClr val="bg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smtClean="0"/>
          </a:p>
        </p:txBody>
      </p:sp>
    </p:spTree>
    <p:extLst>
      <p:ext uri="{BB962C8B-B14F-4D97-AF65-F5344CB8AC3E}">
        <p14:creationId xmlns:p14="http://schemas.microsoft.com/office/powerpoint/2010/main" val="1822204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5" name="Shape 4"/>
          <p:cNvCxnSpPr/>
          <p:nvPr/>
        </p:nvCxnSpPr>
        <p:spPr>
          <a:xfrm rot="5400000" flipH="1" flipV="1">
            <a:off x="5096339" y="-2733829"/>
            <a:ext cx="151805" cy="683985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73"/>
          <p:cNvGrpSpPr>
            <a:grpSpLocks noChangeAspect="1"/>
          </p:cNvGrpSpPr>
          <p:nvPr/>
        </p:nvGrpSpPr>
        <p:grpSpPr bwMode="auto">
          <a:xfrm>
            <a:off x="1752314" y="5779013"/>
            <a:ext cx="486833" cy="400347"/>
            <a:chOff x="1905000" y="5715000"/>
            <a:chExt cx="445770" cy="381000"/>
          </a:xfrm>
        </p:grpSpPr>
        <p:sp>
          <p:nvSpPr>
            <p:cNvPr id="7" name="Rectangle 25"/>
            <p:cNvSpPr>
              <a:spLocks noChangeArrowheads="1"/>
            </p:cNvSpPr>
            <p:nvPr userDrawn="1"/>
          </p:nvSpPr>
          <p:spPr bwMode="gray">
            <a:xfrm>
              <a:off x="2294010" y="5988357"/>
              <a:ext cx="56760" cy="107643"/>
            </a:xfrm>
            <a:prstGeom prst="rect">
              <a:avLst/>
            </a:prstGeom>
            <a:solidFill>
              <a:srgbClr val="F445F6"/>
            </a:solidFill>
            <a:ln w="0">
              <a:noFill/>
              <a:prstDash val="solid"/>
              <a:miter lim="800000"/>
              <a:headEnd/>
              <a:tailEnd/>
            </a:ln>
          </p:spPr>
          <p:txBody>
            <a:bodyPr/>
            <a:lstStyle/>
            <a:p>
              <a:pPr defTabSz="936290">
                <a:defRPr/>
              </a:pPr>
              <a:endParaRPr lang="en-GB" sz="1900" dirty="0">
                <a:solidFill>
                  <a:srgbClr val="000000"/>
                </a:solidFill>
              </a:endParaRPr>
            </a:p>
          </p:txBody>
        </p:sp>
        <p:sp>
          <p:nvSpPr>
            <p:cNvPr id="8" name="Rectangle 26"/>
            <p:cNvSpPr>
              <a:spLocks noChangeArrowheads="1"/>
            </p:cNvSpPr>
            <p:nvPr userDrawn="1"/>
          </p:nvSpPr>
          <p:spPr bwMode="gray">
            <a:xfrm>
              <a:off x="2132038" y="5757491"/>
              <a:ext cx="44300" cy="66568"/>
            </a:xfrm>
            <a:prstGeom prst="rect">
              <a:avLst/>
            </a:prstGeom>
            <a:solidFill>
              <a:srgbClr val="F6B67F"/>
            </a:solidFill>
            <a:ln w="0">
              <a:noFill/>
              <a:prstDash val="solid"/>
              <a:miter lim="800000"/>
              <a:headEnd/>
              <a:tailEnd/>
            </a:ln>
          </p:spPr>
          <p:txBody>
            <a:bodyPr/>
            <a:lstStyle/>
            <a:p>
              <a:pPr defTabSz="936290">
                <a:defRPr/>
              </a:pPr>
              <a:endParaRPr lang="en-GB" sz="1900" dirty="0">
                <a:solidFill>
                  <a:srgbClr val="000000"/>
                </a:solidFill>
              </a:endParaRPr>
            </a:p>
          </p:txBody>
        </p:sp>
        <p:sp>
          <p:nvSpPr>
            <p:cNvPr id="9" name="Rectangle 27"/>
            <p:cNvSpPr>
              <a:spLocks noChangeArrowheads="1"/>
            </p:cNvSpPr>
            <p:nvPr userDrawn="1"/>
          </p:nvSpPr>
          <p:spPr bwMode="gray">
            <a:xfrm>
              <a:off x="1905000" y="5715000"/>
              <a:ext cx="227038" cy="42491"/>
            </a:xfrm>
            <a:prstGeom prst="rect">
              <a:avLst/>
            </a:prstGeom>
            <a:solidFill>
              <a:srgbClr val="F48F17"/>
            </a:solidFill>
            <a:ln w="0">
              <a:noFill/>
              <a:prstDash val="solid"/>
              <a:miter lim="800000"/>
              <a:headEnd/>
              <a:tailEnd/>
            </a:ln>
          </p:spPr>
          <p:txBody>
            <a:bodyPr/>
            <a:lstStyle/>
            <a:p>
              <a:pPr defTabSz="936290">
                <a:defRPr/>
              </a:pPr>
              <a:endParaRPr lang="en-GB" sz="1900" dirty="0">
                <a:solidFill>
                  <a:srgbClr val="000000"/>
                </a:solidFill>
              </a:endParaRPr>
            </a:p>
          </p:txBody>
        </p:sp>
        <p:sp>
          <p:nvSpPr>
            <p:cNvPr id="10" name="Rectangle 28"/>
            <p:cNvSpPr>
              <a:spLocks noChangeArrowheads="1"/>
            </p:cNvSpPr>
            <p:nvPr userDrawn="1"/>
          </p:nvSpPr>
          <p:spPr bwMode="gray">
            <a:xfrm>
              <a:off x="1905000" y="5757491"/>
              <a:ext cx="227038" cy="66568"/>
            </a:xfrm>
            <a:prstGeom prst="rect">
              <a:avLst/>
            </a:prstGeom>
            <a:solidFill>
              <a:srgbClr val="EB660B"/>
            </a:solidFill>
            <a:ln w="0">
              <a:noFill/>
              <a:prstDash val="solid"/>
              <a:miter lim="800000"/>
              <a:headEnd/>
              <a:tailEnd/>
            </a:ln>
          </p:spPr>
          <p:txBody>
            <a:bodyPr/>
            <a:lstStyle/>
            <a:p>
              <a:pPr defTabSz="936290">
                <a:defRPr/>
              </a:pPr>
              <a:endParaRPr lang="en-GB" sz="1900" dirty="0">
                <a:solidFill>
                  <a:srgbClr val="000000"/>
                </a:solidFill>
              </a:endParaRPr>
            </a:p>
          </p:txBody>
        </p:sp>
        <p:sp>
          <p:nvSpPr>
            <p:cNvPr id="11" name="Rectangle 29"/>
            <p:cNvSpPr>
              <a:spLocks noChangeArrowheads="1"/>
            </p:cNvSpPr>
            <p:nvPr userDrawn="1"/>
          </p:nvSpPr>
          <p:spPr bwMode="gray">
            <a:xfrm>
              <a:off x="2176338" y="5824059"/>
              <a:ext cx="117672" cy="164298"/>
            </a:xfrm>
            <a:prstGeom prst="rect">
              <a:avLst/>
            </a:prstGeom>
            <a:solidFill>
              <a:srgbClr val="F3BF09"/>
            </a:solidFill>
            <a:ln w="0">
              <a:noFill/>
              <a:prstDash val="solid"/>
              <a:miter lim="800000"/>
              <a:headEnd/>
              <a:tailEnd/>
            </a:ln>
          </p:spPr>
          <p:txBody>
            <a:bodyPr/>
            <a:lstStyle/>
            <a:p>
              <a:pPr defTabSz="936290">
                <a:defRPr/>
              </a:pPr>
              <a:endParaRPr lang="en-GB" sz="1900" dirty="0">
                <a:solidFill>
                  <a:srgbClr val="000000"/>
                </a:solidFill>
              </a:endParaRPr>
            </a:p>
          </p:txBody>
        </p:sp>
        <p:sp>
          <p:nvSpPr>
            <p:cNvPr id="12" name="Rectangle 30"/>
            <p:cNvSpPr>
              <a:spLocks noChangeArrowheads="1"/>
            </p:cNvSpPr>
            <p:nvPr userDrawn="1"/>
          </p:nvSpPr>
          <p:spPr bwMode="gray">
            <a:xfrm>
              <a:off x="2176338" y="5988357"/>
              <a:ext cx="117672" cy="107643"/>
            </a:xfrm>
            <a:prstGeom prst="rect">
              <a:avLst/>
            </a:prstGeom>
            <a:solidFill>
              <a:srgbClr val="E93409"/>
            </a:solidFill>
            <a:ln w="0">
              <a:noFill/>
              <a:prstDash val="solid"/>
              <a:miter lim="800000"/>
              <a:headEnd/>
              <a:tailEnd/>
            </a:ln>
          </p:spPr>
          <p:txBody>
            <a:bodyPr/>
            <a:lstStyle/>
            <a:p>
              <a:pPr defTabSz="936290">
                <a:defRPr/>
              </a:pPr>
              <a:endParaRPr lang="en-GB" sz="1900" dirty="0">
                <a:solidFill>
                  <a:srgbClr val="000000"/>
                </a:solidFill>
              </a:endParaRPr>
            </a:p>
          </p:txBody>
        </p:sp>
        <p:sp>
          <p:nvSpPr>
            <p:cNvPr id="13" name="Rectangle 31"/>
            <p:cNvSpPr>
              <a:spLocks noChangeArrowheads="1"/>
            </p:cNvSpPr>
            <p:nvPr userDrawn="1"/>
          </p:nvSpPr>
          <p:spPr bwMode="gray">
            <a:xfrm>
              <a:off x="2132038" y="5824059"/>
              <a:ext cx="44300" cy="164298"/>
            </a:xfrm>
            <a:prstGeom prst="rect">
              <a:avLst/>
            </a:prstGeom>
            <a:solidFill>
              <a:srgbClr val="EA8804"/>
            </a:solidFill>
            <a:ln w="0">
              <a:noFill/>
              <a:prstDash val="solid"/>
              <a:miter lim="800000"/>
              <a:headEnd/>
              <a:tailEnd/>
            </a:ln>
          </p:spPr>
          <p:txBody>
            <a:bodyPr/>
            <a:lstStyle/>
            <a:p>
              <a:pPr defTabSz="936290">
                <a:defRPr/>
              </a:pPr>
              <a:endParaRPr lang="en-GB" sz="1900" dirty="0">
                <a:solidFill>
                  <a:srgbClr val="000000"/>
                </a:solidFill>
              </a:endParaRPr>
            </a:p>
          </p:txBody>
        </p:sp>
        <p:sp>
          <p:nvSpPr>
            <p:cNvPr id="14" name="Rectangle 32"/>
            <p:cNvSpPr>
              <a:spLocks noChangeArrowheads="1"/>
            </p:cNvSpPr>
            <p:nvPr userDrawn="1"/>
          </p:nvSpPr>
          <p:spPr bwMode="gray">
            <a:xfrm>
              <a:off x="2132038" y="5988357"/>
              <a:ext cx="44300" cy="107643"/>
            </a:xfrm>
            <a:prstGeom prst="rect">
              <a:avLst/>
            </a:prstGeom>
            <a:solidFill>
              <a:srgbClr val="E02504"/>
            </a:solidFill>
            <a:ln w="0">
              <a:noFill/>
              <a:prstDash val="solid"/>
              <a:miter lim="800000"/>
              <a:headEnd/>
              <a:tailEnd/>
            </a:ln>
          </p:spPr>
          <p:txBody>
            <a:bodyPr/>
            <a:lstStyle/>
            <a:p>
              <a:pPr defTabSz="936290">
                <a:defRPr/>
              </a:pPr>
              <a:endParaRPr lang="en-GB" sz="1900" dirty="0">
                <a:solidFill>
                  <a:srgbClr val="000000"/>
                </a:solidFill>
              </a:endParaRPr>
            </a:p>
          </p:txBody>
        </p:sp>
        <p:sp>
          <p:nvSpPr>
            <p:cNvPr id="15" name="Freeform 33"/>
            <p:cNvSpPr>
              <a:spLocks/>
            </p:cNvSpPr>
            <p:nvPr userDrawn="1"/>
          </p:nvSpPr>
          <p:spPr bwMode="gray">
            <a:xfrm>
              <a:off x="1905000" y="5824059"/>
              <a:ext cx="227038" cy="164298"/>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defTabSz="936290">
                <a:defRPr/>
              </a:pPr>
              <a:endParaRPr lang="en-GB" sz="1900" dirty="0">
                <a:solidFill>
                  <a:srgbClr val="000000"/>
                </a:solidFill>
              </a:endParaRPr>
            </a:p>
          </p:txBody>
        </p:sp>
        <p:sp>
          <p:nvSpPr>
            <p:cNvPr id="16" name="Rectangle 34"/>
            <p:cNvSpPr>
              <a:spLocks noChangeArrowheads="1"/>
            </p:cNvSpPr>
            <p:nvPr userDrawn="1"/>
          </p:nvSpPr>
          <p:spPr bwMode="gray">
            <a:xfrm>
              <a:off x="2046207" y="5988357"/>
              <a:ext cx="85831" cy="107643"/>
            </a:xfrm>
            <a:prstGeom prst="rect">
              <a:avLst/>
            </a:prstGeom>
            <a:solidFill>
              <a:srgbClr val="D61400"/>
            </a:solidFill>
            <a:ln w="0">
              <a:noFill/>
              <a:prstDash val="solid"/>
              <a:miter lim="800000"/>
              <a:headEnd/>
              <a:tailEnd/>
            </a:ln>
          </p:spPr>
          <p:txBody>
            <a:bodyPr/>
            <a:lstStyle/>
            <a:p>
              <a:pPr defTabSz="936290">
                <a:defRPr/>
              </a:pPr>
              <a:endParaRPr lang="en-GB" sz="1900" dirty="0">
                <a:solidFill>
                  <a:srgbClr val="000000"/>
                </a:solidFill>
              </a:endParaRPr>
            </a:p>
          </p:txBody>
        </p:sp>
        <p:sp>
          <p:nvSpPr>
            <p:cNvPr id="17" name="Rectangle 35"/>
            <p:cNvSpPr>
              <a:spLocks noChangeArrowheads="1"/>
            </p:cNvSpPr>
            <p:nvPr userDrawn="1"/>
          </p:nvSpPr>
          <p:spPr bwMode="gray">
            <a:xfrm>
              <a:off x="1905000" y="5933119"/>
              <a:ext cx="141207" cy="55238"/>
            </a:xfrm>
            <a:prstGeom prst="rect">
              <a:avLst/>
            </a:prstGeom>
            <a:solidFill>
              <a:srgbClr val="C93C00"/>
            </a:solidFill>
            <a:ln w="0">
              <a:noFill/>
              <a:prstDash val="solid"/>
              <a:miter lim="800000"/>
              <a:headEnd/>
              <a:tailEnd/>
            </a:ln>
          </p:spPr>
          <p:txBody>
            <a:bodyPr/>
            <a:lstStyle/>
            <a:p>
              <a:pPr defTabSz="936290">
                <a:defRPr/>
              </a:pPr>
              <a:endParaRPr lang="en-GB" sz="1900" dirty="0">
                <a:solidFill>
                  <a:srgbClr val="000000"/>
                </a:solidFill>
              </a:endParaRPr>
            </a:p>
          </p:txBody>
        </p:sp>
        <p:sp>
          <p:nvSpPr>
            <p:cNvPr id="18" name="Rectangle 36"/>
            <p:cNvSpPr>
              <a:spLocks noChangeArrowheads="1"/>
            </p:cNvSpPr>
            <p:nvPr userDrawn="1"/>
          </p:nvSpPr>
          <p:spPr bwMode="gray">
            <a:xfrm>
              <a:off x="1905000" y="5988357"/>
              <a:ext cx="141207" cy="107643"/>
            </a:xfrm>
            <a:prstGeom prst="rect">
              <a:avLst/>
            </a:prstGeom>
            <a:solidFill>
              <a:srgbClr val="C01000"/>
            </a:solidFill>
            <a:ln w="0">
              <a:noFill/>
              <a:prstDash val="solid"/>
              <a:miter lim="800000"/>
              <a:headEnd/>
              <a:tailEnd/>
            </a:ln>
          </p:spPr>
          <p:txBody>
            <a:bodyPr/>
            <a:lstStyle/>
            <a:p>
              <a:pPr defTabSz="936290">
                <a:defRPr/>
              </a:pPr>
              <a:endParaRPr lang="en-GB" sz="1900" dirty="0">
                <a:solidFill>
                  <a:srgbClr val="000000"/>
                </a:solidFill>
              </a:endParaRPr>
            </a:p>
          </p:txBody>
        </p:sp>
        <p:sp>
          <p:nvSpPr>
            <p:cNvPr id="19" name="Rectangle 25"/>
            <p:cNvSpPr>
              <a:spLocks noChangeArrowheads="1"/>
            </p:cNvSpPr>
            <p:nvPr/>
          </p:nvSpPr>
          <p:spPr bwMode="gray">
            <a:xfrm>
              <a:off x="2294010" y="5988357"/>
              <a:ext cx="56760" cy="107643"/>
            </a:xfrm>
            <a:prstGeom prst="rect">
              <a:avLst/>
            </a:prstGeom>
            <a:solidFill>
              <a:srgbClr val="F445F6"/>
            </a:solidFill>
            <a:ln w="0">
              <a:noFill/>
              <a:prstDash val="solid"/>
              <a:miter lim="800000"/>
              <a:headEnd/>
              <a:tailEnd/>
            </a:ln>
          </p:spPr>
          <p:txBody>
            <a:bodyPr/>
            <a:lstStyle/>
            <a:p>
              <a:pPr defTabSz="936290">
                <a:defRPr/>
              </a:pPr>
              <a:endParaRPr lang="en-GB" sz="1900" dirty="0">
                <a:solidFill>
                  <a:srgbClr val="000000"/>
                </a:solidFill>
              </a:endParaRPr>
            </a:p>
          </p:txBody>
        </p:sp>
        <p:sp>
          <p:nvSpPr>
            <p:cNvPr id="20" name="Rectangle 26"/>
            <p:cNvSpPr>
              <a:spLocks noChangeArrowheads="1"/>
            </p:cNvSpPr>
            <p:nvPr/>
          </p:nvSpPr>
          <p:spPr bwMode="gray">
            <a:xfrm>
              <a:off x="2132038" y="5757491"/>
              <a:ext cx="44300" cy="66568"/>
            </a:xfrm>
            <a:prstGeom prst="rect">
              <a:avLst/>
            </a:prstGeom>
            <a:solidFill>
              <a:srgbClr val="F6B67F"/>
            </a:solidFill>
            <a:ln w="0">
              <a:noFill/>
              <a:prstDash val="solid"/>
              <a:miter lim="800000"/>
              <a:headEnd/>
              <a:tailEnd/>
            </a:ln>
          </p:spPr>
          <p:txBody>
            <a:bodyPr/>
            <a:lstStyle/>
            <a:p>
              <a:pPr defTabSz="936290">
                <a:defRPr/>
              </a:pPr>
              <a:endParaRPr lang="en-GB" sz="1900" dirty="0">
                <a:solidFill>
                  <a:srgbClr val="000000"/>
                </a:solidFill>
              </a:endParaRPr>
            </a:p>
          </p:txBody>
        </p:sp>
        <p:sp>
          <p:nvSpPr>
            <p:cNvPr id="21" name="Rectangle 27"/>
            <p:cNvSpPr>
              <a:spLocks noChangeArrowheads="1"/>
            </p:cNvSpPr>
            <p:nvPr/>
          </p:nvSpPr>
          <p:spPr bwMode="gray">
            <a:xfrm>
              <a:off x="1905000" y="5715000"/>
              <a:ext cx="227038" cy="42491"/>
            </a:xfrm>
            <a:prstGeom prst="rect">
              <a:avLst/>
            </a:prstGeom>
            <a:solidFill>
              <a:srgbClr val="F48F17"/>
            </a:solidFill>
            <a:ln w="0">
              <a:noFill/>
              <a:prstDash val="solid"/>
              <a:miter lim="800000"/>
              <a:headEnd/>
              <a:tailEnd/>
            </a:ln>
          </p:spPr>
          <p:txBody>
            <a:bodyPr/>
            <a:lstStyle/>
            <a:p>
              <a:pPr defTabSz="936290">
                <a:defRPr/>
              </a:pPr>
              <a:endParaRPr lang="en-GB" sz="1900" dirty="0">
                <a:solidFill>
                  <a:srgbClr val="000000"/>
                </a:solidFill>
              </a:endParaRPr>
            </a:p>
          </p:txBody>
        </p:sp>
        <p:sp>
          <p:nvSpPr>
            <p:cNvPr id="22" name="Rectangle 28"/>
            <p:cNvSpPr>
              <a:spLocks noChangeArrowheads="1"/>
            </p:cNvSpPr>
            <p:nvPr/>
          </p:nvSpPr>
          <p:spPr bwMode="gray">
            <a:xfrm>
              <a:off x="1905000" y="5757491"/>
              <a:ext cx="227038" cy="66568"/>
            </a:xfrm>
            <a:prstGeom prst="rect">
              <a:avLst/>
            </a:prstGeom>
            <a:solidFill>
              <a:srgbClr val="EB660B"/>
            </a:solidFill>
            <a:ln w="0">
              <a:noFill/>
              <a:prstDash val="solid"/>
              <a:miter lim="800000"/>
              <a:headEnd/>
              <a:tailEnd/>
            </a:ln>
          </p:spPr>
          <p:txBody>
            <a:bodyPr/>
            <a:lstStyle/>
            <a:p>
              <a:pPr defTabSz="936290">
                <a:defRPr/>
              </a:pPr>
              <a:endParaRPr lang="en-GB" sz="1900" dirty="0">
                <a:solidFill>
                  <a:srgbClr val="000000"/>
                </a:solidFill>
              </a:endParaRPr>
            </a:p>
          </p:txBody>
        </p:sp>
        <p:sp>
          <p:nvSpPr>
            <p:cNvPr id="23" name="Rectangle 29"/>
            <p:cNvSpPr>
              <a:spLocks noChangeArrowheads="1"/>
            </p:cNvSpPr>
            <p:nvPr/>
          </p:nvSpPr>
          <p:spPr bwMode="gray">
            <a:xfrm>
              <a:off x="2176338" y="5824059"/>
              <a:ext cx="117672" cy="164298"/>
            </a:xfrm>
            <a:prstGeom prst="rect">
              <a:avLst/>
            </a:prstGeom>
            <a:solidFill>
              <a:srgbClr val="F3BF09"/>
            </a:solidFill>
            <a:ln w="0">
              <a:noFill/>
              <a:prstDash val="solid"/>
              <a:miter lim="800000"/>
              <a:headEnd/>
              <a:tailEnd/>
            </a:ln>
          </p:spPr>
          <p:txBody>
            <a:bodyPr/>
            <a:lstStyle/>
            <a:p>
              <a:pPr defTabSz="936290">
                <a:defRPr/>
              </a:pPr>
              <a:endParaRPr lang="en-GB" sz="1900" dirty="0">
                <a:solidFill>
                  <a:srgbClr val="000000"/>
                </a:solidFill>
              </a:endParaRPr>
            </a:p>
          </p:txBody>
        </p:sp>
        <p:sp>
          <p:nvSpPr>
            <p:cNvPr id="24" name="Rectangle 30"/>
            <p:cNvSpPr>
              <a:spLocks noChangeArrowheads="1"/>
            </p:cNvSpPr>
            <p:nvPr/>
          </p:nvSpPr>
          <p:spPr bwMode="gray">
            <a:xfrm>
              <a:off x="2176338" y="5988357"/>
              <a:ext cx="117672" cy="107643"/>
            </a:xfrm>
            <a:prstGeom prst="rect">
              <a:avLst/>
            </a:prstGeom>
            <a:solidFill>
              <a:srgbClr val="E93409"/>
            </a:solidFill>
            <a:ln w="0">
              <a:noFill/>
              <a:prstDash val="solid"/>
              <a:miter lim="800000"/>
              <a:headEnd/>
              <a:tailEnd/>
            </a:ln>
          </p:spPr>
          <p:txBody>
            <a:bodyPr/>
            <a:lstStyle/>
            <a:p>
              <a:pPr defTabSz="936290">
                <a:defRPr/>
              </a:pPr>
              <a:endParaRPr lang="en-GB" sz="1900" dirty="0">
                <a:solidFill>
                  <a:srgbClr val="000000"/>
                </a:solidFill>
              </a:endParaRPr>
            </a:p>
          </p:txBody>
        </p:sp>
        <p:sp>
          <p:nvSpPr>
            <p:cNvPr id="25" name="Rectangle 31"/>
            <p:cNvSpPr>
              <a:spLocks noChangeArrowheads="1"/>
            </p:cNvSpPr>
            <p:nvPr/>
          </p:nvSpPr>
          <p:spPr bwMode="gray">
            <a:xfrm>
              <a:off x="2132038" y="5824059"/>
              <a:ext cx="44300" cy="164298"/>
            </a:xfrm>
            <a:prstGeom prst="rect">
              <a:avLst/>
            </a:prstGeom>
            <a:solidFill>
              <a:srgbClr val="EA8804"/>
            </a:solidFill>
            <a:ln w="0">
              <a:noFill/>
              <a:prstDash val="solid"/>
              <a:miter lim="800000"/>
              <a:headEnd/>
              <a:tailEnd/>
            </a:ln>
          </p:spPr>
          <p:txBody>
            <a:bodyPr/>
            <a:lstStyle/>
            <a:p>
              <a:pPr defTabSz="936290">
                <a:defRPr/>
              </a:pPr>
              <a:endParaRPr lang="en-GB" sz="1900" dirty="0">
                <a:solidFill>
                  <a:srgbClr val="000000"/>
                </a:solidFill>
              </a:endParaRPr>
            </a:p>
          </p:txBody>
        </p:sp>
        <p:sp>
          <p:nvSpPr>
            <p:cNvPr id="26" name="Rectangle 32"/>
            <p:cNvSpPr>
              <a:spLocks noChangeArrowheads="1"/>
            </p:cNvSpPr>
            <p:nvPr/>
          </p:nvSpPr>
          <p:spPr bwMode="gray">
            <a:xfrm>
              <a:off x="2132038" y="5988357"/>
              <a:ext cx="44300" cy="107643"/>
            </a:xfrm>
            <a:prstGeom prst="rect">
              <a:avLst/>
            </a:prstGeom>
            <a:solidFill>
              <a:srgbClr val="E02504"/>
            </a:solidFill>
            <a:ln w="0">
              <a:noFill/>
              <a:prstDash val="solid"/>
              <a:miter lim="800000"/>
              <a:headEnd/>
              <a:tailEnd/>
            </a:ln>
          </p:spPr>
          <p:txBody>
            <a:bodyPr/>
            <a:lstStyle/>
            <a:p>
              <a:pPr defTabSz="936290">
                <a:defRPr/>
              </a:pPr>
              <a:endParaRPr lang="en-GB" sz="1900" dirty="0">
                <a:solidFill>
                  <a:srgbClr val="000000"/>
                </a:solidFill>
              </a:endParaRPr>
            </a:p>
          </p:txBody>
        </p:sp>
        <p:sp>
          <p:nvSpPr>
            <p:cNvPr id="27" name="Freeform 33"/>
            <p:cNvSpPr>
              <a:spLocks/>
            </p:cNvSpPr>
            <p:nvPr/>
          </p:nvSpPr>
          <p:spPr bwMode="gray">
            <a:xfrm>
              <a:off x="1905000" y="5824059"/>
              <a:ext cx="227038" cy="164298"/>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defTabSz="936290">
                <a:defRPr/>
              </a:pPr>
              <a:endParaRPr lang="en-GB" sz="1900" dirty="0">
                <a:solidFill>
                  <a:srgbClr val="000000"/>
                </a:solidFill>
              </a:endParaRPr>
            </a:p>
          </p:txBody>
        </p:sp>
        <p:sp>
          <p:nvSpPr>
            <p:cNvPr id="28" name="Rectangle 34"/>
            <p:cNvSpPr>
              <a:spLocks noChangeArrowheads="1"/>
            </p:cNvSpPr>
            <p:nvPr/>
          </p:nvSpPr>
          <p:spPr bwMode="gray">
            <a:xfrm>
              <a:off x="2046207" y="5988357"/>
              <a:ext cx="85831" cy="107643"/>
            </a:xfrm>
            <a:prstGeom prst="rect">
              <a:avLst/>
            </a:prstGeom>
            <a:solidFill>
              <a:srgbClr val="D61400"/>
            </a:solidFill>
            <a:ln w="0">
              <a:noFill/>
              <a:prstDash val="solid"/>
              <a:miter lim="800000"/>
              <a:headEnd/>
              <a:tailEnd/>
            </a:ln>
          </p:spPr>
          <p:txBody>
            <a:bodyPr/>
            <a:lstStyle/>
            <a:p>
              <a:pPr defTabSz="936290">
                <a:defRPr/>
              </a:pPr>
              <a:endParaRPr lang="en-GB" sz="1900" dirty="0">
                <a:solidFill>
                  <a:srgbClr val="000000"/>
                </a:solidFill>
              </a:endParaRPr>
            </a:p>
          </p:txBody>
        </p:sp>
        <p:sp>
          <p:nvSpPr>
            <p:cNvPr id="29" name="Rectangle 35"/>
            <p:cNvSpPr>
              <a:spLocks noChangeArrowheads="1"/>
            </p:cNvSpPr>
            <p:nvPr/>
          </p:nvSpPr>
          <p:spPr bwMode="gray">
            <a:xfrm>
              <a:off x="1905000" y="5933119"/>
              <a:ext cx="141207" cy="55238"/>
            </a:xfrm>
            <a:prstGeom prst="rect">
              <a:avLst/>
            </a:prstGeom>
            <a:solidFill>
              <a:srgbClr val="C93C00"/>
            </a:solidFill>
            <a:ln w="0">
              <a:noFill/>
              <a:prstDash val="solid"/>
              <a:miter lim="800000"/>
              <a:headEnd/>
              <a:tailEnd/>
            </a:ln>
          </p:spPr>
          <p:txBody>
            <a:bodyPr/>
            <a:lstStyle/>
            <a:p>
              <a:pPr defTabSz="936290">
                <a:defRPr/>
              </a:pPr>
              <a:endParaRPr lang="en-GB" sz="1900" dirty="0">
                <a:solidFill>
                  <a:srgbClr val="000000"/>
                </a:solidFill>
              </a:endParaRPr>
            </a:p>
          </p:txBody>
        </p:sp>
        <p:sp>
          <p:nvSpPr>
            <p:cNvPr id="30" name="Rectangle 36"/>
            <p:cNvSpPr>
              <a:spLocks noChangeArrowheads="1"/>
            </p:cNvSpPr>
            <p:nvPr/>
          </p:nvSpPr>
          <p:spPr bwMode="gray">
            <a:xfrm>
              <a:off x="1905000" y="5988357"/>
              <a:ext cx="141207" cy="107643"/>
            </a:xfrm>
            <a:prstGeom prst="rect">
              <a:avLst/>
            </a:prstGeom>
            <a:solidFill>
              <a:srgbClr val="C01000"/>
            </a:solidFill>
            <a:ln w="0">
              <a:noFill/>
              <a:prstDash val="solid"/>
              <a:miter lim="800000"/>
              <a:headEnd/>
              <a:tailEnd/>
            </a:ln>
          </p:spPr>
          <p:txBody>
            <a:bodyPr/>
            <a:lstStyle/>
            <a:p>
              <a:pPr defTabSz="936290">
                <a:defRPr/>
              </a:pPr>
              <a:endParaRPr lang="en-GB" sz="1900" dirty="0">
                <a:solidFill>
                  <a:srgbClr val="000000"/>
                </a:solidFill>
              </a:endParaRPr>
            </a:p>
          </p:txBody>
        </p:sp>
      </p:grpSp>
      <p:grpSp>
        <p:nvGrpSpPr>
          <p:cNvPr id="31" name="Group 32"/>
          <p:cNvGrpSpPr>
            <a:grpSpLocks/>
          </p:cNvGrpSpPr>
          <p:nvPr userDrawn="1"/>
        </p:nvGrpSpPr>
        <p:grpSpPr bwMode="auto">
          <a:xfrm>
            <a:off x="901098" y="6176383"/>
            <a:ext cx="996346" cy="532805"/>
            <a:chOff x="518032" y="978681"/>
            <a:chExt cx="4572000" cy="2667393"/>
          </a:xfrm>
        </p:grpSpPr>
        <p:sp>
          <p:nvSpPr>
            <p:cNvPr id="32" name="Rectangle 37"/>
            <p:cNvSpPr>
              <a:spLocks noChangeArrowheads="1"/>
            </p:cNvSpPr>
            <p:nvPr userDrawn="1"/>
          </p:nvSpPr>
          <p:spPr bwMode="black">
            <a:xfrm>
              <a:off x="3293144" y="978681"/>
              <a:ext cx="1144736" cy="260781"/>
            </a:xfrm>
            <a:prstGeom prst="rect">
              <a:avLst/>
            </a:prstGeom>
            <a:solidFill>
              <a:srgbClr val="A10000"/>
            </a:solidFill>
            <a:ln w="0">
              <a:noFill/>
              <a:prstDash val="solid"/>
              <a:miter lim="800000"/>
              <a:headEnd/>
              <a:tailEnd/>
            </a:ln>
          </p:spPr>
          <p:txBody>
            <a:bodyPr/>
            <a:lstStyle/>
            <a:p>
              <a:pPr defTabSz="936290">
                <a:defRPr/>
              </a:pPr>
              <a:endParaRPr lang="en-GB" sz="1900" dirty="0">
                <a:solidFill>
                  <a:srgbClr val="000000"/>
                </a:solidFill>
              </a:endParaRPr>
            </a:p>
          </p:txBody>
        </p:sp>
        <p:sp>
          <p:nvSpPr>
            <p:cNvPr id="33" name="Freeform 32"/>
            <p:cNvSpPr>
              <a:spLocks noEditPoints="1"/>
            </p:cNvSpPr>
            <p:nvPr userDrawn="1"/>
          </p:nvSpPr>
          <p:spPr bwMode="black">
            <a:xfrm>
              <a:off x="518032" y="1924937"/>
              <a:ext cx="4572000" cy="172113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defTabSz="936290">
                <a:defRPr/>
              </a:pPr>
              <a:endParaRPr lang="en-GB" sz="1900" dirty="0">
                <a:solidFill>
                  <a:srgbClr val="000000"/>
                </a:solidFill>
              </a:endParaRPr>
            </a:p>
          </p:txBody>
        </p:sp>
      </p:grpSp>
      <p:sp>
        <p:nvSpPr>
          <p:cNvPr id="142" name="Title 1"/>
          <p:cNvSpPr>
            <a:spLocks noGrp="1"/>
          </p:cNvSpPr>
          <p:nvPr>
            <p:ph type="ctrTitle"/>
          </p:nvPr>
        </p:nvSpPr>
        <p:spPr bwMode="black">
          <a:xfrm>
            <a:off x="1895475" y="838200"/>
            <a:ext cx="5343526" cy="914400"/>
          </a:xfrm>
        </p:spPr>
        <p:txBody>
          <a:bodyPr>
            <a:noAutofit/>
          </a:bodyPr>
          <a:lstStyle>
            <a:lvl1pPr>
              <a:lnSpc>
                <a:spcPct val="90000"/>
              </a:lnSpc>
              <a:defRPr sz="2800" b="1" i="1" baseline="0">
                <a:solidFill>
                  <a:schemeClr val="tx1"/>
                </a:solidFill>
              </a:defRPr>
            </a:lvl1pPr>
          </a:lstStyle>
          <a:p>
            <a:r>
              <a:rPr lang="en-US" noProof="0" smtClean="0"/>
              <a:t>Click to edit Master title style</a:t>
            </a:r>
            <a:endParaRPr lang="en-GB" noProof="0" dirty="0"/>
          </a:p>
        </p:txBody>
      </p:sp>
      <p:sp>
        <p:nvSpPr>
          <p:cNvPr id="143" name="Subtitle 2"/>
          <p:cNvSpPr>
            <a:spLocks noGrp="1"/>
          </p:cNvSpPr>
          <p:nvPr>
            <p:ph type="subTitle" idx="1"/>
          </p:nvPr>
        </p:nvSpPr>
        <p:spPr bwMode="black">
          <a:xfrm>
            <a:off x="1895475" y="1828817"/>
            <a:ext cx="5343526" cy="914401"/>
          </a:xfrm>
        </p:spPr>
        <p:txBody>
          <a:bodyPr>
            <a:noAutofit/>
          </a:bodyPr>
          <a:lstStyle>
            <a:lvl1pPr marL="0" indent="0" algn="l">
              <a:lnSpc>
                <a:spcPct val="90000"/>
              </a:lnSpc>
              <a:spcAft>
                <a:spcPts val="0"/>
              </a:spcAft>
              <a:buNone/>
              <a:defRPr sz="2800" baseline="0">
                <a:solidFill>
                  <a:schemeClr val="tx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dirty="0" smtClean="0"/>
          </a:p>
        </p:txBody>
      </p:sp>
      <p:sp>
        <p:nvSpPr>
          <p:cNvPr id="144" name="Text Placeholder 31"/>
          <p:cNvSpPr>
            <a:spLocks noGrp="1"/>
          </p:cNvSpPr>
          <p:nvPr>
            <p:ph type="body" sz="quarter" idx="10"/>
          </p:nvPr>
        </p:nvSpPr>
        <p:spPr bwMode="black">
          <a:xfrm>
            <a:off x="1895482" y="374922"/>
            <a:ext cx="4105656" cy="146303"/>
          </a:xfrm>
        </p:spPr>
        <p:txBody>
          <a:bodyPr/>
          <a:lstStyle>
            <a:lvl1pPr>
              <a:defRPr sz="900">
                <a:solidFill>
                  <a:schemeClr val="tx1"/>
                </a:solidFill>
                <a:latin typeface="Arial" pitchFamily="34" charset="0"/>
                <a:cs typeface="Arial" pitchFamily="34" charset="0"/>
              </a:defRPr>
            </a:lvl1pPr>
            <a:lvl2pPr>
              <a:defRPr sz="900">
                <a:solidFill>
                  <a:schemeClr val="bg1"/>
                </a:solidFill>
                <a:latin typeface="Arial" pitchFamily="34" charset="0"/>
                <a:cs typeface="Arial" pitchFamily="34" charset="0"/>
              </a:defRPr>
            </a:lvl2pPr>
            <a:lvl3pPr>
              <a:defRPr sz="900">
                <a:solidFill>
                  <a:schemeClr val="bg1"/>
                </a:solidFill>
                <a:latin typeface="Arial" pitchFamily="34" charset="0"/>
                <a:cs typeface="Arial" pitchFamily="34" charset="0"/>
              </a:defRPr>
            </a:lvl3pPr>
            <a:lvl4pPr>
              <a:defRPr sz="900">
                <a:solidFill>
                  <a:schemeClr val="bg1"/>
                </a:solidFill>
                <a:latin typeface="Arial" pitchFamily="34" charset="0"/>
                <a:cs typeface="Arial" pitchFamily="34" charset="0"/>
              </a:defRPr>
            </a:lvl4pPr>
            <a:lvl5pPr>
              <a:defRPr sz="9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5652421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31"/>
          <p:cNvGrpSpPr>
            <a:grpSpLocks/>
          </p:cNvGrpSpPr>
          <p:nvPr userDrawn="1"/>
        </p:nvGrpSpPr>
        <p:grpSpPr bwMode="auto">
          <a:xfrm>
            <a:off x="1752299" y="17"/>
            <a:ext cx="7391702" cy="6176367"/>
            <a:chOff x="19140488" y="13674"/>
            <a:chExt cx="7443798" cy="6145827"/>
          </a:xfrm>
        </p:grpSpPr>
        <p:sp>
          <p:nvSpPr>
            <p:cNvPr id="7" name="Rectangle 17"/>
            <p:cNvSpPr>
              <a:spLocks noChangeArrowheads="1"/>
            </p:cNvSpPr>
            <p:nvPr/>
          </p:nvSpPr>
          <p:spPr bwMode="gray">
            <a:xfrm>
              <a:off x="19140488" y="4188394"/>
              <a:ext cx="2302112" cy="1971107"/>
            </a:xfrm>
            <a:prstGeom prst="rect">
              <a:avLst/>
            </a:prstGeom>
            <a:solidFill>
              <a:srgbClr val="9A1702"/>
            </a:solidFill>
            <a:ln w="0">
              <a:noFill/>
              <a:prstDash val="solid"/>
              <a:miter lim="800000"/>
              <a:headEnd/>
              <a:tailEnd/>
            </a:ln>
          </p:spPr>
          <p:txBody>
            <a:bodyPr/>
            <a:lstStyle/>
            <a:p>
              <a:pPr defTabSz="936290">
                <a:defRPr/>
              </a:pPr>
              <a:endParaRPr lang="en-GB" sz="1900" dirty="0">
                <a:solidFill>
                  <a:srgbClr val="000000"/>
                </a:solidFill>
              </a:endParaRPr>
            </a:p>
          </p:txBody>
        </p:sp>
        <p:sp>
          <p:nvSpPr>
            <p:cNvPr id="8" name="Rectangle 7"/>
            <p:cNvSpPr>
              <a:spLocks noChangeArrowheads="1"/>
            </p:cNvSpPr>
            <p:nvPr/>
          </p:nvSpPr>
          <p:spPr bwMode="gray">
            <a:xfrm>
              <a:off x="25663137" y="4032897"/>
              <a:ext cx="921149" cy="2126604"/>
            </a:xfrm>
            <a:prstGeom prst="rect">
              <a:avLst/>
            </a:prstGeom>
            <a:solidFill>
              <a:srgbClr val="F3BE26"/>
            </a:solidFill>
            <a:ln w="0">
              <a:noFill/>
              <a:prstDash val="solid"/>
              <a:miter lim="800000"/>
              <a:headEnd/>
              <a:tailEnd/>
            </a:ln>
          </p:spPr>
          <p:txBody>
            <a:bodyPr/>
            <a:lstStyle/>
            <a:p>
              <a:pPr defTabSz="936290">
                <a:defRPr/>
              </a:pPr>
              <a:endParaRPr lang="en-GB" sz="1900" dirty="0">
                <a:solidFill>
                  <a:srgbClr val="000000"/>
                </a:solidFill>
              </a:endParaRPr>
            </a:p>
          </p:txBody>
        </p:sp>
        <p:sp>
          <p:nvSpPr>
            <p:cNvPr id="9" name="Rectangle 8"/>
            <p:cNvSpPr>
              <a:spLocks noChangeArrowheads="1"/>
            </p:cNvSpPr>
            <p:nvPr/>
          </p:nvSpPr>
          <p:spPr bwMode="gray">
            <a:xfrm>
              <a:off x="25049545" y="2899992"/>
              <a:ext cx="733874" cy="1288402"/>
            </a:xfrm>
            <a:prstGeom prst="rect">
              <a:avLst/>
            </a:prstGeom>
            <a:solidFill>
              <a:srgbClr val="F3BC87"/>
            </a:solidFill>
            <a:ln w="0">
              <a:noFill/>
              <a:prstDash val="solid"/>
              <a:miter lim="800000"/>
              <a:headEnd/>
              <a:tailEnd/>
            </a:ln>
          </p:spPr>
          <p:txBody>
            <a:bodyPr/>
            <a:lstStyle/>
            <a:p>
              <a:pPr defTabSz="936290">
                <a:defRPr/>
              </a:pPr>
              <a:endParaRPr lang="en-GB" sz="1900" dirty="0">
                <a:solidFill>
                  <a:srgbClr val="000000"/>
                </a:solidFill>
              </a:endParaRPr>
            </a:p>
          </p:txBody>
        </p:sp>
        <p:sp>
          <p:nvSpPr>
            <p:cNvPr id="10" name="Rectangle 9"/>
            <p:cNvSpPr>
              <a:spLocks noChangeArrowheads="1"/>
            </p:cNvSpPr>
            <p:nvPr/>
          </p:nvSpPr>
          <p:spPr bwMode="gray">
            <a:xfrm>
              <a:off x="25049545" y="4032897"/>
              <a:ext cx="733874" cy="2126604"/>
            </a:xfrm>
            <a:prstGeom prst="rect">
              <a:avLst/>
            </a:prstGeom>
            <a:solidFill>
              <a:srgbClr val="E88C14"/>
            </a:solidFill>
            <a:ln w="0">
              <a:noFill/>
              <a:prstDash val="solid"/>
              <a:miter lim="800000"/>
              <a:headEnd/>
              <a:tailEnd/>
            </a:ln>
          </p:spPr>
          <p:txBody>
            <a:bodyPr/>
            <a:lstStyle/>
            <a:p>
              <a:pPr defTabSz="936290">
                <a:defRPr/>
              </a:pPr>
              <a:endParaRPr lang="en-GB" sz="1900" dirty="0">
                <a:solidFill>
                  <a:srgbClr val="000000"/>
                </a:solidFill>
              </a:endParaRPr>
            </a:p>
          </p:txBody>
        </p:sp>
        <p:sp>
          <p:nvSpPr>
            <p:cNvPr id="11" name="Rectangle 11"/>
            <p:cNvSpPr>
              <a:spLocks noChangeArrowheads="1"/>
            </p:cNvSpPr>
            <p:nvPr/>
          </p:nvSpPr>
          <p:spPr bwMode="gray">
            <a:xfrm>
              <a:off x="24665860" y="706746"/>
              <a:ext cx="476562" cy="2262849"/>
            </a:xfrm>
            <a:prstGeom prst="rect">
              <a:avLst/>
            </a:prstGeom>
            <a:solidFill>
              <a:srgbClr val="E669A2"/>
            </a:solidFill>
            <a:ln w="0">
              <a:noFill/>
              <a:prstDash val="solid"/>
              <a:miter lim="800000"/>
              <a:headEnd/>
              <a:tailEnd/>
            </a:ln>
          </p:spPr>
          <p:txBody>
            <a:bodyPr/>
            <a:lstStyle/>
            <a:p>
              <a:pPr defTabSz="936290">
                <a:defRPr/>
              </a:pPr>
              <a:endParaRPr lang="en-GB" sz="1900" dirty="0">
                <a:solidFill>
                  <a:srgbClr val="000000"/>
                </a:solidFill>
              </a:endParaRPr>
            </a:p>
          </p:txBody>
        </p:sp>
        <p:sp>
          <p:nvSpPr>
            <p:cNvPr id="12" name="Rectangle 12"/>
            <p:cNvSpPr>
              <a:spLocks noChangeArrowheads="1"/>
            </p:cNvSpPr>
            <p:nvPr/>
          </p:nvSpPr>
          <p:spPr bwMode="gray">
            <a:xfrm>
              <a:off x="24665860" y="2899992"/>
              <a:ext cx="476562" cy="1288402"/>
            </a:xfrm>
            <a:prstGeom prst="rect">
              <a:avLst/>
            </a:prstGeom>
            <a:solidFill>
              <a:srgbClr val="DB4D56"/>
            </a:solidFill>
            <a:ln w="0">
              <a:noFill/>
              <a:prstDash val="solid"/>
              <a:miter lim="800000"/>
              <a:headEnd/>
              <a:tailEnd/>
            </a:ln>
          </p:spPr>
          <p:txBody>
            <a:bodyPr/>
            <a:lstStyle/>
            <a:p>
              <a:pPr defTabSz="936290">
                <a:defRPr/>
              </a:pPr>
              <a:endParaRPr lang="en-GB" sz="1900" dirty="0">
                <a:solidFill>
                  <a:srgbClr val="000000"/>
                </a:solidFill>
              </a:endParaRPr>
            </a:p>
          </p:txBody>
        </p:sp>
        <p:sp>
          <p:nvSpPr>
            <p:cNvPr id="13" name="Rectangle 13"/>
            <p:cNvSpPr>
              <a:spLocks noChangeArrowheads="1"/>
            </p:cNvSpPr>
            <p:nvPr/>
          </p:nvSpPr>
          <p:spPr bwMode="gray">
            <a:xfrm>
              <a:off x="24665860" y="4032897"/>
              <a:ext cx="476562" cy="2126604"/>
            </a:xfrm>
            <a:prstGeom prst="rect">
              <a:avLst/>
            </a:prstGeom>
            <a:solidFill>
              <a:srgbClr val="D13A0D"/>
            </a:solidFill>
            <a:ln w="0">
              <a:noFill/>
              <a:prstDash val="solid"/>
              <a:miter lim="800000"/>
              <a:headEnd/>
              <a:tailEnd/>
            </a:ln>
          </p:spPr>
          <p:txBody>
            <a:bodyPr/>
            <a:lstStyle/>
            <a:p>
              <a:pPr defTabSz="936290">
                <a:defRPr/>
              </a:pPr>
              <a:endParaRPr lang="en-GB" sz="1900" dirty="0">
                <a:solidFill>
                  <a:srgbClr val="000000"/>
                </a:solidFill>
              </a:endParaRPr>
            </a:p>
          </p:txBody>
        </p:sp>
        <p:sp>
          <p:nvSpPr>
            <p:cNvPr id="14" name="Rectangle 14"/>
            <p:cNvSpPr>
              <a:spLocks noChangeArrowheads="1"/>
            </p:cNvSpPr>
            <p:nvPr/>
          </p:nvSpPr>
          <p:spPr bwMode="gray">
            <a:xfrm>
              <a:off x="19140488" y="669723"/>
              <a:ext cx="5662402" cy="2299872"/>
            </a:xfrm>
            <a:prstGeom prst="rect">
              <a:avLst/>
            </a:prstGeom>
            <a:solidFill>
              <a:srgbClr val="D74021"/>
            </a:solidFill>
            <a:ln w="0">
              <a:noFill/>
              <a:prstDash val="solid"/>
              <a:miter lim="800000"/>
              <a:headEnd/>
              <a:tailEnd/>
            </a:ln>
          </p:spPr>
          <p:txBody>
            <a:bodyPr/>
            <a:lstStyle/>
            <a:p>
              <a:pPr defTabSz="936290">
                <a:defRPr/>
              </a:pPr>
              <a:endParaRPr lang="en-GB" sz="1900" dirty="0">
                <a:solidFill>
                  <a:srgbClr val="000000"/>
                </a:solidFill>
              </a:endParaRPr>
            </a:p>
          </p:txBody>
        </p:sp>
        <p:sp>
          <p:nvSpPr>
            <p:cNvPr id="15" name="Rectangle 15"/>
            <p:cNvSpPr>
              <a:spLocks noChangeArrowheads="1"/>
            </p:cNvSpPr>
            <p:nvPr/>
          </p:nvSpPr>
          <p:spPr bwMode="gray">
            <a:xfrm>
              <a:off x="19140488" y="2899992"/>
              <a:ext cx="5662402" cy="1288402"/>
            </a:xfrm>
            <a:prstGeom prst="rect">
              <a:avLst/>
            </a:prstGeom>
            <a:solidFill>
              <a:srgbClr val="CD2F12"/>
            </a:solidFill>
            <a:ln w="0">
              <a:noFill/>
              <a:prstDash val="solid"/>
              <a:miter lim="800000"/>
              <a:headEnd/>
              <a:tailEnd/>
            </a:ln>
          </p:spPr>
          <p:txBody>
            <a:bodyPr/>
            <a:lstStyle/>
            <a:p>
              <a:pPr defTabSz="936290">
                <a:defRPr/>
              </a:pPr>
              <a:endParaRPr lang="en-GB" sz="1900" dirty="0">
                <a:solidFill>
                  <a:srgbClr val="000000"/>
                </a:solidFill>
              </a:endParaRPr>
            </a:p>
          </p:txBody>
        </p:sp>
        <p:sp>
          <p:nvSpPr>
            <p:cNvPr id="16" name="Freeform 16"/>
            <p:cNvSpPr>
              <a:spLocks/>
            </p:cNvSpPr>
            <p:nvPr/>
          </p:nvSpPr>
          <p:spPr bwMode="gray">
            <a:xfrm>
              <a:off x="19140488" y="4032897"/>
              <a:ext cx="5662402" cy="2126604"/>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defTabSz="936290">
                <a:defRPr/>
              </a:pPr>
              <a:endParaRPr lang="en-GB" sz="1900" dirty="0">
                <a:solidFill>
                  <a:srgbClr val="000000"/>
                </a:solidFill>
              </a:endParaRPr>
            </a:p>
          </p:txBody>
        </p:sp>
        <p:sp>
          <p:nvSpPr>
            <p:cNvPr id="17" name="Rectangle 10"/>
            <p:cNvSpPr>
              <a:spLocks noChangeArrowheads="1"/>
            </p:cNvSpPr>
            <p:nvPr/>
          </p:nvSpPr>
          <p:spPr bwMode="gray">
            <a:xfrm>
              <a:off x="19140488" y="13674"/>
              <a:ext cx="5662402" cy="693072"/>
            </a:xfrm>
            <a:prstGeom prst="rect">
              <a:avLst/>
            </a:prstGeom>
            <a:solidFill>
              <a:srgbClr val="EE9C34"/>
            </a:solidFill>
            <a:ln w="0">
              <a:noFill/>
              <a:prstDash val="solid"/>
              <a:miter lim="800000"/>
              <a:headEnd/>
              <a:tailEnd/>
            </a:ln>
          </p:spPr>
          <p:txBody>
            <a:bodyPr/>
            <a:lstStyle/>
            <a:p>
              <a:pPr defTabSz="936290">
                <a:defRPr/>
              </a:pPr>
              <a:endParaRPr lang="en-GB" sz="1900" dirty="0">
                <a:solidFill>
                  <a:srgbClr val="000000"/>
                </a:solidFill>
              </a:endParaRPr>
            </a:p>
          </p:txBody>
        </p:sp>
      </p:grpSp>
      <p:grpSp>
        <p:nvGrpSpPr>
          <p:cNvPr id="18" name="Group 31"/>
          <p:cNvGrpSpPr>
            <a:grpSpLocks/>
          </p:cNvGrpSpPr>
          <p:nvPr/>
        </p:nvGrpSpPr>
        <p:grpSpPr bwMode="auto">
          <a:xfrm>
            <a:off x="488362" y="2902149"/>
            <a:ext cx="1211035" cy="150317"/>
            <a:chOff x="489087" y="2521685"/>
            <a:chExt cx="1209752" cy="151219"/>
          </a:xfrm>
        </p:grpSpPr>
        <p:cxnSp>
          <p:nvCxnSpPr>
            <p:cNvPr id="19" name="Straight Connector 18"/>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2"/>
          <p:cNvGrpSpPr>
            <a:grpSpLocks/>
          </p:cNvGrpSpPr>
          <p:nvPr userDrawn="1"/>
        </p:nvGrpSpPr>
        <p:grpSpPr bwMode="auto">
          <a:xfrm>
            <a:off x="901098" y="6176383"/>
            <a:ext cx="996346" cy="532805"/>
            <a:chOff x="518032" y="978681"/>
            <a:chExt cx="4572000" cy="2667393"/>
          </a:xfrm>
        </p:grpSpPr>
        <p:sp>
          <p:nvSpPr>
            <p:cNvPr id="22" name="Rectangle 37"/>
            <p:cNvSpPr>
              <a:spLocks noChangeArrowheads="1"/>
            </p:cNvSpPr>
            <p:nvPr userDrawn="1"/>
          </p:nvSpPr>
          <p:spPr bwMode="black">
            <a:xfrm>
              <a:off x="3293144" y="978681"/>
              <a:ext cx="1144736" cy="260781"/>
            </a:xfrm>
            <a:prstGeom prst="rect">
              <a:avLst/>
            </a:prstGeom>
            <a:solidFill>
              <a:srgbClr val="A10000"/>
            </a:solidFill>
            <a:ln w="0">
              <a:noFill/>
              <a:prstDash val="solid"/>
              <a:miter lim="800000"/>
              <a:headEnd/>
              <a:tailEnd/>
            </a:ln>
          </p:spPr>
          <p:txBody>
            <a:bodyPr/>
            <a:lstStyle/>
            <a:p>
              <a:pPr defTabSz="936290">
                <a:defRPr/>
              </a:pPr>
              <a:endParaRPr lang="en-GB" sz="1900" dirty="0">
                <a:solidFill>
                  <a:srgbClr val="000000"/>
                </a:solidFill>
              </a:endParaRPr>
            </a:p>
          </p:txBody>
        </p:sp>
        <p:sp>
          <p:nvSpPr>
            <p:cNvPr id="23" name="Freeform 22"/>
            <p:cNvSpPr>
              <a:spLocks noEditPoints="1"/>
            </p:cNvSpPr>
            <p:nvPr userDrawn="1"/>
          </p:nvSpPr>
          <p:spPr bwMode="black">
            <a:xfrm>
              <a:off x="518032" y="1924937"/>
              <a:ext cx="4572000" cy="172113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defTabSz="936290">
                <a:defRPr/>
              </a:pPr>
              <a:endParaRPr lang="en-GB" sz="1900" dirty="0">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en-US" noProof="0" dirty="0" smtClean="0"/>
              <a:t>Click icon to add picture</a:t>
            </a:r>
            <a:endParaRPr lang="en-GB" noProof="0" dirty="0"/>
          </a:p>
        </p:txBody>
      </p:sp>
      <p:sp>
        <p:nvSpPr>
          <p:cNvPr id="45" name="Title 1"/>
          <p:cNvSpPr>
            <a:spLocks noGrp="1"/>
          </p:cNvSpPr>
          <p:nvPr>
            <p:ph type="ctrTitle"/>
          </p:nvPr>
        </p:nvSpPr>
        <p:spPr bwMode="white">
          <a:xfrm>
            <a:off x="1895475" y="838200"/>
            <a:ext cx="5343526" cy="914400"/>
          </a:xfrm>
        </p:spPr>
        <p:txBody>
          <a:bodyPr>
            <a:noAutofit/>
          </a:bodyPr>
          <a:lstStyle>
            <a:lvl1pPr>
              <a:lnSpc>
                <a:spcPct val="90000"/>
              </a:lnSpc>
              <a:defRPr sz="2800" b="1" i="1" baseline="0">
                <a:solidFill>
                  <a:schemeClr val="bg1"/>
                </a:solidFill>
              </a:defRPr>
            </a:lvl1pPr>
          </a:lstStyle>
          <a:p>
            <a:r>
              <a:rPr lang="en-US" noProof="0" smtClean="0"/>
              <a:t>Click to edit Master title style</a:t>
            </a:r>
            <a:endParaRPr lang="en-GB" noProof="0" dirty="0"/>
          </a:p>
        </p:txBody>
      </p:sp>
      <p:sp>
        <p:nvSpPr>
          <p:cNvPr id="46" name="Subtitle 2"/>
          <p:cNvSpPr>
            <a:spLocks noGrp="1"/>
          </p:cNvSpPr>
          <p:nvPr>
            <p:ph type="subTitle" idx="1"/>
          </p:nvPr>
        </p:nvSpPr>
        <p:spPr bwMode="white">
          <a:xfrm>
            <a:off x="1895475" y="1828817"/>
            <a:ext cx="5343526" cy="914401"/>
          </a:xfrm>
        </p:spPr>
        <p:txBody>
          <a:bodyPr>
            <a:noAutofit/>
          </a:bodyPr>
          <a:lstStyle>
            <a:lvl1pPr marL="0" indent="0" algn="l">
              <a:lnSpc>
                <a:spcPct val="90000"/>
              </a:lnSpc>
              <a:spcAft>
                <a:spcPts val="0"/>
              </a:spcAft>
              <a:buNone/>
              <a:defRPr sz="2800" baseline="0">
                <a:solidFill>
                  <a:schemeClr val="bg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dirty="0" smtClean="0"/>
          </a:p>
        </p:txBody>
      </p:sp>
      <p:sp>
        <p:nvSpPr>
          <p:cNvPr id="47" name="Text Placeholder 31"/>
          <p:cNvSpPr>
            <a:spLocks noGrp="1"/>
          </p:cNvSpPr>
          <p:nvPr>
            <p:ph type="body" sz="quarter" idx="10"/>
          </p:nvPr>
        </p:nvSpPr>
        <p:spPr bwMode="white">
          <a:xfrm>
            <a:off x="1895482" y="374922"/>
            <a:ext cx="4105656" cy="146303"/>
          </a:xfrm>
        </p:spPr>
        <p:txBody>
          <a:bodyPr/>
          <a:lstStyle>
            <a:lvl1pPr>
              <a:defRPr sz="900">
                <a:solidFill>
                  <a:schemeClr val="bg1"/>
                </a:solidFill>
                <a:latin typeface="Arial" pitchFamily="34" charset="0"/>
                <a:cs typeface="Arial" pitchFamily="34" charset="0"/>
              </a:defRPr>
            </a:lvl1pPr>
            <a:lvl2pPr>
              <a:defRPr sz="900">
                <a:solidFill>
                  <a:schemeClr val="bg1"/>
                </a:solidFill>
                <a:latin typeface="Arial" pitchFamily="34" charset="0"/>
                <a:cs typeface="Arial" pitchFamily="34" charset="0"/>
              </a:defRPr>
            </a:lvl2pPr>
            <a:lvl3pPr>
              <a:defRPr sz="900">
                <a:solidFill>
                  <a:schemeClr val="bg1"/>
                </a:solidFill>
                <a:latin typeface="Arial" pitchFamily="34" charset="0"/>
                <a:cs typeface="Arial" pitchFamily="34" charset="0"/>
              </a:defRPr>
            </a:lvl3pPr>
            <a:lvl4pPr>
              <a:defRPr sz="900">
                <a:solidFill>
                  <a:schemeClr val="bg1"/>
                </a:solidFill>
                <a:latin typeface="Arial" pitchFamily="34" charset="0"/>
                <a:cs typeface="Arial" pitchFamily="34" charset="0"/>
              </a:defRPr>
            </a:lvl4pPr>
            <a:lvl5pPr>
              <a:defRPr sz="900">
                <a:solidFill>
                  <a:schemeClr val="bg1"/>
                </a:solidFill>
                <a:latin typeface="Arial" pitchFamily="34" charset="0"/>
                <a:cs typeface="Arial" pitchFamily="34" charset="0"/>
              </a:defRPr>
            </a:lvl5pPr>
          </a:lstStyle>
          <a:p>
            <a:pPr lvl="0"/>
            <a:r>
              <a:rPr lang="en-US" noProof="0" smtClean="0"/>
              <a:t>Click to edit Master text styles</a:t>
            </a:r>
          </a:p>
        </p:txBody>
      </p:sp>
    </p:spTree>
    <p:extLst>
      <p:ext uri="{BB962C8B-B14F-4D97-AF65-F5344CB8AC3E}">
        <p14:creationId xmlns:p14="http://schemas.microsoft.com/office/powerpoint/2010/main" val="37666969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6"/>
          <p:cNvGrpSpPr>
            <a:grpSpLocks/>
          </p:cNvGrpSpPr>
          <p:nvPr userDrawn="1"/>
        </p:nvGrpSpPr>
        <p:grpSpPr bwMode="auto">
          <a:xfrm>
            <a:off x="1752299" y="17"/>
            <a:ext cx="7391702" cy="6176367"/>
            <a:chOff x="19140488" y="13674"/>
            <a:chExt cx="7443798" cy="6145827"/>
          </a:xfrm>
        </p:grpSpPr>
        <p:sp>
          <p:nvSpPr>
            <p:cNvPr id="7" name="Rectangle 17"/>
            <p:cNvSpPr>
              <a:spLocks noChangeArrowheads="1"/>
            </p:cNvSpPr>
            <p:nvPr/>
          </p:nvSpPr>
          <p:spPr bwMode="gray">
            <a:xfrm>
              <a:off x="19140488" y="4188394"/>
              <a:ext cx="2302112" cy="1971107"/>
            </a:xfrm>
            <a:prstGeom prst="rect">
              <a:avLst/>
            </a:prstGeom>
            <a:solidFill>
              <a:srgbClr val="9A1702"/>
            </a:solidFill>
            <a:ln w="0">
              <a:noFill/>
              <a:prstDash val="solid"/>
              <a:miter lim="800000"/>
              <a:headEnd/>
              <a:tailEnd/>
            </a:ln>
          </p:spPr>
          <p:txBody>
            <a:bodyPr/>
            <a:lstStyle/>
            <a:p>
              <a:pPr defTabSz="936290">
                <a:defRPr/>
              </a:pPr>
              <a:endParaRPr lang="en-GB" sz="1900" dirty="0">
                <a:solidFill>
                  <a:srgbClr val="000000"/>
                </a:solidFill>
              </a:endParaRPr>
            </a:p>
          </p:txBody>
        </p:sp>
        <p:sp>
          <p:nvSpPr>
            <p:cNvPr id="8" name="Rectangle 7"/>
            <p:cNvSpPr>
              <a:spLocks noChangeArrowheads="1"/>
            </p:cNvSpPr>
            <p:nvPr/>
          </p:nvSpPr>
          <p:spPr bwMode="gray">
            <a:xfrm>
              <a:off x="25663137" y="4032897"/>
              <a:ext cx="921149" cy="2126604"/>
            </a:xfrm>
            <a:prstGeom prst="rect">
              <a:avLst/>
            </a:prstGeom>
            <a:solidFill>
              <a:srgbClr val="F3BE26"/>
            </a:solidFill>
            <a:ln w="0">
              <a:noFill/>
              <a:prstDash val="solid"/>
              <a:miter lim="800000"/>
              <a:headEnd/>
              <a:tailEnd/>
            </a:ln>
          </p:spPr>
          <p:txBody>
            <a:bodyPr/>
            <a:lstStyle/>
            <a:p>
              <a:pPr defTabSz="936290">
                <a:defRPr/>
              </a:pPr>
              <a:endParaRPr lang="en-GB" sz="1900" dirty="0">
                <a:solidFill>
                  <a:srgbClr val="000000"/>
                </a:solidFill>
              </a:endParaRPr>
            </a:p>
          </p:txBody>
        </p:sp>
        <p:sp>
          <p:nvSpPr>
            <p:cNvPr id="9" name="Rectangle 8"/>
            <p:cNvSpPr>
              <a:spLocks noChangeArrowheads="1"/>
            </p:cNvSpPr>
            <p:nvPr/>
          </p:nvSpPr>
          <p:spPr bwMode="gray">
            <a:xfrm>
              <a:off x="25049545" y="2899992"/>
              <a:ext cx="733874" cy="1288402"/>
            </a:xfrm>
            <a:prstGeom prst="rect">
              <a:avLst/>
            </a:prstGeom>
            <a:solidFill>
              <a:srgbClr val="F3BC87"/>
            </a:solidFill>
            <a:ln w="0">
              <a:noFill/>
              <a:prstDash val="solid"/>
              <a:miter lim="800000"/>
              <a:headEnd/>
              <a:tailEnd/>
            </a:ln>
          </p:spPr>
          <p:txBody>
            <a:bodyPr/>
            <a:lstStyle/>
            <a:p>
              <a:pPr defTabSz="936290">
                <a:defRPr/>
              </a:pPr>
              <a:endParaRPr lang="en-GB" sz="1900" dirty="0">
                <a:solidFill>
                  <a:srgbClr val="000000"/>
                </a:solidFill>
              </a:endParaRPr>
            </a:p>
          </p:txBody>
        </p:sp>
        <p:sp>
          <p:nvSpPr>
            <p:cNvPr id="10" name="Rectangle 9"/>
            <p:cNvSpPr>
              <a:spLocks noChangeArrowheads="1"/>
            </p:cNvSpPr>
            <p:nvPr/>
          </p:nvSpPr>
          <p:spPr bwMode="gray">
            <a:xfrm>
              <a:off x="25049545" y="4032897"/>
              <a:ext cx="733874" cy="2126604"/>
            </a:xfrm>
            <a:prstGeom prst="rect">
              <a:avLst/>
            </a:prstGeom>
            <a:solidFill>
              <a:srgbClr val="E88C14"/>
            </a:solidFill>
            <a:ln w="0">
              <a:noFill/>
              <a:prstDash val="solid"/>
              <a:miter lim="800000"/>
              <a:headEnd/>
              <a:tailEnd/>
            </a:ln>
          </p:spPr>
          <p:txBody>
            <a:bodyPr/>
            <a:lstStyle/>
            <a:p>
              <a:pPr defTabSz="936290">
                <a:defRPr/>
              </a:pPr>
              <a:endParaRPr lang="en-GB" sz="1900" dirty="0">
                <a:solidFill>
                  <a:srgbClr val="000000"/>
                </a:solidFill>
              </a:endParaRPr>
            </a:p>
          </p:txBody>
        </p:sp>
        <p:sp>
          <p:nvSpPr>
            <p:cNvPr id="11" name="Rectangle 11"/>
            <p:cNvSpPr>
              <a:spLocks noChangeArrowheads="1"/>
            </p:cNvSpPr>
            <p:nvPr/>
          </p:nvSpPr>
          <p:spPr bwMode="gray">
            <a:xfrm>
              <a:off x="24665860" y="706746"/>
              <a:ext cx="476562" cy="2262849"/>
            </a:xfrm>
            <a:prstGeom prst="rect">
              <a:avLst/>
            </a:prstGeom>
            <a:solidFill>
              <a:srgbClr val="E669A2"/>
            </a:solidFill>
            <a:ln w="0">
              <a:noFill/>
              <a:prstDash val="solid"/>
              <a:miter lim="800000"/>
              <a:headEnd/>
              <a:tailEnd/>
            </a:ln>
          </p:spPr>
          <p:txBody>
            <a:bodyPr/>
            <a:lstStyle/>
            <a:p>
              <a:pPr defTabSz="936290">
                <a:defRPr/>
              </a:pPr>
              <a:endParaRPr lang="en-GB" sz="1900" dirty="0">
                <a:solidFill>
                  <a:srgbClr val="000000"/>
                </a:solidFill>
              </a:endParaRPr>
            </a:p>
          </p:txBody>
        </p:sp>
        <p:sp>
          <p:nvSpPr>
            <p:cNvPr id="12" name="Rectangle 12"/>
            <p:cNvSpPr>
              <a:spLocks noChangeArrowheads="1"/>
            </p:cNvSpPr>
            <p:nvPr/>
          </p:nvSpPr>
          <p:spPr bwMode="gray">
            <a:xfrm>
              <a:off x="24665860" y="2899992"/>
              <a:ext cx="476562" cy="1288402"/>
            </a:xfrm>
            <a:prstGeom prst="rect">
              <a:avLst/>
            </a:prstGeom>
            <a:solidFill>
              <a:srgbClr val="DB4D56"/>
            </a:solidFill>
            <a:ln w="0">
              <a:noFill/>
              <a:prstDash val="solid"/>
              <a:miter lim="800000"/>
              <a:headEnd/>
              <a:tailEnd/>
            </a:ln>
          </p:spPr>
          <p:txBody>
            <a:bodyPr/>
            <a:lstStyle/>
            <a:p>
              <a:pPr defTabSz="936290">
                <a:defRPr/>
              </a:pPr>
              <a:endParaRPr lang="en-GB" sz="1900" dirty="0">
                <a:solidFill>
                  <a:srgbClr val="000000"/>
                </a:solidFill>
              </a:endParaRPr>
            </a:p>
          </p:txBody>
        </p:sp>
        <p:sp>
          <p:nvSpPr>
            <p:cNvPr id="13" name="Rectangle 13"/>
            <p:cNvSpPr>
              <a:spLocks noChangeArrowheads="1"/>
            </p:cNvSpPr>
            <p:nvPr/>
          </p:nvSpPr>
          <p:spPr bwMode="gray">
            <a:xfrm>
              <a:off x="24665860" y="4032897"/>
              <a:ext cx="476562" cy="2126604"/>
            </a:xfrm>
            <a:prstGeom prst="rect">
              <a:avLst/>
            </a:prstGeom>
            <a:solidFill>
              <a:srgbClr val="D13A0D"/>
            </a:solidFill>
            <a:ln w="0">
              <a:noFill/>
              <a:prstDash val="solid"/>
              <a:miter lim="800000"/>
              <a:headEnd/>
              <a:tailEnd/>
            </a:ln>
          </p:spPr>
          <p:txBody>
            <a:bodyPr/>
            <a:lstStyle/>
            <a:p>
              <a:pPr defTabSz="936290">
                <a:defRPr/>
              </a:pPr>
              <a:endParaRPr lang="en-GB" sz="1900" dirty="0">
                <a:solidFill>
                  <a:srgbClr val="000000"/>
                </a:solidFill>
              </a:endParaRPr>
            </a:p>
          </p:txBody>
        </p:sp>
        <p:sp>
          <p:nvSpPr>
            <p:cNvPr id="14" name="Rectangle 14"/>
            <p:cNvSpPr>
              <a:spLocks noChangeArrowheads="1"/>
            </p:cNvSpPr>
            <p:nvPr/>
          </p:nvSpPr>
          <p:spPr bwMode="gray">
            <a:xfrm>
              <a:off x="19140488" y="669723"/>
              <a:ext cx="5662402" cy="2299872"/>
            </a:xfrm>
            <a:prstGeom prst="rect">
              <a:avLst/>
            </a:prstGeom>
            <a:solidFill>
              <a:srgbClr val="D74021"/>
            </a:solidFill>
            <a:ln w="0">
              <a:noFill/>
              <a:prstDash val="solid"/>
              <a:miter lim="800000"/>
              <a:headEnd/>
              <a:tailEnd/>
            </a:ln>
          </p:spPr>
          <p:txBody>
            <a:bodyPr/>
            <a:lstStyle/>
            <a:p>
              <a:pPr defTabSz="936290">
                <a:defRPr/>
              </a:pPr>
              <a:endParaRPr lang="en-GB" sz="1900" dirty="0">
                <a:solidFill>
                  <a:srgbClr val="000000"/>
                </a:solidFill>
              </a:endParaRPr>
            </a:p>
          </p:txBody>
        </p:sp>
        <p:sp>
          <p:nvSpPr>
            <p:cNvPr id="15" name="Rectangle 15"/>
            <p:cNvSpPr>
              <a:spLocks noChangeArrowheads="1"/>
            </p:cNvSpPr>
            <p:nvPr/>
          </p:nvSpPr>
          <p:spPr bwMode="gray">
            <a:xfrm>
              <a:off x="19140488" y="2899992"/>
              <a:ext cx="5662402" cy="1288402"/>
            </a:xfrm>
            <a:prstGeom prst="rect">
              <a:avLst/>
            </a:prstGeom>
            <a:solidFill>
              <a:srgbClr val="CD2F12"/>
            </a:solidFill>
            <a:ln w="0">
              <a:noFill/>
              <a:prstDash val="solid"/>
              <a:miter lim="800000"/>
              <a:headEnd/>
              <a:tailEnd/>
            </a:ln>
          </p:spPr>
          <p:txBody>
            <a:bodyPr/>
            <a:lstStyle/>
            <a:p>
              <a:pPr defTabSz="936290">
                <a:defRPr/>
              </a:pPr>
              <a:endParaRPr lang="en-GB" sz="1900" dirty="0">
                <a:solidFill>
                  <a:srgbClr val="000000"/>
                </a:solidFill>
              </a:endParaRPr>
            </a:p>
          </p:txBody>
        </p:sp>
        <p:sp>
          <p:nvSpPr>
            <p:cNvPr id="16" name="Freeform 16"/>
            <p:cNvSpPr>
              <a:spLocks/>
            </p:cNvSpPr>
            <p:nvPr/>
          </p:nvSpPr>
          <p:spPr bwMode="gray">
            <a:xfrm>
              <a:off x="19140488" y="4032897"/>
              <a:ext cx="5662402" cy="2126604"/>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defTabSz="936290">
                <a:defRPr/>
              </a:pPr>
              <a:endParaRPr lang="en-GB" sz="1900" dirty="0">
                <a:solidFill>
                  <a:srgbClr val="000000"/>
                </a:solidFill>
              </a:endParaRPr>
            </a:p>
          </p:txBody>
        </p:sp>
        <p:sp>
          <p:nvSpPr>
            <p:cNvPr id="18" name="Rectangle 10"/>
            <p:cNvSpPr>
              <a:spLocks noChangeArrowheads="1"/>
            </p:cNvSpPr>
            <p:nvPr/>
          </p:nvSpPr>
          <p:spPr bwMode="gray">
            <a:xfrm>
              <a:off x="19140488" y="13674"/>
              <a:ext cx="5662402" cy="693072"/>
            </a:xfrm>
            <a:prstGeom prst="rect">
              <a:avLst/>
            </a:prstGeom>
            <a:solidFill>
              <a:srgbClr val="EE9C34"/>
            </a:solidFill>
            <a:ln w="0">
              <a:noFill/>
              <a:prstDash val="solid"/>
              <a:miter lim="800000"/>
              <a:headEnd/>
              <a:tailEnd/>
            </a:ln>
          </p:spPr>
          <p:txBody>
            <a:bodyPr/>
            <a:lstStyle/>
            <a:p>
              <a:pPr defTabSz="936290">
                <a:defRPr/>
              </a:pPr>
              <a:endParaRPr lang="en-GB" sz="1900" dirty="0">
                <a:solidFill>
                  <a:srgbClr val="000000"/>
                </a:solidFill>
              </a:endParaRPr>
            </a:p>
          </p:txBody>
        </p:sp>
      </p:grpSp>
      <p:grpSp>
        <p:nvGrpSpPr>
          <p:cNvPr id="19" name="Group 32"/>
          <p:cNvGrpSpPr>
            <a:grpSpLocks/>
          </p:cNvGrpSpPr>
          <p:nvPr userDrawn="1"/>
        </p:nvGrpSpPr>
        <p:grpSpPr bwMode="auto">
          <a:xfrm>
            <a:off x="901098" y="6176383"/>
            <a:ext cx="996346" cy="532805"/>
            <a:chOff x="518032" y="978681"/>
            <a:chExt cx="4572000" cy="2667393"/>
          </a:xfrm>
        </p:grpSpPr>
        <p:sp>
          <p:nvSpPr>
            <p:cNvPr id="20" name="Rectangle 37"/>
            <p:cNvSpPr>
              <a:spLocks noChangeArrowheads="1"/>
            </p:cNvSpPr>
            <p:nvPr userDrawn="1"/>
          </p:nvSpPr>
          <p:spPr bwMode="black">
            <a:xfrm>
              <a:off x="3293144" y="978681"/>
              <a:ext cx="1144736" cy="260781"/>
            </a:xfrm>
            <a:prstGeom prst="rect">
              <a:avLst/>
            </a:prstGeom>
            <a:solidFill>
              <a:srgbClr val="A10000"/>
            </a:solidFill>
            <a:ln w="0">
              <a:noFill/>
              <a:prstDash val="solid"/>
              <a:miter lim="800000"/>
              <a:headEnd/>
              <a:tailEnd/>
            </a:ln>
          </p:spPr>
          <p:txBody>
            <a:bodyPr/>
            <a:lstStyle/>
            <a:p>
              <a:pPr defTabSz="936290">
                <a:defRPr/>
              </a:pPr>
              <a:endParaRPr lang="en-GB" sz="1900" dirty="0">
                <a:solidFill>
                  <a:srgbClr val="000000"/>
                </a:solidFill>
              </a:endParaRPr>
            </a:p>
          </p:txBody>
        </p:sp>
        <p:sp>
          <p:nvSpPr>
            <p:cNvPr id="21" name="Freeform 20"/>
            <p:cNvSpPr>
              <a:spLocks noEditPoints="1"/>
            </p:cNvSpPr>
            <p:nvPr userDrawn="1"/>
          </p:nvSpPr>
          <p:spPr bwMode="black">
            <a:xfrm>
              <a:off x="518032" y="1924937"/>
              <a:ext cx="4572000" cy="172113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defTabSz="936290">
                <a:defRPr/>
              </a:pPr>
              <a:endParaRPr lang="en-GB" sz="1900" dirty="0">
                <a:solidFill>
                  <a:srgbClr val="000000"/>
                </a:solidFill>
              </a:endParaRPr>
            </a:p>
          </p:txBody>
        </p:sp>
      </p:grpSp>
      <p:sp>
        <p:nvSpPr>
          <p:cNvPr id="54" name="Title 1"/>
          <p:cNvSpPr>
            <a:spLocks noGrp="1"/>
          </p:cNvSpPr>
          <p:nvPr>
            <p:ph type="ctrTitle"/>
          </p:nvPr>
        </p:nvSpPr>
        <p:spPr bwMode="white">
          <a:xfrm>
            <a:off x="1895475" y="838200"/>
            <a:ext cx="5343526" cy="914400"/>
          </a:xfrm>
        </p:spPr>
        <p:txBody>
          <a:bodyPr>
            <a:noAutofit/>
          </a:bodyPr>
          <a:lstStyle>
            <a:lvl1pPr>
              <a:lnSpc>
                <a:spcPct val="90000"/>
              </a:lnSpc>
              <a:defRPr sz="2800" b="1" i="1" baseline="0">
                <a:solidFill>
                  <a:schemeClr val="bg1"/>
                </a:solidFill>
              </a:defRPr>
            </a:lvl1pPr>
          </a:lstStyle>
          <a:p>
            <a:r>
              <a:rPr lang="en-US" noProof="0" smtClean="0"/>
              <a:t>Click to edit Master title style</a:t>
            </a:r>
            <a:endParaRPr lang="en-GB" noProof="0" dirty="0"/>
          </a:p>
        </p:txBody>
      </p:sp>
      <p:sp>
        <p:nvSpPr>
          <p:cNvPr id="55" name="Subtitle 2"/>
          <p:cNvSpPr>
            <a:spLocks noGrp="1"/>
          </p:cNvSpPr>
          <p:nvPr>
            <p:ph type="subTitle" idx="1"/>
          </p:nvPr>
        </p:nvSpPr>
        <p:spPr bwMode="white">
          <a:xfrm>
            <a:off x="1895475" y="1828817"/>
            <a:ext cx="5343526" cy="914401"/>
          </a:xfrm>
        </p:spPr>
        <p:txBody>
          <a:bodyPr>
            <a:noAutofit/>
          </a:bodyPr>
          <a:lstStyle>
            <a:lvl1pPr marL="0" indent="0" algn="l">
              <a:lnSpc>
                <a:spcPct val="90000"/>
              </a:lnSpc>
              <a:spcAft>
                <a:spcPts val="0"/>
              </a:spcAft>
              <a:buNone/>
              <a:defRPr sz="2800" baseline="0">
                <a:solidFill>
                  <a:schemeClr val="bg1"/>
                </a:solidFill>
                <a:latin typeface="+mj-lt"/>
              </a:defRPr>
            </a:lvl1pPr>
            <a:lvl2pPr marL="0" indent="0" algn="l">
              <a:buNone/>
              <a:defRPr sz="1900">
                <a:solidFill>
                  <a:schemeClr val="bg1"/>
                </a:solidFill>
                <a:latin typeface="+mj-lt"/>
              </a:defRPr>
            </a:lvl2pPr>
            <a:lvl3pPr marL="468144" indent="0" algn="l">
              <a:buNone/>
              <a:defRPr sz="1900">
                <a:solidFill>
                  <a:schemeClr val="bg1"/>
                </a:solidFill>
                <a:latin typeface="+mj-lt"/>
              </a:defRPr>
            </a:lvl3pPr>
            <a:lvl4pPr marL="936290" indent="0" algn="l">
              <a:buNone/>
              <a:defRPr sz="1900">
                <a:solidFill>
                  <a:schemeClr val="bg1"/>
                </a:solidFill>
                <a:latin typeface="+mj-lt"/>
              </a:defRPr>
            </a:lvl4pPr>
            <a:lvl5pPr marL="1404435" indent="0" algn="l">
              <a:buNone/>
              <a:defRPr sz="1900">
                <a:solidFill>
                  <a:schemeClr val="bg1"/>
                </a:solidFill>
                <a:latin typeface="+mj-lt"/>
              </a:defRPr>
            </a:lvl5pPr>
            <a:lvl6pPr marL="1872581" indent="0" algn="l">
              <a:buNone/>
              <a:defRPr sz="1900">
                <a:solidFill>
                  <a:schemeClr val="bg1"/>
                </a:solidFill>
                <a:latin typeface="+mj-lt"/>
              </a:defRPr>
            </a:lvl6pPr>
            <a:lvl7pPr marL="2340725" indent="0" algn="l">
              <a:buNone/>
              <a:defRPr sz="1900">
                <a:solidFill>
                  <a:schemeClr val="bg1"/>
                </a:solidFill>
                <a:latin typeface="+mj-lt"/>
              </a:defRPr>
            </a:lvl7pPr>
            <a:lvl8pPr marL="2808871" indent="0" algn="l">
              <a:buNone/>
              <a:defRPr sz="1900">
                <a:solidFill>
                  <a:schemeClr val="bg1"/>
                </a:solidFill>
                <a:latin typeface="+mj-lt"/>
              </a:defRPr>
            </a:lvl8pPr>
            <a:lvl9pPr marL="3277017" indent="0" algn="l">
              <a:buNone/>
              <a:defRPr sz="1900">
                <a:solidFill>
                  <a:schemeClr val="bg1"/>
                </a:solidFill>
                <a:latin typeface="+mj-lt"/>
              </a:defRPr>
            </a:lvl9pPr>
          </a:lstStyle>
          <a:p>
            <a:r>
              <a:rPr lang="en-US" noProof="0" smtClean="0"/>
              <a:t>Click to edit Master subtitle style</a:t>
            </a:r>
            <a:endParaRPr lang="en-GB" noProof="0" dirty="0" smtClean="0"/>
          </a:p>
        </p:txBody>
      </p:sp>
      <p:sp>
        <p:nvSpPr>
          <p:cNvPr id="56" name="Text Placeholder 31"/>
          <p:cNvSpPr>
            <a:spLocks noGrp="1"/>
          </p:cNvSpPr>
          <p:nvPr>
            <p:ph type="body" sz="quarter" idx="10"/>
          </p:nvPr>
        </p:nvSpPr>
        <p:spPr bwMode="white">
          <a:xfrm>
            <a:off x="1895482" y="374922"/>
            <a:ext cx="4105656" cy="146303"/>
          </a:xfrm>
        </p:spPr>
        <p:txBody>
          <a:bodyPr/>
          <a:lstStyle>
            <a:lvl1pPr>
              <a:defRPr sz="900">
                <a:solidFill>
                  <a:schemeClr val="bg1"/>
                </a:solidFill>
                <a:latin typeface="Arial" pitchFamily="34" charset="0"/>
                <a:cs typeface="Arial" pitchFamily="34" charset="0"/>
              </a:defRPr>
            </a:lvl1pPr>
            <a:lvl2pPr>
              <a:defRPr sz="900">
                <a:solidFill>
                  <a:schemeClr val="bg1"/>
                </a:solidFill>
                <a:latin typeface="Arial" pitchFamily="34" charset="0"/>
                <a:cs typeface="Arial" pitchFamily="34" charset="0"/>
              </a:defRPr>
            </a:lvl2pPr>
            <a:lvl3pPr>
              <a:defRPr sz="900">
                <a:solidFill>
                  <a:schemeClr val="bg1"/>
                </a:solidFill>
                <a:latin typeface="Arial" pitchFamily="34" charset="0"/>
                <a:cs typeface="Arial" pitchFamily="34" charset="0"/>
              </a:defRPr>
            </a:lvl3pPr>
            <a:lvl4pPr>
              <a:defRPr sz="900">
                <a:solidFill>
                  <a:schemeClr val="bg1"/>
                </a:solidFill>
                <a:latin typeface="Arial" pitchFamily="34" charset="0"/>
                <a:cs typeface="Arial" pitchFamily="34" charset="0"/>
              </a:defRPr>
            </a:lvl4pPr>
            <a:lvl5pPr>
              <a:defRPr sz="900">
                <a:solidFill>
                  <a:schemeClr val="bg1"/>
                </a:solidFill>
                <a:latin typeface="Arial" pitchFamily="34" charset="0"/>
                <a:cs typeface="Arial" pitchFamily="34" charset="0"/>
              </a:defRPr>
            </a:lvl5pPr>
          </a:lstStyle>
          <a:p>
            <a:pPr lvl="0"/>
            <a:r>
              <a:rPr lang="en-US" noProof="0" smtClean="0"/>
              <a:t>Click to edit Master text styles</a:t>
            </a:r>
          </a:p>
        </p:txBody>
      </p:sp>
      <p:sp>
        <p:nvSpPr>
          <p:cNvPr id="17" name="Picture Placeholder 76"/>
          <p:cNvSpPr>
            <a:spLocks noGrp="1"/>
          </p:cNvSpPr>
          <p:nvPr>
            <p:ph type="pic" sz="quarter" idx="13"/>
          </p:nvPr>
        </p:nvSpPr>
        <p:spPr>
          <a:xfrm>
            <a:off x="1752600" y="2899977"/>
            <a:ext cx="6324600" cy="3272224"/>
          </a:xfrm>
        </p:spPr>
        <p:txBody>
          <a:bodyPr rtlCol="0">
            <a:noAutofit/>
          </a:bodyPr>
          <a:lstStyle>
            <a:lvl1pPr>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73363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theme" Target="../theme/theme10.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3" Type="http://schemas.openxmlformats.org/officeDocument/2006/relationships/slideLayout" Target="../slideLayouts/slideLayout290.xml"/><Relationship Id="rId21" Type="http://schemas.openxmlformats.org/officeDocument/2006/relationships/slideLayout" Target="../slideLayouts/slideLayout308.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slideLayout" Target="../slideLayouts/slideLayout307.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24" Type="http://schemas.openxmlformats.org/officeDocument/2006/relationships/theme" Target="../theme/theme12.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23" Type="http://schemas.openxmlformats.org/officeDocument/2006/relationships/slideLayout" Target="../slideLayouts/slideLayout310.xml"/><Relationship Id="rId10" Type="http://schemas.openxmlformats.org/officeDocument/2006/relationships/slideLayout" Target="../slideLayouts/slideLayout297.xml"/><Relationship Id="rId19" Type="http://schemas.openxmlformats.org/officeDocument/2006/relationships/slideLayout" Target="../slideLayouts/slideLayout306.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slideLayout" Target="../slideLayouts/slideLayout3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ags" Target="../tags/tag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ags" Target="../tags/tag161.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theme" Target="../theme/theme4.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slideLayout" Target="../slideLayouts/slideLayout135.xml"/><Relationship Id="rId63" Type="http://schemas.openxmlformats.org/officeDocument/2006/relationships/slideLayout" Target="../slideLayouts/slideLayout143.xml"/><Relationship Id="rId68" Type="http://schemas.openxmlformats.org/officeDocument/2006/relationships/slideLayout" Target="../slideLayouts/slideLayout148.xml"/><Relationship Id="rId76" Type="http://schemas.openxmlformats.org/officeDocument/2006/relationships/slideLayout" Target="../slideLayouts/slideLayout156.xml"/><Relationship Id="rId7" Type="http://schemas.openxmlformats.org/officeDocument/2006/relationships/slideLayout" Target="../slideLayouts/slideLayout87.xml"/><Relationship Id="rId71" Type="http://schemas.openxmlformats.org/officeDocument/2006/relationships/slideLayout" Target="../slideLayouts/slideLayout151.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8" Type="http://schemas.openxmlformats.org/officeDocument/2006/relationships/slideLayout" Target="../slideLayouts/slideLayout138.xml"/><Relationship Id="rId66" Type="http://schemas.openxmlformats.org/officeDocument/2006/relationships/slideLayout" Target="../slideLayouts/slideLayout146.xml"/><Relationship Id="rId74" Type="http://schemas.openxmlformats.org/officeDocument/2006/relationships/slideLayout" Target="../slideLayouts/slideLayout154.xml"/><Relationship Id="rId79" Type="http://schemas.openxmlformats.org/officeDocument/2006/relationships/theme" Target="../theme/theme5.xml"/><Relationship Id="rId5" Type="http://schemas.openxmlformats.org/officeDocument/2006/relationships/slideLayout" Target="../slideLayouts/slideLayout85.xml"/><Relationship Id="rId61" Type="http://schemas.openxmlformats.org/officeDocument/2006/relationships/slideLayout" Target="../slideLayouts/slideLayout141.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60" Type="http://schemas.openxmlformats.org/officeDocument/2006/relationships/slideLayout" Target="../slideLayouts/slideLayout140.xml"/><Relationship Id="rId65" Type="http://schemas.openxmlformats.org/officeDocument/2006/relationships/slideLayout" Target="../slideLayouts/slideLayout145.xml"/><Relationship Id="rId73" Type="http://schemas.openxmlformats.org/officeDocument/2006/relationships/slideLayout" Target="../slideLayouts/slideLayout153.xml"/><Relationship Id="rId78" Type="http://schemas.openxmlformats.org/officeDocument/2006/relationships/slideLayout" Target="../slideLayouts/slideLayout158.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slideLayout" Target="../slideLayouts/slideLayout136.xml"/><Relationship Id="rId64" Type="http://schemas.openxmlformats.org/officeDocument/2006/relationships/slideLayout" Target="../slideLayouts/slideLayout144.xml"/><Relationship Id="rId69" Type="http://schemas.openxmlformats.org/officeDocument/2006/relationships/slideLayout" Target="../slideLayouts/slideLayout149.xml"/><Relationship Id="rId77" Type="http://schemas.openxmlformats.org/officeDocument/2006/relationships/slideLayout" Target="../slideLayouts/slideLayout157.xml"/><Relationship Id="rId8" Type="http://schemas.openxmlformats.org/officeDocument/2006/relationships/slideLayout" Target="../slideLayouts/slideLayout88.xml"/><Relationship Id="rId51" Type="http://schemas.openxmlformats.org/officeDocument/2006/relationships/slideLayout" Target="../slideLayouts/slideLayout131.xml"/><Relationship Id="rId72" Type="http://schemas.openxmlformats.org/officeDocument/2006/relationships/slideLayout" Target="../slideLayouts/slideLayout152.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59" Type="http://schemas.openxmlformats.org/officeDocument/2006/relationships/slideLayout" Target="../slideLayouts/slideLayout139.xml"/><Relationship Id="rId67" Type="http://schemas.openxmlformats.org/officeDocument/2006/relationships/slideLayout" Target="../slideLayouts/slideLayout147.xml"/><Relationship Id="rId20" Type="http://schemas.openxmlformats.org/officeDocument/2006/relationships/slideLayout" Target="../slideLayouts/slideLayout100.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62" Type="http://schemas.openxmlformats.org/officeDocument/2006/relationships/slideLayout" Target="../slideLayouts/slideLayout142.xml"/><Relationship Id="rId70" Type="http://schemas.openxmlformats.org/officeDocument/2006/relationships/slideLayout" Target="../slideLayouts/slideLayout150.xml"/><Relationship Id="rId75" Type="http://schemas.openxmlformats.org/officeDocument/2006/relationships/slideLayout" Target="../slideLayouts/slideLayout155.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57"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theme" Target="../theme/theme6.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3" Type="http://schemas.openxmlformats.org/officeDocument/2006/relationships/slideLayout" Target="../slideLayouts/slideLayout204.xml"/><Relationship Id="rId21" Type="http://schemas.openxmlformats.org/officeDocument/2006/relationships/slideLayout" Target="../slideLayouts/slideLayout222.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slideLayout" Target="../slideLayouts/slideLayout221.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83B8EFAE-7B21-4B27-8FE0-3AB1D4E7D574}" type="slidenum">
              <a:rPr lang="en-US" smtClean="0"/>
              <a:t>‹Nº›</a:t>
            </a:fld>
            <a:endParaRPr lang="en-US" dirty="0"/>
          </a:p>
        </p:txBody>
      </p:sp>
    </p:spTree>
    <p:extLst>
      <p:ext uri="{BB962C8B-B14F-4D97-AF65-F5344CB8AC3E}">
        <p14:creationId xmlns:p14="http://schemas.microsoft.com/office/powerpoint/2010/main" val="3474491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s-ES" noProof="0" dirty="0" err="1" smtClean="0"/>
              <a:t>Click</a:t>
            </a:r>
            <a:r>
              <a:rPr lang="es-ES" noProof="0" dirty="0" smtClean="0"/>
              <a:t> to </a:t>
            </a:r>
            <a:r>
              <a:rPr lang="es-ES" noProof="0" dirty="0" err="1" smtClean="0"/>
              <a:t>edit</a:t>
            </a:r>
            <a:r>
              <a:rPr lang="es-ES" noProof="0" dirty="0" smtClean="0"/>
              <a:t/>
            </a:r>
            <a:br>
              <a:rPr lang="es-ES" noProof="0" dirty="0" smtClean="0"/>
            </a:br>
            <a:r>
              <a:rPr lang="es-ES" noProof="0" dirty="0" smtClean="0"/>
              <a:t>Master </a:t>
            </a:r>
            <a:r>
              <a:rPr lang="es-ES" noProof="0" dirty="0" err="1" smtClean="0"/>
              <a:t>title</a:t>
            </a:r>
            <a:r>
              <a:rPr lang="es-ES" noProof="0" dirty="0" smtClean="0"/>
              <a:t> </a:t>
            </a:r>
            <a:r>
              <a:rPr lang="es-ES" noProof="0" dirty="0" err="1" smtClean="0"/>
              <a:t>style</a:t>
            </a:r>
            <a:endParaRPr lang="es-E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Tree>
    <p:extLst>
      <p:ext uri="{BB962C8B-B14F-4D97-AF65-F5344CB8AC3E}">
        <p14:creationId xmlns:p14="http://schemas.microsoft.com/office/powerpoint/2010/main" val="2816015749"/>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Lst>
  <p:hf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s-ES" noProof="0" dirty="0" err="1" smtClean="0"/>
              <a:t>Click</a:t>
            </a:r>
            <a:r>
              <a:rPr lang="es-ES" noProof="0" dirty="0" smtClean="0"/>
              <a:t> to </a:t>
            </a:r>
            <a:r>
              <a:rPr lang="es-ES" noProof="0" dirty="0" err="1" smtClean="0"/>
              <a:t>edit</a:t>
            </a:r>
            <a:r>
              <a:rPr lang="es-ES" noProof="0" dirty="0" smtClean="0"/>
              <a:t/>
            </a:r>
            <a:br>
              <a:rPr lang="es-ES" noProof="0" dirty="0" smtClean="0"/>
            </a:br>
            <a:r>
              <a:rPr lang="es-ES" noProof="0" dirty="0" smtClean="0"/>
              <a:t>Master </a:t>
            </a:r>
            <a:r>
              <a:rPr lang="es-ES" noProof="0" dirty="0" err="1" smtClean="0"/>
              <a:t>title</a:t>
            </a:r>
            <a:r>
              <a:rPr lang="es-ES" noProof="0" dirty="0" smtClean="0"/>
              <a:t> </a:t>
            </a:r>
            <a:r>
              <a:rPr lang="es-ES" noProof="0" dirty="0" err="1" smtClean="0"/>
              <a:t>style</a:t>
            </a:r>
            <a:endParaRPr lang="es-E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pPr/>
              <a:t>‹Nº›</a:t>
            </a:fld>
            <a:endParaRPr lang="es-E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p>
        </p:txBody>
      </p:sp>
    </p:spTree>
    <p:extLst>
      <p:ext uri="{BB962C8B-B14F-4D97-AF65-F5344CB8AC3E}">
        <p14:creationId xmlns:p14="http://schemas.microsoft.com/office/powerpoint/2010/main" val="2374025729"/>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 id="2147484087" r:id="rId18"/>
    <p:sldLayoutId id="2147484088" r:id="rId19"/>
    <p:sldLayoutId id="2147484089" r:id="rId20"/>
    <p:sldLayoutId id="2147484090" r:id="rId21"/>
  </p:sldLayoutIdLst>
  <p:hf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s-ES" noProof="0" dirty="0" err="1" smtClean="0"/>
              <a:t>Click</a:t>
            </a:r>
            <a:r>
              <a:rPr lang="es-ES" noProof="0" dirty="0" smtClean="0"/>
              <a:t> to </a:t>
            </a:r>
            <a:r>
              <a:rPr lang="es-ES" noProof="0" dirty="0" err="1" smtClean="0"/>
              <a:t>edit</a:t>
            </a:r>
            <a:r>
              <a:rPr lang="es-ES" noProof="0" dirty="0" smtClean="0"/>
              <a:t/>
            </a:r>
            <a:br>
              <a:rPr lang="es-ES" noProof="0" dirty="0" smtClean="0"/>
            </a:br>
            <a:r>
              <a:rPr lang="es-ES" noProof="0" dirty="0" smtClean="0"/>
              <a:t>Master </a:t>
            </a:r>
            <a:r>
              <a:rPr lang="es-ES" noProof="0" dirty="0" err="1" smtClean="0"/>
              <a:t>title</a:t>
            </a:r>
            <a:r>
              <a:rPr lang="es-ES" noProof="0" dirty="0" smtClean="0"/>
              <a:t> </a:t>
            </a:r>
            <a:r>
              <a:rPr lang="es-ES" noProof="0" dirty="0" err="1" smtClean="0"/>
              <a:t>style</a:t>
            </a:r>
            <a:endParaRPr lang="es-E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s-ES" smtClean="0">
                <a:solidFill>
                  <a:srgbClr val="000000"/>
                </a:solidFill>
              </a:rPr>
              <a:pPr/>
              <a:t>‹Nº›</a:t>
            </a:fld>
            <a:endParaRPr lang="es-ES"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 smtClean="0">
                <a:solidFill>
                  <a:srgbClr val="000000"/>
                </a:solidFill>
              </a:rPr>
              <a:t>febrero 2017</a:t>
            </a:r>
            <a:endParaRPr lang="es-ES" dirty="0">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s-ES" dirty="0">
              <a:solidFill>
                <a:srgbClr val="000000"/>
              </a:solidFill>
            </a:endParaRPr>
          </a:p>
        </p:txBody>
      </p:sp>
    </p:spTree>
    <p:extLst>
      <p:ext uri="{BB962C8B-B14F-4D97-AF65-F5344CB8AC3E}">
        <p14:creationId xmlns:p14="http://schemas.microsoft.com/office/powerpoint/2010/main" val="400228957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Lst>
  <p:hf hdr="0" ft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894" y="686221"/>
            <a:ext cx="8076214" cy="91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a:t>
            </a:r>
            <a:br>
              <a:rPr lang="en-GB" altLang="en-US" smtClean="0"/>
            </a:br>
            <a:r>
              <a:rPr lang="en-GB" altLang="en-US" smtClean="0"/>
              <a:t>Master title style</a:t>
            </a:r>
          </a:p>
        </p:txBody>
      </p:sp>
      <p:sp>
        <p:nvSpPr>
          <p:cNvPr id="1027" name="Text Placeholder 2"/>
          <p:cNvSpPr>
            <a:spLocks noGrp="1"/>
          </p:cNvSpPr>
          <p:nvPr>
            <p:ph type="body" idx="1"/>
          </p:nvPr>
        </p:nvSpPr>
        <p:spPr bwMode="auto">
          <a:xfrm>
            <a:off x="533894" y="1751962"/>
            <a:ext cx="8076214" cy="44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Slide Number Placeholder 5"/>
          <p:cNvSpPr>
            <a:spLocks noGrp="1"/>
          </p:cNvSpPr>
          <p:nvPr>
            <p:ph type="sldNum" sz="quarter" idx="4"/>
          </p:nvPr>
        </p:nvSpPr>
        <p:spPr>
          <a:xfrm>
            <a:off x="7086349" y="6477080"/>
            <a:ext cx="1526645" cy="152649"/>
          </a:xfrm>
          <a:prstGeom prst="rect">
            <a:avLst/>
          </a:prstGeom>
        </p:spPr>
        <p:txBody>
          <a:bodyPr lIns="0" tIns="0" rIns="0" bIns="0" anchor="t" anchorCtr="0">
            <a:noAutofit/>
          </a:bodyPr>
          <a:lstStyle>
            <a:lvl1pPr algn="r" defTabSz="914146" fontAlgn="auto">
              <a:spcBef>
                <a:spcPts val="0"/>
              </a:spcBef>
              <a:spcAft>
                <a:spcPts val="0"/>
              </a:spcAft>
              <a:defRPr sz="1000">
                <a:solidFill>
                  <a:schemeClr val="tx1"/>
                </a:solidFill>
                <a:latin typeface="Arial" pitchFamily="34" charset="0"/>
                <a:cs typeface="Arial" pitchFamily="34" charset="0"/>
              </a:defRPr>
            </a:lvl1pPr>
          </a:lstStyle>
          <a:p>
            <a:pPr>
              <a:defRPr/>
            </a:pPr>
            <a:fld id="{57D056C4-9456-4AAE-B6D1-CFF4C97C7121}" type="slidenum">
              <a:rPr lang="en-GB">
                <a:solidFill>
                  <a:srgbClr val="000000"/>
                </a:solidFill>
              </a:rPr>
              <a:pPr>
                <a:defRPr/>
              </a:pPr>
              <a:t>‹Nº›</a:t>
            </a:fld>
            <a:endParaRPr lang="en-GB" dirty="0">
              <a:solidFill>
                <a:srgbClr val="000000"/>
              </a:solidFill>
            </a:endParaRPr>
          </a:p>
        </p:txBody>
      </p:sp>
      <p:sp>
        <p:nvSpPr>
          <p:cNvPr id="6" name="Date Placeholder 3"/>
          <p:cNvSpPr>
            <a:spLocks noGrp="1"/>
          </p:cNvSpPr>
          <p:nvPr>
            <p:ph type="dt" sz="half" idx="2"/>
          </p:nvPr>
        </p:nvSpPr>
        <p:spPr>
          <a:xfrm>
            <a:off x="7086350" y="6324431"/>
            <a:ext cx="1523759" cy="152649"/>
          </a:xfrm>
          <a:prstGeom prst="rect">
            <a:avLst/>
          </a:prstGeom>
        </p:spPr>
        <p:txBody>
          <a:bodyPr lIns="0" tIns="0" rIns="0" bIns="0" anchor="t" anchorCtr="0">
            <a:noAutofit/>
          </a:bodyPr>
          <a:lstStyle>
            <a:lvl1pPr algn="r" defTabSz="914146" fontAlgn="auto">
              <a:spcBef>
                <a:spcPts val="0"/>
              </a:spcBef>
              <a:spcAft>
                <a:spcPts val="0"/>
              </a:spcAft>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Footer Placeholder 4"/>
          <p:cNvSpPr>
            <a:spLocks noGrp="1"/>
          </p:cNvSpPr>
          <p:nvPr>
            <p:ph type="ftr" sz="quarter" idx="3"/>
          </p:nvPr>
        </p:nvSpPr>
        <p:spPr>
          <a:xfrm>
            <a:off x="531009" y="6324431"/>
            <a:ext cx="5259568" cy="151249"/>
          </a:xfrm>
          <a:prstGeom prst="rect">
            <a:avLst/>
          </a:prstGeom>
        </p:spPr>
        <p:txBody>
          <a:bodyPr vert="horz" lIns="0" tIns="0" rIns="0" bIns="0" anchor="b" anchorCtr="0">
            <a:noAutofit/>
          </a:bodyPr>
          <a:lstStyle>
            <a:lvl1pPr algn="l" defTabSz="914146" fontAlgn="auto">
              <a:spcBef>
                <a:spcPts val="0"/>
              </a:spcBef>
              <a:spcAft>
                <a:spcPts val="0"/>
              </a:spcAft>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13008981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dt="0"/>
  <p:txStyles>
    <p:title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p:titleStyle>
    <p:bodyStyle>
      <a:lvl1pPr indent="-273435" algn="l" defTabSz="912873" rtl="0" eaLnBrk="0" fontAlgn="base" hangingPunct="0">
        <a:spcBef>
          <a:spcPct val="0"/>
        </a:spcBef>
        <a:spcAft>
          <a:spcPts val="897"/>
        </a:spcAft>
        <a:buClr>
          <a:schemeClr val="tx1"/>
        </a:buClr>
        <a:defRPr sz="2000" kern="1200">
          <a:solidFill>
            <a:schemeClr val="tx1"/>
          </a:solidFill>
          <a:latin typeface="Georgia" pitchFamily="18" charset="0"/>
          <a:ea typeface="+mn-ea"/>
          <a:cs typeface="+mn-cs"/>
        </a:defRPr>
      </a:lvl1pPr>
      <a:lvl2pPr marL="273435"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2pPr>
      <a:lvl3pPr marL="548293"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3pPr>
      <a:lvl4pPr marL="821728"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4pPr>
      <a:lvl5pPr marL="1096587"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5pPr>
      <a:lvl6pPr marL="274244" marR="0" indent="-274244" algn="l" defTabSz="914146"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488" indent="-274244" algn="l" defTabSz="914146"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732" indent="-274244" algn="l" defTabSz="914146"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244" algn="l" defTabSz="914146"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146" rtl="0" eaLnBrk="1" latinLnBrk="0" hangingPunct="1">
        <a:defRPr sz="1800" kern="1200">
          <a:solidFill>
            <a:schemeClr val="tx1"/>
          </a:solidFill>
          <a:latin typeface="+mn-lt"/>
          <a:ea typeface="+mn-ea"/>
          <a:cs typeface="+mn-cs"/>
        </a:defRPr>
      </a:lvl1pPr>
      <a:lvl2pPr marL="457074" algn="l" defTabSz="914146" rtl="0" eaLnBrk="1" latinLnBrk="0" hangingPunct="1">
        <a:defRPr sz="1800" kern="1200">
          <a:solidFill>
            <a:schemeClr val="tx1"/>
          </a:solidFill>
          <a:latin typeface="+mn-lt"/>
          <a:ea typeface="+mn-ea"/>
          <a:cs typeface="+mn-cs"/>
        </a:defRPr>
      </a:lvl2pPr>
      <a:lvl3pPr marL="914146" algn="l" defTabSz="914146" rtl="0" eaLnBrk="1" latinLnBrk="0" hangingPunct="1">
        <a:defRPr sz="1800" kern="1200">
          <a:solidFill>
            <a:schemeClr val="tx1"/>
          </a:solidFill>
          <a:latin typeface="+mn-lt"/>
          <a:ea typeface="+mn-ea"/>
          <a:cs typeface="+mn-cs"/>
        </a:defRPr>
      </a:lvl3pPr>
      <a:lvl4pPr marL="1371220" algn="l" defTabSz="914146" rtl="0" eaLnBrk="1" latinLnBrk="0" hangingPunct="1">
        <a:defRPr sz="1800" kern="1200">
          <a:solidFill>
            <a:schemeClr val="tx1"/>
          </a:solidFill>
          <a:latin typeface="+mn-lt"/>
          <a:ea typeface="+mn-ea"/>
          <a:cs typeface="+mn-cs"/>
        </a:defRPr>
      </a:lvl4pPr>
      <a:lvl5pPr marL="1828293" algn="l" defTabSz="914146" rtl="0" eaLnBrk="1" latinLnBrk="0" hangingPunct="1">
        <a:defRPr sz="1800" kern="1200">
          <a:solidFill>
            <a:schemeClr val="tx1"/>
          </a:solidFill>
          <a:latin typeface="+mn-lt"/>
          <a:ea typeface="+mn-ea"/>
          <a:cs typeface="+mn-cs"/>
        </a:defRPr>
      </a:lvl5pPr>
      <a:lvl6pPr marL="2285366" algn="l" defTabSz="914146" rtl="0" eaLnBrk="1" latinLnBrk="0" hangingPunct="1">
        <a:defRPr sz="1800" kern="1200">
          <a:solidFill>
            <a:schemeClr val="tx1"/>
          </a:solidFill>
          <a:latin typeface="+mn-lt"/>
          <a:ea typeface="+mn-ea"/>
          <a:cs typeface="+mn-cs"/>
        </a:defRPr>
      </a:lvl6pPr>
      <a:lvl7pPr marL="2742439" algn="l" defTabSz="914146" rtl="0" eaLnBrk="1" latinLnBrk="0" hangingPunct="1">
        <a:defRPr sz="1800" kern="1200">
          <a:solidFill>
            <a:schemeClr val="tx1"/>
          </a:solidFill>
          <a:latin typeface="+mn-lt"/>
          <a:ea typeface="+mn-ea"/>
          <a:cs typeface="+mn-cs"/>
        </a:defRPr>
      </a:lvl7pPr>
      <a:lvl8pPr marL="3199513" algn="l" defTabSz="914146" rtl="0" eaLnBrk="1" latinLnBrk="0" hangingPunct="1">
        <a:defRPr sz="1800" kern="1200">
          <a:solidFill>
            <a:schemeClr val="tx1"/>
          </a:solidFill>
          <a:latin typeface="+mn-lt"/>
          <a:ea typeface="+mn-ea"/>
          <a:cs typeface="+mn-cs"/>
        </a:defRPr>
      </a:lvl8pPr>
      <a:lvl9pPr marL="3656586" algn="l" defTabSz="914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4" name="grid" hidden="1"/>
          <p:cNvGrpSpPr/>
          <p:nvPr>
            <p:custDataLst>
              <p:tags r:id="rId25"/>
            </p:custDataLst>
          </p:nvPr>
        </p:nvGrpSpPr>
        <p:grpSpPr>
          <a:xfrm>
            <a:off x="482138" y="605120"/>
            <a:ext cx="8179724" cy="5922085"/>
            <a:chOff x="530352" y="685800"/>
            <a:chExt cx="8997696" cy="6711696"/>
          </a:xfrm>
        </p:grpSpPr>
        <p:sp>
          <p:nvSpPr>
            <p:cNvPr id="55" name="Footer block"/>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56" name="Title block"/>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57" name="Header block"/>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350">
                <a:buSzPct val="90000"/>
                <a:defRPr/>
              </a:pPr>
              <a:endParaRPr lang="es-ES" sz="1300" dirty="0">
                <a:solidFill>
                  <a:srgbClr val="A32020"/>
                </a:solidFill>
                <a:cs typeface="Arial" charset="0"/>
              </a:endParaRPr>
            </a:p>
          </p:txBody>
        </p:sp>
        <p:grpSp>
          <p:nvGrpSpPr>
            <p:cNvPr id="58" name="Group 600"/>
            <p:cNvGrpSpPr/>
            <p:nvPr userDrawn="1"/>
          </p:nvGrpSpPr>
          <p:grpSpPr>
            <a:xfrm>
              <a:off x="530352" y="6016752"/>
              <a:ext cx="8997696" cy="609600"/>
              <a:chOff x="530352" y="6016752"/>
              <a:chExt cx="8997696" cy="609600"/>
            </a:xfrm>
          </p:grpSpPr>
          <p:sp>
            <p:nvSpPr>
              <p:cNvPr id="94" name="Content block 606"/>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5" name="Content block 605"/>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6" name="Content block 604"/>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7" name="Content block 603"/>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8" name="Content block 602"/>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9" name="Content block 60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grpSp>
        <p:grpSp>
          <p:nvGrpSpPr>
            <p:cNvPr id="59" name="Group 500"/>
            <p:cNvGrpSpPr/>
            <p:nvPr userDrawn="1"/>
          </p:nvGrpSpPr>
          <p:grpSpPr>
            <a:xfrm>
              <a:off x="530352" y="5257800"/>
              <a:ext cx="8997696" cy="609600"/>
              <a:chOff x="530352" y="5257800"/>
              <a:chExt cx="8997696" cy="609600"/>
            </a:xfrm>
          </p:grpSpPr>
          <p:sp>
            <p:nvSpPr>
              <p:cNvPr id="88" name="Content block 506"/>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9" name="Content block 505"/>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0" name="Content block 504"/>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1" name="Content block 503"/>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2" name="Content block 502"/>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93" name="Content block 50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grpSp>
        <p:grpSp>
          <p:nvGrpSpPr>
            <p:cNvPr id="60" name="Group 400"/>
            <p:cNvGrpSpPr/>
            <p:nvPr userDrawn="1"/>
          </p:nvGrpSpPr>
          <p:grpSpPr>
            <a:xfrm>
              <a:off x="530352" y="4498848"/>
              <a:ext cx="8997696" cy="609600"/>
              <a:chOff x="530352" y="4498848"/>
              <a:chExt cx="8997696" cy="609600"/>
            </a:xfrm>
          </p:grpSpPr>
          <p:sp>
            <p:nvSpPr>
              <p:cNvPr id="82" name="Content block 406"/>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3" name="Content block 405"/>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4" name="Content block 404"/>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5" name="Content block 403"/>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6" name="Content block 402"/>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7" name="Content block 40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grpSp>
        <p:grpSp>
          <p:nvGrpSpPr>
            <p:cNvPr id="61" name="Group 300"/>
            <p:cNvGrpSpPr/>
            <p:nvPr userDrawn="1"/>
          </p:nvGrpSpPr>
          <p:grpSpPr>
            <a:xfrm>
              <a:off x="530352" y="3730752"/>
              <a:ext cx="8997696" cy="609600"/>
              <a:chOff x="530352" y="3730752"/>
              <a:chExt cx="8997696" cy="609600"/>
            </a:xfrm>
          </p:grpSpPr>
          <p:sp>
            <p:nvSpPr>
              <p:cNvPr id="76" name="Content block 306"/>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7" name="Content block 305"/>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8" name="Content block 304"/>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9" name="Content block 303"/>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0" name="Content block 302"/>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81" name="Content block 30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grpSp>
        <p:grpSp>
          <p:nvGrpSpPr>
            <p:cNvPr id="62" name="Group 200"/>
            <p:cNvGrpSpPr/>
            <p:nvPr userDrawn="1"/>
          </p:nvGrpSpPr>
          <p:grpSpPr>
            <a:xfrm>
              <a:off x="530352" y="2971800"/>
              <a:ext cx="8997696" cy="609600"/>
              <a:chOff x="530352" y="2971800"/>
              <a:chExt cx="8997696" cy="609600"/>
            </a:xfrm>
          </p:grpSpPr>
          <p:sp>
            <p:nvSpPr>
              <p:cNvPr id="70" name="Content block 206"/>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1" name="Content block 205"/>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2" name="Content block 204"/>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3" name="Content block 203"/>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4" name="Content block 202"/>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75" name="Content block 20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grpSp>
        <p:grpSp>
          <p:nvGrpSpPr>
            <p:cNvPr id="63" name="Group 100"/>
            <p:cNvGrpSpPr/>
            <p:nvPr userDrawn="1"/>
          </p:nvGrpSpPr>
          <p:grpSpPr>
            <a:xfrm>
              <a:off x="530352" y="2212848"/>
              <a:ext cx="8997696" cy="609600"/>
              <a:chOff x="530352" y="2212848"/>
              <a:chExt cx="8997696" cy="609600"/>
            </a:xfrm>
          </p:grpSpPr>
          <p:sp>
            <p:nvSpPr>
              <p:cNvPr id="64" name="Content block 106"/>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65" name="Content block 105"/>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66" name="Content block 104"/>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67" name="Content block 103"/>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68" name="Content block 102"/>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sp>
            <p:nvSpPr>
              <p:cNvPr id="69" name="Content block 10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062">
                  <a:defRPr/>
                </a:pPr>
                <a:endParaRPr lang="es-ES" sz="1000" dirty="0">
                  <a:solidFill>
                    <a:srgbClr val="000000"/>
                  </a:solidFill>
                </a:endParaRPr>
              </a:p>
            </p:txBody>
          </p:sp>
        </p:grpSp>
      </p:grpSp>
      <p:sp>
        <p:nvSpPr>
          <p:cNvPr id="2" name="Title Placeholder 1"/>
          <p:cNvSpPr>
            <a:spLocks noGrp="1"/>
          </p:cNvSpPr>
          <p:nvPr>
            <p:ph type="title"/>
          </p:nvPr>
        </p:nvSpPr>
        <p:spPr>
          <a:xfrm>
            <a:off x="482138" y="1008529"/>
            <a:ext cx="8179724" cy="806824"/>
          </a:xfrm>
          <a:prstGeom prst="rect">
            <a:avLst/>
          </a:prstGeom>
        </p:spPr>
        <p:txBody>
          <a:bodyPr vert="horz" lIns="0" tIns="0" rIns="0" bIns="0" rtlCol="0" anchor="t" anchorCtr="0">
            <a:noAutofit/>
          </a:bodyPr>
          <a:lstStyle/>
          <a:p>
            <a:r>
              <a:rPr lang="es-ES" noProof="0" dirty="0" smtClean="0"/>
              <a:t>Haga clic para modificar el estilo de título del patrón</a:t>
            </a:r>
            <a:endParaRPr lang="es-ES" noProof="0" dirty="0"/>
          </a:p>
        </p:txBody>
      </p:sp>
      <p:sp>
        <p:nvSpPr>
          <p:cNvPr id="3" name="Text Placeholder 2"/>
          <p:cNvSpPr>
            <a:spLocks noGrp="1"/>
          </p:cNvSpPr>
          <p:nvPr>
            <p:ph type="body" idx="1"/>
          </p:nvPr>
        </p:nvSpPr>
        <p:spPr>
          <a:xfrm>
            <a:off x="482138" y="1952513"/>
            <a:ext cx="8179724" cy="3896958"/>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Date Placeholder 3"/>
          <p:cNvSpPr>
            <a:spLocks noGrp="1"/>
          </p:cNvSpPr>
          <p:nvPr>
            <p:ph type="dt" sz="half" idx="2"/>
          </p:nvPr>
        </p:nvSpPr>
        <p:spPr>
          <a:xfrm>
            <a:off x="7132322" y="6252882"/>
            <a:ext cx="1521229" cy="137160"/>
          </a:xfrm>
          <a:prstGeom prst="rect">
            <a:avLst/>
          </a:prstGeom>
        </p:spPr>
        <p:txBody>
          <a:bodyPr vert="horz" lIns="91418" tIns="45709" rIns="91418" bIns="45709" rtlCol="0" anchor="ctr"/>
          <a:lstStyle>
            <a:lvl1pPr algn="r">
              <a:defRPr sz="900">
                <a:solidFill>
                  <a:schemeClr val="tx1">
                    <a:tint val="75000"/>
                  </a:schemeClr>
                </a:solidFill>
                <a:latin typeface="Arial" pitchFamily="34" charset="0"/>
                <a:cs typeface="Arial" pitchFamily="34" charset="0"/>
              </a:defRPr>
            </a:lvl1pPr>
          </a:lstStyle>
          <a:p>
            <a:pPr defTabSz="914186"/>
            <a:endParaRPr lang="es-ES" dirty="0">
              <a:solidFill>
                <a:srgbClr val="000000">
                  <a:tint val="75000"/>
                </a:srgbClr>
              </a:solidFill>
            </a:endParaRPr>
          </a:p>
        </p:txBody>
      </p:sp>
      <p:sp>
        <p:nvSpPr>
          <p:cNvPr id="5" name="Footer Placeholder 4"/>
          <p:cNvSpPr>
            <a:spLocks noGrp="1"/>
          </p:cNvSpPr>
          <p:nvPr>
            <p:ph type="ftr" sz="quarter" idx="3"/>
          </p:nvPr>
        </p:nvSpPr>
        <p:spPr>
          <a:xfrm>
            <a:off x="482138" y="6252882"/>
            <a:ext cx="5253644" cy="137160"/>
          </a:xfrm>
          <a:prstGeom prst="rect">
            <a:avLst/>
          </a:prstGeom>
        </p:spPr>
        <p:txBody>
          <a:bodyPr vert="horz" lIns="91418" tIns="45709" rIns="91418" bIns="45709" rtlCol="0" anchor="ctr"/>
          <a:lstStyle>
            <a:lvl1pPr algn="l">
              <a:defRPr sz="900">
                <a:solidFill>
                  <a:schemeClr val="tx1">
                    <a:tint val="75000"/>
                  </a:schemeClr>
                </a:solidFill>
                <a:latin typeface="Arial" pitchFamily="34" charset="0"/>
                <a:cs typeface="Arial" pitchFamily="34" charset="0"/>
              </a:defRPr>
            </a:lvl1pPr>
          </a:lstStyle>
          <a:p>
            <a:pPr defTabSz="914186"/>
            <a:endParaRPr lang="es-ES" dirty="0">
              <a:solidFill>
                <a:srgbClr val="000000">
                  <a:tint val="75000"/>
                </a:srgbClr>
              </a:solidFill>
            </a:endParaRPr>
          </a:p>
        </p:txBody>
      </p:sp>
      <p:sp>
        <p:nvSpPr>
          <p:cNvPr id="6" name="Slide Number Placeholder 5"/>
          <p:cNvSpPr>
            <a:spLocks noGrp="1"/>
          </p:cNvSpPr>
          <p:nvPr>
            <p:ph type="sldNum" sz="quarter" idx="4"/>
          </p:nvPr>
        </p:nvSpPr>
        <p:spPr>
          <a:xfrm>
            <a:off x="7132322" y="6390042"/>
            <a:ext cx="1521229" cy="137160"/>
          </a:xfrm>
          <a:prstGeom prst="rect">
            <a:avLst/>
          </a:prstGeom>
        </p:spPr>
        <p:txBody>
          <a:bodyPr vert="horz" lIns="91418" tIns="45709" rIns="91418" bIns="45709" rtlCol="0" anchor="ctr"/>
          <a:lstStyle>
            <a:lvl1pPr algn="r">
              <a:defRPr sz="900">
                <a:solidFill>
                  <a:schemeClr val="tx1">
                    <a:tint val="75000"/>
                  </a:schemeClr>
                </a:solidFill>
                <a:latin typeface="Arial" pitchFamily="34" charset="0"/>
                <a:cs typeface="Arial" pitchFamily="34" charset="0"/>
              </a:defRPr>
            </a:lvl1pPr>
          </a:lstStyle>
          <a:p>
            <a:pPr defTabSz="914186"/>
            <a:fld id="{4D5A39AF-FEF5-47AB-AA80-4C0BD4A8B092}" type="slidenum">
              <a:rPr lang="es-ES" smtClean="0">
                <a:solidFill>
                  <a:srgbClr val="000000">
                    <a:tint val="75000"/>
                  </a:srgbClr>
                </a:solidFill>
              </a:rPr>
              <a:pPr defTabSz="914186"/>
              <a:t>‹Nº›</a:t>
            </a:fld>
            <a:endParaRPr lang="es-ES" dirty="0">
              <a:solidFill>
                <a:srgbClr val="000000">
                  <a:tint val="75000"/>
                </a:srgbClr>
              </a:solidFill>
            </a:endParaRPr>
          </a:p>
        </p:txBody>
      </p:sp>
    </p:spTree>
    <p:extLst>
      <p:ext uri="{BB962C8B-B14F-4D97-AF65-F5344CB8AC3E}">
        <p14:creationId xmlns:p14="http://schemas.microsoft.com/office/powerpoint/2010/main" val="19041311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Lst>
  <p:hf hdr="0" dt="0"/>
  <p:txStyles>
    <p:titleStyle>
      <a:lvl1pPr algn="l" defTabSz="914186" rtl="0" eaLnBrk="1" latinLnBrk="0" hangingPunct="1">
        <a:spcBef>
          <a:spcPct val="0"/>
        </a:spcBef>
        <a:buNone/>
        <a:defRPr sz="1600" b="1" i="1" kern="1200">
          <a:solidFill>
            <a:schemeClr val="tx1"/>
          </a:solidFill>
          <a:latin typeface="+mj-lt"/>
          <a:ea typeface="+mj-ea"/>
          <a:cs typeface="+mj-cs"/>
        </a:defRPr>
      </a:lvl1pPr>
    </p:titleStyle>
    <p:bodyStyle>
      <a:lvl1pPr marL="0" marR="0" indent="0" algn="l" defTabSz="914501" rtl="0" eaLnBrk="1" fontAlgn="base" latinLnBrk="0" hangingPunct="1">
        <a:lnSpc>
          <a:spcPct val="100000"/>
        </a:lnSpc>
        <a:spcBef>
          <a:spcPts val="0"/>
        </a:spcBef>
        <a:spcAft>
          <a:spcPts val="538"/>
        </a:spcAft>
        <a:buClr>
          <a:srgbClr val="000000"/>
        </a:buClr>
        <a:buSzTx/>
        <a:buFont typeface="Wingdings" pitchFamily="2" charset="2"/>
        <a:buNone/>
        <a:tabLst/>
        <a:defRPr sz="1000" kern="1200">
          <a:solidFill>
            <a:schemeClr val="tx1"/>
          </a:solidFill>
          <a:latin typeface="Georgia" pitchFamily="18" charset="0"/>
          <a:ea typeface="+mn-ea"/>
          <a:cs typeface="+mn-cs"/>
        </a:defRPr>
      </a:lvl1pPr>
      <a:lvl2pPr marL="210819" marR="0" indent="-205122" algn="l" defTabSz="914501" rtl="0" eaLnBrk="1" fontAlgn="base" latinLnBrk="0" hangingPunct="1">
        <a:lnSpc>
          <a:spcPct val="100000"/>
        </a:lnSpc>
        <a:spcBef>
          <a:spcPts val="0"/>
        </a:spcBef>
        <a:spcAft>
          <a:spcPts val="538"/>
        </a:spcAft>
        <a:buClr>
          <a:srgbClr val="000000"/>
        </a:buClr>
        <a:buSzTx/>
        <a:buFont typeface="Times New Roman" pitchFamily="18" charset="0"/>
        <a:buChar char="•"/>
        <a:tabLst/>
        <a:defRPr sz="1000" kern="1200">
          <a:solidFill>
            <a:schemeClr val="tx1"/>
          </a:solidFill>
          <a:latin typeface="Georgia" pitchFamily="18" charset="0"/>
          <a:ea typeface="+mn-ea"/>
          <a:cs typeface="+mn-cs"/>
        </a:defRPr>
      </a:lvl2pPr>
      <a:lvl3pPr marL="426653" marR="0" indent="-203697" algn="l" defTabSz="914501" rtl="0" eaLnBrk="1" fontAlgn="base" latinLnBrk="0" hangingPunct="1">
        <a:lnSpc>
          <a:spcPct val="100000"/>
        </a:lnSpc>
        <a:spcBef>
          <a:spcPts val="0"/>
        </a:spcBef>
        <a:spcAft>
          <a:spcPts val="538"/>
        </a:spcAft>
        <a:buClr>
          <a:srgbClr val="000000"/>
        </a:buClr>
        <a:buSzTx/>
        <a:buFont typeface="Arial" pitchFamily="34" charset="0"/>
        <a:buChar char="-"/>
        <a:tabLst/>
        <a:defRPr sz="1000" kern="1200">
          <a:solidFill>
            <a:schemeClr val="tx1"/>
          </a:solidFill>
          <a:latin typeface="Georgia" pitchFamily="18" charset="0"/>
          <a:ea typeface="+mn-ea"/>
          <a:cs typeface="+mn-cs"/>
        </a:defRPr>
      </a:lvl3pPr>
      <a:lvl4pPr marL="615365" marR="0" indent="-213326" algn="l" defTabSz="914501" rtl="0" eaLnBrk="1" fontAlgn="base" latinLnBrk="0" hangingPunct="1">
        <a:lnSpc>
          <a:spcPct val="100000"/>
        </a:lnSpc>
        <a:spcBef>
          <a:spcPts val="0"/>
        </a:spcBef>
        <a:spcAft>
          <a:spcPts val="538"/>
        </a:spcAft>
        <a:buClr>
          <a:srgbClr val="000000"/>
        </a:buClr>
        <a:buSzTx/>
        <a:buFont typeface="Georgia" pitchFamily="18" charset="0"/>
        <a:buChar char="◦"/>
        <a:tabLst/>
        <a:defRPr sz="1000" kern="1200">
          <a:solidFill>
            <a:schemeClr val="tx1"/>
          </a:solidFill>
          <a:latin typeface="Georgia" pitchFamily="18" charset="0"/>
          <a:ea typeface="+mn-ea"/>
          <a:cs typeface="+mn-cs"/>
        </a:defRPr>
      </a:lvl4pPr>
      <a:lvl5pPr marL="820487" marR="0" indent="-205122" algn="l" defTabSz="914501" rtl="0" eaLnBrk="1" fontAlgn="base" latinLnBrk="0" hangingPunct="1">
        <a:lnSpc>
          <a:spcPct val="100000"/>
        </a:lnSpc>
        <a:spcBef>
          <a:spcPts val="0"/>
        </a:spcBef>
        <a:spcAft>
          <a:spcPts val="538"/>
        </a:spcAft>
        <a:buClr>
          <a:srgbClr val="000000"/>
        </a:buClr>
        <a:buSzTx/>
        <a:buFont typeface="Georgia" pitchFamily="18" charset="0"/>
        <a:buChar char="›"/>
        <a:tabLst/>
        <a:defRPr sz="1000" kern="1200" baseline="0">
          <a:solidFill>
            <a:schemeClr val="tx1"/>
          </a:solidFill>
          <a:latin typeface="Georgia" pitchFamily="18" charset="0"/>
          <a:ea typeface="+mn-ea"/>
          <a:cs typeface="+mn-cs"/>
        </a:defRPr>
      </a:lvl5pPr>
      <a:lvl6pPr marL="213326" indent="-213326" algn="l" defTabSz="914186" rtl="0" eaLnBrk="1" latinLnBrk="0" hangingPunct="1">
        <a:lnSpc>
          <a:spcPct val="100000"/>
        </a:lnSpc>
        <a:spcBef>
          <a:spcPts val="0"/>
        </a:spcBef>
        <a:spcAft>
          <a:spcPts val="538"/>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653" indent="-205122" algn="l" defTabSz="914186" rtl="0" eaLnBrk="1" latinLnBrk="0" hangingPunct="1">
        <a:lnSpc>
          <a:spcPct val="100000"/>
        </a:lnSpc>
        <a:spcBef>
          <a:spcPts val="0"/>
        </a:spcBef>
        <a:spcAft>
          <a:spcPts val="538"/>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517" indent="-205122" algn="l" defTabSz="914186" rtl="0" eaLnBrk="1" latinLnBrk="0" hangingPunct="1">
        <a:lnSpc>
          <a:spcPct val="100000"/>
        </a:lnSpc>
        <a:spcBef>
          <a:spcPts val="0"/>
        </a:spcBef>
        <a:spcAft>
          <a:spcPts val="538"/>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4186" rtl="0" eaLnBrk="1" latinLnBrk="0" hangingPunct="1">
        <a:lnSpc>
          <a:spcPct val="100000"/>
        </a:lnSpc>
        <a:spcBef>
          <a:spcPts val="0"/>
        </a:spcBef>
        <a:spcAft>
          <a:spcPts val="538"/>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4" name="grid" hidden="1"/>
          <p:cNvGrpSpPr/>
          <p:nvPr>
            <p:custDataLst>
              <p:tags r:id="rId26"/>
            </p:custDataLst>
          </p:nvPr>
        </p:nvGrpSpPr>
        <p:grpSpPr>
          <a:xfrm>
            <a:off x="482138" y="605118"/>
            <a:ext cx="8179724" cy="5922085"/>
            <a:chOff x="530352" y="685800"/>
            <a:chExt cx="8997696" cy="6711696"/>
          </a:xfrm>
        </p:grpSpPr>
        <p:sp>
          <p:nvSpPr>
            <p:cNvPr id="55" name="Footer block"/>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56" name="Title block"/>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57" name="Header block"/>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s-ES" sz="1300" dirty="0">
                <a:solidFill>
                  <a:srgbClr val="A32020"/>
                </a:solidFill>
                <a:cs typeface="Arial" charset="0"/>
              </a:endParaRPr>
            </a:p>
          </p:txBody>
        </p:sp>
        <p:grpSp>
          <p:nvGrpSpPr>
            <p:cNvPr id="58" name="Group 600"/>
            <p:cNvGrpSpPr/>
            <p:nvPr userDrawn="1"/>
          </p:nvGrpSpPr>
          <p:grpSpPr>
            <a:xfrm>
              <a:off x="530352" y="6016752"/>
              <a:ext cx="8997696" cy="609600"/>
              <a:chOff x="530352" y="6016752"/>
              <a:chExt cx="8997696" cy="609600"/>
            </a:xfrm>
          </p:grpSpPr>
          <p:sp>
            <p:nvSpPr>
              <p:cNvPr id="94" name="Content block 606"/>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5" name="Content block 605"/>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6" name="Content block 604"/>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7" name="Content block 603"/>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8" name="Content block 602"/>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9" name="Content block 60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grpSp>
        <p:grpSp>
          <p:nvGrpSpPr>
            <p:cNvPr id="59" name="Group 500"/>
            <p:cNvGrpSpPr/>
            <p:nvPr userDrawn="1"/>
          </p:nvGrpSpPr>
          <p:grpSpPr>
            <a:xfrm>
              <a:off x="530352" y="5257800"/>
              <a:ext cx="8997696" cy="609600"/>
              <a:chOff x="530352" y="5257800"/>
              <a:chExt cx="8997696" cy="609600"/>
            </a:xfrm>
          </p:grpSpPr>
          <p:sp>
            <p:nvSpPr>
              <p:cNvPr id="88" name="Content block 506"/>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9" name="Content block 505"/>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0" name="Content block 504"/>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1" name="Content block 503"/>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2" name="Content block 502"/>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93" name="Content block 50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grpSp>
        <p:grpSp>
          <p:nvGrpSpPr>
            <p:cNvPr id="60" name="Group 400"/>
            <p:cNvGrpSpPr/>
            <p:nvPr userDrawn="1"/>
          </p:nvGrpSpPr>
          <p:grpSpPr>
            <a:xfrm>
              <a:off x="530352" y="4498848"/>
              <a:ext cx="8997696" cy="609600"/>
              <a:chOff x="530352" y="4498848"/>
              <a:chExt cx="8997696" cy="609600"/>
            </a:xfrm>
          </p:grpSpPr>
          <p:sp>
            <p:nvSpPr>
              <p:cNvPr id="82" name="Content block 406"/>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3" name="Content block 405"/>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4" name="Content block 404"/>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5" name="Content block 403"/>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6" name="Content block 402"/>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7" name="Content block 40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grpSp>
        <p:grpSp>
          <p:nvGrpSpPr>
            <p:cNvPr id="61" name="Group 300"/>
            <p:cNvGrpSpPr/>
            <p:nvPr userDrawn="1"/>
          </p:nvGrpSpPr>
          <p:grpSpPr>
            <a:xfrm>
              <a:off x="530352" y="3730752"/>
              <a:ext cx="8997696" cy="609600"/>
              <a:chOff x="530352" y="3730752"/>
              <a:chExt cx="8997696" cy="609600"/>
            </a:xfrm>
          </p:grpSpPr>
          <p:sp>
            <p:nvSpPr>
              <p:cNvPr id="76" name="Content block 306"/>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7" name="Content block 305"/>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8" name="Content block 304"/>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9" name="Content block 303"/>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0" name="Content block 302"/>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81" name="Content block 30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grpSp>
        <p:grpSp>
          <p:nvGrpSpPr>
            <p:cNvPr id="62" name="Group 200"/>
            <p:cNvGrpSpPr/>
            <p:nvPr userDrawn="1"/>
          </p:nvGrpSpPr>
          <p:grpSpPr>
            <a:xfrm>
              <a:off x="530352" y="2971800"/>
              <a:ext cx="8997696" cy="609600"/>
              <a:chOff x="530352" y="2971800"/>
              <a:chExt cx="8997696" cy="609600"/>
            </a:xfrm>
          </p:grpSpPr>
          <p:sp>
            <p:nvSpPr>
              <p:cNvPr id="70" name="Content block 206"/>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1" name="Content block 205"/>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2" name="Content block 204"/>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3" name="Content block 203"/>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4" name="Content block 202"/>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75" name="Content block 20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grpSp>
        <p:grpSp>
          <p:nvGrpSpPr>
            <p:cNvPr id="63" name="Group 100"/>
            <p:cNvGrpSpPr/>
            <p:nvPr userDrawn="1"/>
          </p:nvGrpSpPr>
          <p:grpSpPr>
            <a:xfrm>
              <a:off x="530352" y="2212848"/>
              <a:ext cx="8997696" cy="609600"/>
              <a:chOff x="530352" y="2212848"/>
              <a:chExt cx="8997696" cy="609600"/>
            </a:xfrm>
          </p:grpSpPr>
          <p:sp>
            <p:nvSpPr>
              <p:cNvPr id="64" name="Content block 106"/>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65" name="Content block 105"/>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66" name="Content block 104"/>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67" name="Content block 103"/>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68" name="Content block 102"/>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sp>
            <p:nvSpPr>
              <p:cNvPr id="69" name="Content block 10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s-ES" sz="1000" dirty="0">
                  <a:solidFill>
                    <a:srgbClr val="000000"/>
                  </a:solidFill>
                </a:endParaRPr>
              </a:p>
            </p:txBody>
          </p:sp>
        </p:grpSp>
      </p:grpSp>
      <p:sp>
        <p:nvSpPr>
          <p:cNvPr id="2" name="Title Placeholder 1"/>
          <p:cNvSpPr>
            <a:spLocks noGrp="1"/>
          </p:cNvSpPr>
          <p:nvPr>
            <p:ph type="title"/>
          </p:nvPr>
        </p:nvSpPr>
        <p:spPr>
          <a:xfrm>
            <a:off x="482138" y="1008529"/>
            <a:ext cx="8179724" cy="806824"/>
          </a:xfrm>
          <a:prstGeom prst="rect">
            <a:avLst/>
          </a:prstGeom>
        </p:spPr>
        <p:txBody>
          <a:bodyPr vert="horz" lIns="0" tIns="0" rIns="0" bIns="0" rtlCol="0" anchor="t" anchorCtr="0">
            <a:noAutofit/>
          </a:bodyPr>
          <a:lstStyle/>
          <a:p>
            <a:r>
              <a:rPr lang="es-ES" noProof="0" dirty="0" smtClean="0"/>
              <a:t>Haga clic para modificar el estilo de título del patrón</a:t>
            </a:r>
            <a:endParaRPr lang="es-ES" noProof="0" dirty="0"/>
          </a:p>
        </p:txBody>
      </p:sp>
      <p:sp>
        <p:nvSpPr>
          <p:cNvPr id="3" name="Text Placeholder 2"/>
          <p:cNvSpPr>
            <a:spLocks noGrp="1"/>
          </p:cNvSpPr>
          <p:nvPr>
            <p:ph type="body" idx="1"/>
          </p:nvPr>
        </p:nvSpPr>
        <p:spPr>
          <a:xfrm>
            <a:off x="482138" y="1952513"/>
            <a:ext cx="8179724" cy="3896958"/>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Date Placeholder 3"/>
          <p:cNvSpPr>
            <a:spLocks noGrp="1"/>
          </p:cNvSpPr>
          <p:nvPr>
            <p:ph type="dt" sz="half" idx="2"/>
          </p:nvPr>
        </p:nvSpPr>
        <p:spPr>
          <a:xfrm>
            <a:off x="7132320" y="6252882"/>
            <a:ext cx="1521229" cy="137160"/>
          </a:xfrm>
          <a:prstGeom prst="rect">
            <a:avLst/>
          </a:prstGeom>
        </p:spPr>
        <p:txBody>
          <a:bodyPr vert="horz" lIns="91429" tIns="45714" rIns="91429" bIns="45714" rtlCol="0" anchor="ctr"/>
          <a:lstStyle>
            <a:lvl1pPr algn="r">
              <a:defRPr sz="900">
                <a:solidFill>
                  <a:schemeClr val="tx1">
                    <a:tint val="75000"/>
                  </a:schemeClr>
                </a:solidFill>
                <a:latin typeface="Arial" pitchFamily="34" charset="0"/>
                <a:cs typeface="Arial" pitchFamily="34" charset="0"/>
              </a:defRPr>
            </a:lvl1pPr>
          </a:lstStyle>
          <a:p>
            <a:endParaRPr lang="es-ES" dirty="0">
              <a:solidFill>
                <a:srgbClr val="000000">
                  <a:tint val="75000"/>
                </a:srgbClr>
              </a:solidFill>
            </a:endParaRPr>
          </a:p>
        </p:txBody>
      </p:sp>
      <p:sp>
        <p:nvSpPr>
          <p:cNvPr id="5" name="Footer Placeholder 4"/>
          <p:cNvSpPr>
            <a:spLocks noGrp="1"/>
          </p:cNvSpPr>
          <p:nvPr>
            <p:ph type="ftr" sz="quarter" idx="3"/>
          </p:nvPr>
        </p:nvSpPr>
        <p:spPr>
          <a:xfrm>
            <a:off x="482138" y="6252882"/>
            <a:ext cx="5253644" cy="137160"/>
          </a:xfrm>
          <a:prstGeom prst="rect">
            <a:avLst/>
          </a:prstGeom>
        </p:spPr>
        <p:txBody>
          <a:bodyPr vert="horz" lIns="91429" tIns="45714" rIns="91429" bIns="45714" rtlCol="0" anchor="ctr"/>
          <a:lstStyle>
            <a:lvl1pPr algn="l">
              <a:defRPr sz="900">
                <a:solidFill>
                  <a:schemeClr val="tx1">
                    <a:tint val="75000"/>
                  </a:schemeClr>
                </a:solidFill>
                <a:latin typeface="Arial" pitchFamily="34" charset="0"/>
                <a:cs typeface="Arial" pitchFamily="34" charset="0"/>
              </a:defRPr>
            </a:lvl1pPr>
          </a:lstStyle>
          <a:p>
            <a:endParaRPr lang="es-ES" dirty="0">
              <a:solidFill>
                <a:srgbClr val="000000">
                  <a:tint val="75000"/>
                </a:srgbClr>
              </a:solidFill>
            </a:endParaRPr>
          </a:p>
        </p:txBody>
      </p:sp>
      <p:sp>
        <p:nvSpPr>
          <p:cNvPr id="6" name="Slide Number Placeholder 5"/>
          <p:cNvSpPr>
            <a:spLocks noGrp="1"/>
          </p:cNvSpPr>
          <p:nvPr>
            <p:ph type="sldNum" sz="quarter" idx="4"/>
          </p:nvPr>
        </p:nvSpPr>
        <p:spPr>
          <a:xfrm>
            <a:off x="7132320" y="6390042"/>
            <a:ext cx="1521229" cy="137160"/>
          </a:xfrm>
          <a:prstGeom prst="rect">
            <a:avLst/>
          </a:prstGeom>
        </p:spPr>
        <p:txBody>
          <a:bodyPr vert="horz" lIns="91429" tIns="45714" rIns="91429" bIns="45714" rtlCol="0" anchor="ctr"/>
          <a:lstStyle>
            <a:lvl1pPr algn="r">
              <a:defRPr sz="900">
                <a:solidFill>
                  <a:schemeClr val="tx1">
                    <a:tint val="75000"/>
                  </a:schemeClr>
                </a:solidFill>
                <a:latin typeface="Arial" pitchFamily="34" charset="0"/>
                <a:cs typeface="Arial" pitchFamily="34" charset="0"/>
              </a:defRPr>
            </a:lvl1pPr>
          </a:lstStyle>
          <a:p>
            <a:fld id="{4D5A39AF-FEF5-47AB-AA80-4C0BD4A8B092}" type="slidenum">
              <a:rPr lang="es-ES" smtClean="0">
                <a:solidFill>
                  <a:srgbClr val="000000">
                    <a:tint val="75000"/>
                  </a:srgbClr>
                </a:solidFill>
              </a:rPr>
              <a:pPr/>
              <a:t>‹Nº›</a:t>
            </a:fld>
            <a:endParaRPr lang="es-ES" dirty="0">
              <a:solidFill>
                <a:srgbClr val="000000">
                  <a:tint val="75000"/>
                </a:srgbClr>
              </a:solidFill>
            </a:endParaRPr>
          </a:p>
        </p:txBody>
      </p:sp>
    </p:spTree>
    <p:extLst>
      <p:ext uri="{BB962C8B-B14F-4D97-AF65-F5344CB8AC3E}">
        <p14:creationId xmlns:p14="http://schemas.microsoft.com/office/powerpoint/2010/main" val="18474770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Lst>
  <p:hf hdr="0" dt="0"/>
  <p:txStyles>
    <p:titleStyle>
      <a:lvl1pPr algn="l" defTabSz="914293" rtl="0" eaLnBrk="1" latinLnBrk="0" hangingPunct="1">
        <a:spcBef>
          <a:spcPct val="0"/>
        </a:spcBef>
        <a:buNone/>
        <a:defRPr sz="1600" b="1" i="1" kern="1200">
          <a:solidFill>
            <a:schemeClr val="tx1"/>
          </a:solidFill>
          <a:latin typeface="+mj-lt"/>
          <a:ea typeface="+mj-ea"/>
          <a:cs typeface="+mj-cs"/>
        </a:defRPr>
      </a:lvl1pPr>
    </p:titleStyle>
    <p:bodyStyle>
      <a:lvl1pPr marL="0" marR="0" indent="0" algn="l" defTabSz="914608" rtl="0" eaLnBrk="1" fontAlgn="base" latinLnBrk="0" hangingPunct="1">
        <a:lnSpc>
          <a:spcPct val="100000"/>
        </a:lnSpc>
        <a:spcBef>
          <a:spcPts val="0"/>
        </a:spcBef>
        <a:spcAft>
          <a:spcPts val="538"/>
        </a:spcAft>
        <a:buClr>
          <a:srgbClr val="000000"/>
        </a:buClr>
        <a:buSzTx/>
        <a:buFont typeface="Wingdings" pitchFamily="2" charset="2"/>
        <a:buNone/>
        <a:tabLst/>
        <a:defRPr sz="1000" kern="1200">
          <a:solidFill>
            <a:schemeClr val="tx1"/>
          </a:solidFill>
          <a:latin typeface="Georgia" pitchFamily="18" charset="0"/>
          <a:ea typeface="+mn-ea"/>
          <a:cs typeface="+mn-cs"/>
        </a:defRPr>
      </a:lvl1pPr>
      <a:lvl2pPr marL="210844" marR="0" indent="-205146" algn="l" defTabSz="914608" rtl="0" eaLnBrk="1" fontAlgn="base" latinLnBrk="0" hangingPunct="1">
        <a:lnSpc>
          <a:spcPct val="100000"/>
        </a:lnSpc>
        <a:spcBef>
          <a:spcPts val="0"/>
        </a:spcBef>
        <a:spcAft>
          <a:spcPts val="538"/>
        </a:spcAft>
        <a:buClr>
          <a:srgbClr val="000000"/>
        </a:buClr>
        <a:buSzTx/>
        <a:buFont typeface="Times New Roman" pitchFamily="18" charset="0"/>
        <a:buChar char="•"/>
        <a:tabLst/>
        <a:defRPr sz="1000" kern="1200">
          <a:solidFill>
            <a:schemeClr val="tx1"/>
          </a:solidFill>
          <a:latin typeface="Georgia" pitchFamily="18" charset="0"/>
          <a:ea typeface="+mn-ea"/>
          <a:cs typeface="+mn-cs"/>
        </a:defRPr>
      </a:lvl2pPr>
      <a:lvl3pPr marL="426703" marR="0" indent="-203721" algn="l" defTabSz="914608" rtl="0" eaLnBrk="1" fontAlgn="base" latinLnBrk="0" hangingPunct="1">
        <a:lnSpc>
          <a:spcPct val="100000"/>
        </a:lnSpc>
        <a:spcBef>
          <a:spcPts val="0"/>
        </a:spcBef>
        <a:spcAft>
          <a:spcPts val="538"/>
        </a:spcAft>
        <a:buClr>
          <a:srgbClr val="000000"/>
        </a:buClr>
        <a:buSzTx/>
        <a:buFont typeface="Arial" pitchFamily="34" charset="0"/>
        <a:buChar char="-"/>
        <a:tabLst/>
        <a:defRPr sz="1000" kern="1200">
          <a:solidFill>
            <a:schemeClr val="tx1"/>
          </a:solidFill>
          <a:latin typeface="Georgia" pitchFamily="18" charset="0"/>
          <a:ea typeface="+mn-ea"/>
          <a:cs typeface="+mn-cs"/>
        </a:defRPr>
      </a:lvl3pPr>
      <a:lvl4pPr marL="615437" marR="0" indent="-213351" algn="l" defTabSz="914608" rtl="0" eaLnBrk="1" fontAlgn="base" latinLnBrk="0" hangingPunct="1">
        <a:lnSpc>
          <a:spcPct val="100000"/>
        </a:lnSpc>
        <a:spcBef>
          <a:spcPts val="0"/>
        </a:spcBef>
        <a:spcAft>
          <a:spcPts val="538"/>
        </a:spcAft>
        <a:buClr>
          <a:srgbClr val="000000"/>
        </a:buClr>
        <a:buSzTx/>
        <a:buFont typeface="Georgia" pitchFamily="18" charset="0"/>
        <a:buChar char="◦"/>
        <a:tabLst/>
        <a:defRPr sz="1000" kern="1200">
          <a:solidFill>
            <a:schemeClr val="tx1"/>
          </a:solidFill>
          <a:latin typeface="Georgia" pitchFamily="18" charset="0"/>
          <a:ea typeface="+mn-ea"/>
          <a:cs typeface="+mn-cs"/>
        </a:defRPr>
      </a:lvl4pPr>
      <a:lvl5pPr marL="820583" marR="0" indent="-205146" algn="l" defTabSz="914608" rtl="0" eaLnBrk="1" fontAlgn="base" latinLnBrk="0" hangingPunct="1">
        <a:lnSpc>
          <a:spcPct val="100000"/>
        </a:lnSpc>
        <a:spcBef>
          <a:spcPts val="0"/>
        </a:spcBef>
        <a:spcAft>
          <a:spcPts val="538"/>
        </a:spcAft>
        <a:buClr>
          <a:srgbClr val="000000"/>
        </a:buClr>
        <a:buSzTx/>
        <a:buFont typeface="Georgia" pitchFamily="18" charset="0"/>
        <a:buChar char="›"/>
        <a:tabLst/>
        <a:defRPr sz="1000" kern="1200" baseline="0">
          <a:solidFill>
            <a:schemeClr val="tx1"/>
          </a:solidFill>
          <a:latin typeface="Georgia" pitchFamily="18" charset="0"/>
          <a:ea typeface="+mn-ea"/>
          <a:cs typeface="+mn-cs"/>
        </a:defRPr>
      </a:lvl5pPr>
      <a:lvl6pPr marL="213351" indent="-213351" algn="l" defTabSz="914293" rtl="0" eaLnBrk="1" latinLnBrk="0" hangingPunct="1">
        <a:lnSpc>
          <a:spcPct val="100000"/>
        </a:lnSpc>
        <a:spcBef>
          <a:spcPts val="0"/>
        </a:spcBef>
        <a:spcAft>
          <a:spcPts val="538"/>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703" indent="-205146" algn="l" defTabSz="914293" rtl="0" eaLnBrk="1" latinLnBrk="0" hangingPunct="1">
        <a:lnSpc>
          <a:spcPct val="100000"/>
        </a:lnSpc>
        <a:spcBef>
          <a:spcPts val="0"/>
        </a:spcBef>
        <a:spcAft>
          <a:spcPts val="538"/>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588" indent="-205146" algn="l" defTabSz="914293" rtl="0" eaLnBrk="1" latinLnBrk="0" hangingPunct="1">
        <a:lnSpc>
          <a:spcPct val="100000"/>
        </a:lnSpc>
        <a:spcBef>
          <a:spcPts val="0"/>
        </a:spcBef>
        <a:spcAft>
          <a:spcPts val="538"/>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4293" rtl="0" eaLnBrk="1" latinLnBrk="0" hangingPunct="1">
        <a:lnSpc>
          <a:spcPct val="100000"/>
        </a:lnSpc>
        <a:spcBef>
          <a:spcPts val="0"/>
        </a:spcBef>
        <a:spcAft>
          <a:spcPts val="538"/>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3719" y="686113"/>
            <a:ext cx="8076595" cy="9138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2051" name="Text Placeholder 2"/>
          <p:cNvSpPr>
            <a:spLocks noGrp="1"/>
          </p:cNvSpPr>
          <p:nvPr>
            <p:ph type="body" idx="1"/>
          </p:nvPr>
        </p:nvSpPr>
        <p:spPr bwMode="auto">
          <a:xfrm>
            <a:off x="533719" y="1753195"/>
            <a:ext cx="8076595" cy="44187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Slide Number Placeholder 5"/>
          <p:cNvSpPr>
            <a:spLocks noGrp="1"/>
          </p:cNvSpPr>
          <p:nvPr>
            <p:ph type="sldNum" sz="quarter" idx="4"/>
          </p:nvPr>
        </p:nvSpPr>
        <p:spPr>
          <a:xfrm>
            <a:off x="7086298" y="6477015"/>
            <a:ext cx="1527024" cy="151805"/>
          </a:xfrm>
          <a:prstGeom prst="rect">
            <a:avLst/>
          </a:prstGeom>
        </p:spPr>
        <p:txBody>
          <a:bodyPr vert="horz" wrap="square" lIns="0" tIns="0" rIns="0" bIns="0" numCol="1" anchor="t" anchorCtr="0" compatLnSpc="1">
            <a:prstTxWarp prst="textNoShape">
              <a:avLst/>
            </a:prstTxWarp>
            <a:noAutofit/>
          </a:bodyPr>
          <a:lstStyle>
            <a:lvl1pPr algn="r">
              <a:defRPr sz="900">
                <a:cs typeface="Arial" pitchFamily="34" charset="0"/>
              </a:defRPr>
            </a:lvl1pPr>
          </a:lstStyle>
          <a:p>
            <a:pPr defTabSz="934148" fontAlgn="base">
              <a:spcBef>
                <a:spcPct val="0"/>
              </a:spcBef>
              <a:spcAft>
                <a:spcPct val="0"/>
              </a:spcAft>
            </a:pPr>
            <a:fld id="{A59A4CAC-E53D-43AE-A217-06250BB2CF47}" type="slidenum">
              <a:rPr lang="en-GB" smtClean="0">
                <a:solidFill>
                  <a:srgbClr val="000000"/>
                </a:solidFill>
              </a:rPr>
              <a:pPr defTabSz="934148" fontAlgn="base">
                <a:spcBef>
                  <a:spcPct val="0"/>
                </a:spcBef>
                <a:spcAft>
                  <a:spcPct val="0"/>
                </a:spcAft>
              </a:pPr>
              <a:t>‹Nº›</a:t>
            </a:fld>
            <a:endParaRPr lang="en-GB" dirty="0">
              <a:solidFill>
                <a:srgbClr val="000000"/>
              </a:solidFill>
            </a:endParaRPr>
          </a:p>
        </p:txBody>
      </p:sp>
      <p:sp>
        <p:nvSpPr>
          <p:cNvPr id="7" name="Footer Placeholder 4"/>
          <p:cNvSpPr>
            <a:spLocks noGrp="1"/>
          </p:cNvSpPr>
          <p:nvPr>
            <p:ph type="ftr" sz="quarter" idx="3"/>
          </p:nvPr>
        </p:nvSpPr>
        <p:spPr>
          <a:xfrm>
            <a:off x="530679" y="6481058"/>
            <a:ext cx="5259916" cy="150317"/>
          </a:xfrm>
          <a:prstGeom prst="rect">
            <a:avLst/>
          </a:prstGeom>
        </p:spPr>
        <p:txBody>
          <a:bodyPr vert="horz" wrap="square" lIns="0" tIns="0" rIns="0" bIns="0" numCol="1" anchor="b" anchorCtr="0" compatLnSpc="1">
            <a:prstTxWarp prst="textNoShape">
              <a:avLst/>
            </a:prstTxWarp>
            <a:noAutofit/>
          </a:bodyPr>
          <a:lstStyle>
            <a:lvl1pPr>
              <a:defRPr sz="900">
                <a:cs typeface="Arial" pitchFamily="34" charset="0"/>
              </a:defRPr>
            </a:lvl1pPr>
          </a:lstStyle>
          <a:p>
            <a:pPr defTabSz="934148" fontAlgn="base">
              <a:spcBef>
                <a:spcPct val="0"/>
              </a:spcBef>
              <a:spcAft>
                <a:spcPct val="0"/>
              </a:spcAft>
            </a:pPr>
            <a:endParaRPr lang="en-GB" dirty="0">
              <a:solidFill>
                <a:srgbClr val="000000"/>
              </a:solidFill>
            </a:endParaRPr>
          </a:p>
        </p:txBody>
      </p:sp>
    </p:spTree>
    <p:extLst>
      <p:ext uri="{BB962C8B-B14F-4D97-AF65-F5344CB8AC3E}">
        <p14:creationId xmlns:p14="http://schemas.microsoft.com/office/powerpoint/2010/main" val="161462571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 id="2147483893" r:id="rId38"/>
    <p:sldLayoutId id="2147483894" r:id="rId39"/>
    <p:sldLayoutId id="2147483895" r:id="rId40"/>
    <p:sldLayoutId id="2147483896" r:id="rId41"/>
    <p:sldLayoutId id="2147483897" r:id="rId42"/>
    <p:sldLayoutId id="2147483898" r:id="rId43"/>
    <p:sldLayoutId id="2147483899" r:id="rId44"/>
    <p:sldLayoutId id="2147483900" r:id="rId45"/>
    <p:sldLayoutId id="2147483901" r:id="rId46"/>
    <p:sldLayoutId id="2147483902" r:id="rId47"/>
    <p:sldLayoutId id="2147483903" r:id="rId48"/>
    <p:sldLayoutId id="2147483904" r:id="rId49"/>
    <p:sldLayoutId id="2147483905" r:id="rId50"/>
    <p:sldLayoutId id="2147483906" r:id="rId51"/>
    <p:sldLayoutId id="2147483907" r:id="rId52"/>
    <p:sldLayoutId id="2147483908" r:id="rId53"/>
    <p:sldLayoutId id="2147483909" r:id="rId54"/>
    <p:sldLayoutId id="2147483910" r:id="rId55"/>
    <p:sldLayoutId id="2147483911" r:id="rId56"/>
    <p:sldLayoutId id="2147483912" r:id="rId57"/>
    <p:sldLayoutId id="2147483913" r:id="rId58"/>
    <p:sldLayoutId id="2147483914" r:id="rId59"/>
    <p:sldLayoutId id="2147483915" r:id="rId60"/>
    <p:sldLayoutId id="2147483916" r:id="rId61"/>
    <p:sldLayoutId id="2147483917" r:id="rId62"/>
    <p:sldLayoutId id="2147483918" r:id="rId63"/>
    <p:sldLayoutId id="2147483919" r:id="rId64"/>
    <p:sldLayoutId id="2147483920" r:id="rId65"/>
    <p:sldLayoutId id="2147483921" r:id="rId66"/>
    <p:sldLayoutId id="2147483922" r:id="rId67"/>
    <p:sldLayoutId id="2147483923" r:id="rId68"/>
    <p:sldLayoutId id="2147483924" r:id="rId69"/>
    <p:sldLayoutId id="2147483925" r:id="rId70"/>
    <p:sldLayoutId id="2147483926" r:id="rId71"/>
    <p:sldLayoutId id="2147483927" r:id="rId72"/>
    <p:sldLayoutId id="2147483928" r:id="rId73"/>
    <p:sldLayoutId id="2147483929" r:id="rId74"/>
    <p:sldLayoutId id="2147483930" r:id="rId75"/>
    <p:sldLayoutId id="2147483931" r:id="rId76"/>
    <p:sldLayoutId id="2147483932" r:id="rId77"/>
    <p:sldLayoutId id="2147483933" r:id="rId78"/>
  </p:sldLayoutIdLst>
  <p:hf hdr="0" dt="0"/>
  <p:txStyles>
    <p:titleStyle>
      <a:lvl1pPr algn="l" defTabSz="934148" rtl="0" eaLnBrk="0" fontAlgn="base" hangingPunct="0">
        <a:spcBef>
          <a:spcPct val="0"/>
        </a:spcBef>
        <a:spcAft>
          <a:spcPct val="0"/>
        </a:spcAft>
        <a:defRPr sz="2500" b="1" i="1" kern="1200">
          <a:solidFill>
            <a:schemeClr val="tx1"/>
          </a:solidFill>
          <a:latin typeface="+mj-lt"/>
          <a:ea typeface="+mj-ea"/>
          <a:cs typeface="+mj-cs"/>
        </a:defRPr>
      </a:lvl1pPr>
      <a:lvl2pPr algn="l" defTabSz="934148" rtl="0" eaLnBrk="0" fontAlgn="base" hangingPunct="0">
        <a:spcBef>
          <a:spcPct val="0"/>
        </a:spcBef>
        <a:spcAft>
          <a:spcPct val="0"/>
        </a:spcAft>
        <a:defRPr sz="2500" b="1" i="1">
          <a:solidFill>
            <a:schemeClr val="tx1"/>
          </a:solidFill>
          <a:latin typeface="Georgia" pitchFamily="18" charset="0"/>
        </a:defRPr>
      </a:lvl2pPr>
      <a:lvl3pPr algn="l" defTabSz="934148" rtl="0" eaLnBrk="0" fontAlgn="base" hangingPunct="0">
        <a:spcBef>
          <a:spcPct val="0"/>
        </a:spcBef>
        <a:spcAft>
          <a:spcPct val="0"/>
        </a:spcAft>
        <a:defRPr sz="2500" b="1" i="1">
          <a:solidFill>
            <a:schemeClr val="tx1"/>
          </a:solidFill>
          <a:latin typeface="Georgia" pitchFamily="18" charset="0"/>
        </a:defRPr>
      </a:lvl3pPr>
      <a:lvl4pPr algn="l" defTabSz="934148" rtl="0" eaLnBrk="0" fontAlgn="base" hangingPunct="0">
        <a:spcBef>
          <a:spcPct val="0"/>
        </a:spcBef>
        <a:spcAft>
          <a:spcPct val="0"/>
        </a:spcAft>
        <a:defRPr sz="2500" b="1" i="1">
          <a:solidFill>
            <a:schemeClr val="tx1"/>
          </a:solidFill>
          <a:latin typeface="Georgia" pitchFamily="18" charset="0"/>
        </a:defRPr>
      </a:lvl4pPr>
      <a:lvl5pPr algn="l" defTabSz="934148" rtl="0" eaLnBrk="0" fontAlgn="base" hangingPunct="0">
        <a:spcBef>
          <a:spcPct val="0"/>
        </a:spcBef>
        <a:spcAft>
          <a:spcPct val="0"/>
        </a:spcAft>
        <a:defRPr sz="2500" b="1" i="1">
          <a:solidFill>
            <a:schemeClr val="tx1"/>
          </a:solidFill>
          <a:latin typeface="Georgia" pitchFamily="18" charset="0"/>
        </a:defRPr>
      </a:lvl5pPr>
      <a:lvl6pPr marL="431799" algn="l" defTabSz="935563" rtl="0" fontAlgn="base">
        <a:spcBef>
          <a:spcPct val="0"/>
        </a:spcBef>
        <a:spcAft>
          <a:spcPct val="0"/>
        </a:spcAft>
        <a:defRPr sz="2500" b="1" i="1">
          <a:solidFill>
            <a:schemeClr val="tx1"/>
          </a:solidFill>
          <a:latin typeface="Georgia" pitchFamily="18" charset="0"/>
        </a:defRPr>
      </a:lvl6pPr>
      <a:lvl7pPr marL="863598" algn="l" defTabSz="935563" rtl="0" fontAlgn="base">
        <a:spcBef>
          <a:spcPct val="0"/>
        </a:spcBef>
        <a:spcAft>
          <a:spcPct val="0"/>
        </a:spcAft>
        <a:defRPr sz="2500" b="1" i="1">
          <a:solidFill>
            <a:schemeClr val="tx1"/>
          </a:solidFill>
          <a:latin typeface="Georgia" pitchFamily="18" charset="0"/>
        </a:defRPr>
      </a:lvl7pPr>
      <a:lvl8pPr marL="1295394" algn="l" defTabSz="935563" rtl="0" fontAlgn="base">
        <a:spcBef>
          <a:spcPct val="0"/>
        </a:spcBef>
        <a:spcAft>
          <a:spcPct val="0"/>
        </a:spcAft>
        <a:defRPr sz="2500" b="1" i="1">
          <a:solidFill>
            <a:schemeClr val="tx1"/>
          </a:solidFill>
          <a:latin typeface="Georgia" pitchFamily="18" charset="0"/>
        </a:defRPr>
      </a:lvl8pPr>
      <a:lvl9pPr marL="1727196" algn="l" defTabSz="935563" rtl="0" fontAlgn="base">
        <a:spcBef>
          <a:spcPct val="0"/>
        </a:spcBef>
        <a:spcAft>
          <a:spcPct val="0"/>
        </a:spcAft>
        <a:defRPr sz="2500" b="1" i="1">
          <a:solidFill>
            <a:schemeClr val="tx1"/>
          </a:solidFill>
          <a:latin typeface="Georgia" pitchFamily="18" charset="0"/>
        </a:defRPr>
      </a:lvl9pPr>
    </p:titleStyle>
    <p:bodyStyle>
      <a:lvl1pPr marL="322379" indent="-602776" algn="l" defTabSz="934148" rtl="0" eaLnBrk="0" fontAlgn="base" hangingPunct="0">
        <a:spcBef>
          <a:spcPct val="0"/>
        </a:spcBef>
        <a:spcAft>
          <a:spcPts val="922"/>
        </a:spcAft>
        <a:buClr>
          <a:schemeClr val="tx1"/>
        </a:buClr>
        <a:defRPr sz="2100" kern="1200">
          <a:solidFill>
            <a:schemeClr val="tx1"/>
          </a:solidFill>
          <a:latin typeface="Georgia" pitchFamily="18" charset="0"/>
          <a:ea typeface="+mn-ea"/>
          <a:cs typeface="+mn-cs"/>
        </a:defRPr>
      </a:lvl1pPr>
      <a:lvl2pPr marL="278896" indent="-278896" algn="l" defTabSz="934148" rtl="0" eaLnBrk="0" fontAlgn="base" hangingPunct="0">
        <a:spcBef>
          <a:spcPct val="0"/>
        </a:spcBef>
        <a:spcAft>
          <a:spcPts val="922"/>
        </a:spcAft>
        <a:buClr>
          <a:schemeClr val="tx1"/>
        </a:buClr>
        <a:buFont typeface="Georgia" pitchFamily="18" charset="0"/>
        <a:buChar char="•"/>
        <a:defRPr sz="2100" kern="1200">
          <a:solidFill>
            <a:schemeClr val="tx1"/>
          </a:solidFill>
          <a:latin typeface="Georgia" pitchFamily="18" charset="0"/>
          <a:ea typeface="+mn-ea"/>
          <a:cs typeface="+mn-cs"/>
        </a:defRPr>
      </a:lvl2pPr>
      <a:lvl3pPr marL="559288" indent="-278896" algn="l" defTabSz="934148" rtl="0" eaLnBrk="0" fontAlgn="base" hangingPunct="0">
        <a:spcBef>
          <a:spcPct val="0"/>
        </a:spcBef>
        <a:spcAft>
          <a:spcPts val="922"/>
        </a:spcAft>
        <a:buClr>
          <a:schemeClr val="tx1"/>
        </a:buClr>
        <a:buFont typeface="Georgia" pitchFamily="18" charset="0"/>
        <a:buChar char="-"/>
        <a:defRPr sz="2100" kern="1200">
          <a:solidFill>
            <a:schemeClr val="tx1"/>
          </a:solidFill>
          <a:latin typeface="Georgia" pitchFamily="18" charset="0"/>
          <a:ea typeface="+mn-ea"/>
          <a:cs typeface="+mn-cs"/>
        </a:defRPr>
      </a:lvl3pPr>
      <a:lvl4pPr marL="841183" indent="-278896" algn="l" defTabSz="934148" rtl="0" eaLnBrk="0" fontAlgn="base" hangingPunct="0">
        <a:spcBef>
          <a:spcPct val="0"/>
        </a:spcBef>
        <a:spcAft>
          <a:spcPts val="922"/>
        </a:spcAft>
        <a:buClr>
          <a:schemeClr val="tx1"/>
        </a:buClr>
        <a:buFont typeface="Georgia" pitchFamily="18" charset="0"/>
        <a:buChar char="◦"/>
        <a:defRPr sz="2100" kern="1200">
          <a:solidFill>
            <a:schemeClr val="tx1"/>
          </a:solidFill>
          <a:latin typeface="Georgia" pitchFamily="18" charset="0"/>
          <a:ea typeface="+mn-ea"/>
          <a:cs typeface="+mn-cs"/>
        </a:defRPr>
      </a:lvl4pPr>
      <a:lvl5pPr marL="1121578" indent="-278896" algn="l" defTabSz="934148" rtl="0" eaLnBrk="0" fontAlgn="base" hangingPunct="0">
        <a:spcBef>
          <a:spcPct val="0"/>
        </a:spcBef>
        <a:spcAft>
          <a:spcPts val="922"/>
        </a:spcAft>
        <a:buClr>
          <a:schemeClr val="tx1"/>
        </a:buClr>
        <a:buFont typeface="Georgia" pitchFamily="18" charset="0"/>
        <a:buChar char="›"/>
        <a:defRPr sz="2100" kern="1200">
          <a:solidFill>
            <a:schemeClr val="tx1"/>
          </a:solidFill>
          <a:latin typeface="Georgia" pitchFamily="18" charset="0"/>
          <a:ea typeface="+mn-ea"/>
          <a:cs typeface="+mn-cs"/>
        </a:defRPr>
      </a:lvl5pPr>
      <a:lvl6pPr marL="280888" marR="0" indent="-280888" algn="l" defTabSz="936290" rtl="0" eaLnBrk="1" fontAlgn="auto" latinLnBrk="0" hangingPunct="1">
        <a:lnSpc>
          <a:spcPct val="100000"/>
        </a:lnSpc>
        <a:spcBef>
          <a:spcPts val="0"/>
        </a:spcBef>
        <a:spcAft>
          <a:spcPts val="923"/>
        </a:spcAft>
        <a:buClr>
          <a:schemeClr val="tx1"/>
        </a:buClr>
        <a:buSzPct val="100000"/>
        <a:buFont typeface="+mj-lt"/>
        <a:buAutoNum type="arabicPeriod"/>
        <a:tabLst/>
        <a:defRPr sz="2100" kern="1200" baseline="0">
          <a:solidFill>
            <a:schemeClr val="tx1"/>
          </a:solidFill>
          <a:latin typeface="Georgia" pitchFamily="18" charset="0"/>
          <a:ea typeface="+mn-ea"/>
          <a:cs typeface="+mn-cs"/>
        </a:defRPr>
      </a:lvl6pPr>
      <a:lvl7pPr marL="561775" indent="-280888" algn="l" defTabSz="936290" rtl="0" eaLnBrk="1" latinLnBrk="0" hangingPunct="1">
        <a:lnSpc>
          <a:spcPct val="100000"/>
        </a:lnSpc>
        <a:spcBef>
          <a:spcPts val="0"/>
        </a:spcBef>
        <a:spcAft>
          <a:spcPts val="923"/>
        </a:spcAft>
        <a:buSzPct val="100000"/>
        <a:buFont typeface="+mj-lt"/>
        <a:buAutoNum type="alphaLcPeriod"/>
        <a:defRPr sz="2100" kern="1200" baseline="0">
          <a:solidFill>
            <a:schemeClr val="tx1"/>
          </a:solidFill>
          <a:latin typeface="Georgia" pitchFamily="18" charset="0"/>
          <a:ea typeface="+mn-ea"/>
          <a:cs typeface="+mn-cs"/>
        </a:defRPr>
      </a:lvl7pPr>
      <a:lvl8pPr marL="842660" indent="-280888" algn="l" defTabSz="936290" rtl="0" eaLnBrk="1" latinLnBrk="0" hangingPunct="1">
        <a:lnSpc>
          <a:spcPct val="100000"/>
        </a:lnSpc>
        <a:spcBef>
          <a:spcPts val="0"/>
        </a:spcBef>
        <a:spcAft>
          <a:spcPts val="923"/>
        </a:spcAft>
        <a:buSzPct val="100000"/>
        <a:buFont typeface="+mj-lt"/>
        <a:buAutoNum type="romanLcPeriod"/>
        <a:defRPr sz="2100" kern="1200" baseline="0">
          <a:solidFill>
            <a:schemeClr val="tx1"/>
          </a:solidFill>
          <a:latin typeface="Georgia" pitchFamily="18" charset="0"/>
          <a:ea typeface="+mn-ea"/>
          <a:cs typeface="+mn-cs"/>
        </a:defRPr>
      </a:lvl8pPr>
      <a:lvl9pPr marL="0" indent="-280888" algn="l" defTabSz="936290" rtl="0" eaLnBrk="1" latinLnBrk="0" hangingPunct="1">
        <a:lnSpc>
          <a:spcPct val="100000"/>
        </a:lnSpc>
        <a:spcBef>
          <a:spcPts val="0"/>
        </a:spcBef>
        <a:spcAft>
          <a:spcPts val="923"/>
        </a:spcAft>
        <a:buFont typeface="Arial" pitchFamily="34" charset="0"/>
        <a:buNone/>
        <a:defRPr sz="2100" b="1" kern="1200" baseline="0">
          <a:solidFill>
            <a:schemeClr val="tx2"/>
          </a:solidFill>
          <a:latin typeface="Georgia" pitchFamily="18" charset="0"/>
          <a:ea typeface="+mn-ea"/>
          <a:cs typeface="+mn-cs"/>
        </a:defRPr>
      </a:lvl9pPr>
    </p:bodyStyle>
    <p:otherStyle>
      <a:defPPr>
        <a:defRPr lang="en-US"/>
      </a:defPPr>
      <a:lvl1pPr marL="0" algn="l" defTabSz="936290" rtl="0" eaLnBrk="1" latinLnBrk="0" hangingPunct="1">
        <a:defRPr sz="1900" kern="1200">
          <a:solidFill>
            <a:schemeClr val="tx1"/>
          </a:solidFill>
          <a:latin typeface="+mn-lt"/>
          <a:ea typeface="+mn-ea"/>
          <a:cs typeface="+mn-cs"/>
        </a:defRPr>
      </a:lvl1pPr>
      <a:lvl2pPr marL="468144" algn="l" defTabSz="936290" rtl="0" eaLnBrk="1" latinLnBrk="0" hangingPunct="1">
        <a:defRPr sz="1900" kern="1200">
          <a:solidFill>
            <a:schemeClr val="tx1"/>
          </a:solidFill>
          <a:latin typeface="+mn-lt"/>
          <a:ea typeface="+mn-ea"/>
          <a:cs typeface="+mn-cs"/>
        </a:defRPr>
      </a:lvl2pPr>
      <a:lvl3pPr marL="936290" algn="l" defTabSz="936290" rtl="0" eaLnBrk="1" latinLnBrk="0" hangingPunct="1">
        <a:defRPr sz="1900" kern="1200">
          <a:solidFill>
            <a:schemeClr val="tx1"/>
          </a:solidFill>
          <a:latin typeface="+mn-lt"/>
          <a:ea typeface="+mn-ea"/>
          <a:cs typeface="+mn-cs"/>
        </a:defRPr>
      </a:lvl3pPr>
      <a:lvl4pPr marL="1404435" algn="l" defTabSz="936290" rtl="0" eaLnBrk="1" latinLnBrk="0" hangingPunct="1">
        <a:defRPr sz="1900" kern="1200">
          <a:solidFill>
            <a:schemeClr val="tx1"/>
          </a:solidFill>
          <a:latin typeface="+mn-lt"/>
          <a:ea typeface="+mn-ea"/>
          <a:cs typeface="+mn-cs"/>
        </a:defRPr>
      </a:lvl4pPr>
      <a:lvl5pPr marL="1872581" algn="l" defTabSz="936290" rtl="0" eaLnBrk="1" latinLnBrk="0" hangingPunct="1">
        <a:defRPr sz="1900" kern="1200">
          <a:solidFill>
            <a:schemeClr val="tx1"/>
          </a:solidFill>
          <a:latin typeface="+mn-lt"/>
          <a:ea typeface="+mn-ea"/>
          <a:cs typeface="+mn-cs"/>
        </a:defRPr>
      </a:lvl5pPr>
      <a:lvl6pPr marL="2340725" algn="l" defTabSz="936290" rtl="0" eaLnBrk="1" latinLnBrk="0" hangingPunct="1">
        <a:defRPr sz="1900" kern="1200">
          <a:solidFill>
            <a:schemeClr val="tx1"/>
          </a:solidFill>
          <a:latin typeface="+mn-lt"/>
          <a:ea typeface="+mn-ea"/>
          <a:cs typeface="+mn-cs"/>
        </a:defRPr>
      </a:lvl6pPr>
      <a:lvl7pPr marL="2808871" algn="l" defTabSz="936290" rtl="0" eaLnBrk="1" latinLnBrk="0" hangingPunct="1">
        <a:defRPr sz="1900" kern="1200">
          <a:solidFill>
            <a:schemeClr val="tx1"/>
          </a:solidFill>
          <a:latin typeface="+mn-lt"/>
          <a:ea typeface="+mn-ea"/>
          <a:cs typeface="+mn-cs"/>
        </a:defRPr>
      </a:lvl7pPr>
      <a:lvl8pPr marL="3277017" algn="l" defTabSz="936290" rtl="0" eaLnBrk="1" latinLnBrk="0" hangingPunct="1">
        <a:defRPr sz="1900" kern="1200">
          <a:solidFill>
            <a:schemeClr val="tx1"/>
          </a:solidFill>
          <a:latin typeface="+mn-lt"/>
          <a:ea typeface="+mn-ea"/>
          <a:cs typeface="+mn-cs"/>
        </a:defRPr>
      </a:lvl8pPr>
      <a:lvl9pPr marL="3745161" algn="l" defTabSz="93629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894" y="686221"/>
            <a:ext cx="8076214" cy="91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a:t>
            </a:r>
            <a:br>
              <a:rPr lang="en-GB" altLang="en-US" smtClean="0"/>
            </a:br>
            <a:r>
              <a:rPr lang="en-GB" altLang="en-US" smtClean="0"/>
              <a:t>Master title style</a:t>
            </a:r>
          </a:p>
        </p:txBody>
      </p:sp>
      <p:sp>
        <p:nvSpPr>
          <p:cNvPr id="1027" name="Text Placeholder 2"/>
          <p:cNvSpPr>
            <a:spLocks noGrp="1"/>
          </p:cNvSpPr>
          <p:nvPr>
            <p:ph type="body" idx="1"/>
          </p:nvPr>
        </p:nvSpPr>
        <p:spPr bwMode="auto">
          <a:xfrm>
            <a:off x="533894" y="1751962"/>
            <a:ext cx="8076214" cy="44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Slide Number Placeholder 5"/>
          <p:cNvSpPr>
            <a:spLocks noGrp="1"/>
          </p:cNvSpPr>
          <p:nvPr>
            <p:ph type="sldNum" sz="quarter" idx="4"/>
          </p:nvPr>
        </p:nvSpPr>
        <p:spPr>
          <a:xfrm>
            <a:off x="7086349" y="6477080"/>
            <a:ext cx="1526645" cy="152649"/>
          </a:xfrm>
          <a:prstGeom prst="rect">
            <a:avLst/>
          </a:prstGeom>
        </p:spPr>
        <p:txBody>
          <a:bodyPr lIns="0" tIns="0" rIns="0" bIns="0" anchor="t" anchorCtr="0">
            <a:noAutofit/>
          </a:bodyPr>
          <a:lstStyle>
            <a:lvl1pPr algn="r" defTabSz="914146" fontAlgn="auto">
              <a:spcBef>
                <a:spcPts val="0"/>
              </a:spcBef>
              <a:spcAft>
                <a:spcPts val="0"/>
              </a:spcAft>
              <a:defRPr sz="1000">
                <a:solidFill>
                  <a:schemeClr val="tx1"/>
                </a:solidFill>
                <a:latin typeface="Arial" pitchFamily="34" charset="0"/>
                <a:cs typeface="Arial" pitchFamily="34" charset="0"/>
              </a:defRPr>
            </a:lvl1pPr>
          </a:lstStyle>
          <a:p>
            <a:pPr>
              <a:defRPr/>
            </a:pPr>
            <a:fld id="{57D056C4-9456-4AAE-B6D1-CFF4C97C7121}" type="slidenum">
              <a:rPr lang="en-GB">
                <a:solidFill>
                  <a:srgbClr val="000000"/>
                </a:solidFill>
              </a:rPr>
              <a:pPr>
                <a:defRPr/>
              </a:pPr>
              <a:t>‹Nº›</a:t>
            </a:fld>
            <a:endParaRPr lang="en-GB" dirty="0">
              <a:solidFill>
                <a:srgbClr val="000000"/>
              </a:solidFill>
            </a:endParaRPr>
          </a:p>
        </p:txBody>
      </p:sp>
      <p:sp>
        <p:nvSpPr>
          <p:cNvPr id="6" name="Date Placeholder 3"/>
          <p:cNvSpPr>
            <a:spLocks noGrp="1"/>
          </p:cNvSpPr>
          <p:nvPr>
            <p:ph type="dt" sz="half" idx="2"/>
          </p:nvPr>
        </p:nvSpPr>
        <p:spPr>
          <a:xfrm>
            <a:off x="7086350" y="6324431"/>
            <a:ext cx="1523759" cy="152649"/>
          </a:xfrm>
          <a:prstGeom prst="rect">
            <a:avLst/>
          </a:prstGeom>
        </p:spPr>
        <p:txBody>
          <a:bodyPr lIns="0" tIns="0" rIns="0" bIns="0" anchor="t" anchorCtr="0">
            <a:noAutofit/>
          </a:bodyPr>
          <a:lstStyle>
            <a:lvl1pPr algn="r" defTabSz="914146" fontAlgn="auto">
              <a:spcBef>
                <a:spcPts val="0"/>
              </a:spcBef>
              <a:spcAft>
                <a:spcPts val="0"/>
              </a:spcAft>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
        <p:nvSpPr>
          <p:cNvPr id="7" name="Footer Placeholder 4"/>
          <p:cNvSpPr>
            <a:spLocks noGrp="1"/>
          </p:cNvSpPr>
          <p:nvPr>
            <p:ph type="ftr" sz="quarter" idx="3"/>
          </p:nvPr>
        </p:nvSpPr>
        <p:spPr>
          <a:xfrm>
            <a:off x="531009" y="6324431"/>
            <a:ext cx="5259568" cy="151249"/>
          </a:xfrm>
          <a:prstGeom prst="rect">
            <a:avLst/>
          </a:prstGeom>
        </p:spPr>
        <p:txBody>
          <a:bodyPr vert="horz" lIns="0" tIns="0" rIns="0" bIns="0" anchor="b" anchorCtr="0">
            <a:noAutofit/>
          </a:bodyPr>
          <a:lstStyle>
            <a:lvl1pPr algn="l" defTabSz="914146" fontAlgn="auto">
              <a:spcBef>
                <a:spcPts val="0"/>
              </a:spcBef>
              <a:spcAft>
                <a:spcPts val="0"/>
              </a:spcAft>
              <a:defRPr sz="1000">
                <a:solidFill>
                  <a:schemeClr val="tx1"/>
                </a:solidFill>
                <a:latin typeface="Arial" pitchFamily="34" charset="0"/>
                <a:cs typeface="Arial" pitchFamily="34" charset="0"/>
              </a:defRPr>
            </a:lvl1pPr>
          </a:lstStyle>
          <a:p>
            <a:pPr>
              <a:defRPr/>
            </a:pPr>
            <a:endParaRPr lang="en-GB" dirty="0">
              <a:solidFill>
                <a:srgbClr val="000000"/>
              </a:solidFill>
            </a:endParaRPr>
          </a:p>
        </p:txBody>
      </p:sp>
    </p:spTree>
    <p:extLst>
      <p:ext uri="{BB962C8B-B14F-4D97-AF65-F5344CB8AC3E}">
        <p14:creationId xmlns:p14="http://schemas.microsoft.com/office/powerpoint/2010/main" val="102913580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Lst>
  <p:hf hdr="0" dt="0"/>
  <p:txStyles>
    <p:title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p:titleStyle>
    <p:bodyStyle>
      <a:lvl1pPr indent="-273435" algn="l" defTabSz="912873" rtl="0" eaLnBrk="0" fontAlgn="base" hangingPunct="0">
        <a:spcBef>
          <a:spcPct val="0"/>
        </a:spcBef>
        <a:spcAft>
          <a:spcPts val="897"/>
        </a:spcAft>
        <a:buClr>
          <a:schemeClr val="tx1"/>
        </a:buClr>
        <a:defRPr sz="2000" kern="1200">
          <a:solidFill>
            <a:schemeClr val="tx1"/>
          </a:solidFill>
          <a:latin typeface="Georgia" pitchFamily="18" charset="0"/>
          <a:ea typeface="+mn-ea"/>
          <a:cs typeface="+mn-cs"/>
        </a:defRPr>
      </a:lvl1pPr>
      <a:lvl2pPr marL="273435"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2pPr>
      <a:lvl3pPr marL="548293"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3pPr>
      <a:lvl4pPr marL="821728"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4pPr>
      <a:lvl5pPr marL="1096587" indent="-273435" algn="l" defTabSz="912873" rtl="0" eaLnBrk="0" fontAlgn="base" hangingPunct="0">
        <a:spcBef>
          <a:spcPct val="0"/>
        </a:spcBef>
        <a:spcAft>
          <a:spcPts val="897"/>
        </a:spcAft>
        <a:buClr>
          <a:schemeClr val="tx1"/>
        </a:buClr>
        <a:buFont typeface="Georgia" pitchFamily="18" charset="0"/>
        <a:buChar char="›"/>
        <a:defRPr sz="2000" kern="1200">
          <a:solidFill>
            <a:schemeClr val="tx1"/>
          </a:solidFill>
          <a:latin typeface="Georgia" pitchFamily="18" charset="0"/>
          <a:ea typeface="+mn-ea"/>
          <a:cs typeface="+mn-cs"/>
        </a:defRPr>
      </a:lvl5pPr>
      <a:lvl6pPr marL="274244" marR="0" indent="-274244" algn="l" defTabSz="914146"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488" indent="-274244" algn="l" defTabSz="914146"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732" indent="-274244" algn="l" defTabSz="914146"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244" algn="l" defTabSz="914146"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146" rtl="0" eaLnBrk="1" latinLnBrk="0" hangingPunct="1">
        <a:defRPr sz="1800" kern="1200">
          <a:solidFill>
            <a:schemeClr val="tx1"/>
          </a:solidFill>
          <a:latin typeface="+mn-lt"/>
          <a:ea typeface="+mn-ea"/>
          <a:cs typeface="+mn-cs"/>
        </a:defRPr>
      </a:lvl1pPr>
      <a:lvl2pPr marL="457074" algn="l" defTabSz="914146" rtl="0" eaLnBrk="1" latinLnBrk="0" hangingPunct="1">
        <a:defRPr sz="1800" kern="1200">
          <a:solidFill>
            <a:schemeClr val="tx1"/>
          </a:solidFill>
          <a:latin typeface="+mn-lt"/>
          <a:ea typeface="+mn-ea"/>
          <a:cs typeface="+mn-cs"/>
        </a:defRPr>
      </a:lvl2pPr>
      <a:lvl3pPr marL="914146" algn="l" defTabSz="914146" rtl="0" eaLnBrk="1" latinLnBrk="0" hangingPunct="1">
        <a:defRPr sz="1800" kern="1200">
          <a:solidFill>
            <a:schemeClr val="tx1"/>
          </a:solidFill>
          <a:latin typeface="+mn-lt"/>
          <a:ea typeface="+mn-ea"/>
          <a:cs typeface="+mn-cs"/>
        </a:defRPr>
      </a:lvl3pPr>
      <a:lvl4pPr marL="1371220" algn="l" defTabSz="914146" rtl="0" eaLnBrk="1" latinLnBrk="0" hangingPunct="1">
        <a:defRPr sz="1800" kern="1200">
          <a:solidFill>
            <a:schemeClr val="tx1"/>
          </a:solidFill>
          <a:latin typeface="+mn-lt"/>
          <a:ea typeface="+mn-ea"/>
          <a:cs typeface="+mn-cs"/>
        </a:defRPr>
      </a:lvl4pPr>
      <a:lvl5pPr marL="1828293" algn="l" defTabSz="914146" rtl="0" eaLnBrk="1" latinLnBrk="0" hangingPunct="1">
        <a:defRPr sz="1800" kern="1200">
          <a:solidFill>
            <a:schemeClr val="tx1"/>
          </a:solidFill>
          <a:latin typeface="+mn-lt"/>
          <a:ea typeface="+mn-ea"/>
          <a:cs typeface="+mn-cs"/>
        </a:defRPr>
      </a:lvl5pPr>
      <a:lvl6pPr marL="2285366" algn="l" defTabSz="914146" rtl="0" eaLnBrk="1" latinLnBrk="0" hangingPunct="1">
        <a:defRPr sz="1800" kern="1200">
          <a:solidFill>
            <a:schemeClr val="tx1"/>
          </a:solidFill>
          <a:latin typeface="+mn-lt"/>
          <a:ea typeface="+mn-ea"/>
          <a:cs typeface="+mn-cs"/>
        </a:defRPr>
      </a:lvl6pPr>
      <a:lvl7pPr marL="2742439" algn="l" defTabSz="914146" rtl="0" eaLnBrk="1" latinLnBrk="0" hangingPunct="1">
        <a:defRPr sz="1800" kern="1200">
          <a:solidFill>
            <a:schemeClr val="tx1"/>
          </a:solidFill>
          <a:latin typeface="+mn-lt"/>
          <a:ea typeface="+mn-ea"/>
          <a:cs typeface="+mn-cs"/>
        </a:defRPr>
      </a:lvl7pPr>
      <a:lvl8pPr marL="3199513" algn="l" defTabSz="914146" rtl="0" eaLnBrk="1" latinLnBrk="0" hangingPunct="1">
        <a:defRPr sz="1800" kern="1200">
          <a:solidFill>
            <a:schemeClr val="tx1"/>
          </a:solidFill>
          <a:latin typeface="+mn-lt"/>
          <a:ea typeface="+mn-ea"/>
          <a:cs typeface="+mn-cs"/>
        </a:defRPr>
      </a:lvl8pPr>
      <a:lvl9pPr marL="3656586" algn="l" defTabSz="9141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s-ES" noProof="0" dirty="0" err="1" smtClean="0"/>
              <a:t>Click</a:t>
            </a:r>
            <a:r>
              <a:rPr lang="es-ES" noProof="0" dirty="0" smtClean="0"/>
              <a:t> to </a:t>
            </a:r>
            <a:r>
              <a:rPr lang="es-ES" noProof="0" dirty="0" err="1" smtClean="0"/>
              <a:t>edit</a:t>
            </a:r>
            <a:r>
              <a:rPr lang="es-ES" noProof="0" dirty="0" smtClean="0"/>
              <a:t/>
            </a:r>
            <a:br>
              <a:rPr lang="es-ES" noProof="0" dirty="0" smtClean="0"/>
            </a:br>
            <a:r>
              <a:rPr lang="es-ES" noProof="0" dirty="0" smtClean="0"/>
              <a:t>Master </a:t>
            </a:r>
            <a:r>
              <a:rPr lang="es-ES" noProof="0" dirty="0" err="1" smtClean="0"/>
              <a:t>title</a:t>
            </a:r>
            <a:r>
              <a:rPr lang="es-ES" noProof="0" dirty="0" smtClean="0"/>
              <a:t> </a:t>
            </a:r>
            <a:r>
              <a:rPr lang="es-ES" noProof="0" dirty="0" err="1" smtClean="0"/>
              <a:t>style</a:t>
            </a:r>
            <a:endParaRPr lang="es-E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defTabSz="914400"/>
            <a:fld id="{9EBD5762-3BDC-484D-9503-7EA6D5A9A8CE}" type="slidenum">
              <a:rPr lang="es-ES" smtClean="0">
                <a:solidFill>
                  <a:srgbClr val="000000"/>
                </a:solidFill>
              </a:rPr>
              <a:pPr defTabSz="914400"/>
              <a:t>‹Nº›</a:t>
            </a:fld>
            <a:endParaRPr lang="es-ES"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defTabSz="914400"/>
            <a:endParaRPr lang="es-ES" dirty="0">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defTabSz="914400"/>
            <a:endParaRPr lang="es-ES" dirty="0">
              <a:solidFill>
                <a:srgbClr val="000000"/>
              </a:solidFill>
            </a:endParaRPr>
          </a:p>
        </p:txBody>
      </p:sp>
    </p:spTree>
    <p:extLst>
      <p:ext uri="{BB962C8B-B14F-4D97-AF65-F5344CB8AC3E}">
        <p14:creationId xmlns:p14="http://schemas.microsoft.com/office/powerpoint/2010/main" val="588407518"/>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Lst>
  <p:hf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s-ES" noProof="0" dirty="0" err="1" smtClean="0"/>
              <a:t>Click</a:t>
            </a:r>
            <a:r>
              <a:rPr lang="es-ES" noProof="0" dirty="0" smtClean="0"/>
              <a:t> to </a:t>
            </a:r>
            <a:r>
              <a:rPr lang="es-ES" noProof="0" dirty="0" err="1" smtClean="0"/>
              <a:t>edit</a:t>
            </a:r>
            <a:r>
              <a:rPr lang="es-ES" noProof="0" dirty="0" smtClean="0"/>
              <a:t/>
            </a:r>
            <a:br>
              <a:rPr lang="es-ES" noProof="0" dirty="0" smtClean="0"/>
            </a:br>
            <a:r>
              <a:rPr lang="es-ES" noProof="0" dirty="0" smtClean="0"/>
              <a:t>Master </a:t>
            </a:r>
            <a:r>
              <a:rPr lang="es-ES" noProof="0" dirty="0" err="1" smtClean="0"/>
              <a:t>title</a:t>
            </a:r>
            <a:r>
              <a:rPr lang="es-ES" noProof="0" dirty="0" smtClean="0"/>
              <a:t> </a:t>
            </a:r>
            <a:r>
              <a:rPr lang="es-ES" noProof="0" dirty="0" err="1" smtClean="0"/>
              <a:t>style</a:t>
            </a:r>
            <a:endParaRPr lang="es-E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 noProof="0" dirty="0" smtClean="0"/>
              <a:t>Haga clic para modificar el estilo de texto del patrón</a:t>
            </a:r>
          </a:p>
          <a:p>
            <a:pPr lvl="1"/>
            <a:r>
              <a:rPr lang="es-ES" noProof="0" dirty="0" smtClean="0"/>
              <a:t>Segundo nivel</a:t>
            </a:r>
          </a:p>
          <a:p>
            <a:pPr lvl="2"/>
            <a:r>
              <a:rPr lang="es-ES" noProof="0" dirty="0" smtClean="0"/>
              <a:t>Tercer nivel</a:t>
            </a:r>
          </a:p>
          <a:p>
            <a:pPr lvl="3"/>
            <a:r>
              <a:rPr lang="es-ES" noProof="0" dirty="0" smtClean="0"/>
              <a:t>Cuarto nivel</a:t>
            </a:r>
          </a:p>
          <a:p>
            <a:pPr lvl="4"/>
            <a:r>
              <a:rPr lang="es-ES" noProof="0" dirty="0" smtClean="0"/>
              <a:t>Quinto nivel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defTabSz="914400"/>
            <a:fld id="{9EBD5762-3BDC-484D-9503-7EA6D5A9A8CE}" type="slidenum">
              <a:rPr lang="es-ES" smtClean="0">
                <a:solidFill>
                  <a:srgbClr val="000000"/>
                </a:solidFill>
              </a:rPr>
              <a:pPr defTabSz="914400"/>
              <a:t>‹Nº›</a:t>
            </a:fld>
            <a:endParaRPr lang="es-ES"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defTabSz="914400"/>
            <a:endParaRPr lang="es-ES" dirty="0">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defTabSz="914400"/>
            <a:endParaRPr lang="es-ES" dirty="0">
              <a:solidFill>
                <a:srgbClr val="000000"/>
              </a:solidFill>
            </a:endParaRPr>
          </a:p>
        </p:txBody>
      </p:sp>
    </p:spTree>
    <p:extLst>
      <p:ext uri="{BB962C8B-B14F-4D97-AF65-F5344CB8AC3E}">
        <p14:creationId xmlns:p14="http://schemas.microsoft.com/office/powerpoint/2010/main" val="2136488238"/>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Lst>
  <p:hf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smtClean="0"/>
              <a:t>Click to edit</a:t>
            </a:r>
            <a:br>
              <a:rPr lang="en-GB" noProof="0" smtClean="0"/>
            </a:br>
            <a:r>
              <a:rPr lang="en-GB" noProof="0" smtClean="0"/>
              <a:t>Master title style</a:t>
            </a:r>
            <a:endParaRPr lang="en-GB"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pPr/>
              <a:t>‹Nº›</a:t>
            </a:fld>
            <a:endParaRPr lang="en-GB"/>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GB"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p>
        </p:txBody>
      </p:sp>
    </p:spTree>
    <p:extLst>
      <p:ext uri="{BB962C8B-B14F-4D97-AF65-F5344CB8AC3E}">
        <p14:creationId xmlns:p14="http://schemas.microsoft.com/office/powerpoint/2010/main" val="46452127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 id="2147484041" r:id="rId18"/>
    <p:sldLayoutId id="2147484042" r:id="rId19"/>
    <p:sldLayoutId id="2147484043" r:id="rId20"/>
    <p:sldLayoutId id="2147484044" r:id="rId21"/>
  </p:sldLayoutIdLst>
  <p:hf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3.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03.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7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3.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3.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26.xml"/><Relationship Id="rId7" Type="http://schemas.openxmlformats.org/officeDocument/2006/relationships/slideLayout" Target="../slideLayouts/slideLayout160.xml"/><Relationship Id="rId2" Type="http://schemas.openxmlformats.org/officeDocument/2006/relationships/tags" Target="../tags/tag325.xml"/><Relationship Id="rId1" Type="http://schemas.openxmlformats.org/officeDocument/2006/relationships/vmlDrawing" Target="../drawings/vmlDrawing1.vml"/><Relationship Id="rId6" Type="http://schemas.openxmlformats.org/officeDocument/2006/relationships/tags" Target="../tags/tag329.xml"/><Relationship Id="rId5" Type="http://schemas.openxmlformats.org/officeDocument/2006/relationships/tags" Target="../tags/tag328.xml"/><Relationship Id="rId10" Type="http://schemas.openxmlformats.org/officeDocument/2006/relationships/chart" Target="../charts/chart2.xml"/><Relationship Id="rId4" Type="http://schemas.openxmlformats.org/officeDocument/2006/relationships/tags" Target="../tags/tag327.xml"/><Relationship Id="rId9" Type="http://schemas.openxmlformats.org/officeDocument/2006/relationships/image" Target="../media/image2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3.xml"/><Relationship Id="rId1" Type="http://schemas.openxmlformats.org/officeDocument/2006/relationships/themeOverride" Target="../theme/themeOverride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3.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30.xml"/></Relationships>
</file>

<file path=ppt/slides/_rels/slide4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8.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4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768994" y="1556792"/>
            <a:ext cx="5722756" cy="2880320"/>
          </a:xfrm>
        </p:spPr>
        <p:txBody>
          <a:bodyPr rtlCol="0"/>
          <a:lstStyle/>
          <a:p>
            <a:pPr defTabSz="914000">
              <a:spcBef>
                <a:spcPts val="0"/>
              </a:spcBef>
              <a:defRPr/>
            </a:pPr>
            <a:r>
              <a:rPr lang="es-ES" sz="2800" b="1" i="1" dirty="0" smtClean="0">
                <a:latin typeface="Georgia" panose="02040502050405020303" pitchFamily="18" charset="0"/>
              </a:rPr>
              <a:t>LA CONDUCTA DE MERCADO Y EL SEGURO:</a:t>
            </a:r>
          </a:p>
          <a:p>
            <a:pPr defTabSz="914000">
              <a:spcBef>
                <a:spcPts val="0"/>
              </a:spcBef>
              <a:defRPr/>
            </a:pPr>
            <a:r>
              <a:rPr lang="es-ES" sz="2800" b="1" i="1" dirty="0" smtClean="0">
                <a:latin typeface="Georgia" panose="02040502050405020303" pitchFamily="18" charset="0"/>
              </a:rPr>
              <a:t>¿Necesidad o Moda? </a:t>
            </a:r>
          </a:p>
          <a:p>
            <a:pPr defTabSz="914000">
              <a:spcBef>
                <a:spcPts val="0"/>
              </a:spcBef>
              <a:defRPr/>
            </a:pPr>
            <a:r>
              <a:rPr lang="es-ES" sz="2800" b="1" i="1" dirty="0" smtClean="0">
                <a:latin typeface="Georgia" panose="02040502050405020303" pitchFamily="18" charset="0"/>
              </a:rPr>
              <a:t>¿Riesgo u oportunidad?</a:t>
            </a:r>
            <a:endParaRPr lang="en-US" sz="2800" b="1" i="1" dirty="0">
              <a:latin typeface="Georgia" panose="02040502050405020303" pitchFamily="18" charset="0"/>
            </a:endParaRPr>
          </a:p>
        </p:txBody>
      </p:sp>
      <p:sp>
        <p:nvSpPr>
          <p:cNvPr id="7" name="Subtitle 7"/>
          <p:cNvSpPr txBox="1">
            <a:spLocks/>
          </p:cNvSpPr>
          <p:nvPr/>
        </p:nvSpPr>
        <p:spPr bwMode="white">
          <a:xfrm>
            <a:off x="1909228" y="908720"/>
            <a:ext cx="5508800" cy="902667"/>
          </a:xfrm>
          <a:prstGeom prst="rect">
            <a:avLst/>
          </a:prstGeom>
        </p:spPr>
        <p:txBody>
          <a:bodyPr lIns="0" tIns="0" rIns="0" bIns="0"/>
          <a:lstStyle/>
          <a:p>
            <a:pPr defTabSz="914000">
              <a:lnSpc>
                <a:spcPct val="90000"/>
              </a:lnSpc>
              <a:buClr>
                <a:srgbClr val="000000"/>
              </a:buClr>
              <a:defRPr/>
            </a:pPr>
            <a:endParaRPr lang="es-ES" sz="2000" dirty="0" smtClean="0">
              <a:solidFill>
                <a:srgbClr val="FFFFFF"/>
              </a:solidFill>
              <a:latin typeface="Georgia" panose="02040502050405020303" pitchFamily="18" charset="0"/>
            </a:endParaRPr>
          </a:p>
          <a:p>
            <a:pPr defTabSz="914000">
              <a:lnSpc>
                <a:spcPct val="90000"/>
              </a:lnSpc>
              <a:buClr>
                <a:srgbClr val="000000"/>
              </a:buClr>
              <a:defRPr/>
            </a:pPr>
            <a:endParaRPr lang="es-ES" sz="2000" dirty="0">
              <a:solidFill>
                <a:srgbClr val="FFFFFF"/>
              </a:solidFill>
              <a:latin typeface="Georgia"/>
            </a:endParaRPr>
          </a:p>
          <a:p>
            <a:pPr defTabSz="914000">
              <a:lnSpc>
                <a:spcPct val="90000"/>
              </a:lnSpc>
              <a:buClr>
                <a:srgbClr val="000000"/>
              </a:buClr>
              <a:defRPr/>
            </a:pPr>
            <a:endParaRPr lang="es-ES" sz="2000" b="1" dirty="0" smtClean="0">
              <a:solidFill>
                <a:srgbClr val="FFFFFF"/>
              </a:solidFill>
              <a:latin typeface="Georgia"/>
            </a:endParaRPr>
          </a:p>
          <a:p>
            <a:pPr defTabSz="914000">
              <a:lnSpc>
                <a:spcPct val="90000"/>
              </a:lnSpc>
              <a:buClr>
                <a:srgbClr val="000000"/>
              </a:buClr>
              <a:defRPr/>
            </a:pPr>
            <a:endParaRPr lang="es-ES" sz="2000" dirty="0">
              <a:solidFill>
                <a:srgbClr val="FFFFFF"/>
              </a:solidFill>
              <a:latin typeface="Georgia"/>
            </a:endParaRPr>
          </a:p>
          <a:p>
            <a:pPr defTabSz="914000">
              <a:lnSpc>
                <a:spcPct val="90000"/>
              </a:lnSpc>
              <a:buClr>
                <a:srgbClr val="000000"/>
              </a:buClr>
              <a:defRPr/>
            </a:pPr>
            <a:endParaRPr lang="es-ES" sz="2000" dirty="0">
              <a:solidFill>
                <a:srgbClr val="FFFFFF"/>
              </a:solidFill>
              <a:latin typeface="Georgia"/>
            </a:endParaRPr>
          </a:p>
        </p:txBody>
      </p:sp>
      <p:pic>
        <p:nvPicPr>
          <p:cNvPr id="3" name="Imagen 2"/>
          <p:cNvPicPr>
            <a:picLocks noChangeAspect="1"/>
          </p:cNvPicPr>
          <p:nvPr/>
        </p:nvPicPr>
        <p:blipFill>
          <a:blip r:embed="rId3"/>
          <a:stretch>
            <a:fillRect/>
          </a:stretch>
        </p:blipFill>
        <p:spPr>
          <a:xfrm>
            <a:off x="1" y="1"/>
            <a:ext cx="1695271" cy="1556792"/>
          </a:xfrm>
          <a:prstGeom prst="rect">
            <a:avLst/>
          </a:prstGeom>
        </p:spPr>
      </p:pic>
    </p:spTree>
    <p:extLst>
      <p:ext uri="{BB962C8B-B14F-4D97-AF65-F5344CB8AC3E}">
        <p14:creationId xmlns:p14="http://schemas.microsoft.com/office/powerpoint/2010/main" val="236476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también en “Español”</a:t>
            </a:r>
            <a:endParaRPr lang="es-ES" dirty="0"/>
          </a:p>
        </p:txBody>
      </p:sp>
      <p:pic>
        <p:nvPicPr>
          <p:cNvPr id="5" name="Marcador de contenido 4"/>
          <p:cNvPicPr>
            <a:picLocks noGrp="1" noChangeAspect="1"/>
          </p:cNvPicPr>
          <p:nvPr>
            <p:ph sz="quarter" idx="15"/>
          </p:nvPr>
        </p:nvPicPr>
        <p:blipFill>
          <a:blip r:embed="rId2"/>
          <a:stretch>
            <a:fillRect/>
          </a:stretch>
        </p:blipFill>
        <p:spPr>
          <a:xfrm>
            <a:off x="505869" y="2844354"/>
            <a:ext cx="8077200" cy="3450060"/>
          </a:xfrm>
          <a:prstGeom prst="rect">
            <a:avLst/>
          </a:prstGeom>
        </p:spPr>
      </p:pic>
      <p:sp>
        <p:nvSpPr>
          <p:cNvPr id="4" name="Marcador de número de diapositiva 3"/>
          <p:cNvSpPr>
            <a:spLocks noGrp="1"/>
          </p:cNvSpPr>
          <p:nvPr>
            <p:ph type="sldNum" sz="quarter" idx="4294967295"/>
          </p:nvPr>
        </p:nvSpPr>
        <p:spPr/>
        <p:txBody>
          <a:bodyPr/>
          <a:lstStyle/>
          <a:p>
            <a:fld id="{9EBD5762-3BDC-484D-9503-7EA6D5A9A8CE}" type="slidenum">
              <a:rPr lang="es-ES" smtClean="0"/>
              <a:pPr/>
              <a:t>10</a:t>
            </a:fld>
            <a:endParaRPr lang="es-ES" dirty="0"/>
          </a:p>
        </p:txBody>
      </p:sp>
      <p:pic>
        <p:nvPicPr>
          <p:cNvPr id="6" name="Imagen 5"/>
          <p:cNvPicPr>
            <a:picLocks noChangeAspect="1"/>
          </p:cNvPicPr>
          <p:nvPr/>
        </p:nvPicPr>
        <p:blipFill>
          <a:blip r:embed="rId3"/>
          <a:stretch>
            <a:fillRect/>
          </a:stretch>
        </p:blipFill>
        <p:spPr>
          <a:xfrm>
            <a:off x="505869" y="1612280"/>
            <a:ext cx="8077200" cy="1244154"/>
          </a:xfrm>
          <a:prstGeom prst="rect">
            <a:avLst/>
          </a:prstGeom>
        </p:spPr>
      </p:pic>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409982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pPr>
              <a:lnSpc>
                <a:spcPts val="2200"/>
              </a:lnSpc>
            </a:pPr>
            <a:r>
              <a:rPr lang="es-ES" dirty="0" smtClean="0"/>
              <a:t>El </a:t>
            </a:r>
            <a:r>
              <a:rPr lang="es-ES" dirty="0"/>
              <a:t>riesgo de conducta </a:t>
            </a:r>
            <a:r>
              <a:rPr lang="es-ES" dirty="0" smtClean="0"/>
              <a:t>en seguros va </a:t>
            </a:r>
            <a:r>
              <a:rPr lang="es-ES" dirty="0"/>
              <a:t>a </a:t>
            </a:r>
            <a:r>
              <a:rPr lang="es-ES" dirty="0" smtClean="0"/>
              <a:t>más debido a presiones desde diferentes ámbitos: sectorial, geográfico y supervisor</a:t>
            </a:r>
            <a:r>
              <a:rPr lang="es-ES" sz="2100" dirty="0"/>
              <a:t/>
            </a:r>
            <a:br>
              <a:rPr lang="es-ES" sz="2100" dirty="0"/>
            </a:br>
            <a:endParaRPr lang="es-ES" sz="2100" dirty="0"/>
          </a:p>
        </p:txBody>
      </p:sp>
      <p:sp>
        <p:nvSpPr>
          <p:cNvPr id="7" name="Slide Number Placehold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s-E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Box 2"/>
          <p:cNvSpPr txBox="1"/>
          <p:nvPr/>
        </p:nvSpPr>
        <p:spPr>
          <a:xfrm>
            <a:off x="533400" y="1951922"/>
            <a:ext cx="1374304" cy="339537"/>
          </a:xfrm>
          <a:prstGeom prst="rect">
            <a:avLst/>
          </a:prstGeom>
          <a:noFill/>
        </p:spPr>
        <p:txBody>
          <a:bodyPr wrap="square" lIns="0" tIns="0" rIns="0" bIns="0" rtlCol="0">
            <a:noAutofit/>
          </a:bodyPr>
          <a:lstStyle/>
          <a:p>
            <a:pPr marL="0" marR="0" lvl="0" indent="-274320" algn="l" defTabSz="914400" rtl="0" eaLnBrk="1" fontAlgn="auto" latinLnBrk="0" hangingPunct="1">
              <a:lnSpc>
                <a:spcPts val="1200"/>
              </a:lnSpc>
              <a:spcBef>
                <a:spcPts val="0"/>
              </a:spcBef>
              <a:spcAft>
                <a:spcPts val="90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a:ea typeface="+mn-ea"/>
                <a:cs typeface="+mn-cs"/>
              </a:rPr>
              <a:t>Ámbitos de convergencia</a:t>
            </a:r>
          </a:p>
        </p:txBody>
      </p:sp>
      <p:sp>
        <p:nvSpPr>
          <p:cNvPr id="17" name="TextBox 16"/>
          <p:cNvSpPr txBox="1"/>
          <p:nvPr/>
        </p:nvSpPr>
        <p:spPr>
          <a:xfrm>
            <a:off x="2123728" y="2080933"/>
            <a:ext cx="2916000" cy="202213"/>
          </a:xfrm>
          <a:prstGeom prst="rect">
            <a:avLst/>
          </a:prstGeom>
          <a:noFill/>
        </p:spPr>
        <p:txBody>
          <a:bodyPr wrap="squar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a:ea typeface="+mn-ea"/>
                <a:cs typeface="+mn-cs"/>
              </a:rPr>
              <a:t>Hoy</a:t>
            </a:r>
          </a:p>
        </p:txBody>
      </p:sp>
      <p:sp>
        <p:nvSpPr>
          <p:cNvPr id="18" name="TextBox 17"/>
          <p:cNvSpPr txBox="1"/>
          <p:nvPr/>
        </p:nvSpPr>
        <p:spPr>
          <a:xfrm>
            <a:off x="5380714" y="2080933"/>
            <a:ext cx="3276000" cy="202213"/>
          </a:xfrm>
          <a:prstGeom prst="rect">
            <a:avLst/>
          </a:prstGeom>
          <a:noFill/>
        </p:spPr>
        <p:txBody>
          <a:bodyPr wrap="squar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a:ea typeface="+mn-ea"/>
                <a:cs typeface="+mn-cs"/>
              </a:rPr>
              <a:t>Mañana</a:t>
            </a:r>
          </a:p>
        </p:txBody>
      </p:sp>
      <p:sp>
        <p:nvSpPr>
          <p:cNvPr id="20" name="Pentagon 19"/>
          <p:cNvSpPr/>
          <p:nvPr/>
        </p:nvSpPr>
        <p:spPr bwMode="ltGray">
          <a:xfrm>
            <a:off x="533399" y="4983052"/>
            <a:ext cx="1462863" cy="1068297"/>
          </a:xfrm>
          <a:prstGeom prst="homePlate">
            <a:avLst>
              <a:gd name="adj" fmla="val 27389"/>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1" i="0" u="none" strike="noStrike" kern="1200" cap="none" spc="0" normalizeH="0" baseline="0" noProof="0" dirty="0" smtClean="0">
                <a:ln>
                  <a:noFill/>
                </a:ln>
                <a:solidFill>
                  <a:srgbClr val="FFFFFF"/>
                </a:solidFill>
                <a:effectLst/>
                <a:uLnTx/>
                <a:uFillTx/>
                <a:latin typeface="Arial"/>
                <a:ea typeface="+mn-ea"/>
                <a:cs typeface="+mn-cs"/>
              </a:rPr>
              <a:t>SUPERVISORA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0" i="0" u="none" strike="noStrike" kern="1200" cap="none" spc="0" normalizeH="0" baseline="0" noProof="0" dirty="0" smtClean="0">
                <a:ln>
                  <a:noFill/>
                </a:ln>
                <a:solidFill>
                  <a:srgbClr val="FFFFFF"/>
                </a:solidFill>
                <a:effectLst/>
                <a:uLnTx/>
                <a:uFillTx/>
                <a:latin typeface="Arial"/>
                <a:ea typeface="+mn-ea"/>
                <a:cs typeface="+mn-cs"/>
              </a:rPr>
              <a:t>Entre </a:t>
            </a:r>
            <a:r>
              <a:rPr kumimoji="0" lang="es-ES" sz="1200" b="0" i="0" u="none" strike="noStrike" kern="1200" cap="none" spc="0" normalizeH="0" baseline="0" noProof="0" dirty="0">
                <a:ln>
                  <a:noFill/>
                </a:ln>
                <a:solidFill>
                  <a:srgbClr val="FFFFFF"/>
                </a:solidFill>
                <a:effectLst/>
                <a:uLnTx/>
                <a:uFillTx/>
                <a:latin typeface="Arial"/>
                <a:ea typeface="+mn-ea"/>
                <a:cs typeface="+mn-cs"/>
              </a:rPr>
              <a:t>diferentes tipos de </a:t>
            </a:r>
            <a:r>
              <a:rPr kumimoji="0" lang="es-ES" sz="1200" b="0" i="0" u="none" strike="noStrike" kern="1200" cap="none" spc="0" normalizeH="0" baseline="0" noProof="0" dirty="0" smtClean="0">
                <a:ln>
                  <a:noFill/>
                </a:ln>
                <a:solidFill>
                  <a:srgbClr val="FFFFFF"/>
                </a:solidFill>
                <a:effectLst/>
                <a:uLnTx/>
                <a:uFillTx/>
                <a:latin typeface="Arial"/>
                <a:ea typeface="+mn-ea"/>
                <a:cs typeface="+mn-cs"/>
              </a:rPr>
              <a:t>reguladores</a:t>
            </a:r>
            <a:endParaRPr kumimoji="0" lang="es-E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p:cNvSpPr/>
          <p:nvPr/>
        </p:nvSpPr>
        <p:spPr bwMode="ltGray">
          <a:xfrm>
            <a:off x="2132772" y="4989396"/>
            <a:ext cx="2916000" cy="1068297"/>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Convivencia de regulación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Macro y Micro</a:t>
            </a:r>
            <a:endParaRPr kumimoji="0" lang="es-ES" sz="1050" b="1" i="0" u="none" strike="noStrike" kern="1200" cap="none" spc="0" normalizeH="0" baseline="0" noProof="0" dirty="0">
              <a:ln>
                <a:noFill/>
              </a:ln>
              <a:solidFill>
                <a:srgbClr val="000000"/>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Regulación </a:t>
            </a:r>
            <a:r>
              <a:rPr kumimoji="0" lang="es-ES" sz="1050" b="1" i="0" u="none" strike="noStrike" kern="1200" cap="none" spc="0" normalizeH="0" baseline="0" noProof="0" dirty="0">
                <a:ln>
                  <a:noFill/>
                </a:ln>
                <a:solidFill>
                  <a:srgbClr val="000000"/>
                </a:solidFill>
                <a:effectLst/>
                <a:uLnTx/>
                <a:uFillTx/>
                <a:latin typeface="Arial"/>
                <a:ea typeface="+mn-ea"/>
                <a:cs typeface="+mn-cs"/>
              </a:rPr>
              <a:t>prudencial y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de conducta</a:t>
            </a:r>
            <a:r>
              <a:rPr kumimoji="0" lang="es-ES" sz="1050" b="0" i="0" u="none" strike="noStrike" kern="1200" cap="none" spc="0" normalizeH="0" baseline="0" noProof="0" dirty="0">
                <a:ln>
                  <a:noFill/>
                </a:ln>
                <a:solidFill>
                  <a:srgbClr val="000000"/>
                </a:solidFill>
                <a:effectLst/>
                <a:uLnTx/>
                <a:uFillTx/>
                <a:latin typeface="Arial"/>
                <a:ea typeface="+mn-ea"/>
                <a:cs typeface="+mn-cs"/>
              </a:rPr>
              <a:t>, con prevalencia de la </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primera</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ctangle 29"/>
          <p:cNvSpPr/>
          <p:nvPr/>
        </p:nvSpPr>
        <p:spPr bwMode="ltGray">
          <a:xfrm>
            <a:off x="5380714" y="4989396"/>
            <a:ext cx="3276000" cy="1068297"/>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Inspecciones </a:t>
            </a:r>
            <a:r>
              <a:rPr kumimoji="0" lang="es-ES" sz="1050" b="1" i="0" u="none" strike="noStrike" kern="1200" cap="none" spc="0" normalizeH="0" baseline="0" noProof="0" dirty="0">
                <a:ln>
                  <a:noFill/>
                </a:ln>
                <a:solidFill>
                  <a:srgbClr val="000000"/>
                </a:solidFill>
                <a:effectLst/>
                <a:uLnTx/>
                <a:uFillTx/>
                <a:latin typeface="Arial"/>
                <a:ea typeface="+mn-ea"/>
                <a:cs typeface="+mn-cs"/>
              </a:rPr>
              <a:t>temáticas de Conducta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Inspecciones de </a:t>
            </a:r>
            <a:r>
              <a:rPr kumimoji="0" lang="es-ES" sz="1050" b="1" i="0" u="none" strike="noStrike" kern="1200" cap="none" spc="0" normalizeH="0" baseline="0" noProof="0" dirty="0">
                <a:ln>
                  <a:noFill/>
                </a:ln>
                <a:solidFill>
                  <a:srgbClr val="000000"/>
                </a:solidFill>
                <a:effectLst/>
                <a:uLnTx/>
                <a:uFillTx/>
                <a:latin typeface="Arial"/>
                <a:ea typeface="+mn-ea"/>
                <a:cs typeface="+mn-cs"/>
              </a:rPr>
              <a:t>Cultura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Manual de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supervisión de conducta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1" i="0" u="none" strike="noStrike" kern="1200" cap="none" spc="0" normalizeH="0" baseline="0" noProof="0" dirty="0" smtClean="0">
                <a:ln>
                  <a:noFill/>
                </a:ln>
                <a:solidFill>
                  <a:srgbClr val="000000"/>
                </a:solidFill>
                <a:effectLst/>
                <a:uLnTx/>
                <a:uFillTx/>
                <a:latin typeface="Arial"/>
                <a:ea typeface="+mn-ea"/>
                <a:cs typeface="+mn-cs"/>
              </a:rPr>
              <a:t>Nexos entre los distintos niveles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Macro y Conducta (FSB), Prudencial y Conducta (ORSA como ejemplo)</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 name="Grupo 10"/>
          <p:cNvGrpSpPr/>
          <p:nvPr/>
        </p:nvGrpSpPr>
        <p:grpSpPr>
          <a:xfrm>
            <a:off x="533399" y="2397564"/>
            <a:ext cx="8123315" cy="867177"/>
            <a:chOff x="533399" y="2399793"/>
            <a:chExt cx="8123315" cy="971780"/>
          </a:xfrm>
        </p:grpSpPr>
        <p:sp>
          <p:nvSpPr>
            <p:cNvPr id="4" name="Pentagon 3"/>
            <p:cNvSpPr/>
            <p:nvPr/>
          </p:nvSpPr>
          <p:spPr bwMode="ltGray">
            <a:xfrm>
              <a:off x="533399" y="2420888"/>
              <a:ext cx="1462863" cy="950685"/>
            </a:xfrm>
            <a:prstGeom prst="homePlate">
              <a:avLst>
                <a:gd name="adj" fmla="val 27389"/>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1" i="0" u="none" strike="noStrike" kern="1200" cap="none" spc="0" normalizeH="0" baseline="0" noProof="0" dirty="0" smtClean="0">
                  <a:ln>
                    <a:noFill/>
                  </a:ln>
                  <a:solidFill>
                    <a:srgbClr val="FFFFFF"/>
                  </a:solidFill>
                  <a:effectLst/>
                  <a:uLnTx/>
                  <a:uFillTx/>
                  <a:latin typeface="Arial"/>
                  <a:ea typeface="+mn-ea"/>
                  <a:cs typeface="+mn-cs"/>
                </a:rPr>
                <a:t>SECTORIAL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0" i="0" u="none" strike="noStrike" kern="1200" cap="none" spc="0" normalizeH="0" baseline="0" noProof="0" dirty="0" smtClean="0">
                  <a:ln>
                    <a:noFill/>
                  </a:ln>
                  <a:solidFill>
                    <a:srgbClr val="FFFFFF"/>
                  </a:solidFill>
                  <a:effectLst/>
                  <a:uLnTx/>
                  <a:uFillTx/>
                  <a:latin typeface="Arial"/>
                  <a:ea typeface="+mn-ea"/>
                  <a:cs typeface="+mn-cs"/>
                </a:rPr>
                <a:t>En </a:t>
              </a:r>
              <a:r>
                <a:rPr kumimoji="0" lang="es-ES" sz="1200" b="0" i="0" u="none" strike="noStrike" kern="1200" cap="none" spc="0" normalizeH="0" baseline="0" noProof="0" dirty="0">
                  <a:ln>
                    <a:noFill/>
                  </a:ln>
                  <a:solidFill>
                    <a:srgbClr val="FFFFFF"/>
                  </a:solidFill>
                  <a:effectLst/>
                  <a:uLnTx/>
                  <a:uFillTx/>
                  <a:latin typeface="Arial"/>
                  <a:ea typeface="+mn-ea"/>
                  <a:cs typeface="+mn-cs"/>
                </a:rPr>
                <a:t>banca, seguros, gestión de activos</a:t>
              </a:r>
              <a:r>
                <a:rPr kumimoji="0" lang="es-ES" sz="1200" b="0" i="0" u="none" strike="noStrike" kern="1200" cap="none" spc="0" normalizeH="0" baseline="0" noProof="0" dirty="0" smtClean="0">
                  <a:ln>
                    <a:noFill/>
                  </a:ln>
                  <a:solidFill>
                    <a:srgbClr val="FFFFFF"/>
                  </a:solidFill>
                  <a:effectLst/>
                  <a:uLnTx/>
                  <a:uFillTx/>
                  <a:latin typeface="Arial"/>
                  <a:ea typeface="+mn-ea"/>
                  <a:cs typeface="+mn-cs"/>
                </a:rPr>
                <a:t>…</a:t>
              </a:r>
              <a:endParaRPr kumimoji="0" lang="es-E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p:cNvSpPr/>
            <p:nvPr/>
          </p:nvSpPr>
          <p:spPr bwMode="ltGray">
            <a:xfrm>
              <a:off x="2132772" y="2420888"/>
              <a:ext cx="2916000" cy="950685"/>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Seguros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rezagados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en el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marco regulador (</a:t>
              </a:r>
              <a:r>
                <a:rPr kumimoji="0" lang="es-ES" sz="1050" b="1" i="0" u="none" strike="noStrike" kern="1200" cap="none" spc="0" normalizeH="0" baseline="0" noProof="0" dirty="0" err="1" smtClean="0">
                  <a:ln>
                    <a:noFill/>
                  </a:ln>
                  <a:solidFill>
                    <a:srgbClr val="000000"/>
                  </a:solidFill>
                  <a:effectLst/>
                  <a:uLnTx/>
                  <a:uFillTx/>
                  <a:latin typeface="Arial"/>
                  <a:ea typeface="+mn-ea"/>
                  <a:cs typeface="+mn-cs"/>
                </a:rPr>
                <a:t>MiFiD</a:t>
              </a:r>
              <a:r>
                <a:rPr kumimoji="0" lang="es-ES" sz="1050" b="1" i="0" u="none" strike="noStrike" kern="1200" cap="none" spc="0" normalizeH="0" baseline="0" noProof="0" dirty="0">
                  <a:ln>
                    <a:noFill/>
                  </a:ln>
                  <a:solidFill>
                    <a:srgbClr val="000000"/>
                  </a:solidFill>
                  <a:effectLst/>
                  <a:uLnTx/>
                  <a:uFillTx/>
                  <a:latin typeface="Arial"/>
                  <a:ea typeface="+mn-ea"/>
                  <a:cs typeface="+mn-cs"/>
                </a:rPr>
                <a:t>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II vs IDD)</a:t>
              </a:r>
              <a:endParaRPr kumimoji="0" lang="es-ES" sz="1050" b="1" i="0" u="none" strike="noStrike" kern="1200" cap="none" spc="0" normalizeH="0" baseline="0" noProof="0" dirty="0">
                <a:ln>
                  <a:noFill/>
                </a:ln>
                <a:solidFill>
                  <a:srgbClr val="000000"/>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1" i="0" u="none" strike="noStrike" kern="1200" cap="none" spc="0" normalizeH="0" baseline="0" noProof="0" dirty="0" smtClean="0">
                  <a:ln>
                    <a:noFill/>
                  </a:ln>
                  <a:solidFill>
                    <a:srgbClr val="000000"/>
                  </a:solidFill>
                  <a:effectLst/>
                  <a:uLnTx/>
                  <a:uFillTx/>
                  <a:latin typeface="Arial"/>
                  <a:ea typeface="+mn-ea"/>
                  <a:cs typeface="+mn-cs"/>
                </a:rPr>
                <a:t>Peor percepción social </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del Sector financiero respecto a otros sectores</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27"/>
            <p:cNvSpPr/>
            <p:nvPr/>
          </p:nvSpPr>
          <p:spPr bwMode="ltGray">
            <a:xfrm>
              <a:off x="5380714" y="2420888"/>
              <a:ext cx="3276000" cy="950685"/>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Ambición de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alcanzar (converger) el nivel de otros sectores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como palanca para mejorar la percepción social… y reducir “riesgo político”</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Fukushima como ejemplo (cambio de percepción)?</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Isosceles Triangle 9"/>
            <p:cNvSpPr/>
            <p:nvPr/>
          </p:nvSpPr>
          <p:spPr bwMode="ltGray">
            <a:xfrm rot="5400000">
              <a:off x="4790379" y="2782418"/>
              <a:ext cx="909266" cy="144016"/>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grpSp>
      <p:grpSp>
        <p:nvGrpSpPr>
          <p:cNvPr id="12" name="Grupo 11"/>
          <p:cNvGrpSpPr/>
          <p:nvPr/>
        </p:nvGrpSpPr>
        <p:grpSpPr>
          <a:xfrm>
            <a:off x="533399" y="3366645"/>
            <a:ext cx="8123315" cy="1502516"/>
            <a:chOff x="533399" y="3569444"/>
            <a:chExt cx="8123315" cy="1214163"/>
          </a:xfrm>
        </p:grpSpPr>
        <p:sp>
          <p:nvSpPr>
            <p:cNvPr id="19" name="Pentagon 18"/>
            <p:cNvSpPr/>
            <p:nvPr/>
          </p:nvSpPr>
          <p:spPr bwMode="ltGray">
            <a:xfrm>
              <a:off x="533399" y="3569444"/>
              <a:ext cx="1462863" cy="1214042"/>
            </a:xfrm>
            <a:prstGeom prst="homePlate">
              <a:avLst>
                <a:gd name="adj" fmla="val 21227"/>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1" i="0" u="none" strike="noStrike" kern="1200" cap="none" spc="0" normalizeH="0" baseline="0" noProof="0" dirty="0" smtClean="0">
                  <a:ln>
                    <a:noFill/>
                  </a:ln>
                  <a:solidFill>
                    <a:srgbClr val="FFFFFF"/>
                  </a:solidFill>
                  <a:effectLst/>
                  <a:uLnTx/>
                  <a:uFillTx/>
                  <a:latin typeface="Arial"/>
                  <a:ea typeface="+mn-ea"/>
                  <a:cs typeface="+mn-cs"/>
                </a:rPr>
                <a:t>GEOGRÁFICA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0" i="0" u="none" strike="noStrike" kern="1200" cap="none" spc="0" normalizeH="0" baseline="0" noProof="0" dirty="0">
                  <a:ln>
                    <a:noFill/>
                  </a:ln>
                  <a:solidFill>
                    <a:srgbClr val="FFFFFF"/>
                  </a:solidFill>
                  <a:effectLst/>
                  <a:uLnTx/>
                  <a:uFillTx/>
                  <a:latin typeface="Arial"/>
                  <a:ea typeface="+mn-ea"/>
                  <a:cs typeface="+mn-cs"/>
                </a:rPr>
                <a:t>Global, regional y local</a:t>
              </a:r>
            </a:p>
          </p:txBody>
        </p:sp>
        <p:sp>
          <p:nvSpPr>
            <p:cNvPr id="26" name="Rectangle 25"/>
            <p:cNvSpPr/>
            <p:nvPr/>
          </p:nvSpPr>
          <p:spPr bwMode="ltGray">
            <a:xfrm>
              <a:off x="2128249" y="3569565"/>
              <a:ext cx="2916000" cy="121404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Regulación </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 </a:t>
              </a:r>
              <a:r>
                <a:rPr kumimoji="0" lang="es-ES" sz="1050" b="1" i="0" u="none" strike="noStrike" kern="1200" cap="none" spc="0" normalizeH="0" baseline="0" noProof="0" dirty="0">
                  <a:ln>
                    <a:noFill/>
                  </a:ln>
                  <a:solidFill>
                    <a:srgbClr val="000000"/>
                  </a:solidFill>
                  <a:effectLst/>
                  <a:uLnTx/>
                  <a:uFillTx/>
                  <a:latin typeface="Arial"/>
                  <a:ea typeface="+mn-ea"/>
                  <a:cs typeface="+mn-cs"/>
                </a:rPr>
                <a:t>dos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velocidades: </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prudencial y conducta, con prevalencia de la primera.</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1" i="0" u="none" strike="noStrike" kern="1200" cap="none" spc="0" normalizeH="0" baseline="0" noProof="0" dirty="0">
                  <a:ln>
                    <a:noFill/>
                  </a:ln>
                  <a:solidFill>
                    <a:srgbClr val="000000"/>
                  </a:solidFill>
                  <a:effectLst/>
                  <a:uLnTx/>
                  <a:uFillTx/>
                  <a:latin typeface="Arial"/>
                  <a:ea typeface="+mn-ea"/>
                  <a:cs typeface="+mn-cs"/>
                </a:rPr>
                <a:t>Agenda FSB </a:t>
              </a:r>
              <a:r>
                <a:rPr kumimoji="0" lang="es-ES" sz="1050" b="0" i="0" u="none" strike="noStrike" kern="1200" cap="none" spc="0" normalizeH="0" baseline="0" noProof="0" dirty="0">
                  <a:ln>
                    <a:noFill/>
                  </a:ln>
                  <a:solidFill>
                    <a:srgbClr val="000000"/>
                  </a:solidFill>
                  <a:effectLst/>
                  <a:uLnTx/>
                  <a:uFillTx/>
                  <a:latin typeface="Arial"/>
                  <a:ea typeface="+mn-ea"/>
                  <a:cs typeface="+mn-cs"/>
                </a:rPr>
                <a:t>y su </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lectura: Riesgo de conducta como fuente de riesgo sistémico.</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Europa </a:t>
              </a:r>
              <a:r>
                <a:rPr kumimoji="0" lang="es-ES" sz="1050" b="0" i="0" u="none" strike="noStrike" kern="1200" cap="none" spc="0" normalizeH="0" baseline="0" noProof="0" dirty="0">
                  <a:ln>
                    <a:noFill/>
                  </a:ln>
                  <a:solidFill>
                    <a:srgbClr val="000000"/>
                  </a:solidFill>
                  <a:effectLst/>
                  <a:uLnTx/>
                  <a:uFillTx/>
                  <a:latin typeface="Arial"/>
                  <a:ea typeface="+mn-ea"/>
                  <a:cs typeface="+mn-cs"/>
                </a:rPr>
                <a:t>y las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ESAs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El debate </a:t>
              </a:r>
              <a:r>
                <a:rPr kumimoji="0" lang="es-ES" sz="1050" b="0" i="1" u="none" strike="noStrike" kern="1200" cap="none" spc="0" normalizeH="0" baseline="0" noProof="0" dirty="0" smtClean="0">
                  <a:ln>
                    <a:noFill/>
                  </a:ln>
                  <a:solidFill>
                    <a:srgbClr val="000000"/>
                  </a:solidFill>
                  <a:effectLst/>
                  <a:uLnTx/>
                  <a:uFillTx/>
                  <a:latin typeface="Arial"/>
                  <a:ea typeface="+mn-ea"/>
                  <a:cs typeface="+mn-cs"/>
                </a:rPr>
                <a:t>Twin </a:t>
              </a:r>
              <a:r>
                <a:rPr kumimoji="0" lang="es-ES" sz="1050" b="0" i="1" u="none" strike="noStrike" kern="1200" cap="none" spc="0" normalizeH="0" baseline="0" noProof="0" dirty="0" err="1" smtClean="0">
                  <a:ln>
                    <a:noFill/>
                  </a:ln>
                  <a:solidFill>
                    <a:srgbClr val="000000"/>
                  </a:solidFill>
                  <a:effectLst/>
                  <a:uLnTx/>
                  <a:uFillTx/>
                  <a:latin typeface="Arial"/>
                  <a:ea typeface="+mn-ea"/>
                  <a:cs typeface="+mn-cs"/>
                </a:rPr>
                <a:t>Peaks</a:t>
              </a:r>
              <a:endParaRPr kumimoji="0" lang="es-ES" sz="1050" b="0" i="1" u="none" strike="noStrike" kern="1200" cap="none" spc="0" normalizeH="0" baseline="0" noProof="0" dirty="0">
                <a:ln>
                  <a:noFill/>
                </a:ln>
                <a:solidFill>
                  <a:srgbClr val="000000"/>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¿España como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ejemplo en regulación</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Asimilación de regulación en territorios: Méjico y Solvencia II como ejemplo. </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ectangle 28"/>
            <p:cNvSpPr/>
            <p:nvPr/>
          </p:nvSpPr>
          <p:spPr bwMode="ltGray">
            <a:xfrm>
              <a:off x="5380714" y="3569565"/>
              <a:ext cx="3276000" cy="121404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Regulación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incorporada a la agenda global</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está aquí para quedarse</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1" i="0" u="none" strike="noStrike" kern="1200" cap="none" spc="0" normalizeH="0" baseline="0" noProof="0" dirty="0" smtClean="0">
                  <a:ln>
                    <a:noFill/>
                  </a:ln>
                  <a:solidFill>
                    <a:srgbClr val="000000"/>
                  </a:solidFill>
                  <a:effectLst/>
                  <a:uLnTx/>
                  <a:uFillTx/>
                  <a:latin typeface="Arial"/>
                  <a:ea typeface="+mn-ea"/>
                  <a:cs typeface="+mn-cs"/>
                </a:rPr>
                <a:t>Interiorización</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de las normas de </a:t>
              </a:r>
              <a:r>
                <a:rPr kumimoji="0" lang="es-ES" sz="1050" b="1" i="0" u="none" strike="noStrike" kern="1200" cap="none" spc="0" normalizeH="0" baseline="0" noProof="0" dirty="0">
                  <a:ln>
                    <a:noFill/>
                  </a:ln>
                  <a:solidFill>
                    <a:srgbClr val="000000"/>
                  </a:solidFill>
                  <a:effectLst/>
                  <a:uLnTx/>
                  <a:uFillTx/>
                  <a:latin typeface="Arial"/>
                  <a:ea typeface="+mn-ea"/>
                  <a:cs typeface="+mn-cs"/>
                </a:rPr>
                <a:t>C</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onducta</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dentro de la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Cultura</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de las entidades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“Importación paulatina” de las </a:t>
              </a:r>
              <a:r>
                <a:rPr kumimoji="0" lang="es-ES" sz="1050" b="1" i="0" u="none" strike="noStrike" kern="1200" cap="none" spc="0" normalizeH="0" baseline="0" noProof="0" dirty="0" smtClean="0">
                  <a:ln>
                    <a:noFill/>
                  </a:ln>
                  <a:solidFill>
                    <a:srgbClr val="000000"/>
                  </a:solidFill>
                  <a:effectLst/>
                  <a:uLnTx/>
                  <a:uFillTx/>
                  <a:latin typeface="Arial"/>
                  <a:ea typeface="+mn-ea"/>
                  <a:cs typeface="+mn-cs"/>
                </a:rPr>
                <a:t>prácticas más avanzadas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UK como ejemplo.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Isosceles Triangle 30"/>
            <p:cNvSpPr/>
            <p:nvPr/>
          </p:nvSpPr>
          <p:spPr bwMode="ltGray">
            <a:xfrm rot="5400000">
              <a:off x="4790379" y="4062773"/>
              <a:ext cx="909266" cy="144016"/>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grpSp>
      <p:sp>
        <p:nvSpPr>
          <p:cNvPr id="32" name="Isosceles Triangle 31"/>
          <p:cNvSpPr/>
          <p:nvPr/>
        </p:nvSpPr>
        <p:spPr bwMode="ltGray">
          <a:xfrm rot="5400000">
            <a:off x="4790379" y="5409733"/>
            <a:ext cx="909266" cy="144016"/>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cxnSp>
        <p:nvCxnSpPr>
          <p:cNvPr id="35" name="Straight Connector 128"/>
          <p:cNvCxnSpPr/>
          <p:nvPr/>
        </p:nvCxnSpPr>
        <p:spPr>
          <a:xfrm>
            <a:off x="533400" y="2283146"/>
            <a:ext cx="1462862" cy="0"/>
          </a:xfrm>
          <a:prstGeom prst="line">
            <a:avLst/>
          </a:prstGeom>
          <a:noFill/>
          <a:ln w="19050" cap="flat" cmpd="sng" algn="ctr">
            <a:solidFill>
              <a:schemeClr val="tx1"/>
            </a:solidFill>
            <a:prstDash val="solid"/>
          </a:ln>
          <a:effectLst/>
        </p:spPr>
      </p:cxnSp>
      <p:cxnSp>
        <p:nvCxnSpPr>
          <p:cNvPr id="36" name="Straight Connector 128"/>
          <p:cNvCxnSpPr/>
          <p:nvPr/>
        </p:nvCxnSpPr>
        <p:spPr>
          <a:xfrm>
            <a:off x="2123728" y="2283146"/>
            <a:ext cx="2916000" cy="0"/>
          </a:xfrm>
          <a:prstGeom prst="line">
            <a:avLst/>
          </a:prstGeom>
          <a:noFill/>
          <a:ln w="19050" cap="flat" cmpd="sng" algn="ctr">
            <a:solidFill>
              <a:schemeClr val="tx1"/>
            </a:solidFill>
            <a:prstDash val="solid"/>
          </a:ln>
          <a:effectLst/>
        </p:spPr>
      </p:cxnSp>
      <p:cxnSp>
        <p:nvCxnSpPr>
          <p:cNvPr id="37" name="Straight Connector 128"/>
          <p:cNvCxnSpPr/>
          <p:nvPr/>
        </p:nvCxnSpPr>
        <p:spPr>
          <a:xfrm>
            <a:off x="5380715" y="2283146"/>
            <a:ext cx="3276000" cy="0"/>
          </a:xfrm>
          <a:prstGeom prst="line">
            <a:avLst/>
          </a:prstGeom>
          <a:noFill/>
          <a:ln w="19050" cap="flat" cmpd="sng" algn="ctr">
            <a:solidFill>
              <a:schemeClr val="tx1"/>
            </a:solidFill>
            <a:prstDash val="solid"/>
          </a:ln>
          <a:effectLst/>
        </p:spPr>
      </p:cxnSp>
      <p:sp>
        <p:nvSpPr>
          <p:cNvPr id="33" name="4 CuadroTexto"/>
          <p:cNvSpPr txBox="1"/>
          <p:nvPr/>
        </p:nvSpPr>
        <p:spPr>
          <a:xfrm>
            <a:off x="533399" y="1551884"/>
            <a:ext cx="8028000" cy="317924"/>
          </a:xfrm>
          <a:prstGeom prst="rect">
            <a:avLst/>
          </a:prstGeom>
          <a:noFill/>
        </p:spPr>
        <p:txBody>
          <a:bodyPr wrap="square" lIns="0" tIns="0" rIns="0" bIns="0" rtlCol="0">
            <a:noAutofit/>
          </a:bodyPr>
          <a:lstStyle/>
          <a:p>
            <a:pPr marL="0" marR="0" lvl="0" indent="-274288" algn="l" defTabSz="914293" rtl="0" eaLnBrk="1" fontAlgn="auto" latinLnBrk="0" hangingPunct="1">
              <a:lnSpc>
                <a:spcPct val="100000"/>
              </a:lnSpc>
              <a:spcBef>
                <a:spcPts val="0"/>
              </a:spcBef>
              <a:spcAft>
                <a:spcPts val="900"/>
              </a:spcAft>
              <a:buClrTx/>
              <a:buSzTx/>
              <a:buFontTx/>
              <a:buNone/>
              <a:tabLst/>
              <a:defRPr/>
            </a:pPr>
            <a:r>
              <a:rPr kumimoji="0" lang="es-ES" sz="1600" b="1" i="0" u="none" strike="noStrike" kern="1200" cap="none" spc="0" normalizeH="0" baseline="0" noProof="0" dirty="0" smtClean="0">
                <a:ln>
                  <a:noFill/>
                </a:ln>
                <a:solidFill>
                  <a:srgbClr val="000000"/>
                </a:solidFill>
                <a:effectLst/>
                <a:uLnTx/>
                <a:uFillTx/>
                <a:latin typeface="Arial"/>
                <a:ea typeface="+mn-ea"/>
                <a:cs typeface="+mn-cs"/>
              </a:rPr>
              <a:t>Expectativas de la evolución de la regulación relativa a conducta (ámbito seguros)</a:t>
            </a:r>
            <a:endParaRPr kumimoji="0" lang="es-ES" sz="1600" b="1" i="0" u="none" strike="noStrike" kern="1200" cap="none" spc="0" normalizeH="0" baseline="3000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8836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pPr>
              <a:lnSpc>
                <a:spcPts val="2100"/>
              </a:lnSpc>
            </a:pPr>
            <a:r>
              <a:rPr lang="es-ES" dirty="0" smtClean="0"/>
              <a:t>El </a:t>
            </a:r>
            <a:r>
              <a:rPr lang="es-ES" dirty="0"/>
              <a:t>riesgo de conducta </a:t>
            </a:r>
            <a:r>
              <a:rPr lang="es-ES" dirty="0" smtClean="0"/>
              <a:t>en seguros va </a:t>
            </a:r>
            <a:r>
              <a:rPr lang="es-ES" dirty="0"/>
              <a:t>a </a:t>
            </a:r>
            <a:r>
              <a:rPr lang="es-ES" dirty="0" smtClean="0"/>
              <a:t>más debido a presiones desde diferentes ámbitos: sectorial, geográfico y supervisor</a:t>
            </a:r>
            <a:r>
              <a:rPr lang="es-ES" sz="2100" dirty="0"/>
              <a:t/>
            </a:r>
            <a:br>
              <a:rPr lang="es-ES" sz="2100" dirty="0"/>
            </a:br>
            <a:endParaRPr lang="es-ES" sz="2100" dirty="0"/>
          </a:p>
        </p:txBody>
      </p:sp>
      <p:sp>
        <p:nvSpPr>
          <p:cNvPr id="7" name="Slide Number Placehold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s-E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Box 2"/>
          <p:cNvSpPr txBox="1"/>
          <p:nvPr/>
        </p:nvSpPr>
        <p:spPr>
          <a:xfrm>
            <a:off x="533400" y="1951922"/>
            <a:ext cx="1374304" cy="339537"/>
          </a:xfrm>
          <a:prstGeom prst="rect">
            <a:avLst/>
          </a:prstGeom>
          <a:noFill/>
        </p:spPr>
        <p:txBody>
          <a:bodyPr wrap="square" lIns="0" tIns="0" rIns="0" bIns="0" rtlCol="0">
            <a:noAutofit/>
          </a:bodyPr>
          <a:lstStyle/>
          <a:p>
            <a:pPr marL="0" marR="0" lvl="0" indent="-274320" algn="l" defTabSz="914400" rtl="0" eaLnBrk="1" fontAlgn="auto" latinLnBrk="0" hangingPunct="1">
              <a:lnSpc>
                <a:spcPts val="1200"/>
              </a:lnSpc>
              <a:spcBef>
                <a:spcPts val="0"/>
              </a:spcBef>
              <a:spcAft>
                <a:spcPts val="90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a:ea typeface="+mn-ea"/>
                <a:cs typeface="+mn-cs"/>
              </a:rPr>
              <a:t>Ámbitos de convergencia</a:t>
            </a:r>
          </a:p>
        </p:txBody>
      </p:sp>
      <p:sp>
        <p:nvSpPr>
          <p:cNvPr id="17" name="TextBox 16"/>
          <p:cNvSpPr txBox="1"/>
          <p:nvPr/>
        </p:nvSpPr>
        <p:spPr>
          <a:xfrm>
            <a:off x="2123728" y="2080933"/>
            <a:ext cx="2916000" cy="202213"/>
          </a:xfrm>
          <a:prstGeom prst="rect">
            <a:avLst/>
          </a:prstGeom>
          <a:noFill/>
        </p:spPr>
        <p:txBody>
          <a:bodyPr wrap="squar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a:ea typeface="+mn-ea"/>
                <a:cs typeface="+mn-cs"/>
              </a:rPr>
              <a:t>Regulación</a:t>
            </a:r>
          </a:p>
        </p:txBody>
      </p:sp>
      <p:sp>
        <p:nvSpPr>
          <p:cNvPr id="18" name="TextBox 17"/>
          <p:cNvSpPr txBox="1"/>
          <p:nvPr/>
        </p:nvSpPr>
        <p:spPr>
          <a:xfrm>
            <a:off x="5380714" y="2080933"/>
            <a:ext cx="3276000" cy="202213"/>
          </a:xfrm>
          <a:prstGeom prst="rect">
            <a:avLst/>
          </a:prstGeom>
          <a:noFill/>
        </p:spPr>
        <p:txBody>
          <a:bodyPr wrap="squar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a:ea typeface="+mn-ea"/>
                <a:cs typeface="+mn-cs"/>
              </a:rPr>
              <a:t>Supervisión</a:t>
            </a:r>
          </a:p>
        </p:txBody>
      </p:sp>
      <p:sp>
        <p:nvSpPr>
          <p:cNvPr id="20" name="Pentagon 19"/>
          <p:cNvSpPr/>
          <p:nvPr/>
        </p:nvSpPr>
        <p:spPr bwMode="ltGray">
          <a:xfrm>
            <a:off x="533399" y="4979604"/>
            <a:ext cx="1462863" cy="1036285"/>
          </a:xfrm>
          <a:prstGeom prst="homePlate">
            <a:avLst>
              <a:gd name="adj" fmla="val 27389"/>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ES" sz="1200" b="1"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Nivel nacional</a:t>
            </a:r>
            <a:endParaRPr kumimoji="0" lang="es-E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27" name="Rectangle 26"/>
          <p:cNvSpPr/>
          <p:nvPr/>
        </p:nvSpPr>
        <p:spPr bwMode="ltGray">
          <a:xfrm>
            <a:off x="2132772" y="4989396"/>
            <a:ext cx="2916000" cy="1068297"/>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Correlación entre modelo y apetito por ser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superequivalentes</a:t>
            </a:r>
            <a:endParaRPr kumimoji="0" lang="es-ES" sz="1050" b="0" i="0" u="none" strike="noStrike" kern="1200" cap="none" spc="0" normalizeH="0" baseline="0" noProof="0" dirty="0" smtClean="0">
              <a:ln>
                <a:noFill/>
              </a:ln>
              <a:solidFill>
                <a:srgbClr val="000000"/>
              </a:solidFill>
              <a:effectLst/>
              <a:uLnTx/>
              <a:uFillTx/>
              <a:latin typeface="Arial"/>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Copiar los marcos más avanzados… sin entender cómo implementarlos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30" name="Rectangle 29"/>
          <p:cNvSpPr/>
          <p:nvPr/>
        </p:nvSpPr>
        <p:spPr bwMode="ltGray">
          <a:xfrm>
            <a:off x="5380714" y="4989396"/>
            <a:ext cx="3276000" cy="1068297"/>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Bafin</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nueva Unidad (horizontal) de Consumidores (&gt;40 inspectores)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CNMV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Mistery</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shopping</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Italia: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Unit</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linked</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CONSOP</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 name="Grupo 10"/>
          <p:cNvGrpSpPr/>
          <p:nvPr/>
        </p:nvGrpSpPr>
        <p:grpSpPr>
          <a:xfrm>
            <a:off x="533399" y="2379084"/>
            <a:ext cx="8123315" cy="951566"/>
            <a:chOff x="533399" y="2379084"/>
            <a:chExt cx="8123315" cy="1066348"/>
          </a:xfrm>
        </p:grpSpPr>
        <p:sp>
          <p:nvSpPr>
            <p:cNvPr id="4" name="Pentagon 3"/>
            <p:cNvSpPr/>
            <p:nvPr/>
          </p:nvSpPr>
          <p:spPr bwMode="ltGray">
            <a:xfrm>
              <a:off x="533399" y="2379084"/>
              <a:ext cx="1462863" cy="1066348"/>
            </a:xfrm>
            <a:prstGeom prst="homePlate">
              <a:avLst>
                <a:gd name="adj" fmla="val 27389"/>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ES" sz="1200" b="1"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1" i="0" u="none" strike="noStrike" kern="1200" cap="none" spc="0" normalizeH="0" baseline="0" noProof="0" dirty="0" smtClean="0">
                  <a:ln>
                    <a:noFill/>
                  </a:ln>
                  <a:solidFill>
                    <a:srgbClr val="FFFFFF"/>
                  </a:solidFill>
                  <a:effectLst/>
                  <a:uLnTx/>
                  <a:uFillTx/>
                  <a:latin typeface="Arial"/>
                  <a:ea typeface="+mn-ea"/>
                  <a:cs typeface="+mn-cs"/>
                </a:rPr>
                <a:t>FSB</a:t>
              </a:r>
              <a:endParaRPr kumimoji="0" lang="es-E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p:cNvSpPr/>
            <p:nvPr/>
          </p:nvSpPr>
          <p:spPr bwMode="ltGray">
            <a:xfrm>
              <a:off x="2132772" y="2379084"/>
              <a:ext cx="2916000" cy="1066348"/>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“Rolling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bad</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apples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Responsibility</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mapping</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Cultura</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27"/>
            <p:cNvSpPr/>
            <p:nvPr/>
          </p:nvSpPr>
          <p:spPr bwMode="ltGray">
            <a:xfrm>
              <a:off x="5380714" y="2420888"/>
              <a:ext cx="3276000" cy="950685"/>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Mapeo de responsabilidades: expectativa y exigencia creciente de asignar responsables.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Cultura: plan de trabajo del FCA ; Dutch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National</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Bank usando psicólogos en Consejos</a:t>
              </a: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Isosceles Triangle 9"/>
            <p:cNvSpPr/>
            <p:nvPr/>
          </p:nvSpPr>
          <p:spPr bwMode="ltGray">
            <a:xfrm rot="5400000">
              <a:off x="4790379" y="2782418"/>
              <a:ext cx="909266" cy="144016"/>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grpSp>
      <p:grpSp>
        <p:nvGrpSpPr>
          <p:cNvPr id="12" name="Grupo 11"/>
          <p:cNvGrpSpPr/>
          <p:nvPr/>
        </p:nvGrpSpPr>
        <p:grpSpPr>
          <a:xfrm>
            <a:off x="533398" y="3366794"/>
            <a:ext cx="8123316" cy="1502366"/>
            <a:chOff x="533398" y="3569565"/>
            <a:chExt cx="8123316" cy="1214042"/>
          </a:xfrm>
        </p:grpSpPr>
        <p:sp>
          <p:nvSpPr>
            <p:cNvPr id="19" name="Pentagon 18"/>
            <p:cNvSpPr/>
            <p:nvPr/>
          </p:nvSpPr>
          <p:spPr bwMode="ltGray">
            <a:xfrm>
              <a:off x="533398" y="3675780"/>
              <a:ext cx="1462863" cy="1061653"/>
            </a:xfrm>
            <a:prstGeom prst="homePlate">
              <a:avLst>
                <a:gd name="adj" fmla="val 21227"/>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ES" sz="1200" b="1"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ES" sz="1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1200" b="1" i="0" u="none" strike="noStrike" kern="1200" cap="none" spc="0" normalizeH="0" baseline="0" noProof="0" dirty="0" smtClean="0">
                  <a:ln>
                    <a:noFill/>
                  </a:ln>
                  <a:solidFill>
                    <a:srgbClr val="FFFFFF"/>
                  </a:solidFill>
                  <a:effectLst/>
                  <a:uLnTx/>
                  <a:uFillTx/>
                  <a:latin typeface="Arial"/>
                  <a:ea typeface="+mn-ea"/>
                  <a:cs typeface="+mn-cs"/>
                </a:rPr>
                <a:t>EIOPA</a:t>
              </a:r>
              <a:endParaRPr kumimoji="0" lang="es-ES"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p:cNvSpPr/>
            <p:nvPr/>
          </p:nvSpPr>
          <p:spPr bwMode="ltGray">
            <a:xfrm>
              <a:off x="2121646" y="3675780"/>
              <a:ext cx="2916000" cy="106165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Protección del consumidor como prioridad</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Informes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Consumer</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Trends</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p>
          </p:txBody>
        </p:sp>
        <p:sp>
          <p:nvSpPr>
            <p:cNvPr id="29" name="Rectangle 28"/>
            <p:cNvSpPr/>
            <p:nvPr/>
          </p:nvSpPr>
          <p:spPr bwMode="ltGray">
            <a:xfrm>
              <a:off x="5380714" y="3569565"/>
              <a:ext cx="3276000" cy="121404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Mistery</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shopping 2018.</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a:ln>
                    <a:noFill/>
                  </a:ln>
                  <a:solidFill>
                    <a:srgbClr val="000000"/>
                  </a:solidFill>
                  <a:effectLst/>
                  <a:uLnTx/>
                  <a:uFillTx/>
                  <a:latin typeface="Arial"/>
                  <a:ea typeface="+mn-ea"/>
                  <a:cs typeface="+mn-cs"/>
                </a:rPr>
                <a:t>Revisiones temáticas (</a:t>
              </a:r>
              <a:r>
                <a:rPr kumimoji="0" lang="es-ES" sz="1050" b="0" i="0" u="none" strike="noStrike" kern="1200" cap="none" spc="0" normalizeH="0" baseline="0" noProof="0" dirty="0" err="1">
                  <a:ln>
                    <a:noFill/>
                  </a:ln>
                  <a:solidFill>
                    <a:srgbClr val="000000"/>
                  </a:solidFill>
                  <a:effectLst/>
                  <a:uLnTx/>
                  <a:uFillTx/>
                  <a:latin typeface="Arial"/>
                  <a:ea typeface="+mn-ea"/>
                  <a:cs typeface="+mn-cs"/>
                </a:rPr>
                <a:t>p.e</a:t>
              </a:r>
              <a:r>
                <a:rPr kumimoji="0" lang="es-ES" sz="1050" b="0" i="0" u="none" strike="noStrike" kern="1200" cap="none" spc="0" normalizeH="0" baseline="0" noProof="0" dirty="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a:ln>
                    <a:noFill/>
                  </a:ln>
                  <a:solidFill>
                    <a:srgbClr val="000000"/>
                  </a:solidFill>
                  <a:effectLst/>
                  <a:uLnTx/>
                  <a:uFillTx/>
                  <a:latin typeface="Arial"/>
                  <a:ea typeface="+mn-ea"/>
                  <a:cs typeface="+mn-cs"/>
                </a:rPr>
                <a:t>Unit</a:t>
              </a:r>
              <a:r>
                <a:rPr kumimoji="0" lang="es-ES" sz="1050" b="0" i="0" u="none" strike="noStrike" kern="1200" cap="none" spc="0" normalizeH="0" baseline="0" noProof="0" dirty="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a:ln>
                    <a:noFill/>
                  </a:ln>
                  <a:solidFill>
                    <a:srgbClr val="000000"/>
                  </a:solidFill>
                  <a:effectLst/>
                  <a:uLnTx/>
                  <a:uFillTx/>
                  <a:latin typeface="Arial"/>
                  <a:ea typeface="+mn-ea"/>
                  <a:cs typeface="+mn-cs"/>
                </a:rPr>
                <a:t>linked</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Manual de supervisión de Conducta.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50" b="0" i="0" u="none" strike="noStrike" kern="1200" cap="none" spc="0" normalizeH="0" baseline="0" noProof="0" dirty="0" smtClean="0">
                  <a:ln>
                    <a:noFill/>
                  </a:ln>
                  <a:solidFill>
                    <a:srgbClr val="000000"/>
                  </a:solidFill>
                  <a:effectLst/>
                  <a:uLnTx/>
                  <a:uFillTx/>
                  <a:latin typeface="Arial"/>
                  <a:ea typeface="+mn-ea"/>
                  <a:cs typeface="+mn-cs"/>
                </a:rPr>
                <a:t>“</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Strategic</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a:t>
              </a:r>
              <a:r>
                <a:rPr kumimoji="0" lang="es-ES" sz="1050" b="0" i="0" u="none" strike="noStrike" kern="1200" cap="none" spc="0" normalizeH="0" baseline="0" noProof="0" dirty="0" err="1" smtClean="0">
                  <a:ln>
                    <a:noFill/>
                  </a:ln>
                  <a:solidFill>
                    <a:srgbClr val="000000"/>
                  </a:solidFill>
                  <a:effectLst/>
                  <a:uLnTx/>
                  <a:uFillTx/>
                  <a:latin typeface="Arial"/>
                  <a:ea typeface="+mn-ea"/>
                  <a:cs typeface="+mn-cs"/>
                </a:rPr>
                <a:t>Supervisory</a:t>
              </a:r>
              <a:r>
                <a:rPr kumimoji="0" lang="es-ES" sz="1050" b="0" i="0" u="none" strike="noStrike" kern="1200" cap="none" spc="0" normalizeH="0" baseline="0" noProof="0" dirty="0" smtClean="0">
                  <a:ln>
                    <a:noFill/>
                  </a:ln>
                  <a:solidFill>
                    <a:srgbClr val="000000"/>
                  </a:solidFill>
                  <a:effectLst/>
                  <a:uLnTx/>
                  <a:uFillTx/>
                  <a:latin typeface="Arial"/>
                  <a:ea typeface="+mn-ea"/>
                  <a:cs typeface="+mn-cs"/>
                </a:rPr>
                <a:t> Plan”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05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Isosceles Triangle 30"/>
            <p:cNvSpPr/>
            <p:nvPr/>
          </p:nvSpPr>
          <p:spPr bwMode="ltGray">
            <a:xfrm rot="5400000">
              <a:off x="4790379" y="4062773"/>
              <a:ext cx="909266" cy="144016"/>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grpSp>
      <p:sp>
        <p:nvSpPr>
          <p:cNvPr id="32" name="Isosceles Triangle 31"/>
          <p:cNvSpPr/>
          <p:nvPr/>
        </p:nvSpPr>
        <p:spPr bwMode="ltGray">
          <a:xfrm rot="5400000">
            <a:off x="4790379" y="5409733"/>
            <a:ext cx="909266" cy="144016"/>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cxnSp>
        <p:nvCxnSpPr>
          <p:cNvPr id="35" name="Straight Connector 128"/>
          <p:cNvCxnSpPr/>
          <p:nvPr/>
        </p:nvCxnSpPr>
        <p:spPr>
          <a:xfrm>
            <a:off x="533400" y="2283146"/>
            <a:ext cx="1462862" cy="0"/>
          </a:xfrm>
          <a:prstGeom prst="line">
            <a:avLst/>
          </a:prstGeom>
          <a:noFill/>
          <a:ln w="19050" cap="flat" cmpd="sng" algn="ctr">
            <a:solidFill>
              <a:schemeClr val="tx1"/>
            </a:solidFill>
            <a:prstDash val="solid"/>
          </a:ln>
          <a:effectLst/>
        </p:spPr>
      </p:cxnSp>
      <p:cxnSp>
        <p:nvCxnSpPr>
          <p:cNvPr id="36" name="Straight Connector 128"/>
          <p:cNvCxnSpPr/>
          <p:nvPr/>
        </p:nvCxnSpPr>
        <p:spPr>
          <a:xfrm>
            <a:off x="2123728" y="2283146"/>
            <a:ext cx="2916000" cy="0"/>
          </a:xfrm>
          <a:prstGeom prst="line">
            <a:avLst/>
          </a:prstGeom>
          <a:noFill/>
          <a:ln w="19050" cap="flat" cmpd="sng" algn="ctr">
            <a:solidFill>
              <a:schemeClr val="tx1"/>
            </a:solidFill>
            <a:prstDash val="solid"/>
          </a:ln>
          <a:effectLst/>
        </p:spPr>
      </p:cxnSp>
      <p:cxnSp>
        <p:nvCxnSpPr>
          <p:cNvPr id="37" name="Straight Connector 128"/>
          <p:cNvCxnSpPr/>
          <p:nvPr/>
        </p:nvCxnSpPr>
        <p:spPr>
          <a:xfrm>
            <a:off x="5380715" y="2283146"/>
            <a:ext cx="3276000" cy="0"/>
          </a:xfrm>
          <a:prstGeom prst="line">
            <a:avLst/>
          </a:prstGeom>
          <a:noFill/>
          <a:ln w="19050" cap="flat" cmpd="sng" algn="ctr">
            <a:solidFill>
              <a:schemeClr val="tx1"/>
            </a:solidFill>
            <a:prstDash val="solid"/>
          </a:ln>
          <a:effectLst/>
        </p:spPr>
      </p:cxnSp>
      <p:sp>
        <p:nvSpPr>
          <p:cNvPr id="33" name="4 CuadroTexto"/>
          <p:cNvSpPr txBox="1"/>
          <p:nvPr/>
        </p:nvSpPr>
        <p:spPr>
          <a:xfrm>
            <a:off x="533398" y="1499985"/>
            <a:ext cx="8028000" cy="317924"/>
          </a:xfrm>
          <a:prstGeom prst="rect">
            <a:avLst/>
          </a:prstGeom>
          <a:noFill/>
        </p:spPr>
        <p:txBody>
          <a:bodyPr wrap="square" lIns="0" tIns="0" rIns="0" bIns="0" rtlCol="0">
            <a:noAutofit/>
          </a:bodyPr>
          <a:lstStyle/>
          <a:p>
            <a:pPr marL="0" marR="0" lvl="0" indent="-274288" algn="l" defTabSz="914293" rtl="0" eaLnBrk="1" fontAlgn="auto" latinLnBrk="0" hangingPunct="1">
              <a:lnSpc>
                <a:spcPct val="100000"/>
              </a:lnSpc>
              <a:spcBef>
                <a:spcPts val="0"/>
              </a:spcBef>
              <a:spcAft>
                <a:spcPts val="900"/>
              </a:spcAft>
              <a:buClrTx/>
              <a:buSzTx/>
              <a:buFontTx/>
              <a:buNone/>
              <a:tabLst/>
              <a:defRPr/>
            </a:pPr>
            <a:r>
              <a:rPr kumimoji="0" lang="es-ES" sz="1600" b="1" i="0" u="none" strike="noStrike" kern="1200" cap="none" spc="0" normalizeH="0" baseline="0" noProof="0" dirty="0" smtClean="0">
                <a:ln>
                  <a:noFill/>
                </a:ln>
                <a:solidFill>
                  <a:srgbClr val="000000"/>
                </a:solidFill>
                <a:effectLst/>
                <a:uLnTx/>
                <a:uFillTx/>
                <a:latin typeface="Arial"/>
                <a:ea typeface="+mn-ea"/>
                <a:cs typeface="+mn-cs"/>
              </a:rPr>
              <a:t>Expectativas de la evolución de la regulación relativa a conducta (ámbito seguros)</a:t>
            </a:r>
            <a:endParaRPr kumimoji="0" lang="es-ES" sz="1600" b="1" i="0" u="none" strike="noStrike" kern="1200" cap="none" spc="0" normalizeH="0" baseline="3000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64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308304" y="6525344"/>
            <a:ext cx="1527048" cy="114300"/>
          </a:xfrm>
          <a:prstGeom prst="rect">
            <a:avLst/>
          </a:prstGeom>
        </p:spPr>
        <p:txBody>
          <a:bodyPr/>
          <a:lstStyle/>
          <a:p>
            <a:fld id="{9EBD5762-3BDC-484D-9503-7EA6D5A9A8CE}" type="slidenum">
              <a:rPr lang="en-CA" sz="1000" smtClean="0">
                <a:latin typeface="+mj-lt"/>
              </a:rPr>
              <a:pPr/>
              <a:t>13</a:t>
            </a:fld>
            <a:endParaRPr lang="en-CA" sz="1000" dirty="0">
              <a:latin typeface="+mj-lt"/>
            </a:endParaRPr>
          </a:p>
        </p:txBody>
      </p:sp>
      <p:sp>
        <p:nvSpPr>
          <p:cNvPr id="8" name="Rectangle 7"/>
          <p:cNvSpPr/>
          <p:nvPr/>
        </p:nvSpPr>
        <p:spPr bwMode="ltGray">
          <a:xfrm>
            <a:off x="4531309" y="1810683"/>
            <a:ext cx="4006539" cy="3543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i="1" dirty="0">
                <a:solidFill>
                  <a:schemeClr val="tx2"/>
                </a:solidFill>
                <a:latin typeface="+mj-lt"/>
              </a:rPr>
              <a:t>Su </a:t>
            </a:r>
            <a:r>
              <a:rPr lang="en-US" sz="1100" b="1" i="1" dirty="0" err="1">
                <a:solidFill>
                  <a:schemeClr val="tx2"/>
                </a:solidFill>
                <a:latin typeface="+mj-lt"/>
              </a:rPr>
              <a:t>gestión</a:t>
            </a:r>
            <a:r>
              <a:rPr lang="en-US" sz="1100" b="1" i="1" dirty="0">
                <a:solidFill>
                  <a:schemeClr val="tx2"/>
                </a:solidFill>
                <a:latin typeface="+mj-lt"/>
              </a:rPr>
              <a:t> se resume </a:t>
            </a:r>
            <a:r>
              <a:rPr lang="en-US" sz="1100" b="1" i="1" dirty="0" err="1">
                <a:solidFill>
                  <a:schemeClr val="tx2"/>
                </a:solidFill>
                <a:latin typeface="+mj-lt"/>
              </a:rPr>
              <a:t>en</a:t>
            </a:r>
            <a:r>
              <a:rPr lang="en-US" sz="1100" b="1" i="1" dirty="0">
                <a:solidFill>
                  <a:schemeClr val="tx2"/>
                </a:solidFill>
                <a:latin typeface="+mj-lt"/>
              </a:rPr>
              <a:t> </a:t>
            </a:r>
            <a:r>
              <a:rPr lang="en-US" sz="1100" b="1" i="1" dirty="0" err="1">
                <a:solidFill>
                  <a:schemeClr val="tx2"/>
                </a:solidFill>
                <a:latin typeface="+mj-lt"/>
              </a:rPr>
              <a:t>proporcionar</a:t>
            </a:r>
            <a:r>
              <a:rPr lang="en-US" sz="1100" b="1" i="1" dirty="0">
                <a:solidFill>
                  <a:schemeClr val="tx2"/>
                </a:solidFill>
                <a:latin typeface="+mj-lt"/>
              </a:rPr>
              <a:t> al </a:t>
            </a:r>
            <a:r>
              <a:rPr lang="en-US" sz="1100" b="1" i="1" dirty="0" err="1">
                <a:solidFill>
                  <a:schemeClr val="tx2"/>
                </a:solidFill>
                <a:latin typeface="+mj-lt"/>
              </a:rPr>
              <a:t>cliente</a:t>
            </a:r>
            <a:r>
              <a:rPr lang="en-US" sz="1100" b="1" i="1" dirty="0">
                <a:solidFill>
                  <a:schemeClr val="tx2"/>
                </a:solidFill>
                <a:latin typeface="+mj-lt"/>
              </a:rPr>
              <a:t> </a:t>
            </a:r>
            <a:r>
              <a:rPr lang="en-US" sz="1100" b="1" i="1" dirty="0" err="1">
                <a:solidFill>
                  <a:schemeClr val="tx2"/>
                </a:solidFill>
                <a:latin typeface="+mj-lt"/>
              </a:rPr>
              <a:t>adecuado</a:t>
            </a:r>
            <a:r>
              <a:rPr lang="en-US" sz="1100" b="1" i="1" dirty="0">
                <a:solidFill>
                  <a:schemeClr val="tx2"/>
                </a:solidFill>
                <a:latin typeface="+mj-lt"/>
              </a:rPr>
              <a:t> el </a:t>
            </a:r>
            <a:r>
              <a:rPr lang="en-US" sz="1100" b="1" i="1" dirty="0" err="1">
                <a:solidFill>
                  <a:schemeClr val="tx2"/>
                </a:solidFill>
                <a:latin typeface="+mj-lt"/>
              </a:rPr>
              <a:t>producto</a:t>
            </a:r>
            <a:r>
              <a:rPr lang="en-US" sz="1100" b="1" i="1" dirty="0">
                <a:solidFill>
                  <a:schemeClr val="tx2"/>
                </a:solidFill>
                <a:latin typeface="+mj-lt"/>
              </a:rPr>
              <a:t> </a:t>
            </a:r>
            <a:r>
              <a:rPr lang="en-US" sz="1100" b="1" i="1" dirty="0" err="1">
                <a:solidFill>
                  <a:schemeClr val="tx2"/>
                </a:solidFill>
                <a:latin typeface="+mj-lt"/>
              </a:rPr>
              <a:t>apropiado</a:t>
            </a:r>
            <a:r>
              <a:rPr lang="en-US" sz="1100" b="1" i="1" dirty="0">
                <a:solidFill>
                  <a:schemeClr val="tx2"/>
                </a:solidFill>
                <a:latin typeface="+mj-lt"/>
              </a:rPr>
              <a:t> a </a:t>
            </a:r>
            <a:r>
              <a:rPr lang="en-US" sz="1100" b="1" i="1" dirty="0" err="1">
                <a:solidFill>
                  <a:schemeClr val="tx2"/>
                </a:solidFill>
                <a:latin typeface="+mj-lt"/>
              </a:rPr>
              <a:t>través</a:t>
            </a:r>
            <a:r>
              <a:rPr lang="en-US" sz="1100" b="1" i="1" dirty="0">
                <a:solidFill>
                  <a:schemeClr val="tx2"/>
                </a:solidFill>
                <a:latin typeface="+mj-lt"/>
              </a:rPr>
              <a:t> del </a:t>
            </a:r>
            <a:r>
              <a:rPr lang="en-US" sz="1100" b="1" i="1" dirty="0" err="1">
                <a:solidFill>
                  <a:schemeClr val="tx2"/>
                </a:solidFill>
                <a:latin typeface="+mj-lt"/>
              </a:rPr>
              <a:t>mejor</a:t>
            </a:r>
            <a:r>
              <a:rPr lang="en-US" sz="1100" b="1" i="1" dirty="0">
                <a:solidFill>
                  <a:schemeClr val="tx2"/>
                </a:solidFill>
                <a:latin typeface="+mj-lt"/>
              </a:rPr>
              <a:t> canal </a:t>
            </a:r>
            <a:r>
              <a:rPr lang="en-US" sz="1100" b="1" i="1" dirty="0" err="1">
                <a:solidFill>
                  <a:schemeClr val="tx2"/>
                </a:solidFill>
                <a:latin typeface="+mj-lt"/>
              </a:rPr>
              <a:t>posible</a:t>
            </a:r>
            <a:r>
              <a:rPr lang="en-US" sz="1100" b="1" i="1" dirty="0">
                <a:solidFill>
                  <a:schemeClr val="tx2"/>
                </a:solidFill>
                <a:latin typeface="+mj-lt"/>
              </a:rPr>
              <a:t>. </a:t>
            </a:r>
          </a:p>
        </p:txBody>
      </p:sp>
      <p:grpSp>
        <p:nvGrpSpPr>
          <p:cNvPr id="9" name="Group 8"/>
          <p:cNvGrpSpPr/>
          <p:nvPr/>
        </p:nvGrpSpPr>
        <p:grpSpPr>
          <a:xfrm>
            <a:off x="1043608" y="2060848"/>
            <a:ext cx="2118360" cy="1720215"/>
            <a:chOff x="5911257" y="1402681"/>
            <a:chExt cx="2824480" cy="2463810"/>
          </a:xfrm>
        </p:grpSpPr>
        <p:sp>
          <p:nvSpPr>
            <p:cNvPr id="10" name="Isosceles Triangle 9"/>
            <p:cNvSpPr/>
            <p:nvPr/>
          </p:nvSpPr>
          <p:spPr bwMode="ltGray">
            <a:xfrm>
              <a:off x="5911257" y="1402681"/>
              <a:ext cx="2743200" cy="2186591"/>
            </a:xfrm>
            <a:prstGeom prst="triangle">
              <a:avLst/>
            </a:prstGeom>
            <a:solidFill>
              <a:schemeClr val="accent6">
                <a:lumMod val="20000"/>
                <a:lumOff val="80000"/>
              </a:schemeClr>
            </a:solidFill>
            <a:ln w="3175">
              <a:solidFill>
                <a:schemeClr val="bg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i="1" dirty="0">
                <a:solidFill>
                  <a:schemeClr val="bg1"/>
                </a:solidFill>
                <a:latin typeface="+mj-lt"/>
              </a:endParaRPr>
            </a:p>
          </p:txBody>
        </p:sp>
        <p:sp>
          <p:nvSpPr>
            <p:cNvPr id="11" name="Rectangle 10"/>
            <p:cNvSpPr/>
            <p:nvPr/>
          </p:nvSpPr>
          <p:spPr bwMode="ltGray">
            <a:xfrm>
              <a:off x="6679914" y="2611926"/>
              <a:ext cx="1185567" cy="5738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i="1" dirty="0">
                  <a:solidFill>
                    <a:schemeClr val="accent1"/>
                  </a:solidFill>
                  <a:latin typeface="+mj-lt"/>
                </a:rPr>
                <a:t>Conducta de Mercado</a:t>
              </a:r>
              <a:endParaRPr lang="en-US" sz="1000" b="1" i="1" dirty="0">
                <a:solidFill>
                  <a:schemeClr val="accent1"/>
                </a:solidFill>
                <a:latin typeface="+mj-lt"/>
              </a:endParaRPr>
            </a:p>
          </p:txBody>
        </p:sp>
        <p:cxnSp>
          <p:nvCxnSpPr>
            <p:cNvPr id="12" name="Straight Connector 11"/>
            <p:cNvCxnSpPr/>
            <p:nvPr/>
          </p:nvCxnSpPr>
          <p:spPr>
            <a:xfrm flipV="1">
              <a:off x="6023017" y="3738988"/>
              <a:ext cx="2560320" cy="60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ltGray">
            <a:xfrm>
              <a:off x="6632639" y="3646448"/>
              <a:ext cx="1253491" cy="22004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err="1">
                  <a:solidFill>
                    <a:schemeClr val="accent3"/>
                  </a:solidFill>
                  <a:latin typeface="+mj-lt"/>
                </a:rPr>
                <a:t>Procesos</a:t>
              </a:r>
              <a:endParaRPr lang="en-US" sz="1000" b="1" i="1" dirty="0">
                <a:solidFill>
                  <a:schemeClr val="accent3"/>
                </a:solidFill>
                <a:latin typeface="+mj-lt"/>
              </a:endParaRPr>
            </a:p>
          </p:txBody>
        </p:sp>
        <p:cxnSp>
          <p:nvCxnSpPr>
            <p:cNvPr id="14" name="Straight Connector 13"/>
            <p:cNvCxnSpPr/>
            <p:nvPr/>
          </p:nvCxnSpPr>
          <p:spPr>
            <a:xfrm>
              <a:off x="7445179" y="1414216"/>
              <a:ext cx="1290558" cy="203430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ltGray">
            <a:xfrm rot="3527975">
              <a:off x="7464222" y="2297243"/>
              <a:ext cx="1302631" cy="26387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err="1">
                  <a:solidFill>
                    <a:schemeClr val="accent4"/>
                  </a:solidFill>
                  <a:latin typeface="+mj-lt"/>
                </a:rPr>
                <a:t>Producto</a:t>
              </a:r>
              <a:endParaRPr lang="en-US" sz="1000" b="1" i="1" dirty="0">
                <a:solidFill>
                  <a:schemeClr val="accent4"/>
                </a:solidFill>
                <a:latin typeface="+mj-lt"/>
              </a:endParaRPr>
            </a:p>
          </p:txBody>
        </p:sp>
        <p:cxnSp>
          <p:nvCxnSpPr>
            <p:cNvPr id="16" name="Straight Connector 15"/>
            <p:cNvCxnSpPr/>
            <p:nvPr/>
          </p:nvCxnSpPr>
          <p:spPr>
            <a:xfrm flipV="1">
              <a:off x="5926261" y="1436837"/>
              <a:ext cx="1167552" cy="192612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57200" y="1254161"/>
            <a:ext cx="8077200" cy="657004"/>
          </a:xfrm>
          <a:prstGeom prst="rect">
            <a:avLst/>
          </a:prstGeom>
          <a:noFill/>
        </p:spPr>
        <p:txBody>
          <a:bodyPr wrap="square" lIns="68580" tIns="68580" rIns="68580" bIns="68580" rtlCol="0" anchor="ctr" anchorCtr="0">
            <a:noAutofit/>
          </a:bodyPr>
          <a:lstStyle/>
          <a:p>
            <a:pPr>
              <a:spcAft>
                <a:spcPts val="450"/>
              </a:spcAft>
            </a:pPr>
            <a:r>
              <a:rPr lang="en-US" sz="1200" b="1" dirty="0">
                <a:solidFill>
                  <a:srgbClr val="DB536A"/>
                </a:solidFill>
                <a:latin typeface="+mj-lt"/>
              </a:rPr>
              <a:t>¿</a:t>
            </a:r>
            <a:r>
              <a:rPr lang="en-US" sz="1200" b="1" dirty="0" err="1">
                <a:solidFill>
                  <a:srgbClr val="DB536A"/>
                </a:solidFill>
                <a:latin typeface="+mj-lt"/>
              </a:rPr>
              <a:t>Qué</a:t>
            </a:r>
            <a:r>
              <a:rPr lang="en-US" sz="1200" b="1" dirty="0">
                <a:solidFill>
                  <a:srgbClr val="DB536A"/>
                </a:solidFill>
                <a:latin typeface="+mj-lt"/>
              </a:rPr>
              <a:t> </a:t>
            </a:r>
            <a:r>
              <a:rPr lang="en-US" sz="1200" b="1" dirty="0" err="1">
                <a:solidFill>
                  <a:srgbClr val="DB536A"/>
                </a:solidFill>
                <a:latin typeface="+mj-lt"/>
              </a:rPr>
              <a:t>es</a:t>
            </a:r>
            <a:r>
              <a:rPr lang="en-US" sz="1200" b="1" dirty="0">
                <a:solidFill>
                  <a:srgbClr val="DB536A"/>
                </a:solidFill>
                <a:latin typeface="+mj-lt"/>
              </a:rPr>
              <a:t>?</a:t>
            </a:r>
            <a:endParaRPr lang="en-US" sz="1200" b="1" dirty="0">
              <a:latin typeface="+mj-lt"/>
            </a:endParaRPr>
          </a:p>
          <a:p>
            <a:pPr>
              <a:spcAft>
                <a:spcPts val="450"/>
              </a:spcAft>
            </a:pPr>
            <a:r>
              <a:rPr lang="en-US" sz="1200" dirty="0">
                <a:solidFill>
                  <a:schemeClr val="accent3"/>
                </a:solidFill>
                <a:latin typeface="+mj-lt"/>
              </a:rPr>
              <a:t>El </a:t>
            </a:r>
            <a:r>
              <a:rPr lang="en-US" sz="1200" dirty="0" err="1">
                <a:solidFill>
                  <a:schemeClr val="accent3"/>
                </a:solidFill>
                <a:latin typeface="+mj-lt"/>
              </a:rPr>
              <a:t>conjunto</a:t>
            </a:r>
            <a:r>
              <a:rPr lang="en-US" sz="1200" dirty="0">
                <a:solidFill>
                  <a:schemeClr val="accent3"/>
                </a:solidFill>
                <a:latin typeface="+mj-lt"/>
              </a:rPr>
              <a:t> de </a:t>
            </a:r>
            <a:r>
              <a:rPr lang="en-US" sz="1200" dirty="0" err="1">
                <a:solidFill>
                  <a:schemeClr val="accent3"/>
                </a:solidFill>
                <a:latin typeface="+mj-lt"/>
              </a:rPr>
              <a:t>riesgos</a:t>
            </a:r>
            <a:r>
              <a:rPr lang="en-US" sz="1200" dirty="0">
                <a:solidFill>
                  <a:schemeClr val="accent3"/>
                </a:solidFill>
                <a:latin typeface="+mj-lt"/>
              </a:rPr>
              <a:t> </a:t>
            </a:r>
            <a:r>
              <a:rPr lang="en-US" sz="1200" dirty="0" err="1">
                <a:solidFill>
                  <a:schemeClr val="accent3"/>
                </a:solidFill>
                <a:latin typeface="+mj-lt"/>
              </a:rPr>
              <a:t>asociados</a:t>
            </a:r>
            <a:r>
              <a:rPr lang="en-US" sz="1200" dirty="0">
                <a:solidFill>
                  <a:schemeClr val="accent3"/>
                </a:solidFill>
                <a:latin typeface="+mj-lt"/>
              </a:rPr>
              <a:t> a la </a:t>
            </a:r>
            <a:r>
              <a:rPr lang="en-US" sz="1200" dirty="0" err="1">
                <a:solidFill>
                  <a:schemeClr val="accent3"/>
                </a:solidFill>
                <a:latin typeface="+mj-lt"/>
              </a:rPr>
              <a:t>capacidad</a:t>
            </a:r>
            <a:r>
              <a:rPr lang="en-US" sz="1200" dirty="0">
                <a:solidFill>
                  <a:schemeClr val="accent3"/>
                </a:solidFill>
                <a:latin typeface="+mj-lt"/>
              </a:rPr>
              <a:t> de </a:t>
            </a:r>
            <a:r>
              <a:rPr lang="en-US" sz="1200" dirty="0" err="1">
                <a:solidFill>
                  <a:schemeClr val="accent3"/>
                </a:solidFill>
                <a:latin typeface="+mj-lt"/>
              </a:rPr>
              <a:t>una</a:t>
            </a:r>
            <a:r>
              <a:rPr lang="en-US" sz="1200" dirty="0">
                <a:solidFill>
                  <a:schemeClr val="accent3"/>
                </a:solidFill>
                <a:latin typeface="+mj-lt"/>
              </a:rPr>
              <a:t> </a:t>
            </a:r>
            <a:r>
              <a:rPr lang="en-US" sz="1200" dirty="0" err="1">
                <a:solidFill>
                  <a:schemeClr val="accent3"/>
                </a:solidFill>
                <a:latin typeface="+mj-lt"/>
              </a:rPr>
              <a:t>entidad</a:t>
            </a:r>
            <a:r>
              <a:rPr lang="en-US" sz="1200" dirty="0">
                <a:solidFill>
                  <a:schemeClr val="accent3"/>
                </a:solidFill>
                <a:latin typeface="+mj-lt"/>
              </a:rPr>
              <a:t> de </a:t>
            </a:r>
            <a:r>
              <a:rPr lang="en-US" sz="1200" dirty="0" err="1">
                <a:solidFill>
                  <a:schemeClr val="accent3"/>
                </a:solidFill>
                <a:latin typeface="+mj-lt"/>
              </a:rPr>
              <a:t>producir</a:t>
            </a:r>
            <a:r>
              <a:rPr lang="en-US" sz="1200" dirty="0">
                <a:solidFill>
                  <a:schemeClr val="accent3"/>
                </a:solidFill>
                <a:latin typeface="+mj-lt"/>
              </a:rPr>
              <a:t> </a:t>
            </a:r>
            <a:r>
              <a:rPr lang="en-US" sz="1200" b="1" dirty="0" err="1" smtClean="0">
                <a:solidFill>
                  <a:schemeClr val="accent3"/>
                </a:solidFill>
                <a:latin typeface="+mj-lt"/>
              </a:rPr>
              <a:t>buenos</a:t>
            </a:r>
            <a:r>
              <a:rPr lang="en-US" sz="1200" b="1" dirty="0" smtClean="0">
                <a:solidFill>
                  <a:schemeClr val="accent3"/>
                </a:solidFill>
                <a:latin typeface="+mj-lt"/>
              </a:rPr>
              <a:t> </a:t>
            </a:r>
            <a:r>
              <a:rPr lang="en-US" sz="1200" b="1" dirty="0" err="1">
                <a:solidFill>
                  <a:schemeClr val="accent3"/>
                </a:solidFill>
                <a:latin typeface="+mj-lt"/>
              </a:rPr>
              <a:t>resultados</a:t>
            </a:r>
            <a:r>
              <a:rPr lang="en-US" sz="1200" b="1" dirty="0">
                <a:solidFill>
                  <a:schemeClr val="accent3"/>
                </a:solidFill>
                <a:latin typeface="+mj-lt"/>
              </a:rPr>
              <a:t> </a:t>
            </a:r>
            <a:r>
              <a:rPr lang="en-US" sz="1200" dirty="0">
                <a:solidFill>
                  <a:schemeClr val="accent3"/>
                </a:solidFill>
                <a:latin typeface="+mj-lt"/>
              </a:rPr>
              <a:t>para </a:t>
            </a:r>
            <a:r>
              <a:rPr lang="en-US" sz="1200" dirty="0" err="1">
                <a:solidFill>
                  <a:schemeClr val="accent3"/>
                </a:solidFill>
                <a:latin typeface="+mj-lt"/>
              </a:rPr>
              <a:t>sus</a:t>
            </a:r>
            <a:r>
              <a:rPr lang="en-US" sz="1200" dirty="0">
                <a:solidFill>
                  <a:schemeClr val="accent3"/>
                </a:solidFill>
                <a:latin typeface="+mj-lt"/>
              </a:rPr>
              <a:t> </a:t>
            </a:r>
            <a:r>
              <a:rPr lang="en-US" sz="1200" dirty="0" err="1" smtClean="0">
                <a:solidFill>
                  <a:schemeClr val="accent3"/>
                </a:solidFill>
                <a:latin typeface="+mj-lt"/>
              </a:rPr>
              <a:t>clientes</a:t>
            </a:r>
            <a:r>
              <a:rPr lang="en-US" sz="1200" dirty="0" smtClean="0">
                <a:solidFill>
                  <a:schemeClr val="accent3"/>
                </a:solidFill>
                <a:latin typeface="+mj-lt"/>
              </a:rPr>
              <a:t> y </a:t>
            </a:r>
            <a:r>
              <a:rPr lang="en-US" sz="1200" dirty="0" err="1">
                <a:solidFill>
                  <a:schemeClr val="accent3"/>
                </a:solidFill>
                <a:latin typeface="+mj-lt"/>
              </a:rPr>
              <a:t>proteger</a:t>
            </a:r>
            <a:r>
              <a:rPr lang="en-US" sz="1200" dirty="0">
                <a:solidFill>
                  <a:schemeClr val="accent3"/>
                </a:solidFill>
                <a:latin typeface="+mj-lt"/>
              </a:rPr>
              <a:t> la </a:t>
            </a:r>
            <a:r>
              <a:rPr lang="en-US" sz="1200" dirty="0" err="1">
                <a:solidFill>
                  <a:schemeClr val="accent3"/>
                </a:solidFill>
                <a:latin typeface="+mj-lt"/>
              </a:rPr>
              <a:t>integridad</a:t>
            </a:r>
            <a:r>
              <a:rPr lang="en-US" sz="1200" dirty="0">
                <a:solidFill>
                  <a:schemeClr val="accent3"/>
                </a:solidFill>
                <a:latin typeface="+mj-lt"/>
              </a:rPr>
              <a:t> de los </a:t>
            </a:r>
            <a:r>
              <a:rPr lang="en-US" sz="1200" dirty="0" err="1" smtClean="0">
                <a:solidFill>
                  <a:schemeClr val="accent3"/>
                </a:solidFill>
                <a:latin typeface="+mj-lt"/>
              </a:rPr>
              <a:t>mercados</a:t>
            </a:r>
            <a:r>
              <a:rPr lang="en-US" sz="1200" dirty="0" smtClean="0">
                <a:solidFill>
                  <a:schemeClr val="accent3"/>
                </a:solidFill>
                <a:latin typeface="+mj-lt"/>
              </a:rPr>
              <a:t>.</a:t>
            </a:r>
            <a:endParaRPr lang="en-US" sz="1200" b="1" u="sng" dirty="0">
              <a:solidFill>
                <a:schemeClr val="accent3"/>
              </a:solidFill>
              <a:latin typeface="+mj-lt"/>
            </a:endParaRPr>
          </a:p>
        </p:txBody>
      </p:sp>
      <p:sp>
        <p:nvSpPr>
          <p:cNvPr id="21" name="Rectangle 20"/>
          <p:cNvSpPr/>
          <p:nvPr/>
        </p:nvSpPr>
        <p:spPr bwMode="ltGray">
          <a:xfrm>
            <a:off x="472371" y="3855920"/>
            <a:ext cx="4152047" cy="2785136"/>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25"/>
              </a:spcAft>
            </a:pPr>
            <a:r>
              <a:rPr lang="en-US" sz="1000" b="1" dirty="0">
                <a:solidFill>
                  <a:schemeClr val="tx1"/>
                </a:solidFill>
                <a:latin typeface="+mj-lt"/>
              </a:rPr>
              <a:t>¿Y el </a:t>
            </a:r>
            <a:r>
              <a:rPr lang="en-US" sz="1000" b="1" dirty="0" err="1">
                <a:solidFill>
                  <a:schemeClr val="tx1"/>
                </a:solidFill>
                <a:latin typeface="+mj-lt"/>
              </a:rPr>
              <a:t>Regulador</a:t>
            </a:r>
            <a:r>
              <a:rPr lang="en-US" sz="1000" b="1" dirty="0">
                <a:solidFill>
                  <a:schemeClr val="tx1"/>
                </a:solidFill>
                <a:latin typeface="+mj-lt"/>
              </a:rPr>
              <a:t>? </a:t>
            </a:r>
            <a:r>
              <a:rPr lang="en-US" sz="1000" dirty="0">
                <a:solidFill>
                  <a:schemeClr val="tx1"/>
                </a:solidFill>
                <a:latin typeface="+mj-lt"/>
              </a:rPr>
              <a:t>Han </a:t>
            </a:r>
            <a:r>
              <a:rPr lang="en-US" sz="1000" dirty="0" err="1">
                <a:solidFill>
                  <a:schemeClr val="tx1"/>
                </a:solidFill>
                <a:latin typeface="+mj-lt"/>
              </a:rPr>
              <a:t>evitado</a:t>
            </a:r>
            <a:r>
              <a:rPr lang="en-US" sz="1000" dirty="0">
                <a:solidFill>
                  <a:schemeClr val="tx1"/>
                </a:solidFill>
                <a:latin typeface="+mj-lt"/>
              </a:rPr>
              <a:t> </a:t>
            </a:r>
            <a:r>
              <a:rPr lang="en-US" sz="1000" dirty="0" err="1">
                <a:solidFill>
                  <a:schemeClr val="tx1"/>
                </a:solidFill>
                <a:latin typeface="+mj-lt"/>
              </a:rPr>
              <a:t>definir</a:t>
            </a:r>
            <a:r>
              <a:rPr lang="en-US" sz="1000" dirty="0">
                <a:solidFill>
                  <a:schemeClr val="tx1"/>
                </a:solidFill>
                <a:latin typeface="+mj-lt"/>
              </a:rPr>
              <a:t> el </a:t>
            </a:r>
            <a:r>
              <a:rPr lang="en-US" sz="1000" dirty="0" err="1">
                <a:solidFill>
                  <a:schemeClr val="tx1"/>
                </a:solidFill>
                <a:latin typeface="+mj-lt"/>
              </a:rPr>
              <a:t>Riesgo</a:t>
            </a:r>
            <a:r>
              <a:rPr lang="en-US" sz="1000" dirty="0">
                <a:solidFill>
                  <a:schemeClr val="tx1"/>
                </a:solidFill>
                <a:latin typeface="+mj-lt"/>
              </a:rPr>
              <a:t> de </a:t>
            </a:r>
            <a:r>
              <a:rPr lang="en-US" sz="1000" dirty="0" err="1">
                <a:solidFill>
                  <a:schemeClr val="tx1"/>
                </a:solidFill>
                <a:latin typeface="+mj-lt"/>
              </a:rPr>
              <a:t>Conducta</a:t>
            </a:r>
            <a:r>
              <a:rPr lang="en-US" sz="1000" dirty="0">
                <a:solidFill>
                  <a:schemeClr val="tx1"/>
                </a:solidFill>
                <a:latin typeface="+mj-lt"/>
              </a:rPr>
              <a:t> de Mercado, para </a:t>
            </a:r>
            <a:r>
              <a:rPr lang="en-US" sz="1000" dirty="0" err="1">
                <a:solidFill>
                  <a:schemeClr val="tx1"/>
                </a:solidFill>
                <a:latin typeface="+mj-lt"/>
              </a:rPr>
              <a:t>evitar</a:t>
            </a:r>
            <a:r>
              <a:rPr lang="en-US" sz="1000" dirty="0">
                <a:solidFill>
                  <a:schemeClr val="tx1"/>
                </a:solidFill>
                <a:latin typeface="+mj-lt"/>
              </a:rPr>
              <a:t> </a:t>
            </a:r>
            <a:r>
              <a:rPr lang="en-US" sz="1000" dirty="0" err="1">
                <a:solidFill>
                  <a:schemeClr val="tx1"/>
                </a:solidFill>
                <a:latin typeface="+mj-lt"/>
              </a:rPr>
              <a:t>transformarlo</a:t>
            </a:r>
            <a:r>
              <a:rPr lang="en-US" sz="1000" dirty="0">
                <a:solidFill>
                  <a:schemeClr val="tx1"/>
                </a:solidFill>
                <a:latin typeface="+mj-lt"/>
              </a:rPr>
              <a:t> </a:t>
            </a:r>
            <a:r>
              <a:rPr lang="en-US" sz="1000" dirty="0" err="1">
                <a:solidFill>
                  <a:schemeClr val="tx1"/>
                </a:solidFill>
                <a:latin typeface="+mj-lt"/>
              </a:rPr>
              <a:t>en</a:t>
            </a:r>
            <a:r>
              <a:rPr lang="en-US" sz="1000" dirty="0">
                <a:solidFill>
                  <a:schemeClr val="tx1"/>
                </a:solidFill>
                <a:latin typeface="+mj-lt"/>
              </a:rPr>
              <a:t> un </a:t>
            </a:r>
            <a:r>
              <a:rPr lang="en-US" sz="1000" dirty="0" err="1">
                <a:solidFill>
                  <a:schemeClr val="tx1"/>
                </a:solidFill>
                <a:latin typeface="+mj-lt"/>
              </a:rPr>
              <a:t>ejercicio</a:t>
            </a:r>
            <a:r>
              <a:rPr lang="en-US" sz="1000" dirty="0">
                <a:solidFill>
                  <a:schemeClr val="tx1"/>
                </a:solidFill>
                <a:latin typeface="+mj-lt"/>
              </a:rPr>
              <a:t> </a:t>
            </a:r>
            <a:r>
              <a:rPr lang="en-US" sz="1000" dirty="0" err="1">
                <a:solidFill>
                  <a:schemeClr val="tx1"/>
                </a:solidFill>
                <a:latin typeface="+mj-lt"/>
              </a:rPr>
              <a:t>exlcusivo</a:t>
            </a:r>
            <a:r>
              <a:rPr lang="en-US" sz="1000" dirty="0">
                <a:solidFill>
                  <a:schemeClr val="tx1"/>
                </a:solidFill>
                <a:latin typeface="+mj-lt"/>
              </a:rPr>
              <a:t> de </a:t>
            </a:r>
            <a:r>
              <a:rPr lang="en-US" sz="1000" dirty="0" err="1">
                <a:solidFill>
                  <a:schemeClr val="tx1"/>
                </a:solidFill>
                <a:latin typeface="+mj-lt"/>
              </a:rPr>
              <a:t>Cumplimiento</a:t>
            </a:r>
            <a:r>
              <a:rPr lang="en-US" sz="1000" dirty="0">
                <a:solidFill>
                  <a:schemeClr val="tx1"/>
                </a:solidFill>
                <a:latin typeface="+mj-lt"/>
              </a:rPr>
              <a:t>. </a:t>
            </a:r>
          </a:p>
          <a:p>
            <a:pPr>
              <a:spcAft>
                <a:spcPts val="525"/>
              </a:spcAft>
            </a:pPr>
            <a:r>
              <a:rPr lang="en-US" sz="1000" dirty="0">
                <a:solidFill>
                  <a:schemeClr val="tx1"/>
                </a:solidFill>
                <a:latin typeface="+mj-lt"/>
              </a:rPr>
              <a:t>Sin embargo, </a:t>
            </a:r>
            <a:r>
              <a:rPr lang="en-US" sz="1000" dirty="0" err="1">
                <a:solidFill>
                  <a:schemeClr val="tx1"/>
                </a:solidFill>
                <a:latin typeface="+mj-lt"/>
              </a:rPr>
              <a:t>empiezan</a:t>
            </a:r>
            <a:r>
              <a:rPr lang="en-US" sz="1000" dirty="0">
                <a:solidFill>
                  <a:schemeClr val="tx1"/>
                </a:solidFill>
                <a:latin typeface="+mj-lt"/>
              </a:rPr>
              <a:t> a </a:t>
            </a:r>
            <a:r>
              <a:rPr lang="en-US" sz="1000" dirty="0" err="1">
                <a:solidFill>
                  <a:schemeClr val="tx1"/>
                </a:solidFill>
                <a:latin typeface="+mj-lt"/>
              </a:rPr>
              <a:t>dar</a:t>
            </a:r>
            <a:r>
              <a:rPr lang="en-US" sz="1000" dirty="0">
                <a:solidFill>
                  <a:schemeClr val="tx1"/>
                </a:solidFill>
                <a:latin typeface="+mj-lt"/>
              </a:rPr>
              <a:t> mayor </a:t>
            </a:r>
            <a:r>
              <a:rPr lang="en-US" sz="1000" dirty="0" err="1">
                <a:solidFill>
                  <a:schemeClr val="tx1"/>
                </a:solidFill>
                <a:latin typeface="+mj-lt"/>
              </a:rPr>
              <a:t>importancia</a:t>
            </a:r>
            <a:r>
              <a:rPr lang="en-US" sz="1000" dirty="0">
                <a:solidFill>
                  <a:schemeClr val="tx1"/>
                </a:solidFill>
                <a:latin typeface="+mj-lt"/>
              </a:rPr>
              <a:t> a </a:t>
            </a:r>
            <a:r>
              <a:rPr lang="en-US" sz="1000" dirty="0" err="1">
                <a:solidFill>
                  <a:schemeClr val="tx1"/>
                </a:solidFill>
                <a:latin typeface="+mj-lt"/>
              </a:rPr>
              <a:t>los</a:t>
            </a:r>
            <a:r>
              <a:rPr lang="en-US" sz="1000" dirty="0">
                <a:solidFill>
                  <a:schemeClr val="tx1"/>
                </a:solidFill>
                <a:latin typeface="+mj-lt"/>
              </a:rPr>
              <a:t> </a:t>
            </a:r>
            <a:r>
              <a:rPr lang="en-US" sz="1000" dirty="0" err="1">
                <a:solidFill>
                  <a:schemeClr val="tx1"/>
                </a:solidFill>
                <a:latin typeface="+mj-lt"/>
              </a:rPr>
              <a:t>siguientes</a:t>
            </a:r>
            <a:r>
              <a:rPr lang="en-US" sz="1000" dirty="0">
                <a:solidFill>
                  <a:schemeClr val="tx1"/>
                </a:solidFill>
                <a:latin typeface="+mj-lt"/>
              </a:rPr>
              <a:t> </a:t>
            </a:r>
            <a:r>
              <a:rPr lang="en-US" sz="1000" dirty="0" err="1">
                <a:solidFill>
                  <a:schemeClr val="tx1"/>
                </a:solidFill>
                <a:latin typeface="+mj-lt"/>
              </a:rPr>
              <a:t>puntos</a:t>
            </a:r>
            <a:r>
              <a:rPr lang="en-US" sz="1000" dirty="0">
                <a:solidFill>
                  <a:schemeClr val="tx1"/>
                </a:solidFill>
                <a:latin typeface="+mj-lt"/>
              </a:rPr>
              <a:t>:</a:t>
            </a:r>
          </a:p>
          <a:p>
            <a:pPr marL="171450" indent="-171450">
              <a:spcAft>
                <a:spcPts val="525"/>
              </a:spcAft>
              <a:buFont typeface="+mj-lt"/>
              <a:buAutoNum type="arabicParenR"/>
            </a:pPr>
            <a:r>
              <a:rPr lang="en-US" sz="1000" i="1" dirty="0">
                <a:solidFill>
                  <a:schemeClr val="tx1"/>
                </a:solidFill>
                <a:latin typeface="+mj-lt"/>
              </a:rPr>
              <a:t>Tone from the Top </a:t>
            </a:r>
            <a:r>
              <a:rPr lang="en-US" sz="1000" dirty="0">
                <a:solidFill>
                  <a:schemeClr val="tx1"/>
                </a:solidFill>
                <a:latin typeface="+mj-lt"/>
              </a:rPr>
              <a:t>y </a:t>
            </a:r>
            <a:r>
              <a:rPr lang="en-US" sz="1000" dirty="0" err="1">
                <a:solidFill>
                  <a:schemeClr val="tx1"/>
                </a:solidFill>
                <a:latin typeface="+mj-lt"/>
              </a:rPr>
              <a:t>estructura</a:t>
            </a:r>
            <a:r>
              <a:rPr lang="en-US" sz="1000" dirty="0">
                <a:solidFill>
                  <a:schemeClr val="tx1"/>
                </a:solidFill>
                <a:latin typeface="+mj-lt"/>
              </a:rPr>
              <a:t> de </a:t>
            </a:r>
            <a:r>
              <a:rPr lang="en-US" sz="1000" dirty="0" err="1">
                <a:solidFill>
                  <a:schemeClr val="tx1"/>
                </a:solidFill>
                <a:latin typeface="+mj-lt"/>
              </a:rPr>
              <a:t>gobierno</a:t>
            </a:r>
            <a:r>
              <a:rPr lang="en-US" sz="1000" dirty="0">
                <a:solidFill>
                  <a:schemeClr val="tx1"/>
                </a:solidFill>
                <a:latin typeface="+mj-lt"/>
              </a:rPr>
              <a:t> </a:t>
            </a:r>
            <a:r>
              <a:rPr lang="en-US" sz="1000" dirty="0" err="1" smtClean="0">
                <a:solidFill>
                  <a:schemeClr val="tx1"/>
                </a:solidFill>
                <a:latin typeface="+mj-lt"/>
              </a:rPr>
              <a:t>corporativo</a:t>
            </a:r>
            <a:r>
              <a:rPr lang="en-US" sz="1000" dirty="0" smtClean="0">
                <a:solidFill>
                  <a:schemeClr val="tx1"/>
                </a:solidFill>
                <a:latin typeface="+mj-lt"/>
              </a:rPr>
              <a:t>.</a:t>
            </a:r>
            <a:endParaRPr lang="en-US" sz="1000" dirty="0">
              <a:solidFill>
                <a:schemeClr val="tx1"/>
              </a:solidFill>
              <a:latin typeface="+mj-lt"/>
            </a:endParaRPr>
          </a:p>
          <a:p>
            <a:pPr marL="171450" indent="-171450">
              <a:spcAft>
                <a:spcPts val="525"/>
              </a:spcAft>
              <a:buAutoNum type="arabicParenR"/>
            </a:pPr>
            <a:r>
              <a:rPr lang="en-US" sz="1000" dirty="0" err="1">
                <a:solidFill>
                  <a:schemeClr val="tx1"/>
                </a:solidFill>
                <a:latin typeface="+mj-lt"/>
              </a:rPr>
              <a:t>Cultura</a:t>
            </a:r>
            <a:r>
              <a:rPr lang="en-US" sz="1000" dirty="0">
                <a:solidFill>
                  <a:schemeClr val="tx1"/>
                </a:solidFill>
                <a:latin typeface="+mj-lt"/>
              </a:rPr>
              <a:t>, </a:t>
            </a:r>
            <a:r>
              <a:rPr lang="en-US" sz="1000" dirty="0" err="1">
                <a:solidFill>
                  <a:schemeClr val="tx1"/>
                </a:solidFill>
                <a:latin typeface="+mj-lt"/>
              </a:rPr>
              <a:t>ética</a:t>
            </a:r>
            <a:r>
              <a:rPr lang="en-US" sz="1000" dirty="0">
                <a:solidFill>
                  <a:schemeClr val="tx1"/>
                </a:solidFill>
                <a:latin typeface="+mj-lt"/>
              </a:rPr>
              <a:t>, </a:t>
            </a:r>
            <a:r>
              <a:rPr lang="en-US" sz="1000" dirty="0" err="1" smtClean="0">
                <a:solidFill>
                  <a:schemeClr val="tx1"/>
                </a:solidFill>
                <a:latin typeface="+mj-lt"/>
              </a:rPr>
              <a:t>integridad</a:t>
            </a:r>
            <a:r>
              <a:rPr lang="en-US" sz="1000" dirty="0" smtClean="0">
                <a:solidFill>
                  <a:schemeClr val="tx1"/>
                </a:solidFill>
                <a:latin typeface="+mj-lt"/>
              </a:rPr>
              <a:t>.</a:t>
            </a:r>
            <a:endParaRPr lang="en-US" sz="1000" dirty="0">
              <a:solidFill>
                <a:schemeClr val="tx1"/>
              </a:solidFill>
              <a:latin typeface="+mj-lt"/>
            </a:endParaRPr>
          </a:p>
          <a:p>
            <a:pPr marL="171450" indent="-171450">
              <a:spcAft>
                <a:spcPts val="525"/>
              </a:spcAft>
              <a:buFontTx/>
              <a:buAutoNum type="arabicParenR"/>
            </a:pPr>
            <a:r>
              <a:rPr lang="en-US" sz="1000" dirty="0" err="1">
                <a:solidFill>
                  <a:schemeClr val="tx1"/>
                </a:solidFill>
                <a:latin typeface="+mj-lt"/>
              </a:rPr>
              <a:t>Diseño</a:t>
            </a:r>
            <a:r>
              <a:rPr lang="en-US" sz="1000" dirty="0">
                <a:solidFill>
                  <a:schemeClr val="tx1"/>
                </a:solidFill>
                <a:latin typeface="+mj-lt"/>
              </a:rPr>
              <a:t> y </a:t>
            </a:r>
            <a:r>
              <a:rPr lang="en-US" sz="1000" dirty="0" err="1">
                <a:solidFill>
                  <a:schemeClr val="tx1"/>
                </a:solidFill>
                <a:latin typeface="+mj-lt"/>
              </a:rPr>
              <a:t>venta</a:t>
            </a:r>
            <a:r>
              <a:rPr lang="en-US" sz="1000" dirty="0">
                <a:solidFill>
                  <a:schemeClr val="tx1"/>
                </a:solidFill>
                <a:latin typeface="+mj-lt"/>
              </a:rPr>
              <a:t> de </a:t>
            </a:r>
            <a:r>
              <a:rPr lang="en-US" sz="1000" dirty="0" err="1">
                <a:solidFill>
                  <a:schemeClr val="tx1"/>
                </a:solidFill>
                <a:latin typeface="+mj-lt"/>
              </a:rPr>
              <a:t>nuevos</a:t>
            </a:r>
            <a:r>
              <a:rPr lang="en-US" sz="1000" dirty="0">
                <a:solidFill>
                  <a:schemeClr val="tx1"/>
                </a:solidFill>
                <a:latin typeface="+mj-lt"/>
              </a:rPr>
              <a:t> </a:t>
            </a:r>
            <a:r>
              <a:rPr lang="en-US" sz="1000" dirty="0" err="1" smtClean="0">
                <a:solidFill>
                  <a:schemeClr val="tx1"/>
                </a:solidFill>
                <a:latin typeface="+mj-lt"/>
              </a:rPr>
              <a:t>productos</a:t>
            </a:r>
            <a:r>
              <a:rPr lang="en-US" sz="1000" dirty="0" smtClean="0">
                <a:solidFill>
                  <a:schemeClr val="tx1"/>
                </a:solidFill>
                <a:latin typeface="+mj-lt"/>
              </a:rPr>
              <a:t>.</a:t>
            </a:r>
            <a:endParaRPr lang="en-US" sz="1000" dirty="0">
              <a:solidFill>
                <a:schemeClr val="tx1"/>
              </a:solidFill>
              <a:latin typeface="+mj-lt"/>
            </a:endParaRPr>
          </a:p>
          <a:p>
            <a:pPr marL="171450" indent="-171450">
              <a:spcAft>
                <a:spcPts val="525"/>
              </a:spcAft>
              <a:buFontTx/>
              <a:buAutoNum type="arabicParenR"/>
            </a:pPr>
            <a:r>
              <a:rPr lang="en-US" sz="1000" dirty="0" err="1">
                <a:solidFill>
                  <a:schemeClr val="tx1"/>
                </a:solidFill>
                <a:latin typeface="+mj-lt"/>
              </a:rPr>
              <a:t>Prácticas</a:t>
            </a:r>
            <a:r>
              <a:rPr lang="en-US" sz="1000" dirty="0">
                <a:solidFill>
                  <a:schemeClr val="tx1"/>
                </a:solidFill>
                <a:latin typeface="+mj-lt"/>
              </a:rPr>
              <a:t> de </a:t>
            </a:r>
            <a:r>
              <a:rPr lang="en-US" sz="1000" dirty="0" err="1">
                <a:solidFill>
                  <a:schemeClr val="tx1"/>
                </a:solidFill>
                <a:latin typeface="+mj-lt"/>
              </a:rPr>
              <a:t>ventas</a:t>
            </a:r>
            <a:r>
              <a:rPr lang="en-US" sz="1000" dirty="0">
                <a:solidFill>
                  <a:schemeClr val="tx1"/>
                </a:solidFill>
                <a:latin typeface="+mj-lt"/>
              </a:rPr>
              <a:t>, </a:t>
            </a:r>
            <a:r>
              <a:rPr lang="en-US" sz="1000" dirty="0" err="1">
                <a:solidFill>
                  <a:schemeClr val="tx1"/>
                </a:solidFill>
                <a:latin typeface="+mj-lt"/>
              </a:rPr>
              <a:t>incluyendo</a:t>
            </a:r>
            <a:r>
              <a:rPr lang="en-US" sz="1000" dirty="0">
                <a:solidFill>
                  <a:schemeClr val="tx1"/>
                </a:solidFill>
                <a:latin typeface="+mj-lt"/>
              </a:rPr>
              <a:t> el </a:t>
            </a:r>
            <a:r>
              <a:rPr lang="en-US" sz="1000" dirty="0" err="1">
                <a:solidFill>
                  <a:schemeClr val="tx1"/>
                </a:solidFill>
                <a:latin typeface="+mj-lt"/>
              </a:rPr>
              <a:t>uso</a:t>
            </a:r>
            <a:r>
              <a:rPr lang="en-US" sz="1000" dirty="0">
                <a:solidFill>
                  <a:schemeClr val="tx1"/>
                </a:solidFill>
                <a:latin typeface="+mj-lt"/>
              </a:rPr>
              <a:t> de “</a:t>
            </a:r>
            <a:r>
              <a:rPr lang="en-US" sz="1000" i="1" dirty="0">
                <a:solidFill>
                  <a:schemeClr val="tx1"/>
                </a:solidFill>
                <a:latin typeface="+mj-lt"/>
              </a:rPr>
              <a:t>behavioral economics</a:t>
            </a:r>
            <a:r>
              <a:rPr lang="en-US" sz="1000" dirty="0" smtClean="0">
                <a:solidFill>
                  <a:schemeClr val="tx1"/>
                </a:solidFill>
                <a:latin typeface="+mj-lt"/>
              </a:rPr>
              <a:t>”. </a:t>
            </a:r>
            <a:endParaRPr lang="en-US" sz="1000" dirty="0">
              <a:solidFill>
                <a:schemeClr val="tx1"/>
              </a:solidFill>
              <a:latin typeface="+mj-lt"/>
            </a:endParaRPr>
          </a:p>
          <a:p>
            <a:pPr marL="171450" indent="-171450">
              <a:spcAft>
                <a:spcPts val="525"/>
              </a:spcAft>
              <a:buFontTx/>
              <a:buAutoNum type="arabicParenR"/>
            </a:pPr>
            <a:r>
              <a:rPr lang="en-US" sz="1000" dirty="0" err="1">
                <a:solidFill>
                  <a:schemeClr val="tx1"/>
                </a:solidFill>
                <a:latin typeface="+mj-lt"/>
              </a:rPr>
              <a:t>Estructuras</a:t>
            </a:r>
            <a:r>
              <a:rPr lang="en-US" sz="1000" dirty="0">
                <a:solidFill>
                  <a:schemeClr val="tx1"/>
                </a:solidFill>
                <a:latin typeface="+mj-lt"/>
              </a:rPr>
              <a:t> de </a:t>
            </a:r>
            <a:r>
              <a:rPr lang="en-US" sz="1000" dirty="0" err="1">
                <a:solidFill>
                  <a:schemeClr val="tx1"/>
                </a:solidFill>
                <a:latin typeface="+mj-lt"/>
              </a:rPr>
              <a:t>incentivos</a:t>
            </a:r>
            <a:r>
              <a:rPr lang="en-US" sz="1000" dirty="0">
                <a:solidFill>
                  <a:schemeClr val="tx1"/>
                </a:solidFill>
                <a:latin typeface="+mj-lt"/>
              </a:rPr>
              <a:t> </a:t>
            </a:r>
            <a:r>
              <a:rPr lang="en-US" sz="1000" dirty="0" err="1">
                <a:solidFill>
                  <a:schemeClr val="tx1"/>
                </a:solidFill>
                <a:latin typeface="+mj-lt"/>
              </a:rPr>
              <a:t>internos</a:t>
            </a:r>
            <a:r>
              <a:rPr lang="en-US" sz="1000" dirty="0">
                <a:solidFill>
                  <a:schemeClr val="tx1"/>
                </a:solidFill>
                <a:latin typeface="+mj-lt"/>
              </a:rPr>
              <a:t> (</a:t>
            </a:r>
            <a:r>
              <a:rPr lang="en-US" sz="1000" dirty="0" err="1">
                <a:solidFill>
                  <a:schemeClr val="tx1"/>
                </a:solidFill>
                <a:latin typeface="+mj-lt"/>
              </a:rPr>
              <a:t>monetarios</a:t>
            </a:r>
            <a:r>
              <a:rPr lang="en-US" sz="1000" dirty="0">
                <a:solidFill>
                  <a:schemeClr val="tx1"/>
                </a:solidFill>
                <a:latin typeface="+mj-lt"/>
              </a:rPr>
              <a:t> y no </a:t>
            </a:r>
            <a:r>
              <a:rPr lang="en-US" sz="1000" dirty="0" err="1" smtClean="0">
                <a:solidFill>
                  <a:schemeClr val="tx1"/>
                </a:solidFill>
                <a:latin typeface="+mj-lt"/>
              </a:rPr>
              <a:t>monetarios</a:t>
            </a:r>
            <a:r>
              <a:rPr lang="en-US" sz="1000" dirty="0" smtClean="0">
                <a:solidFill>
                  <a:schemeClr val="tx1"/>
                </a:solidFill>
                <a:latin typeface="+mj-lt"/>
              </a:rPr>
              <a:t>).</a:t>
            </a:r>
            <a:endParaRPr lang="en-US" sz="1000" dirty="0">
              <a:solidFill>
                <a:schemeClr val="tx1"/>
              </a:solidFill>
              <a:latin typeface="+mj-lt"/>
            </a:endParaRPr>
          </a:p>
          <a:p>
            <a:pPr marL="171450" indent="-171450">
              <a:spcAft>
                <a:spcPts val="525"/>
              </a:spcAft>
              <a:buFontTx/>
              <a:buAutoNum type="arabicParenR"/>
            </a:pPr>
            <a:r>
              <a:rPr lang="en-US" sz="1000" dirty="0" err="1">
                <a:solidFill>
                  <a:schemeClr val="tx1"/>
                </a:solidFill>
                <a:latin typeface="+mj-lt"/>
              </a:rPr>
              <a:t>Gestión</a:t>
            </a:r>
            <a:r>
              <a:rPr lang="en-US" sz="1000" dirty="0">
                <a:solidFill>
                  <a:schemeClr val="tx1"/>
                </a:solidFill>
                <a:latin typeface="+mj-lt"/>
              </a:rPr>
              <a:t> de </a:t>
            </a:r>
            <a:r>
              <a:rPr lang="en-US" sz="1000" dirty="0" err="1">
                <a:solidFill>
                  <a:schemeClr val="tx1"/>
                </a:solidFill>
                <a:latin typeface="+mj-lt"/>
              </a:rPr>
              <a:t>conflictos</a:t>
            </a:r>
            <a:r>
              <a:rPr lang="en-US" sz="1000" dirty="0">
                <a:solidFill>
                  <a:schemeClr val="tx1"/>
                </a:solidFill>
                <a:latin typeface="+mj-lt"/>
              </a:rPr>
              <a:t> de </a:t>
            </a:r>
            <a:r>
              <a:rPr lang="en-US" sz="1000" dirty="0" err="1" smtClean="0">
                <a:solidFill>
                  <a:schemeClr val="tx1"/>
                </a:solidFill>
                <a:latin typeface="+mj-lt"/>
              </a:rPr>
              <a:t>intereses</a:t>
            </a:r>
            <a:r>
              <a:rPr lang="en-US" sz="1000" dirty="0" smtClean="0">
                <a:solidFill>
                  <a:schemeClr val="tx1"/>
                </a:solidFill>
                <a:latin typeface="+mj-lt"/>
              </a:rPr>
              <a:t>.</a:t>
            </a:r>
            <a:endParaRPr lang="en-US" sz="1000" dirty="0">
              <a:solidFill>
                <a:schemeClr val="tx1"/>
              </a:solidFill>
              <a:latin typeface="+mj-lt"/>
            </a:endParaRPr>
          </a:p>
          <a:p>
            <a:pPr marL="171450" indent="-171450">
              <a:spcAft>
                <a:spcPts val="525"/>
              </a:spcAft>
              <a:buFontTx/>
              <a:buAutoNum type="arabicParenR"/>
            </a:pPr>
            <a:r>
              <a:rPr lang="en-US" sz="1000" dirty="0" err="1">
                <a:solidFill>
                  <a:schemeClr val="tx1"/>
                </a:solidFill>
                <a:latin typeface="+mj-lt"/>
              </a:rPr>
              <a:t>Gestión</a:t>
            </a:r>
            <a:r>
              <a:rPr lang="en-US" sz="1000" dirty="0">
                <a:solidFill>
                  <a:schemeClr val="tx1"/>
                </a:solidFill>
                <a:latin typeface="+mj-lt"/>
              </a:rPr>
              <a:t> de </a:t>
            </a:r>
            <a:r>
              <a:rPr lang="en-US" sz="1000" dirty="0" err="1" smtClean="0">
                <a:solidFill>
                  <a:schemeClr val="tx1"/>
                </a:solidFill>
                <a:latin typeface="+mj-lt"/>
              </a:rPr>
              <a:t>reclamaciones</a:t>
            </a:r>
            <a:r>
              <a:rPr lang="en-US" sz="1000" dirty="0" smtClean="0">
                <a:solidFill>
                  <a:schemeClr val="tx1"/>
                </a:solidFill>
                <a:latin typeface="+mj-lt"/>
              </a:rPr>
              <a:t>.</a:t>
            </a:r>
            <a:endParaRPr lang="en-US" sz="1000" dirty="0">
              <a:solidFill>
                <a:schemeClr val="tx1"/>
              </a:solidFill>
              <a:latin typeface="+mj-lt"/>
            </a:endParaRPr>
          </a:p>
          <a:p>
            <a:pPr marL="171450" indent="-171450">
              <a:spcAft>
                <a:spcPts val="525"/>
              </a:spcAft>
              <a:buAutoNum type="arabicParenR"/>
            </a:pPr>
            <a:r>
              <a:rPr lang="es-ES" sz="1000" dirty="0">
                <a:solidFill>
                  <a:schemeClr val="tx1"/>
                </a:solidFill>
                <a:latin typeface="+mj-lt"/>
              </a:rPr>
              <a:t>Procesos relativos a siniestros. </a:t>
            </a:r>
            <a:endParaRPr lang="en-US" sz="1000" dirty="0">
              <a:solidFill>
                <a:schemeClr val="tx1"/>
              </a:solidFill>
              <a:latin typeface="+mj-lt"/>
            </a:endParaRPr>
          </a:p>
        </p:txBody>
      </p:sp>
      <p:sp>
        <p:nvSpPr>
          <p:cNvPr id="23" name="Rectangle 22"/>
          <p:cNvSpPr/>
          <p:nvPr/>
        </p:nvSpPr>
        <p:spPr bwMode="ltGray">
          <a:xfrm>
            <a:off x="4551660" y="2483228"/>
            <a:ext cx="3939694" cy="12088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750"/>
              </a:spcAft>
              <a:buFont typeface="+mj-lt"/>
              <a:buAutoNum type="arabicPeriod"/>
            </a:pPr>
            <a:r>
              <a:rPr lang="en-US" sz="1100" b="1" dirty="0" err="1">
                <a:solidFill>
                  <a:schemeClr val="tx1"/>
                </a:solidFill>
                <a:latin typeface="+mj-lt"/>
              </a:rPr>
              <a:t>Cliente</a:t>
            </a:r>
            <a:r>
              <a:rPr lang="en-US" sz="1100" b="1" dirty="0">
                <a:solidFill>
                  <a:schemeClr val="tx1"/>
                </a:solidFill>
                <a:latin typeface="+mj-lt"/>
              </a:rPr>
              <a:t>– </a:t>
            </a:r>
            <a:r>
              <a:rPr lang="en-US" sz="1100" dirty="0" err="1">
                <a:solidFill>
                  <a:schemeClr val="tx1"/>
                </a:solidFill>
                <a:latin typeface="+mj-lt"/>
              </a:rPr>
              <a:t>Identificar</a:t>
            </a:r>
            <a:r>
              <a:rPr lang="en-US" sz="1100" dirty="0">
                <a:solidFill>
                  <a:schemeClr val="tx1"/>
                </a:solidFill>
                <a:latin typeface="+mj-lt"/>
              </a:rPr>
              <a:t> y </a:t>
            </a:r>
            <a:r>
              <a:rPr lang="en-US" sz="1100" dirty="0" err="1">
                <a:solidFill>
                  <a:schemeClr val="tx1"/>
                </a:solidFill>
                <a:latin typeface="+mj-lt"/>
              </a:rPr>
              <a:t>verificar</a:t>
            </a:r>
            <a:r>
              <a:rPr lang="en-US" sz="1100" dirty="0">
                <a:solidFill>
                  <a:schemeClr val="tx1"/>
                </a:solidFill>
                <a:latin typeface="+mj-lt"/>
              </a:rPr>
              <a:t> (Target Market </a:t>
            </a:r>
            <a:r>
              <a:rPr lang="en-US" sz="1100" dirty="0" err="1">
                <a:solidFill>
                  <a:schemeClr val="tx1"/>
                </a:solidFill>
                <a:latin typeface="+mj-lt"/>
              </a:rPr>
              <a:t>en</a:t>
            </a:r>
            <a:r>
              <a:rPr lang="en-US" sz="1100" dirty="0">
                <a:solidFill>
                  <a:schemeClr val="tx1"/>
                </a:solidFill>
                <a:latin typeface="+mj-lt"/>
              </a:rPr>
              <a:t> </a:t>
            </a:r>
            <a:r>
              <a:rPr lang="en-US" sz="1100" b="1" dirty="0">
                <a:solidFill>
                  <a:schemeClr val="tx1"/>
                </a:solidFill>
                <a:latin typeface="+mj-lt"/>
              </a:rPr>
              <a:t>POG</a:t>
            </a:r>
            <a:r>
              <a:rPr lang="en-US" sz="1100" dirty="0">
                <a:solidFill>
                  <a:schemeClr val="tx1"/>
                </a:solidFill>
                <a:latin typeface="+mj-lt"/>
              </a:rPr>
              <a:t>)</a:t>
            </a:r>
            <a:endParaRPr lang="en-US" sz="1100" b="1" dirty="0">
              <a:solidFill>
                <a:schemeClr val="tx1"/>
              </a:solidFill>
              <a:latin typeface="+mj-lt"/>
            </a:endParaRPr>
          </a:p>
          <a:p>
            <a:pPr marL="171450" indent="-171450">
              <a:spcAft>
                <a:spcPts val="750"/>
              </a:spcAft>
              <a:buFont typeface="+mj-lt"/>
              <a:buAutoNum type="arabicPeriod"/>
            </a:pPr>
            <a:r>
              <a:rPr lang="en-US" sz="1100" b="1" dirty="0" err="1">
                <a:solidFill>
                  <a:schemeClr val="tx1"/>
                </a:solidFill>
                <a:latin typeface="+mj-lt"/>
              </a:rPr>
              <a:t>Producto</a:t>
            </a:r>
            <a:r>
              <a:rPr lang="en-US" sz="1100" b="1" dirty="0">
                <a:solidFill>
                  <a:schemeClr val="tx1"/>
                </a:solidFill>
                <a:latin typeface="+mj-lt"/>
              </a:rPr>
              <a:t> – </a:t>
            </a:r>
            <a:r>
              <a:rPr lang="en-US" sz="1100" dirty="0" err="1">
                <a:solidFill>
                  <a:schemeClr val="tx1"/>
                </a:solidFill>
                <a:latin typeface="+mj-lt"/>
              </a:rPr>
              <a:t>Identificar</a:t>
            </a:r>
            <a:r>
              <a:rPr lang="en-US" sz="1100" dirty="0">
                <a:solidFill>
                  <a:schemeClr val="tx1"/>
                </a:solidFill>
                <a:latin typeface="+mj-lt"/>
              </a:rPr>
              <a:t> y </a:t>
            </a:r>
            <a:r>
              <a:rPr lang="en-US" sz="1100" dirty="0" err="1">
                <a:solidFill>
                  <a:schemeClr val="tx1"/>
                </a:solidFill>
                <a:latin typeface="+mj-lt"/>
              </a:rPr>
              <a:t>verificar</a:t>
            </a:r>
            <a:r>
              <a:rPr lang="en-US" sz="1100" dirty="0">
                <a:solidFill>
                  <a:schemeClr val="tx1"/>
                </a:solidFill>
                <a:latin typeface="+mj-lt"/>
              </a:rPr>
              <a:t> el </a:t>
            </a:r>
            <a:r>
              <a:rPr lang="en-US" sz="1100" dirty="0" err="1" smtClean="0">
                <a:solidFill>
                  <a:schemeClr val="tx1"/>
                </a:solidFill>
                <a:latin typeface="+mj-lt"/>
              </a:rPr>
              <a:t>mejor</a:t>
            </a:r>
            <a:r>
              <a:rPr lang="en-US" sz="1100" dirty="0" smtClean="0">
                <a:solidFill>
                  <a:schemeClr val="tx1"/>
                </a:solidFill>
                <a:latin typeface="+mj-lt"/>
              </a:rPr>
              <a:t> </a:t>
            </a:r>
            <a:r>
              <a:rPr lang="en-US" sz="1100" dirty="0" err="1" smtClean="0">
                <a:solidFill>
                  <a:schemeClr val="tx1"/>
                </a:solidFill>
                <a:latin typeface="+mj-lt"/>
              </a:rPr>
              <a:t>producto</a:t>
            </a:r>
            <a:r>
              <a:rPr lang="en-US" sz="1100" dirty="0" smtClean="0">
                <a:solidFill>
                  <a:schemeClr val="tx1"/>
                </a:solidFill>
                <a:latin typeface="+mj-lt"/>
              </a:rPr>
              <a:t> </a:t>
            </a:r>
            <a:r>
              <a:rPr lang="en-US" sz="1100" dirty="0">
                <a:solidFill>
                  <a:schemeClr val="tx1"/>
                </a:solidFill>
                <a:latin typeface="+mj-lt"/>
              </a:rPr>
              <a:t>para </a:t>
            </a:r>
            <a:r>
              <a:rPr lang="en-US" sz="1100" dirty="0" err="1">
                <a:solidFill>
                  <a:schemeClr val="tx1"/>
                </a:solidFill>
                <a:latin typeface="+mj-lt"/>
              </a:rPr>
              <a:t>ese</a:t>
            </a:r>
            <a:r>
              <a:rPr lang="en-US" sz="1100" dirty="0">
                <a:solidFill>
                  <a:schemeClr val="tx1"/>
                </a:solidFill>
                <a:latin typeface="+mj-lt"/>
              </a:rPr>
              <a:t> </a:t>
            </a:r>
            <a:r>
              <a:rPr lang="en-US" sz="1100" dirty="0" err="1" smtClean="0">
                <a:solidFill>
                  <a:schemeClr val="tx1"/>
                </a:solidFill>
                <a:latin typeface="+mj-lt"/>
              </a:rPr>
              <a:t>cliente</a:t>
            </a:r>
            <a:r>
              <a:rPr lang="en-US" sz="1100" dirty="0">
                <a:solidFill>
                  <a:schemeClr val="tx1"/>
                </a:solidFill>
                <a:latin typeface="+mj-lt"/>
              </a:rPr>
              <a:t> </a:t>
            </a:r>
            <a:r>
              <a:rPr lang="en-US" sz="1100" dirty="0" smtClean="0">
                <a:solidFill>
                  <a:schemeClr val="tx1"/>
                </a:solidFill>
                <a:latin typeface="+mj-lt"/>
              </a:rPr>
              <a:t>(“</a:t>
            </a:r>
            <a:r>
              <a:rPr lang="en-US" sz="1100" dirty="0">
                <a:solidFill>
                  <a:schemeClr val="tx1"/>
                </a:solidFill>
                <a:latin typeface="+mj-lt"/>
              </a:rPr>
              <a:t>el </a:t>
            </a:r>
            <a:r>
              <a:rPr lang="en-US" sz="1100" dirty="0" err="1" smtClean="0">
                <a:solidFill>
                  <a:schemeClr val="tx1"/>
                </a:solidFill>
                <a:latin typeface="+mj-lt"/>
              </a:rPr>
              <a:t>mejor</a:t>
            </a:r>
            <a:r>
              <a:rPr lang="en-US" sz="1100" dirty="0" smtClean="0">
                <a:solidFill>
                  <a:schemeClr val="tx1"/>
                </a:solidFill>
                <a:latin typeface="+mj-lt"/>
              </a:rPr>
              <a:t> </a:t>
            </a:r>
            <a:r>
              <a:rPr lang="en-US" sz="1100" dirty="0" err="1">
                <a:solidFill>
                  <a:schemeClr val="tx1"/>
                </a:solidFill>
                <a:latin typeface="+mj-lt"/>
              </a:rPr>
              <a:t>interés</a:t>
            </a:r>
            <a:r>
              <a:rPr lang="en-US" sz="1100" dirty="0">
                <a:solidFill>
                  <a:schemeClr val="tx1"/>
                </a:solidFill>
                <a:latin typeface="+mj-lt"/>
              </a:rPr>
              <a:t>” al que se </a:t>
            </a:r>
            <a:r>
              <a:rPr lang="en-US" sz="1100" dirty="0" err="1">
                <a:solidFill>
                  <a:schemeClr val="tx1"/>
                </a:solidFill>
                <a:latin typeface="+mj-lt"/>
              </a:rPr>
              <a:t>refiere</a:t>
            </a:r>
            <a:r>
              <a:rPr lang="en-US" sz="1100" dirty="0">
                <a:solidFill>
                  <a:schemeClr val="tx1"/>
                </a:solidFill>
                <a:latin typeface="+mj-lt"/>
              </a:rPr>
              <a:t> la </a:t>
            </a:r>
            <a:r>
              <a:rPr lang="en-US" sz="1100" b="1" dirty="0" smtClean="0">
                <a:solidFill>
                  <a:schemeClr val="tx1"/>
                </a:solidFill>
                <a:latin typeface="+mj-lt"/>
              </a:rPr>
              <a:t>IDD</a:t>
            </a:r>
            <a:r>
              <a:rPr lang="en-US" sz="1100" dirty="0" smtClean="0">
                <a:solidFill>
                  <a:schemeClr val="tx1"/>
                </a:solidFill>
                <a:latin typeface="+mj-lt"/>
              </a:rPr>
              <a:t>)</a:t>
            </a:r>
            <a:endParaRPr lang="en-US" sz="1100" dirty="0">
              <a:solidFill>
                <a:schemeClr val="tx1"/>
              </a:solidFill>
              <a:latin typeface="+mj-lt"/>
            </a:endParaRPr>
          </a:p>
          <a:p>
            <a:pPr marL="171450" indent="-171450">
              <a:spcAft>
                <a:spcPts val="750"/>
              </a:spcAft>
              <a:buFont typeface="+mj-lt"/>
              <a:buAutoNum type="arabicPeriod"/>
            </a:pPr>
            <a:r>
              <a:rPr lang="en-US" sz="1100" b="1" dirty="0" err="1">
                <a:solidFill>
                  <a:schemeClr val="tx1"/>
                </a:solidFill>
                <a:latin typeface="+mj-lt"/>
              </a:rPr>
              <a:t>Procesos</a:t>
            </a:r>
            <a:r>
              <a:rPr lang="en-US" sz="1100" b="1" dirty="0">
                <a:solidFill>
                  <a:schemeClr val="tx1"/>
                </a:solidFill>
                <a:latin typeface="+mj-lt"/>
              </a:rPr>
              <a:t> – </a:t>
            </a:r>
            <a:r>
              <a:rPr lang="en-US" sz="1100" dirty="0" err="1" smtClean="0">
                <a:solidFill>
                  <a:schemeClr val="tx1"/>
                </a:solidFill>
                <a:latin typeface="+mj-lt"/>
              </a:rPr>
              <a:t>Operacionalizar</a:t>
            </a:r>
            <a:r>
              <a:rPr lang="en-US" sz="1100" dirty="0" smtClean="0">
                <a:solidFill>
                  <a:schemeClr val="tx1"/>
                </a:solidFill>
                <a:latin typeface="+mj-lt"/>
              </a:rPr>
              <a:t> </a:t>
            </a:r>
            <a:r>
              <a:rPr lang="en-US" sz="1100" dirty="0">
                <a:solidFill>
                  <a:schemeClr val="tx1"/>
                </a:solidFill>
                <a:latin typeface="+mj-lt"/>
              </a:rPr>
              <a:t>un </a:t>
            </a:r>
            <a:r>
              <a:rPr lang="en-US" sz="1100" dirty="0" err="1">
                <a:solidFill>
                  <a:schemeClr val="tx1"/>
                </a:solidFill>
                <a:latin typeface="+mj-lt"/>
              </a:rPr>
              <a:t>modelo</a:t>
            </a:r>
            <a:r>
              <a:rPr lang="en-US" sz="1100" dirty="0">
                <a:solidFill>
                  <a:schemeClr val="tx1"/>
                </a:solidFill>
                <a:latin typeface="+mj-lt"/>
              </a:rPr>
              <a:t> de </a:t>
            </a:r>
            <a:r>
              <a:rPr lang="en-US" sz="1100" dirty="0" err="1">
                <a:solidFill>
                  <a:schemeClr val="tx1"/>
                </a:solidFill>
                <a:latin typeface="+mj-lt"/>
              </a:rPr>
              <a:t>negocio</a:t>
            </a:r>
            <a:r>
              <a:rPr lang="en-US" sz="1100" dirty="0">
                <a:solidFill>
                  <a:schemeClr val="tx1"/>
                </a:solidFill>
                <a:latin typeface="+mj-lt"/>
              </a:rPr>
              <a:t> que </a:t>
            </a:r>
            <a:r>
              <a:rPr lang="en-US" sz="1100" dirty="0" err="1">
                <a:solidFill>
                  <a:schemeClr val="tx1"/>
                </a:solidFill>
                <a:latin typeface="+mj-lt"/>
              </a:rPr>
              <a:t>genere</a:t>
            </a:r>
            <a:r>
              <a:rPr lang="en-US" sz="1100" dirty="0">
                <a:solidFill>
                  <a:schemeClr val="tx1"/>
                </a:solidFill>
                <a:latin typeface="+mj-lt"/>
              </a:rPr>
              <a:t> </a:t>
            </a:r>
            <a:r>
              <a:rPr lang="en-US" sz="1100" dirty="0" err="1">
                <a:solidFill>
                  <a:schemeClr val="tx1"/>
                </a:solidFill>
                <a:latin typeface="+mj-lt"/>
              </a:rPr>
              <a:t>beneficios</a:t>
            </a:r>
            <a:r>
              <a:rPr lang="en-US" sz="1100" dirty="0">
                <a:solidFill>
                  <a:schemeClr val="tx1"/>
                </a:solidFill>
                <a:latin typeface="+mj-lt"/>
              </a:rPr>
              <a:t> </a:t>
            </a:r>
            <a:r>
              <a:rPr lang="en-US" sz="1100" dirty="0" err="1" smtClean="0">
                <a:solidFill>
                  <a:schemeClr val="tx1"/>
                </a:solidFill>
                <a:latin typeface="+mj-lt"/>
              </a:rPr>
              <a:t>legítimos</a:t>
            </a:r>
            <a:r>
              <a:rPr lang="en-US" sz="1100" dirty="0" smtClean="0">
                <a:solidFill>
                  <a:schemeClr val="tx1"/>
                </a:solidFill>
                <a:latin typeface="+mj-lt"/>
              </a:rPr>
              <a:t>, </a:t>
            </a:r>
            <a:r>
              <a:rPr lang="en-US" sz="1100" dirty="0" err="1">
                <a:solidFill>
                  <a:schemeClr val="tx1"/>
                </a:solidFill>
                <a:latin typeface="+mj-lt"/>
              </a:rPr>
              <a:t>manteniendo</a:t>
            </a:r>
            <a:r>
              <a:rPr lang="en-US" sz="1100" dirty="0">
                <a:solidFill>
                  <a:schemeClr val="tx1"/>
                </a:solidFill>
                <a:latin typeface="+mj-lt"/>
              </a:rPr>
              <a:t> la </a:t>
            </a:r>
            <a:r>
              <a:rPr lang="en-US" sz="1100" dirty="0" err="1">
                <a:solidFill>
                  <a:schemeClr val="tx1"/>
                </a:solidFill>
                <a:latin typeface="+mj-lt"/>
              </a:rPr>
              <a:t>integridad</a:t>
            </a:r>
            <a:r>
              <a:rPr lang="en-US" sz="1100" dirty="0">
                <a:solidFill>
                  <a:schemeClr val="tx1"/>
                </a:solidFill>
                <a:latin typeface="+mj-lt"/>
              </a:rPr>
              <a:t> del </a:t>
            </a:r>
            <a:r>
              <a:rPr lang="en-US" sz="1100" dirty="0" smtClean="0">
                <a:solidFill>
                  <a:schemeClr val="tx1"/>
                </a:solidFill>
                <a:latin typeface="+mj-lt"/>
              </a:rPr>
              <a:t>Mercado y </a:t>
            </a:r>
            <a:r>
              <a:rPr lang="en-US" sz="1100" dirty="0">
                <a:solidFill>
                  <a:schemeClr val="tx1"/>
                </a:solidFill>
                <a:latin typeface="+mj-lt"/>
              </a:rPr>
              <a:t>la </a:t>
            </a:r>
            <a:r>
              <a:rPr lang="en-US" sz="1100" dirty="0" err="1">
                <a:solidFill>
                  <a:schemeClr val="tx1"/>
                </a:solidFill>
                <a:latin typeface="+mj-lt"/>
              </a:rPr>
              <a:t>reputación</a:t>
            </a:r>
            <a:r>
              <a:rPr lang="en-US" sz="1100" dirty="0">
                <a:solidFill>
                  <a:schemeClr val="tx1"/>
                </a:solidFill>
                <a:latin typeface="+mj-lt"/>
              </a:rPr>
              <a:t> de la </a:t>
            </a:r>
            <a:r>
              <a:rPr lang="en-US" sz="1100" dirty="0" err="1" smtClean="0">
                <a:solidFill>
                  <a:schemeClr val="tx1"/>
                </a:solidFill>
                <a:latin typeface="+mj-lt"/>
              </a:rPr>
              <a:t>entidad</a:t>
            </a:r>
            <a:r>
              <a:rPr lang="en-US" sz="1100" dirty="0">
                <a:solidFill>
                  <a:schemeClr val="tx1"/>
                </a:solidFill>
                <a:latin typeface="+mj-lt"/>
              </a:rPr>
              <a:t>. </a:t>
            </a:r>
            <a:endParaRPr lang="en-US" sz="1100" b="1" dirty="0">
              <a:solidFill>
                <a:schemeClr val="tx1"/>
              </a:solidFill>
              <a:latin typeface="+mj-lt"/>
            </a:endParaRPr>
          </a:p>
        </p:txBody>
      </p:sp>
      <p:sp>
        <p:nvSpPr>
          <p:cNvPr id="28" name="Rectangle 27"/>
          <p:cNvSpPr/>
          <p:nvPr/>
        </p:nvSpPr>
        <p:spPr bwMode="ltGray">
          <a:xfrm>
            <a:off x="6258411" y="1121949"/>
            <a:ext cx="1381118" cy="1219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i="1" dirty="0">
              <a:solidFill>
                <a:schemeClr val="tx2"/>
              </a:solidFill>
              <a:latin typeface="Georgia" pitchFamily="18" charset="0"/>
            </a:endParaRPr>
          </a:p>
        </p:txBody>
      </p:sp>
      <p:sp>
        <p:nvSpPr>
          <p:cNvPr id="3" name="Rectangle 2"/>
          <p:cNvSpPr/>
          <p:nvPr/>
        </p:nvSpPr>
        <p:spPr bwMode="ltGray">
          <a:xfrm>
            <a:off x="5724830" y="3855920"/>
            <a:ext cx="2036692" cy="1758201"/>
          </a:xfrm>
          <a:prstGeom prst="rect">
            <a:avLst/>
          </a:prstGeom>
          <a:solidFill>
            <a:schemeClr val="accent1"/>
          </a:solidFill>
          <a:ln w="31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Arial" panose="020B0604020202020204" pitchFamily="34" charset="0"/>
              <a:buChar char="•"/>
            </a:pPr>
            <a:r>
              <a:rPr lang="en-US" sz="1100" i="1" dirty="0">
                <a:solidFill>
                  <a:schemeClr val="bg1"/>
                </a:solidFill>
                <a:latin typeface="+mj-lt"/>
              </a:rPr>
              <a:t>Se </a:t>
            </a:r>
            <a:r>
              <a:rPr lang="en-US" sz="1100" i="1" dirty="0" err="1">
                <a:solidFill>
                  <a:schemeClr val="bg1"/>
                </a:solidFill>
                <a:latin typeface="+mj-lt"/>
              </a:rPr>
              <a:t>puede</a:t>
            </a:r>
            <a:r>
              <a:rPr lang="en-US" sz="1100" i="1" dirty="0">
                <a:solidFill>
                  <a:schemeClr val="bg1"/>
                </a:solidFill>
                <a:latin typeface="+mj-lt"/>
              </a:rPr>
              <a:t> </a:t>
            </a:r>
            <a:r>
              <a:rPr lang="en-US" sz="1100" i="1" dirty="0" err="1">
                <a:solidFill>
                  <a:schemeClr val="bg1"/>
                </a:solidFill>
                <a:latin typeface="+mj-lt"/>
              </a:rPr>
              <a:t>solapar</a:t>
            </a:r>
            <a:r>
              <a:rPr lang="en-US" sz="1100" i="1" dirty="0">
                <a:solidFill>
                  <a:schemeClr val="bg1"/>
                </a:solidFill>
                <a:latin typeface="+mj-lt"/>
              </a:rPr>
              <a:t> con el </a:t>
            </a:r>
            <a:r>
              <a:rPr lang="en-US" sz="1100" b="1" i="1" dirty="0" err="1">
                <a:solidFill>
                  <a:schemeClr val="bg1"/>
                </a:solidFill>
                <a:latin typeface="+mj-lt"/>
              </a:rPr>
              <a:t>Riesgo</a:t>
            </a:r>
            <a:r>
              <a:rPr lang="en-US" sz="1100" b="1" i="1" dirty="0">
                <a:solidFill>
                  <a:schemeClr val="bg1"/>
                </a:solidFill>
                <a:latin typeface="+mj-lt"/>
              </a:rPr>
              <a:t> </a:t>
            </a:r>
            <a:r>
              <a:rPr lang="en-US" sz="1100" b="1" i="1" dirty="0" err="1">
                <a:solidFill>
                  <a:schemeClr val="bg1"/>
                </a:solidFill>
                <a:latin typeface="+mj-lt"/>
              </a:rPr>
              <a:t>Operacional</a:t>
            </a:r>
            <a:r>
              <a:rPr lang="en-US" sz="1100" b="1" i="1" dirty="0">
                <a:solidFill>
                  <a:schemeClr val="bg1"/>
                </a:solidFill>
                <a:latin typeface="+mj-lt"/>
              </a:rPr>
              <a:t>…</a:t>
            </a:r>
          </a:p>
          <a:p>
            <a:pPr marL="128588" indent="-128588">
              <a:buFont typeface="Arial" panose="020B0604020202020204" pitchFamily="34" charset="0"/>
              <a:buChar char="•"/>
            </a:pPr>
            <a:endParaRPr lang="es-ES" sz="1100" b="1" i="1" dirty="0">
              <a:solidFill>
                <a:schemeClr val="bg1"/>
              </a:solidFill>
              <a:latin typeface="+mj-lt"/>
            </a:endParaRPr>
          </a:p>
          <a:p>
            <a:pPr marL="128588" indent="-128588">
              <a:buFont typeface="Arial" panose="020B0604020202020204" pitchFamily="34" charset="0"/>
              <a:buChar char="•"/>
            </a:pPr>
            <a:endParaRPr lang="en-US" sz="1100" i="1" dirty="0">
              <a:solidFill>
                <a:schemeClr val="bg1"/>
              </a:solidFill>
              <a:latin typeface="+mj-lt"/>
            </a:endParaRPr>
          </a:p>
          <a:p>
            <a:pPr marL="128588" indent="-128588">
              <a:buFont typeface="Arial" panose="020B0604020202020204" pitchFamily="34" charset="0"/>
              <a:buChar char="•"/>
            </a:pPr>
            <a:r>
              <a:rPr lang="en-US" sz="1100" i="1" dirty="0">
                <a:solidFill>
                  <a:schemeClr val="bg1"/>
                </a:solidFill>
                <a:latin typeface="+mj-lt"/>
              </a:rPr>
              <a:t>Pero </a:t>
            </a:r>
            <a:r>
              <a:rPr lang="en-US" sz="1100" i="1" dirty="0" err="1">
                <a:solidFill>
                  <a:schemeClr val="bg1"/>
                </a:solidFill>
                <a:latin typeface="+mj-lt"/>
              </a:rPr>
              <a:t>tiene</a:t>
            </a:r>
            <a:r>
              <a:rPr lang="en-US" sz="1100" i="1" dirty="0">
                <a:solidFill>
                  <a:schemeClr val="bg1"/>
                </a:solidFill>
                <a:latin typeface="+mj-lt"/>
              </a:rPr>
              <a:t> </a:t>
            </a:r>
            <a:r>
              <a:rPr lang="en-US" sz="1100" i="1" dirty="0" err="1">
                <a:solidFill>
                  <a:schemeClr val="bg1"/>
                </a:solidFill>
                <a:latin typeface="+mj-lt"/>
              </a:rPr>
              <a:t>implicaciones</a:t>
            </a:r>
            <a:r>
              <a:rPr lang="en-US" sz="1100" i="1" dirty="0">
                <a:solidFill>
                  <a:schemeClr val="bg1"/>
                </a:solidFill>
                <a:latin typeface="+mj-lt"/>
              </a:rPr>
              <a:t> </a:t>
            </a:r>
            <a:r>
              <a:rPr lang="en-US" sz="1100" i="1" dirty="0" err="1">
                <a:solidFill>
                  <a:schemeClr val="bg1"/>
                </a:solidFill>
                <a:latin typeface="+mj-lt"/>
              </a:rPr>
              <a:t>desde</a:t>
            </a:r>
            <a:r>
              <a:rPr lang="en-US" sz="1100" i="1" dirty="0">
                <a:solidFill>
                  <a:schemeClr val="bg1"/>
                </a:solidFill>
                <a:latin typeface="+mj-lt"/>
              </a:rPr>
              <a:t> un </a:t>
            </a:r>
            <a:r>
              <a:rPr lang="en-US" sz="1100" i="1" dirty="0" err="1">
                <a:solidFill>
                  <a:schemeClr val="bg1"/>
                </a:solidFill>
                <a:latin typeface="+mj-lt"/>
              </a:rPr>
              <a:t>punto</a:t>
            </a:r>
            <a:r>
              <a:rPr lang="en-US" sz="1100" i="1" dirty="0">
                <a:solidFill>
                  <a:schemeClr val="bg1"/>
                </a:solidFill>
                <a:latin typeface="+mj-lt"/>
              </a:rPr>
              <a:t> de vista de </a:t>
            </a:r>
            <a:r>
              <a:rPr lang="en-US" sz="1100" b="1" i="1" dirty="0" err="1">
                <a:solidFill>
                  <a:schemeClr val="bg1"/>
                </a:solidFill>
                <a:latin typeface="+mj-lt"/>
              </a:rPr>
              <a:t>Riesgo</a:t>
            </a:r>
            <a:r>
              <a:rPr lang="en-US" sz="1100" b="1" i="1" dirty="0">
                <a:solidFill>
                  <a:schemeClr val="bg1"/>
                </a:solidFill>
                <a:latin typeface="+mj-lt"/>
              </a:rPr>
              <a:t> </a:t>
            </a:r>
            <a:r>
              <a:rPr lang="en-US" sz="1100" b="1" i="1" dirty="0" err="1">
                <a:solidFill>
                  <a:schemeClr val="bg1"/>
                </a:solidFill>
                <a:latin typeface="+mj-lt"/>
              </a:rPr>
              <a:t>Reputacional</a:t>
            </a:r>
            <a:r>
              <a:rPr lang="en-US" sz="1100" b="1" i="1" dirty="0">
                <a:solidFill>
                  <a:schemeClr val="bg1"/>
                </a:solidFill>
                <a:latin typeface="+mj-lt"/>
              </a:rPr>
              <a:t> </a:t>
            </a:r>
            <a:r>
              <a:rPr lang="en-US" sz="1100" i="1" dirty="0">
                <a:solidFill>
                  <a:schemeClr val="bg1"/>
                </a:solidFill>
                <a:latin typeface="+mj-lt"/>
              </a:rPr>
              <a:t>y </a:t>
            </a:r>
            <a:r>
              <a:rPr lang="en-US" sz="1100" b="1" i="1" dirty="0" err="1">
                <a:solidFill>
                  <a:schemeClr val="bg1"/>
                </a:solidFill>
                <a:latin typeface="+mj-lt"/>
              </a:rPr>
              <a:t>Riesgo</a:t>
            </a:r>
            <a:r>
              <a:rPr lang="en-US" sz="1100" b="1" i="1" dirty="0">
                <a:solidFill>
                  <a:schemeClr val="bg1"/>
                </a:solidFill>
                <a:latin typeface="+mj-lt"/>
              </a:rPr>
              <a:t> </a:t>
            </a:r>
            <a:r>
              <a:rPr lang="en-US" sz="1100" b="1" i="1" dirty="0" err="1">
                <a:solidFill>
                  <a:schemeClr val="bg1"/>
                </a:solidFill>
                <a:latin typeface="+mj-lt"/>
              </a:rPr>
              <a:t>Estratégico</a:t>
            </a:r>
            <a:r>
              <a:rPr lang="en-US" sz="1100" b="1" i="1" dirty="0">
                <a:solidFill>
                  <a:schemeClr val="bg1"/>
                </a:solidFill>
                <a:latin typeface="+mj-lt"/>
              </a:rPr>
              <a:t> </a:t>
            </a:r>
            <a:r>
              <a:rPr lang="en-US" sz="1100" i="1" dirty="0">
                <a:solidFill>
                  <a:schemeClr val="bg1"/>
                </a:solidFill>
                <a:latin typeface="+mj-lt"/>
              </a:rPr>
              <a:t>que van </a:t>
            </a:r>
            <a:r>
              <a:rPr lang="en-US" sz="1100" i="1" dirty="0" err="1">
                <a:solidFill>
                  <a:schemeClr val="bg1"/>
                </a:solidFill>
                <a:latin typeface="+mj-lt"/>
              </a:rPr>
              <a:t>más</a:t>
            </a:r>
            <a:r>
              <a:rPr lang="en-US" sz="1100" i="1" dirty="0">
                <a:solidFill>
                  <a:schemeClr val="bg1"/>
                </a:solidFill>
                <a:latin typeface="+mj-lt"/>
              </a:rPr>
              <a:t> </a:t>
            </a:r>
            <a:r>
              <a:rPr lang="en-US" sz="1100" i="1" dirty="0" err="1">
                <a:solidFill>
                  <a:schemeClr val="bg1"/>
                </a:solidFill>
                <a:latin typeface="+mj-lt"/>
              </a:rPr>
              <a:t>allá</a:t>
            </a:r>
            <a:r>
              <a:rPr lang="en-US" sz="1100" i="1" dirty="0">
                <a:solidFill>
                  <a:schemeClr val="bg1"/>
                </a:solidFill>
                <a:latin typeface="+mj-lt"/>
              </a:rPr>
              <a:t>.  </a:t>
            </a:r>
            <a:endParaRPr lang="en-US" sz="1100" b="1" i="1" dirty="0">
              <a:solidFill>
                <a:schemeClr val="bg1"/>
              </a:solidFill>
              <a:latin typeface="+mj-lt"/>
            </a:endParaRPr>
          </a:p>
        </p:txBody>
      </p:sp>
      <p:sp>
        <p:nvSpPr>
          <p:cNvPr id="19" name="Rectangle 18"/>
          <p:cNvSpPr/>
          <p:nvPr/>
        </p:nvSpPr>
        <p:spPr bwMode="ltGray">
          <a:xfrm>
            <a:off x="5582249" y="5614121"/>
            <a:ext cx="342492" cy="69264"/>
          </a:xfrm>
          <a:prstGeom prst="rect">
            <a:avLst/>
          </a:prstGeom>
          <a:solidFill>
            <a:schemeClr val="accent1"/>
          </a:solidFill>
          <a:ln w="31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Arial" panose="020B0604020202020204" pitchFamily="34" charset="0"/>
              <a:buChar char="•"/>
            </a:pPr>
            <a:endParaRPr lang="en-US" sz="1000" b="1" i="1" dirty="0">
              <a:solidFill>
                <a:schemeClr val="bg1"/>
              </a:solidFill>
              <a:latin typeface="+mj-lt"/>
            </a:endParaRPr>
          </a:p>
        </p:txBody>
      </p:sp>
      <p:sp>
        <p:nvSpPr>
          <p:cNvPr id="20" name="Title 8"/>
          <p:cNvSpPr txBox="1">
            <a:spLocks/>
          </p:cNvSpPr>
          <p:nvPr/>
        </p:nvSpPr>
        <p:spPr bwMode="auto">
          <a:xfrm>
            <a:off x="457200" y="694206"/>
            <a:ext cx="8077200" cy="37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 </a:t>
            </a:r>
            <a:r>
              <a:rPr lang="en-US" dirty="0" smtClean="0"/>
              <a:t>(</a:t>
            </a:r>
            <a:r>
              <a:rPr lang="en-US" dirty="0" err="1"/>
              <a:t>Riesgo</a:t>
            </a:r>
            <a:r>
              <a:rPr lang="en-US" dirty="0"/>
              <a:t> de) </a:t>
            </a:r>
            <a:r>
              <a:rPr lang="en-US" dirty="0" err="1"/>
              <a:t>Conducta</a:t>
            </a:r>
            <a:r>
              <a:rPr lang="en-US" dirty="0"/>
              <a:t> de Mercado</a:t>
            </a:r>
            <a:endParaRPr lang="es-ES" dirty="0"/>
          </a:p>
        </p:txBody>
      </p:sp>
      <p:sp>
        <p:nvSpPr>
          <p:cNvPr id="22" name="Rectangle 16"/>
          <p:cNvSpPr/>
          <p:nvPr/>
        </p:nvSpPr>
        <p:spPr bwMode="ltGray">
          <a:xfrm rot="18127643">
            <a:off x="982681" y="2587157"/>
            <a:ext cx="1008289" cy="19073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err="1">
                <a:solidFill>
                  <a:schemeClr val="accent5"/>
                </a:solidFill>
                <a:latin typeface="+mj-lt"/>
              </a:rPr>
              <a:t>Consumidor</a:t>
            </a:r>
            <a:endParaRPr lang="en-US" sz="1000" b="1" i="1" dirty="0">
              <a:solidFill>
                <a:schemeClr val="accent5"/>
              </a:solidFill>
              <a:latin typeface="+mj-lt"/>
            </a:endParaRPr>
          </a:p>
        </p:txBody>
      </p:sp>
      <p:sp>
        <p:nvSpPr>
          <p:cNvPr id="2" name="Marcador de pie de página 1"/>
          <p:cNvSpPr>
            <a:spLocks noGrp="1"/>
          </p:cNvSpPr>
          <p:nvPr>
            <p:ph type="ftr" sz="quarter" idx="10"/>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192526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46843" y="2110392"/>
            <a:ext cx="8301621" cy="1361818"/>
          </a:xfrm>
          <a:prstGeom prst="rect">
            <a:avLst/>
          </a:prstGeom>
          <a:noFill/>
        </p:spPr>
        <p:txBody>
          <a:bodyPr wrap="square" lIns="68580" tIns="68580" rIns="68580" bIns="68580" rtlCol="0" anchor="ctr" anchorCtr="0">
            <a:noAutofit/>
          </a:bodyPr>
          <a:lstStyle/>
          <a:p>
            <a:pPr>
              <a:spcAft>
                <a:spcPts val="450"/>
              </a:spcAft>
            </a:pPr>
            <a:r>
              <a:rPr lang="en-US" sz="1100" b="1" i="1" dirty="0">
                <a:solidFill>
                  <a:srgbClr val="DB536A"/>
                </a:solidFill>
                <a:latin typeface="+mj-lt"/>
              </a:rPr>
              <a:t>¿</a:t>
            </a:r>
            <a:r>
              <a:rPr lang="en-US" sz="1100" b="1" i="1" dirty="0" err="1">
                <a:solidFill>
                  <a:srgbClr val="DB536A"/>
                </a:solidFill>
                <a:latin typeface="+mj-lt"/>
              </a:rPr>
              <a:t>Qué</a:t>
            </a:r>
            <a:r>
              <a:rPr lang="en-US" sz="1100" b="1" i="1" dirty="0">
                <a:solidFill>
                  <a:srgbClr val="DB536A"/>
                </a:solidFill>
                <a:latin typeface="+mj-lt"/>
              </a:rPr>
              <a:t> </a:t>
            </a:r>
            <a:r>
              <a:rPr lang="en-US" sz="1100" b="1" i="1" dirty="0" err="1">
                <a:solidFill>
                  <a:srgbClr val="DB536A"/>
                </a:solidFill>
                <a:latin typeface="+mj-lt"/>
              </a:rPr>
              <a:t>es</a:t>
            </a:r>
            <a:r>
              <a:rPr lang="en-US" sz="1100" b="1" i="1" dirty="0">
                <a:solidFill>
                  <a:srgbClr val="DB536A"/>
                </a:solidFill>
                <a:latin typeface="+mj-lt"/>
              </a:rPr>
              <a:t>?</a:t>
            </a:r>
            <a:endParaRPr lang="en-US" sz="1100" i="1" dirty="0">
              <a:latin typeface="+mj-lt"/>
            </a:endParaRPr>
          </a:p>
          <a:p>
            <a:pPr>
              <a:spcAft>
                <a:spcPts val="450"/>
              </a:spcAft>
            </a:pPr>
            <a:r>
              <a:rPr lang="en-US" sz="1100" dirty="0">
                <a:solidFill>
                  <a:schemeClr val="accent3"/>
                </a:solidFill>
                <a:latin typeface="+mj-lt"/>
              </a:rPr>
              <a:t>El </a:t>
            </a:r>
            <a:r>
              <a:rPr lang="en-US" sz="1100" dirty="0" err="1">
                <a:solidFill>
                  <a:schemeClr val="accent3"/>
                </a:solidFill>
                <a:latin typeface="+mj-lt"/>
              </a:rPr>
              <a:t>conjunto</a:t>
            </a:r>
            <a:r>
              <a:rPr lang="en-US" sz="1100" dirty="0">
                <a:solidFill>
                  <a:schemeClr val="accent3"/>
                </a:solidFill>
                <a:latin typeface="+mj-lt"/>
              </a:rPr>
              <a:t> de </a:t>
            </a:r>
            <a:r>
              <a:rPr lang="en-US" sz="1100" dirty="0" err="1">
                <a:solidFill>
                  <a:schemeClr val="accent3"/>
                </a:solidFill>
                <a:latin typeface="+mj-lt"/>
              </a:rPr>
              <a:t>elementos</a:t>
            </a:r>
            <a:r>
              <a:rPr lang="en-US" sz="1100" dirty="0">
                <a:solidFill>
                  <a:schemeClr val="accent3"/>
                </a:solidFill>
                <a:latin typeface="+mj-lt"/>
              </a:rPr>
              <a:t> que </a:t>
            </a:r>
            <a:r>
              <a:rPr lang="en-US" sz="1100" dirty="0" err="1">
                <a:solidFill>
                  <a:schemeClr val="accent3"/>
                </a:solidFill>
                <a:latin typeface="+mj-lt"/>
              </a:rPr>
              <a:t>nos</a:t>
            </a:r>
            <a:r>
              <a:rPr lang="en-US" sz="1100" dirty="0">
                <a:solidFill>
                  <a:schemeClr val="accent3"/>
                </a:solidFill>
                <a:latin typeface="+mj-lt"/>
              </a:rPr>
              <a:t> </a:t>
            </a:r>
            <a:r>
              <a:rPr lang="en-US" sz="1100" dirty="0" err="1">
                <a:solidFill>
                  <a:schemeClr val="accent3"/>
                </a:solidFill>
                <a:latin typeface="+mj-lt"/>
              </a:rPr>
              <a:t>permiten</a:t>
            </a:r>
            <a:r>
              <a:rPr lang="en-US" sz="1100" dirty="0">
                <a:solidFill>
                  <a:schemeClr val="accent3"/>
                </a:solidFill>
                <a:latin typeface="+mj-lt"/>
              </a:rPr>
              <a:t> </a:t>
            </a:r>
            <a:r>
              <a:rPr lang="en-US" sz="1100" dirty="0" err="1">
                <a:solidFill>
                  <a:schemeClr val="accent3"/>
                </a:solidFill>
                <a:latin typeface="+mj-lt"/>
              </a:rPr>
              <a:t>anticipar</a:t>
            </a:r>
            <a:r>
              <a:rPr lang="en-US" sz="1100" dirty="0">
                <a:solidFill>
                  <a:schemeClr val="accent3"/>
                </a:solidFill>
                <a:latin typeface="+mj-lt"/>
              </a:rPr>
              <a:t> </a:t>
            </a:r>
            <a:r>
              <a:rPr lang="en-US" sz="1100" dirty="0" err="1">
                <a:solidFill>
                  <a:schemeClr val="accent3"/>
                </a:solidFill>
                <a:latin typeface="+mj-lt"/>
              </a:rPr>
              <a:t>cómo</a:t>
            </a:r>
            <a:r>
              <a:rPr lang="en-US" sz="1100" dirty="0">
                <a:solidFill>
                  <a:schemeClr val="accent3"/>
                </a:solidFill>
                <a:latin typeface="+mj-lt"/>
              </a:rPr>
              <a:t> </a:t>
            </a:r>
            <a:r>
              <a:rPr lang="en-US" sz="1100" dirty="0" err="1">
                <a:solidFill>
                  <a:schemeClr val="accent3"/>
                </a:solidFill>
                <a:latin typeface="+mj-lt"/>
              </a:rPr>
              <a:t>va</a:t>
            </a:r>
            <a:r>
              <a:rPr lang="en-US" sz="1100" dirty="0">
                <a:solidFill>
                  <a:schemeClr val="accent3"/>
                </a:solidFill>
                <a:latin typeface="+mj-lt"/>
              </a:rPr>
              <a:t> a </a:t>
            </a:r>
            <a:r>
              <a:rPr lang="en-US" sz="1100" dirty="0" err="1">
                <a:solidFill>
                  <a:schemeClr val="accent3"/>
                </a:solidFill>
                <a:latin typeface="+mj-lt"/>
              </a:rPr>
              <a:t>actuar</a:t>
            </a:r>
            <a:r>
              <a:rPr lang="en-US" sz="1100" dirty="0">
                <a:solidFill>
                  <a:schemeClr val="accent3"/>
                </a:solidFill>
                <a:latin typeface="+mj-lt"/>
              </a:rPr>
              <a:t> </a:t>
            </a:r>
            <a:r>
              <a:rPr lang="en-US" sz="1100" dirty="0" err="1">
                <a:solidFill>
                  <a:schemeClr val="accent3"/>
                </a:solidFill>
                <a:latin typeface="+mj-lt"/>
              </a:rPr>
              <a:t>una</a:t>
            </a:r>
            <a:r>
              <a:rPr lang="en-US" sz="1100" dirty="0">
                <a:solidFill>
                  <a:schemeClr val="accent3"/>
                </a:solidFill>
                <a:latin typeface="+mj-lt"/>
              </a:rPr>
              <a:t> </a:t>
            </a:r>
            <a:r>
              <a:rPr lang="en-US" sz="1100" dirty="0" err="1">
                <a:solidFill>
                  <a:schemeClr val="accent3"/>
                </a:solidFill>
                <a:latin typeface="+mj-lt"/>
              </a:rPr>
              <a:t>entidad</a:t>
            </a:r>
            <a:r>
              <a:rPr lang="en-US" sz="1100" dirty="0">
                <a:solidFill>
                  <a:schemeClr val="accent3"/>
                </a:solidFill>
                <a:latin typeface="+mj-lt"/>
              </a:rPr>
              <a:t> y </a:t>
            </a:r>
            <a:r>
              <a:rPr lang="en-US" sz="1100" dirty="0" err="1">
                <a:solidFill>
                  <a:schemeClr val="accent3"/>
                </a:solidFill>
                <a:latin typeface="+mj-lt"/>
              </a:rPr>
              <a:t>su</a:t>
            </a:r>
            <a:r>
              <a:rPr lang="en-US" sz="1100" dirty="0">
                <a:solidFill>
                  <a:schemeClr val="accent3"/>
                </a:solidFill>
                <a:latin typeface="+mj-lt"/>
              </a:rPr>
              <a:t> personal ante </a:t>
            </a:r>
            <a:r>
              <a:rPr lang="en-US" sz="1100" dirty="0" err="1">
                <a:solidFill>
                  <a:schemeClr val="accent3"/>
                </a:solidFill>
                <a:latin typeface="+mj-lt"/>
              </a:rPr>
              <a:t>determinadas</a:t>
            </a:r>
            <a:r>
              <a:rPr lang="en-US" sz="1100" dirty="0">
                <a:solidFill>
                  <a:schemeClr val="accent3"/>
                </a:solidFill>
                <a:latin typeface="+mj-lt"/>
              </a:rPr>
              <a:t> </a:t>
            </a:r>
            <a:r>
              <a:rPr lang="en-US" sz="1100" dirty="0" err="1" smtClean="0">
                <a:solidFill>
                  <a:schemeClr val="accent3"/>
                </a:solidFill>
                <a:latin typeface="+mj-lt"/>
              </a:rPr>
              <a:t>circunstancias</a:t>
            </a:r>
            <a:r>
              <a:rPr lang="en-US" sz="1100" dirty="0">
                <a:solidFill>
                  <a:schemeClr val="accent3"/>
                </a:solidFill>
                <a:latin typeface="+mj-lt"/>
              </a:rPr>
              <a:t>.</a:t>
            </a:r>
          </a:p>
          <a:p>
            <a:pPr>
              <a:spcAft>
                <a:spcPts val="450"/>
              </a:spcAft>
            </a:pPr>
            <a:r>
              <a:rPr lang="en-US" sz="1100" b="1" i="1" dirty="0">
                <a:solidFill>
                  <a:srgbClr val="DB536A"/>
                </a:solidFill>
                <a:latin typeface="+mj-lt"/>
              </a:rPr>
              <a:t>¿Se </a:t>
            </a:r>
            <a:r>
              <a:rPr lang="en-US" sz="1100" b="1" i="1" dirty="0" err="1">
                <a:solidFill>
                  <a:srgbClr val="DB536A"/>
                </a:solidFill>
                <a:latin typeface="+mj-lt"/>
              </a:rPr>
              <a:t>puede</a:t>
            </a:r>
            <a:r>
              <a:rPr lang="en-US" sz="1100" b="1" i="1" dirty="0">
                <a:solidFill>
                  <a:srgbClr val="DB536A"/>
                </a:solidFill>
                <a:latin typeface="+mj-lt"/>
              </a:rPr>
              <a:t> </a:t>
            </a:r>
            <a:r>
              <a:rPr lang="en-US" sz="1100" b="1" i="1" dirty="0" err="1">
                <a:solidFill>
                  <a:srgbClr val="DB536A"/>
                </a:solidFill>
                <a:latin typeface="+mj-lt"/>
              </a:rPr>
              <a:t>medir</a:t>
            </a:r>
            <a:r>
              <a:rPr lang="en-US" sz="1100" b="1" i="1" dirty="0">
                <a:solidFill>
                  <a:srgbClr val="DB536A"/>
                </a:solidFill>
                <a:latin typeface="+mj-lt"/>
              </a:rPr>
              <a:t>?</a:t>
            </a:r>
          </a:p>
          <a:p>
            <a:pPr>
              <a:spcAft>
                <a:spcPts val="450"/>
              </a:spcAft>
            </a:pPr>
            <a:r>
              <a:rPr lang="en-US" sz="1100" b="1" i="1" dirty="0">
                <a:solidFill>
                  <a:srgbClr val="DB536A"/>
                </a:solidFill>
                <a:latin typeface="+mj-lt"/>
              </a:rPr>
              <a:t>¿</a:t>
            </a:r>
            <a:r>
              <a:rPr lang="en-US" sz="1100" b="1" i="1" dirty="0" err="1">
                <a:solidFill>
                  <a:srgbClr val="DB536A"/>
                </a:solidFill>
                <a:latin typeface="+mj-lt"/>
              </a:rPr>
              <a:t>Tengo</a:t>
            </a:r>
            <a:r>
              <a:rPr lang="en-US" sz="1100" b="1" i="1" dirty="0">
                <a:solidFill>
                  <a:srgbClr val="DB536A"/>
                </a:solidFill>
                <a:latin typeface="+mj-lt"/>
              </a:rPr>
              <a:t> la </a:t>
            </a:r>
            <a:r>
              <a:rPr lang="en-US" sz="1100" b="1" i="1" dirty="0" err="1">
                <a:solidFill>
                  <a:srgbClr val="DB536A"/>
                </a:solidFill>
                <a:latin typeface="+mj-lt"/>
              </a:rPr>
              <a:t>cultura</a:t>
            </a:r>
            <a:r>
              <a:rPr lang="en-US" sz="1100" b="1" i="1" dirty="0">
                <a:solidFill>
                  <a:srgbClr val="DB536A"/>
                </a:solidFill>
                <a:latin typeface="+mj-lt"/>
              </a:rPr>
              <a:t> que </a:t>
            </a:r>
            <a:r>
              <a:rPr lang="en-US" sz="1100" b="1" i="1" dirty="0" err="1">
                <a:solidFill>
                  <a:srgbClr val="DB536A"/>
                </a:solidFill>
                <a:latin typeface="+mj-lt"/>
              </a:rPr>
              <a:t>necesito</a:t>
            </a:r>
            <a:r>
              <a:rPr lang="en-US" sz="1100" b="1" i="1" dirty="0">
                <a:solidFill>
                  <a:srgbClr val="DB536A"/>
                </a:solidFill>
                <a:latin typeface="+mj-lt"/>
              </a:rPr>
              <a:t>?</a:t>
            </a:r>
          </a:p>
          <a:p>
            <a:pPr>
              <a:spcAft>
                <a:spcPts val="450"/>
              </a:spcAft>
            </a:pPr>
            <a:r>
              <a:rPr lang="en-US" sz="1100" b="1" i="1" dirty="0">
                <a:solidFill>
                  <a:srgbClr val="DB536A"/>
                </a:solidFill>
                <a:latin typeface="+mj-lt"/>
              </a:rPr>
              <a:t>¿Se </a:t>
            </a:r>
            <a:r>
              <a:rPr lang="en-US" sz="1100" b="1" i="1" dirty="0" err="1">
                <a:solidFill>
                  <a:srgbClr val="DB536A"/>
                </a:solidFill>
                <a:latin typeface="+mj-lt"/>
              </a:rPr>
              <a:t>puede</a:t>
            </a:r>
            <a:r>
              <a:rPr lang="en-US" sz="1100" b="1" i="1" dirty="0">
                <a:solidFill>
                  <a:srgbClr val="DB536A"/>
                </a:solidFill>
                <a:latin typeface="+mj-lt"/>
              </a:rPr>
              <a:t> </a:t>
            </a:r>
            <a:r>
              <a:rPr lang="en-US" sz="1100" b="1" i="1" dirty="0" err="1">
                <a:solidFill>
                  <a:srgbClr val="DB536A"/>
                </a:solidFill>
                <a:latin typeface="+mj-lt"/>
              </a:rPr>
              <a:t>cambiar</a:t>
            </a:r>
            <a:r>
              <a:rPr lang="en-US" sz="1100" b="1" i="1" dirty="0">
                <a:solidFill>
                  <a:srgbClr val="DB536A"/>
                </a:solidFill>
                <a:latin typeface="+mj-lt"/>
              </a:rPr>
              <a:t>?</a:t>
            </a:r>
          </a:p>
          <a:p>
            <a:pPr>
              <a:spcAft>
                <a:spcPts val="450"/>
              </a:spcAft>
            </a:pPr>
            <a:r>
              <a:rPr lang="es-ES" sz="1100" b="1" i="1" dirty="0">
                <a:solidFill>
                  <a:srgbClr val="DB536A"/>
                </a:solidFill>
                <a:latin typeface="+mj-lt"/>
              </a:rPr>
              <a:t>¿Por qué importa?</a:t>
            </a:r>
          </a:p>
          <a:p>
            <a:pPr>
              <a:spcAft>
                <a:spcPts val="450"/>
              </a:spcAft>
            </a:pPr>
            <a:r>
              <a:rPr lang="es-ES" sz="1100" b="1" i="1" dirty="0">
                <a:solidFill>
                  <a:srgbClr val="DB536A"/>
                </a:solidFill>
                <a:latin typeface="+mj-lt"/>
              </a:rPr>
              <a:t>Riesgos</a:t>
            </a:r>
          </a:p>
          <a:p>
            <a:pPr>
              <a:spcAft>
                <a:spcPts val="450"/>
              </a:spcAft>
            </a:pPr>
            <a:r>
              <a:rPr lang="es-ES" sz="1100" b="1" i="1" dirty="0">
                <a:solidFill>
                  <a:srgbClr val="DB536A"/>
                </a:solidFill>
                <a:latin typeface="+mj-lt"/>
              </a:rPr>
              <a:t>Prueba: Jerarquía de prioridades</a:t>
            </a:r>
          </a:p>
          <a:p>
            <a:pPr lvl="0" defTabSz="914400">
              <a:spcAft>
                <a:spcPts val="450"/>
              </a:spcAft>
            </a:pPr>
            <a:r>
              <a:rPr lang="es-ES" sz="1100" b="1" i="1" dirty="0">
                <a:solidFill>
                  <a:srgbClr val="DB536A"/>
                </a:solidFill>
                <a:latin typeface="Georgia"/>
              </a:rPr>
              <a:t>Entidad Global… Cuántas culturas quiero tener (una) y cuántas tengo</a:t>
            </a:r>
          </a:p>
          <a:p>
            <a:pPr>
              <a:spcAft>
                <a:spcPts val="450"/>
              </a:spcAft>
            </a:pPr>
            <a:endParaRPr lang="en-US" sz="1100" i="1" dirty="0"/>
          </a:p>
          <a:p>
            <a:pPr>
              <a:spcAft>
                <a:spcPts val="450"/>
              </a:spcAft>
            </a:pPr>
            <a:endParaRPr lang="en-US" sz="1100" i="1" dirty="0">
              <a:solidFill>
                <a:srgbClr val="000000"/>
              </a:solidFill>
              <a:latin typeface="Georgia"/>
            </a:endParaRPr>
          </a:p>
          <a:p>
            <a:pPr>
              <a:spcAft>
                <a:spcPts val="450"/>
              </a:spcAft>
            </a:pPr>
            <a:endParaRPr lang="en-US" sz="1100" i="1" dirty="0">
              <a:solidFill>
                <a:srgbClr val="000000"/>
              </a:solidFill>
              <a:latin typeface="Georgia"/>
            </a:endParaRPr>
          </a:p>
          <a:p>
            <a:pPr>
              <a:spcAft>
                <a:spcPts val="450"/>
              </a:spcAft>
            </a:pPr>
            <a:endParaRPr lang="en-US" sz="1100" b="1" i="1" u="sng" dirty="0">
              <a:solidFill>
                <a:schemeClr val="accent3"/>
              </a:solidFill>
              <a:latin typeface="+mj-lt"/>
            </a:endParaRPr>
          </a:p>
        </p:txBody>
      </p:sp>
      <p:sp>
        <p:nvSpPr>
          <p:cNvPr id="21" name="Rectangle 20"/>
          <p:cNvSpPr/>
          <p:nvPr/>
        </p:nvSpPr>
        <p:spPr bwMode="ltGray">
          <a:xfrm>
            <a:off x="4473106" y="3582173"/>
            <a:ext cx="4152047" cy="3006021"/>
          </a:xfrm>
          <a:prstGeom prst="rect">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25"/>
              </a:spcAft>
            </a:pPr>
            <a:r>
              <a:rPr lang="en-US" sz="1100" b="1" dirty="0">
                <a:solidFill>
                  <a:schemeClr val="tx1"/>
                </a:solidFill>
                <a:latin typeface="Georgia" pitchFamily="18" charset="0"/>
              </a:rPr>
              <a:t>¿Y el </a:t>
            </a:r>
            <a:r>
              <a:rPr lang="en-US" sz="1100" b="1" dirty="0" err="1">
                <a:solidFill>
                  <a:schemeClr val="tx1"/>
                </a:solidFill>
                <a:latin typeface="Georgia" pitchFamily="18" charset="0"/>
              </a:rPr>
              <a:t>Regulador</a:t>
            </a:r>
            <a:r>
              <a:rPr lang="en-US" sz="1100" b="1" dirty="0">
                <a:solidFill>
                  <a:schemeClr val="tx1"/>
                </a:solidFill>
                <a:latin typeface="Georgia" pitchFamily="18" charset="0"/>
              </a:rPr>
              <a:t>? </a:t>
            </a:r>
            <a:r>
              <a:rPr lang="en-US" sz="1100" dirty="0" smtClean="0">
                <a:solidFill>
                  <a:schemeClr val="tx1"/>
                </a:solidFill>
                <a:latin typeface="Georgia" pitchFamily="18" charset="0"/>
              </a:rPr>
              <a:t>Ha </a:t>
            </a:r>
            <a:r>
              <a:rPr lang="en-US" sz="1100" dirty="0" err="1">
                <a:solidFill>
                  <a:schemeClr val="tx1"/>
                </a:solidFill>
                <a:latin typeface="Georgia" pitchFamily="18" charset="0"/>
              </a:rPr>
              <a:t>evitado</a:t>
            </a:r>
            <a:r>
              <a:rPr lang="en-US" sz="1100" dirty="0">
                <a:solidFill>
                  <a:schemeClr val="tx1"/>
                </a:solidFill>
                <a:latin typeface="Georgia" pitchFamily="18" charset="0"/>
              </a:rPr>
              <a:t> </a:t>
            </a:r>
            <a:r>
              <a:rPr lang="en-US" sz="1100" dirty="0" err="1">
                <a:solidFill>
                  <a:schemeClr val="tx1"/>
                </a:solidFill>
                <a:latin typeface="Georgia" pitchFamily="18" charset="0"/>
              </a:rPr>
              <a:t>definir</a:t>
            </a:r>
            <a:r>
              <a:rPr lang="en-US" sz="1100" dirty="0">
                <a:solidFill>
                  <a:schemeClr val="tx1"/>
                </a:solidFill>
                <a:latin typeface="Georgia" pitchFamily="18" charset="0"/>
              </a:rPr>
              <a:t> </a:t>
            </a:r>
            <a:r>
              <a:rPr lang="en-US" sz="1100" dirty="0" err="1">
                <a:solidFill>
                  <a:schemeClr val="tx1"/>
                </a:solidFill>
                <a:latin typeface="Georgia" pitchFamily="18" charset="0"/>
              </a:rPr>
              <a:t>qué</a:t>
            </a:r>
            <a:r>
              <a:rPr lang="en-US" sz="1100" dirty="0">
                <a:solidFill>
                  <a:schemeClr val="tx1"/>
                </a:solidFill>
                <a:latin typeface="Georgia" pitchFamily="18" charset="0"/>
              </a:rPr>
              <a:t> </a:t>
            </a:r>
            <a:r>
              <a:rPr lang="en-US" sz="1100" dirty="0" err="1">
                <a:solidFill>
                  <a:schemeClr val="tx1"/>
                </a:solidFill>
                <a:latin typeface="Georgia" pitchFamily="18" charset="0"/>
              </a:rPr>
              <a:t>es</a:t>
            </a:r>
            <a:r>
              <a:rPr lang="en-US" sz="1100" dirty="0">
                <a:solidFill>
                  <a:schemeClr val="tx1"/>
                </a:solidFill>
                <a:latin typeface="Georgia" pitchFamily="18" charset="0"/>
              </a:rPr>
              <a:t> </a:t>
            </a:r>
            <a:r>
              <a:rPr lang="en-US" sz="1100" dirty="0" err="1">
                <a:solidFill>
                  <a:schemeClr val="tx1"/>
                </a:solidFill>
                <a:latin typeface="Georgia" pitchFamily="18" charset="0"/>
              </a:rPr>
              <a:t>cultura</a:t>
            </a:r>
            <a:r>
              <a:rPr lang="en-US" sz="1100" dirty="0">
                <a:solidFill>
                  <a:schemeClr val="tx1"/>
                </a:solidFill>
                <a:latin typeface="Georgia" pitchFamily="18" charset="0"/>
              </a:rPr>
              <a:t> de </a:t>
            </a:r>
            <a:r>
              <a:rPr lang="en-US" sz="1100" dirty="0" err="1">
                <a:solidFill>
                  <a:schemeClr val="tx1"/>
                </a:solidFill>
                <a:latin typeface="Georgia" pitchFamily="18" charset="0"/>
              </a:rPr>
              <a:t>empresa</a:t>
            </a:r>
            <a:r>
              <a:rPr lang="en-US" sz="1100" dirty="0">
                <a:solidFill>
                  <a:schemeClr val="tx1"/>
                </a:solidFill>
                <a:latin typeface="Georgia" pitchFamily="18" charset="0"/>
              </a:rPr>
              <a:t>, y hasta la </a:t>
            </a:r>
            <a:r>
              <a:rPr lang="en-US" sz="1100" dirty="0" err="1" smtClean="0">
                <a:solidFill>
                  <a:schemeClr val="tx1"/>
                </a:solidFill>
                <a:latin typeface="Georgia" pitchFamily="18" charset="0"/>
              </a:rPr>
              <a:t>fecha</a:t>
            </a:r>
            <a:r>
              <a:rPr lang="en-US" sz="1100" dirty="0" smtClean="0">
                <a:solidFill>
                  <a:schemeClr val="tx1"/>
                </a:solidFill>
                <a:latin typeface="Georgia" pitchFamily="18" charset="0"/>
              </a:rPr>
              <a:t>, </a:t>
            </a:r>
            <a:r>
              <a:rPr lang="en-US" sz="1100" dirty="0" err="1">
                <a:solidFill>
                  <a:schemeClr val="tx1"/>
                </a:solidFill>
                <a:latin typeface="Georgia" pitchFamily="18" charset="0"/>
              </a:rPr>
              <a:t>también</a:t>
            </a:r>
            <a:r>
              <a:rPr lang="en-US" sz="1100" dirty="0">
                <a:solidFill>
                  <a:schemeClr val="tx1"/>
                </a:solidFill>
                <a:latin typeface="Georgia" pitchFamily="18" charset="0"/>
              </a:rPr>
              <a:t> </a:t>
            </a:r>
            <a:r>
              <a:rPr lang="en-US" sz="1100" dirty="0" err="1">
                <a:solidFill>
                  <a:schemeClr val="tx1"/>
                </a:solidFill>
                <a:latin typeface="Georgia" pitchFamily="18" charset="0"/>
              </a:rPr>
              <a:t>incluirla</a:t>
            </a:r>
            <a:r>
              <a:rPr lang="en-US" sz="1100" dirty="0">
                <a:solidFill>
                  <a:schemeClr val="tx1"/>
                </a:solidFill>
                <a:latin typeface="Georgia" pitchFamily="18" charset="0"/>
              </a:rPr>
              <a:t> en el </a:t>
            </a:r>
            <a:r>
              <a:rPr lang="en-US" sz="1100" dirty="0" err="1">
                <a:solidFill>
                  <a:schemeClr val="tx1"/>
                </a:solidFill>
                <a:latin typeface="Georgia" pitchFamily="18" charset="0"/>
              </a:rPr>
              <a:t>ámbito</a:t>
            </a:r>
            <a:r>
              <a:rPr lang="en-US" sz="1100" dirty="0">
                <a:solidFill>
                  <a:schemeClr val="tx1"/>
                </a:solidFill>
                <a:latin typeface="Georgia" pitchFamily="18" charset="0"/>
              </a:rPr>
              <a:t> de la supervision.</a:t>
            </a:r>
          </a:p>
          <a:p>
            <a:pPr>
              <a:spcAft>
                <a:spcPts val="525"/>
              </a:spcAft>
            </a:pPr>
            <a:r>
              <a:rPr lang="en-US" sz="1100" dirty="0">
                <a:solidFill>
                  <a:schemeClr val="tx1"/>
                </a:solidFill>
                <a:latin typeface="Georgia" pitchFamily="18" charset="0"/>
              </a:rPr>
              <a:t>Sin embargo, </a:t>
            </a:r>
            <a:r>
              <a:rPr lang="en-US" sz="1100" dirty="0" err="1">
                <a:solidFill>
                  <a:schemeClr val="tx1"/>
                </a:solidFill>
                <a:latin typeface="Georgia" pitchFamily="18" charset="0"/>
              </a:rPr>
              <a:t>empiezan</a:t>
            </a:r>
            <a:r>
              <a:rPr lang="en-US" sz="1100" dirty="0">
                <a:solidFill>
                  <a:schemeClr val="tx1"/>
                </a:solidFill>
                <a:latin typeface="Georgia" pitchFamily="18" charset="0"/>
              </a:rPr>
              <a:t> a </a:t>
            </a:r>
            <a:r>
              <a:rPr lang="en-US" sz="1100" dirty="0" err="1">
                <a:solidFill>
                  <a:schemeClr val="tx1"/>
                </a:solidFill>
                <a:latin typeface="Georgia" pitchFamily="18" charset="0"/>
              </a:rPr>
              <a:t>dar</a:t>
            </a:r>
            <a:r>
              <a:rPr lang="en-US" sz="1100" dirty="0">
                <a:solidFill>
                  <a:schemeClr val="tx1"/>
                </a:solidFill>
                <a:latin typeface="Georgia" pitchFamily="18" charset="0"/>
              </a:rPr>
              <a:t> </a:t>
            </a:r>
            <a:r>
              <a:rPr lang="en-US" sz="1100" dirty="0" err="1" smtClean="0">
                <a:solidFill>
                  <a:schemeClr val="tx1"/>
                </a:solidFill>
                <a:latin typeface="Georgia" pitchFamily="18" charset="0"/>
              </a:rPr>
              <a:t>señales</a:t>
            </a:r>
            <a:r>
              <a:rPr lang="en-US" sz="1100" dirty="0" smtClean="0">
                <a:solidFill>
                  <a:schemeClr val="tx1"/>
                </a:solidFill>
                <a:latin typeface="Georgia" pitchFamily="18" charset="0"/>
              </a:rPr>
              <a:t> </a:t>
            </a:r>
            <a:r>
              <a:rPr lang="en-US" sz="1100" dirty="0">
                <a:solidFill>
                  <a:schemeClr val="tx1"/>
                </a:solidFill>
                <a:latin typeface="Georgia" pitchFamily="18" charset="0"/>
              </a:rPr>
              <a:t>de </a:t>
            </a:r>
            <a:r>
              <a:rPr lang="en-US" sz="1100" dirty="0" err="1">
                <a:solidFill>
                  <a:schemeClr val="tx1"/>
                </a:solidFill>
                <a:latin typeface="Georgia" pitchFamily="18" charset="0"/>
              </a:rPr>
              <a:t>cambio</a:t>
            </a:r>
            <a:r>
              <a:rPr lang="en-US" sz="1100" dirty="0">
                <a:solidFill>
                  <a:schemeClr val="tx1"/>
                </a:solidFill>
                <a:latin typeface="Georgia" pitchFamily="18" charset="0"/>
              </a:rPr>
              <a:t>:</a:t>
            </a:r>
          </a:p>
          <a:p>
            <a:pPr marL="171450" indent="-171450">
              <a:spcAft>
                <a:spcPts val="525"/>
              </a:spcAft>
              <a:buFont typeface="+mj-lt"/>
              <a:buAutoNum type="arabicParenR"/>
            </a:pPr>
            <a:r>
              <a:rPr lang="en-US" sz="1100" dirty="0" err="1">
                <a:solidFill>
                  <a:schemeClr val="tx1"/>
                </a:solidFill>
                <a:latin typeface="Georgia" pitchFamily="18" charset="0"/>
              </a:rPr>
              <a:t>Supervisión</a:t>
            </a:r>
            <a:r>
              <a:rPr lang="en-US" sz="1100" dirty="0">
                <a:solidFill>
                  <a:schemeClr val="tx1"/>
                </a:solidFill>
                <a:latin typeface="Georgia" pitchFamily="18" charset="0"/>
              </a:rPr>
              <a:t> </a:t>
            </a:r>
            <a:r>
              <a:rPr lang="en-US" sz="1100" dirty="0" err="1" smtClean="0">
                <a:solidFill>
                  <a:schemeClr val="tx1"/>
                </a:solidFill>
                <a:latin typeface="Georgia" pitchFamily="18" charset="0"/>
              </a:rPr>
              <a:t>cualitativa</a:t>
            </a:r>
            <a:r>
              <a:rPr lang="en-US" sz="1100" dirty="0" smtClean="0">
                <a:solidFill>
                  <a:schemeClr val="tx1"/>
                </a:solidFill>
                <a:latin typeface="Georgia" pitchFamily="18" charset="0"/>
              </a:rPr>
              <a:t>; </a:t>
            </a:r>
            <a:endParaRPr lang="en-US" sz="1100" dirty="0">
              <a:solidFill>
                <a:schemeClr val="tx1"/>
              </a:solidFill>
              <a:latin typeface="Georgia" pitchFamily="18" charset="0"/>
            </a:endParaRPr>
          </a:p>
          <a:p>
            <a:pPr marL="171450" indent="-171450">
              <a:spcAft>
                <a:spcPts val="525"/>
              </a:spcAft>
              <a:buFont typeface="+mj-lt"/>
              <a:buAutoNum type="arabicParenR"/>
            </a:pPr>
            <a:r>
              <a:rPr lang="en-US" sz="1100" dirty="0" err="1">
                <a:solidFill>
                  <a:schemeClr val="tx1"/>
                </a:solidFill>
                <a:latin typeface="Georgia" pitchFamily="18" charset="0"/>
              </a:rPr>
              <a:t>Cultura</a:t>
            </a:r>
            <a:r>
              <a:rPr lang="en-US" sz="1100" dirty="0">
                <a:solidFill>
                  <a:schemeClr val="tx1"/>
                </a:solidFill>
                <a:latin typeface="Georgia" pitchFamily="18" charset="0"/>
              </a:rPr>
              <a:t>, </a:t>
            </a:r>
            <a:r>
              <a:rPr lang="en-US" sz="1100" dirty="0" err="1">
                <a:solidFill>
                  <a:schemeClr val="tx1"/>
                </a:solidFill>
                <a:latin typeface="Georgia" pitchFamily="18" charset="0"/>
              </a:rPr>
              <a:t>ética</a:t>
            </a:r>
            <a:r>
              <a:rPr lang="en-US" sz="1100" dirty="0">
                <a:solidFill>
                  <a:schemeClr val="tx1"/>
                </a:solidFill>
                <a:latin typeface="Georgia" pitchFamily="18" charset="0"/>
              </a:rPr>
              <a:t>, </a:t>
            </a:r>
            <a:r>
              <a:rPr lang="en-US" sz="1100" dirty="0" err="1" smtClean="0">
                <a:solidFill>
                  <a:schemeClr val="tx1"/>
                </a:solidFill>
                <a:latin typeface="Georgia" pitchFamily="18" charset="0"/>
              </a:rPr>
              <a:t>integridad</a:t>
            </a:r>
            <a:r>
              <a:rPr lang="en-US" sz="1100" dirty="0" smtClean="0">
                <a:solidFill>
                  <a:schemeClr val="tx1"/>
                </a:solidFill>
                <a:latin typeface="Georgia" pitchFamily="18" charset="0"/>
              </a:rPr>
              <a:t>;</a:t>
            </a:r>
            <a:endParaRPr lang="en-US" sz="1100" dirty="0">
              <a:solidFill>
                <a:schemeClr val="tx1"/>
              </a:solidFill>
              <a:latin typeface="Georgia" pitchFamily="18" charset="0"/>
            </a:endParaRPr>
          </a:p>
          <a:p>
            <a:pPr marL="171450" indent="-171450">
              <a:spcAft>
                <a:spcPts val="525"/>
              </a:spcAft>
              <a:buFontTx/>
              <a:buAutoNum type="arabicParenR"/>
            </a:pPr>
            <a:r>
              <a:rPr lang="en-US" sz="1100" dirty="0" err="1">
                <a:solidFill>
                  <a:schemeClr val="tx1"/>
                </a:solidFill>
                <a:latin typeface="Georgia" pitchFamily="18" charset="0"/>
              </a:rPr>
              <a:t>Discusiones</a:t>
            </a:r>
            <a:r>
              <a:rPr lang="en-US" sz="1100" dirty="0">
                <a:solidFill>
                  <a:schemeClr val="tx1"/>
                </a:solidFill>
                <a:latin typeface="Georgia" pitchFamily="18" charset="0"/>
              </a:rPr>
              <a:t> </a:t>
            </a:r>
            <a:r>
              <a:rPr lang="en-US" sz="1100" dirty="0" err="1">
                <a:solidFill>
                  <a:schemeClr val="tx1"/>
                </a:solidFill>
                <a:latin typeface="Georgia" pitchFamily="18" charset="0"/>
              </a:rPr>
              <a:t>sobre</a:t>
            </a:r>
            <a:r>
              <a:rPr lang="en-US" sz="1100" dirty="0">
                <a:solidFill>
                  <a:schemeClr val="tx1"/>
                </a:solidFill>
                <a:latin typeface="Georgia" pitchFamily="18" charset="0"/>
              </a:rPr>
              <a:t> </a:t>
            </a:r>
            <a:r>
              <a:rPr lang="en-US" sz="1100" dirty="0" err="1" smtClean="0">
                <a:solidFill>
                  <a:schemeClr val="tx1"/>
                </a:solidFill>
                <a:latin typeface="Georgia" pitchFamily="18" charset="0"/>
              </a:rPr>
              <a:t>estrategia</a:t>
            </a:r>
            <a:r>
              <a:rPr lang="en-US" sz="1100" dirty="0" smtClean="0">
                <a:solidFill>
                  <a:schemeClr val="tx1"/>
                </a:solidFill>
                <a:latin typeface="Georgia" pitchFamily="18" charset="0"/>
              </a:rPr>
              <a:t>;</a:t>
            </a:r>
            <a:endParaRPr lang="en-US" sz="1100" dirty="0">
              <a:solidFill>
                <a:schemeClr val="tx1"/>
              </a:solidFill>
              <a:latin typeface="Georgia" pitchFamily="18" charset="0"/>
            </a:endParaRPr>
          </a:p>
          <a:p>
            <a:pPr marL="171450" indent="-171450">
              <a:spcAft>
                <a:spcPts val="525"/>
              </a:spcAft>
              <a:buFontTx/>
              <a:buAutoNum type="arabicParenR"/>
            </a:pPr>
            <a:r>
              <a:rPr lang="en-US" sz="1100" dirty="0" err="1">
                <a:solidFill>
                  <a:schemeClr val="tx1"/>
                </a:solidFill>
                <a:latin typeface="Georgia" pitchFamily="18" charset="0"/>
              </a:rPr>
              <a:t>Análisis</a:t>
            </a:r>
            <a:r>
              <a:rPr lang="en-US" sz="1100" dirty="0">
                <a:solidFill>
                  <a:schemeClr val="tx1"/>
                </a:solidFill>
                <a:latin typeface="Georgia" pitchFamily="18" charset="0"/>
              </a:rPr>
              <a:t> de </a:t>
            </a:r>
            <a:r>
              <a:rPr lang="en-US" sz="1100" dirty="0" err="1">
                <a:solidFill>
                  <a:schemeClr val="tx1"/>
                </a:solidFill>
                <a:latin typeface="Georgia" pitchFamily="18" charset="0"/>
              </a:rPr>
              <a:t>implementación</a:t>
            </a:r>
            <a:r>
              <a:rPr lang="en-US" sz="1100" dirty="0">
                <a:solidFill>
                  <a:schemeClr val="tx1"/>
                </a:solidFill>
                <a:latin typeface="Georgia" pitchFamily="18" charset="0"/>
              </a:rPr>
              <a:t> de </a:t>
            </a:r>
            <a:r>
              <a:rPr lang="en-US" sz="1100" dirty="0" err="1">
                <a:solidFill>
                  <a:schemeClr val="tx1"/>
                </a:solidFill>
                <a:latin typeface="Georgia" pitchFamily="18" charset="0"/>
              </a:rPr>
              <a:t>modelos</a:t>
            </a:r>
            <a:r>
              <a:rPr lang="en-US" sz="1100" dirty="0">
                <a:solidFill>
                  <a:schemeClr val="tx1"/>
                </a:solidFill>
                <a:latin typeface="Georgia" pitchFamily="18" charset="0"/>
              </a:rPr>
              <a:t> de </a:t>
            </a:r>
            <a:r>
              <a:rPr lang="en-US" sz="1100" dirty="0" err="1" smtClean="0">
                <a:solidFill>
                  <a:schemeClr val="tx1"/>
                </a:solidFill>
                <a:latin typeface="Georgia" pitchFamily="18" charset="0"/>
              </a:rPr>
              <a:t>negocio</a:t>
            </a:r>
            <a:r>
              <a:rPr lang="en-US" sz="1100" dirty="0" smtClean="0">
                <a:solidFill>
                  <a:schemeClr val="tx1"/>
                </a:solidFill>
                <a:latin typeface="Georgia" pitchFamily="18" charset="0"/>
              </a:rPr>
              <a:t>; </a:t>
            </a:r>
            <a:endParaRPr lang="en-US" sz="1100" dirty="0">
              <a:solidFill>
                <a:schemeClr val="tx1"/>
              </a:solidFill>
              <a:latin typeface="Georgia" pitchFamily="18" charset="0"/>
            </a:endParaRPr>
          </a:p>
          <a:p>
            <a:pPr marL="171450" indent="-171450">
              <a:spcAft>
                <a:spcPts val="525"/>
              </a:spcAft>
              <a:buFontTx/>
              <a:buAutoNum type="arabicParenR"/>
            </a:pPr>
            <a:r>
              <a:rPr lang="es-ES" sz="1100" dirty="0">
                <a:solidFill>
                  <a:schemeClr val="tx1"/>
                </a:solidFill>
                <a:latin typeface="Georgia" pitchFamily="18" charset="0"/>
              </a:rPr>
              <a:t>Interacción con </a:t>
            </a:r>
            <a:r>
              <a:rPr lang="es-ES" sz="1100" dirty="0" smtClean="0">
                <a:solidFill>
                  <a:schemeClr val="tx1"/>
                </a:solidFill>
                <a:latin typeface="Georgia" pitchFamily="18" charset="0"/>
              </a:rPr>
              <a:t>consejeros independientes;</a:t>
            </a:r>
            <a:endParaRPr lang="en-US" sz="1100" dirty="0">
              <a:solidFill>
                <a:schemeClr val="tx1"/>
              </a:solidFill>
              <a:latin typeface="Georgia" pitchFamily="18" charset="0"/>
            </a:endParaRPr>
          </a:p>
          <a:p>
            <a:pPr marL="171450" indent="-171450">
              <a:spcAft>
                <a:spcPts val="525"/>
              </a:spcAft>
              <a:buFontTx/>
              <a:buAutoNum type="arabicParenR"/>
            </a:pPr>
            <a:r>
              <a:rPr lang="en-US" sz="1100" dirty="0" err="1">
                <a:solidFill>
                  <a:schemeClr val="tx1"/>
                </a:solidFill>
                <a:latin typeface="Georgia" pitchFamily="18" charset="0"/>
              </a:rPr>
              <a:t>Estructuras</a:t>
            </a:r>
            <a:r>
              <a:rPr lang="en-US" sz="1100" dirty="0">
                <a:solidFill>
                  <a:schemeClr val="tx1"/>
                </a:solidFill>
                <a:latin typeface="Georgia" pitchFamily="18" charset="0"/>
              </a:rPr>
              <a:t> de </a:t>
            </a:r>
            <a:r>
              <a:rPr lang="en-US" sz="1100" dirty="0" err="1">
                <a:solidFill>
                  <a:schemeClr val="tx1"/>
                </a:solidFill>
                <a:latin typeface="Georgia" pitchFamily="18" charset="0"/>
              </a:rPr>
              <a:t>incentivos</a:t>
            </a:r>
            <a:r>
              <a:rPr lang="en-US" sz="1100" dirty="0">
                <a:solidFill>
                  <a:schemeClr val="tx1"/>
                </a:solidFill>
                <a:latin typeface="Georgia" pitchFamily="18" charset="0"/>
              </a:rPr>
              <a:t> </a:t>
            </a:r>
            <a:r>
              <a:rPr lang="en-US" sz="1100" dirty="0" err="1">
                <a:solidFill>
                  <a:schemeClr val="tx1"/>
                </a:solidFill>
                <a:latin typeface="Georgia" pitchFamily="18" charset="0"/>
              </a:rPr>
              <a:t>internos</a:t>
            </a:r>
            <a:r>
              <a:rPr lang="en-US" sz="1100" dirty="0">
                <a:solidFill>
                  <a:schemeClr val="tx1"/>
                </a:solidFill>
                <a:latin typeface="Georgia" pitchFamily="18" charset="0"/>
              </a:rPr>
              <a:t> (</a:t>
            </a:r>
            <a:r>
              <a:rPr lang="en-US" sz="1100" dirty="0" err="1">
                <a:solidFill>
                  <a:schemeClr val="tx1"/>
                </a:solidFill>
                <a:latin typeface="Georgia" pitchFamily="18" charset="0"/>
              </a:rPr>
              <a:t>monetarios</a:t>
            </a:r>
            <a:r>
              <a:rPr lang="en-US" sz="1100" dirty="0">
                <a:solidFill>
                  <a:schemeClr val="tx1"/>
                </a:solidFill>
                <a:latin typeface="Georgia" pitchFamily="18" charset="0"/>
              </a:rPr>
              <a:t> y no </a:t>
            </a:r>
            <a:r>
              <a:rPr lang="en-US" sz="1100" dirty="0" err="1">
                <a:solidFill>
                  <a:schemeClr val="tx1"/>
                </a:solidFill>
                <a:latin typeface="Georgia" pitchFamily="18" charset="0"/>
              </a:rPr>
              <a:t>monetarios</a:t>
            </a:r>
            <a:r>
              <a:rPr lang="en-US" sz="1100" dirty="0" smtClean="0">
                <a:solidFill>
                  <a:schemeClr val="tx1"/>
                </a:solidFill>
                <a:latin typeface="Georgia" pitchFamily="18" charset="0"/>
              </a:rPr>
              <a:t>);</a:t>
            </a:r>
            <a:endParaRPr lang="en-US" sz="1100" dirty="0">
              <a:solidFill>
                <a:schemeClr val="tx1"/>
              </a:solidFill>
              <a:latin typeface="Georgia" pitchFamily="18" charset="0"/>
            </a:endParaRPr>
          </a:p>
          <a:p>
            <a:pPr marL="171450" indent="-171450">
              <a:spcAft>
                <a:spcPts val="525"/>
              </a:spcAft>
              <a:buFontTx/>
              <a:buAutoNum type="arabicParenR"/>
            </a:pPr>
            <a:r>
              <a:rPr lang="en-US" sz="1100" dirty="0" err="1">
                <a:solidFill>
                  <a:schemeClr val="tx1"/>
                </a:solidFill>
                <a:latin typeface="Georgia" pitchFamily="18" charset="0"/>
              </a:rPr>
              <a:t>Gestión</a:t>
            </a:r>
            <a:r>
              <a:rPr lang="en-US" sz="1100" dirty="0">
                <a:solidFill>
                  <a:schemeClr val="tx1"/>
                </a:solidFill>
                <a:latin typeface="Georgia" pitchFamily="18" charset="0"/>
              </a:rPr>
              <a:t> de </a:t>
            </a:r>
            <a:r>
              <a:rPr lang="en-US" sz="1100" dirty="0" err="1">
                <a:solidFill>
                  <a:schemeClr val="tx1"/>
                </a:solidFill>
                <a:latin typeface="Georgia" pitchFamily="18" charset="0"/>
              </a:rPr>
              <a:t>conflictos</a:t>
            </a:r>
            <a:r>
              <a:rPr lang="en-US" sz="1100" dirty="0">
                <a:solidFill>
                  <a:schemeClr val="tx1"/>
                </a:solidFill>
                <a:latin typeface="Georgia" pitchFamily="18" charset="0"/>
              </a:rPr>
              <a:t> de </a:t>
            </a:r>
            <a:r>
              <a:rPr lang="en-US" sz="1100" dirty="0" err="1" smtClean="0">
                <a:solidFill>
                  <a:schemeClr val="tx1"/>
                </a:solidFill>
                <a:latin typeface="Georgia" pitchFamily="18" charset="0"/>
              </a:rPr>
              <a:t>intereses</a:t>
            </a:r>
            <a:r>
              <a:rPr lang="en-US" sz="1100" dirty="0" smtClean="0">
                <a:solidFill>
                  <a:schemeClr val="tx1"/>
                </a:solidFill>
                <a:latin typeface="Georgia" pitchFamily="18" charset="0"/>
              </a:rPr>
              <a:t>;</a:t>
            </a:r>
            <a:endParaRPr lang="en-US" sz="1100" dirty="0">
              <a:solidFill>
                <a:schemeClr val="tx1"/>
              </a:solidFill>
              <a:latin typeface="Georgia" pitchFamily="18" charset="0"/>
            </a:endParaRPr>
          </a:p>
          <a:p>
            <a:pPr marL="171450" indent="-171450">
              <a:spcAft>
                <a:spcPts val="525"/>
              </a:spcAft>
              <a:buFontTx/>
              <a:buAutoNum type="arabicParenR"/>
            </a:pPr>
            <a:r>
              <a:rPr lang="es-ES" sz="1100" dirty="0">
                <a:solidFill>
                  <a:schemeClr val="tx1"/>
                </a:solidFill>
                <a:latin typeface="Georgia" pitchFamily="18" charset="0"/>
              </a:rPr>
              <a:t>FCA UK (plan de supervisión, foco en cuestiones de la </a:t>
            </a:r>
            <a:r>
              <a:rPr lang="es-ES" sz="1100" dirty="0" smtClean="0">
                <a:solidFill>
                  <a:schemeClr val="tx1"/>
                </a:solidFill>
                <a:latin typeface="Georgia" pitchFamily="18" charset="0"/>
              </a:rPr>
              <a:t>cultura </a:t>
            </a:r>
            <a:r>
              <a:rPr lang="es-ES" sz="1100" dirty="0">
                <a:solidFill>
                  <a:schemeClr val="tx1"/>
                </a:solidFill>
                <a:latin typeface="Georgia" pitchFamily="18" charset="0"/>
              </a:rPr>
              <a:t>de la </a:t>
            </a:r>
            <a:r>
              <a:rPr lang="es-ES" sz="1100" dirty="0" smtClean="0">
                <a:solidFill>
                  <a:schemeClr val="tx1"/>
                </a:solidFill>
                <a:latin typeface="Georgia" pitchFamily="18" charset="0"/>
              </a:rPr>
              <a:t>entidad).</a:t>
            </a:r>
            <a:endParaRPr lang="en-US" sz="1100" dirty="0">
              <a:solidFill>
                <a:schemeClr val="tx1"/>
              </a:solidFill>
              <a:latin typeface="Georgia" pitchFamily="18" charset="0"/>
            </a:endParaRPr>
          </a:p>
        </p:txBody>
      </p:sp>
      <p:sp>
        <p:nvSpPr>
          <p:cNvPr id="28" name="Rectangle 27"/>
          <p:cNvSpPr/>
          <p:nvPr/>
        </p:nvSpPr>
        <p:spPr bwMode="ltGray">
          <a:xfrm>
            <a:off x="6258411" y="1121949"/>
            <a:ext cx="1381118" cy="1219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i="1" dirty="0">
              <a:solidFill>
                <a:schemeClr val="tx2"/>
              </a:solidFill>
              <a:latin typeface="Georgia" pitchFamily="18" charset="0"/>
            </a:endParaRPr>
          </a:p>
        </p:txBody>
      </p:sp>
      <p:sp>
        <p:nvSpPr>
          <p:cNvPr id="19" name="Rectangle 18"/>
          <p:cNvSpPr/>
          <p:nvPr/>
        </p:nvSpPr>
        <p:spPr bwMode="ltGray">
          <a:xfrm>
            <a:off x="4067944" y="6518930"/>
            <a:ext cx="342492" cy="69264"/>
          </a:xfrm>
          <a:prstGeom prst="rect">
            <a:avLst/>
          </a:prstGeom>
          <a:solidFill>
            <a:schemeClr val="accent1"/>
          </a:solidFill>
          <a:ln w="3175">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Arial" panose="020B0604020202020204" pitchFamily="34" charset="0"/>
              <a:buChar char="•"/>
            </a:pPr>
            <a:endParaRPr lang="en-US" sz="750" b="1" i="1" dirty="0">
              <a:solidFill>
                <a:schemeClr val="bg1"/>
              </a:solidFill>
              <a:latin typeface="Georgia" pitchFamily="18" charset="0"/>
            </a:endParaRPr>
          </a:p>
        </p:txBody>
      </p:sp>
      <p:sp>
        <p:nvSpPr>
          <p:cNvPr id="8" name="Title 8"/>
          <p:cNvSpPr txBox="1">
            <a:spLocks/>
          </p:cNvSpPr>
          <p:nvPr/>
        </p:nvSpPr>
        <p:spPr bwMode="auto">
          <a:xfrm>
            <a:off x="457200" y="694206"/>
            <a:ext cx="8077200" cy="37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Cultura </a:t>
            </a:r>
            <a:r>
              <a:rPr lang="es-ES" dirty="0"/>
              <a:t>de Empresa</a:t>
            </a:r>
          </a:p>
        </p:txBody>
      </p:sp>
      <p:sp>
        <p:nvSpPr>
          <p:cNvPr id="3" name="Marcador de número de diapositiva 2"/>
          <p:cNvSpPr>
            <a:spLocks noGrp="1"/>
          </p:cNvSpPr>
          <p:nvPr>
            <p:ph type="sldNum" sz="quarter" idx="11"/>
          </p:nvPr>
        </p:nvSpPr>
        <p:spPr/>
        <p:txBody>
          <a:bodyPr/>
          <a:lstStyle/>
          <a:p>
            <a:pPr>
              <a:defRPr/>
            </a:pPr>
            <a:fld id="{E2F907A6-B91F-45F7-B0BA-8E4F1B0A18C3}" type="slidenum">
              <a:rPr lang="en-GB" smtClean="0">
                <a:solidFill>
                  <a:srgbClr val="000000"/>
                </a:solidFill>
              </a:rPr>
              <a:pPr>
                <a:defRPr/>
              </a:pPr>
              <a:t>14</a:t>
            </a:fld>
            <a:endParaRPr lang="en-GB">
              <a:solidFill>
                <a:srgbClr val="000000"/>
              </a:solidFill>
            </a:endParaRPr>
          </a:p>
        </p:txBody>
      </p:sp>
      <p:pic>
        <p:nvPicPr>
          <p:cNvPr id="9" name="Imagen 8"/>
          <p:cNvPicPr>
            <a:picLocks noChangeAspect="1"/>
          </p:cNvPicPr>
          <p:nvPr/>
        </p:nvPicPr>
        <p:blipFill>
          <a:blip r:embed="rId2"/>
          <a:stretch>
            <a:fillRect/>
          </a:stretch>
        </p:blipFill>
        <p:spPr>
          <a:xfrm>
            <a:off x="589664" y="3907622"/>
            <a:ext cx="3627416" cy="2189283"/>
          </a:xfrm>
          <a:prstGeom prst="rect">
            <a:avLst/>
          </a:prstGeom>
        </p:spPr>
      </p:pic>
      <p:sp>
        <p:nvSpPr>
          <p:cNvPr id="2" name="Marcador de pie de página 1"/>
          <p:cNvSpPr>
            <a:spLocks noGrp="1"/>
          </p:cNvSpPr>
          <p:nvPr>
            <p:ph type="ftr" sz="quarter" idx="10"/>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1012398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ltGray">
          <a:xfrm>
            <a:off x="842582" y="2186845"/>
            <a:ext cx="7434979" cy="2456148"/>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Georgia" pitchFamily="18" charset="0"/>
            </a:endParaRPr>
          </a:p>
        </p:txBody>
      </p:sp>
      <p:sp>
        <p:nvSpPr>
          <p:cNvPr id="8" name="Title 7"/>
          <p:cNvSpPr>
            <a:spLocks noGrp="1"/>
          </p:cNvSpPr>
          <p:nvPr>
            <p:ph type="title"/>
          </p:nvPr>
        </p:nvSpPr>
        <p:spPr>
          <a:xfrm>
            <a:off x="1537199" y="1337759"/>
            <a:ext cx="6057900" cy="685800"/>
          </a:xfrm>
        </p:spPr>
        <p:txBody>
          <a:bodyPr/>
          <a:lstStyle/>
          <a:p>
            <a:r>
              <a:rPr lang="en-US" sz="1350" dirty="0">
                <a:solidFill>
                  <a:schemeClr val="accent4"/>
                </a:solidFill>
                <a:latin typeface="Georgia" pitchFamily="18" charset="0"/>
              </a:rPr>
              <a:t/>
            </a:r>
            <a:br>
              <a:rPr lang="en-US" sz="1350" dirty="0">
                <a:solidFill>
                  <a:schemeClr val="accent4"/>
                </a:solidFill>
                <a:latin typeface="Georgia" pitchFamily="18" charset="0"/>
              </a:rPr>
            </a:br>
            <a:endParaRPr lang="en-US" sz="1350" dirty="0"/>
          </a:p>
        </p:txBody>
      </p:sp>
      <p:sp>
        <p:nvSpPr>
          <p:cNvPr id="5" name="Rectangle 4"/>
          <p:cNvSpPr/>
          <p:nvPr/>
        </p:nvSpPr>
        <p:spPr bwMode="ltGray">
          <a:xfrm>
            <a:off x="1491615" y="1589362"/>
            <a:ext cx="5926455" cy="33718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b="1" i="1" dirty="0">
              <a:solidFill>
                <a:schemeClr val="accent4"/>
              </a:solidFill>
              <a:latin typeface="Georgia" pitchFamily="18" charset="0"/>
            </a:endParaRPr>
          </a:p>
        </p:txBody>
      </p:sp>
      <p:sp>
        <p:nvSpPr>
          <p:cNvPr id="3" name="TextBox 2"/>
          <p:cNvSpPr txBox="1"/>
          <p:nvPr/>
        </p:nvSpPr>
        <p:spPr>
          <a:xfrm>
            <a:off x="831867" y="2243385"/>
            <a:ext cx="7725810" cy="173799"/>
          </a:xfrm>
          <a:prstGeom prst="rect">
            <a:avLst/>
          </a:prstGeom>
          <a:noFill/>
        </p:spPr>
        <p:txBody>
          <a:bodyPr wrap="square" lIns="0" tIns="0" rIns="0" bIns="0" rtlCol="0" anchor="ctr">
            <a:noAutofit/>
          </a:bodyPr>
          <a:lstStyle/>
          <a:p>
            <a:pPr indent="-205740" algn="ctr">
              <a:spcAft>
                <a:spcPts val="675"/>
              </a:spcAft>
            </a:pPr>
            <a:r>
              <a:rPr lang="en-US" sz="1000" b="1" i="1" dirty="0" err="1">
                <a:latin typeface="Georgia" pitchFamily="18" charset="0"/>
              </a:rPr>
              <a:t>Componentes</a:t>
            </a:r>
            <a:r>
              <a:rPr lang="en-US" sz="1000" b="1" i="1" dirty="0">
                <a:latin typeface="Georgia" pitchFamily="18" charset="0"/>
              </a:rPr>
              <a:t> de un </a:t>
            </a:r>
            <a:r>
              <a:rPr lang="en-US" sz="1000" b="1" i="1" dirty="0" err="1">
                <a:latin typeface="Georgia" pitchFamily="18" charset="0"/>
              </a:rPr>
              <a:t>marco</a:t>
            </a:r>
            <a:r>
              <a:rPr lang="en-US" sz="1000" b="1" i="1" dirty="0">
                <a:latin typeface="Georgia" pitchFamily="18" charset="0"/>
              </a:rPr>
              <a:t> de </a:t>
            </a:r>
            <a:r>
              <a:rPr lang="en-US" sz="1000" b="1" i="1" dirty="0" err="1">
                <a:latin typeface="Georgia" pitchFamily="18" charset="0"/>
              </a:rPr>
              <a:t>gestión</a:t>
            </a:r>
            <a:r>
              <a:rPr lang="en-US" sz="1000" b="1" i="1" dirty="0">
                <a:latin typeface="Georgia" pitchFamily="18" charset="0"/>
              </a:rPr>
              <a:t> del </a:t>
            </a:r>
            <a:r>
              <a:rPr lang="en-US" sz="1000" b="1" i="1" dirty="0" err="1">
                <a:latin typeface="Georgia" pitchFamily="18" charset="0"/>
              </a:rPr>
              <a:t>Riesgo</a:t>
            </a:r>
            <a:r>
              <a:rPr lang="en-US" sz="1000" b="1" i="1" dirty="0">
                <a:latin typeface="Georgia" pitchFamily="18" charset="0"/>
              </a:rPr>
              <a:t> de </a:t>
            </a:r>
            <a:r>
              <a:rPr lang="en-US" sz="1000" b="1" i="1" dirty="0" err="1">
                <a:latin typeface="Georgia" pitchFamily="18" charset="0"/>
              </a:rPr>
              <a:t>Conducta</a:t>
            </a:r>
            <a:r>
              <a:rPr lang="en-US" sz="1000" b="1" i="1" dirty="0">
                <a:latin typeface="Georgia" pitchFamily="18" charset="0"/>
              </a:rPr>
              <a:t>:</a:t>
            </a:r>
          </a:p>
        </p:txBody>
      </p:sp>
      <p:sp>
        <p:nvSpPr>
          <p:cNvPr id="4" name="Rectangle 3"/>
          <p:cNvSpPr/>
          <p:nvPr/>
        </p:nvSpPr>
        <p:spPr bwMode="ltGray">
          <a:xfrm>
            <a:off x="457200" y="1608263"/>
            <a:ext cx="8219256" cy="36592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err="1">
                <a:solidFill>
                  <a:schemeClr val="tx1"/>
                </a:solidFill>
                <a:latin typeface="Georgia" pitchFamily="18" charset="0"/>
              </a:rPr>
              <a:t>Objetivo</a:t>
            </a:r>
            <a:r>
              <a:rPr lang="en-US" sz="1100" dirty="0">
                <a:solidFill>
                  <a:schemeClr val="tx1"/>
                </a:solidFill>
                <a:latin typeface="Georgia" pitchFamily="18" charset="0"/>
              </a:rPr>
              <a:t>: El </a:t>
            </a:r>
            <a:r>
              <a:rPr lang="en-US" sz="1100" dirty="0" err="1">
                <a:solidFill>
                  <a:schemeClr val="tx1"/>
                </a:solidFill>
                <a:latin typeface="Georgia" pitchFamily="18" charset="0"/>
              </a:rPr>
              <a:t>desarrollo</a:t>
            </a:r>
            <a:r>
              <a:rPr lang="en-US" sz="1100" dirty="0">
                <a:solidFill>
                  <a:schemeClr val="tx1"/>
                </a:solidFill>
                <a:latin typeface="Georgia" pitchFamily="18" charset="0"/>
              </a:rPr>
              <a:t> de un </a:t>
            </a:r>
            <a:r>
              <a:rPr lang="en-US" sz="1100" dirty="0" err="1">
                <a:solidFill>
                  <a:schemeClr val="tx1"/>
                </a:solidFill>
                <a:latin typeface="Georgia" pitchFamily="18" charset="0"/>
              </a:rPr>
              <a:t>marco</a:t>
            </a:r>
            <a:r>
              <a:rPr lang="en-US" sz="1100" dirty="0">
                <a:solidFill>
                  <a:schemeClr val="tx1"/>
                </a:solidFill>
                <a:latin typeface="Georgia" pitchFamily="18" charset="0"/>
              </a:rPr>
              <a:t> que </a:t>
            </a:r>
            <a:r>
              <a:rPr lang="en-US" sz="1100" dirty="0" err="1">
                <a:solidFill>
                  <a:schemeClr val="tx1"/>
                </a:solidFill>
                <a:latin typeface="Georgia" pitchFamily="18" charset="0"/>
              </a:rPr>
              <a:t>defina</a:t>
            </a:r>
            <a:r>
              <a:rPr lang="en-US" sz="1100" dirty="0">
                <a:solidFill>
                  <a:schemeClr val="tx1"/>
                </a:solidFill>
                <a:latin typeface="Georgia" pitchFamily="18" charset="0"/>
              </a:rPr>
              <a:t> </a:t>
            </a:r>
            <a:r>
              <a:rPr lang="en-US" sz="1100" dirty="0" err="1">
                <a:solidFill>
                  <a:schemeClr val="tx1"/>
                </a:solidFill>
                <a:latin typeface="Georgia" pitchFamily="18" charset="0"/>
              </a:rPr>
              <a:t>los</a:t>
            </a:r>
            <a:r>
              <a:rPr lang="en-US" sz="1100" dirty="0">
                <a:solidFill>
                  <a:schemeClr val="tx1"/>
                </a:solidFill>
                <a:latin typeface="Georgia" pitchFamily="18" charset="0"/>
              </a:rPr>
              <a:t> </a:t>
            </a:r>
            <a:r>
              <a:rPr lang="en-US" sz="1100" dirty="0" err="1">
                <a:solidFill>
                  <a:schemeClr val="tx1"/>
                </a:solidFill>
                <a:latin typeface="Georgia" pitchFamily="18" charset="0"/>
              </a:rPr>
              <a:t>mecanismos</a:t>
            </a:r>
            <a:r>
              <a:rPr lang="en-US" sz="1100" dirty="0">
                <a:solidFill>
                  <a:schemeClr val="tx1"/>
                </a:solidFill>
                <a:latin typeface="Georgia" pitchFamily="18" charset="0"/>
              </a:rPr>
              <a:t> que </a:t>
            </a:r>
            <a:r>
              <a:rPr lang="en-US" sz="1100" dirty="0" err="1">
                <a:solidFill>
                  <a:schemeClr val="tx1"/>
                </a:solidFill>
                <a:latin typeface="Georgia" pitchFamily="18" charset="0"/>
              </a:rPr>
              <a:t>generan</a:t>
            </a:r>
            <a:r>
              <a:rPr lang="en-US" sz="1100" dirty="0">
                <a:solidFill>
                  <a:schemeClr val="tx1"/>
                </a:solidFill>
                <a:latin typeface="Georgia" pitchFamily="18" charset="0"/>
              </a:rPr>
              <a:t> valor al </a:t>
            </a:r>
            <a:r>
              <a:rPr lang="en-US" sz="1100" dirty="0" err="1">
                <a:solidFill>
                  <a:schemeClr val="tx1"/>
                </a:solidFill>
                <a:latin typeface="Georgia" pitchFamily="18" charset="0"/>
              </a:rPr>
              <a:t>cliente</a:t>
            </a:r>
            <a:r>
              <a:rPr lang="en-US" sz="1100" dirty="0">
                <a:solidFill>
                  <a:schemeClr val="tx1"/>
                </a:solidFill>
                <a:latin typeface="Georgia" pitchFamily="18" charset="0"/>
              </a:rPr>
              <a:t> y </a:t>
            </a:r>
            <a:r>
              <a:rPr lang="en-US" sz="1100" dirty="0" err="1">
                <a:solidFill>
                  <a:schemeClr val="tx1"/>
                </a:solidFill>
                <a:latin typeface="Georgia" pitchFamily="18" charset="0"/>
              </a:rPr>
              <a:t>su</a:t>
            </a:r>
            <a:r>
              <a:rPr lang="en-US" sz="1100" dirty="0">
                <a:solidFill>
                  <a:schemeClr val="tx1"/>
                </a:solidFill>
                <a:latin typeface="Georgia" pitchFamily="18" charset="0"/>
              </a:rPr>
              <a:t> </a:t>
            </a:r>
            <a:r>
              <a:rPr lang="en-US" sz="1100" dirty="0" err="1">
                <a:solidFill>
                  <a:schemeClr val="tx1"/>
                </a:solidFill>
                <a:latin typeface="Georgia" pitchFamily="18" charset="0"/>
              </a:rPr>
              <a:t>incorporación</a:t>
            </a:r>
            <a:r>
              <a:rPr lang="en-US" sz="1100" dirty="0">
                <a:solidFill>
                  <a:schemeClr val="tx1"/>
                </a:solidFill>
                <a:latin typeface="Georgia" pitchFamily="18" charset="0"/>
              </a:rPr>
              <a:t> </a:t>
            </a:r>
            <a:r>
              <a:rPr lang="en-US" sz="1100" dirty="0" err="1">
                <a:solidFill>
                  <a:schemeClr val="tx1"/>
                </a:solidFill>
                <a:latin typeface="Georgia" pitchFamily="18" charset="0"/>
              </a:rPr>
              <a:t>en</a:t>
            </a:r>
            <a:r>
              <a:rPr lang="en-US" sz="1100" dirty="0">
                <a:solidFill>
                  <a:schemeClr val="tx1"/>
                </a:solidFill>
                <a:latin typeface="Georgia" pitchFamily="18" charset="0"/>
              </a:rPr>
              <a:t> el </a:t>
            </a:r>
            <a:r>
              <a:rPr lang="en-US" sz="1100" dirty="0" err="1">
                <a:solidFill>
                  <a:schemeClr val="tx1"/>
                </a:solidFill>
                <a:latin typeface="Georgia" pitchFamily="18" charset="0"/>
              </a:rPr>
              <a:t>modelo</a:t>
            </a:r>
            <a:r>
              <a:rPr lang="en-US" sz="1100" dirty="0">
                <a:solidFill>
                  <a:schemeClr val="tx1"/>
                </a:solidFill>
                <a:latin typeface="Georgia" pitchFamily="18" charset="0"/>
              </a:rPr>
              <a:t> de </a:t>
            </a:r>
            <a:r>
              <a:rPr lang="en-US" sz="1100" dirty="0" err="1">
                <a:solidFill>
                  <a:schemeClr val="tx1"/>
                </a:solidFill>
                <a:latin typeface="Georgia" pitchFamily="18" charset="0"/>
              </a:rPr>
              <a:t>negocio</a:t>
            </a:r>
            <a:r>
              <a:rPr lang="en-US" sz="1100" dirty="0">
                <a:solidFill>
                  <a:schemeClr val="tx1"/>
                </a:solidFill>
                <a:latin typeface="Georgia" pitchFamily="18" charset="0"/>
              </a:rPr>
              <a:t> de la </a:t>
            </a:r>
            <a:r>
              <a:rPr lang="en-US" sz="1100" dirty="0" err="1">
                <a:solidFill>
                  <a:schemeClr val="tx1"/>
                </a:solidFill>
                <a:latin typeface="Georgia" pitchFamily="18" charset="0"/>
              </a:rPr>
              <a:t>entidad</a:t>
            </a:r>
            <a:r>
              <a:rPr lang="en-US" sz="1100" dirty="0">
                <a:solidFill>
                  <a:schemeClr val="tx1"/>
                </a:solidFill>
                <a:latin typeface="Georgia" pitchFamily="18" charset="0"/>
              </a:rPr>
              <a:t>.</a:t>
            </a:r>
          </a:p>
        </p:txBody>
      </p:sp>
      <p:sp>
        <p:nvSpPr>
          <p:cNvPr id="22" name="Rectangle 21"/>
          <p:cNvSpPr/>
          <p:nvPr/>
        </p:nvSpPr>
        <p:spPr bwMode="ltGray">
          <a:xfrm>
            <a:off x="904680" y="2466247"/>
            <a:ext cx="7327032" cy="600954"/>
          </a:xfrm>
          <a:prstGeom prst="rect">
            <a:avLst/>
          </a:prstGeom>
          <a:no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endParaRPr lang="en-GB" sz="675" b="1" i="1" dirty="0">
              <a:latin typeface="+mj-lt"/>
            </a:endParaRPr>
          </a:p>
        </p:txBody>
      </p:sp>
      <p:sp>
        <p:nvSpPr>
          <p:cNvPr id="7" name="Rectangle 6"/>
          <p:cNvSpPr/>
          <p:nvPr/>
        </p:nvSpPr>
        <p:spPr bwMode="ltGray">
          <a:xfrm>
            <a:off x="2002711" y="3332223"/>
            <a:ext cx="914750" cy="311077"/>
          </a:xfrm>
          <a:prstGeom prst="rect">
            <a:avLst/>
          </a:prstGeom>
          <a:solidFill>
            <a:schemeClr val="tx2"/>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Diseño</a:t>
            </a:r>
            <a:r>
              <a:rPr lang="en-US" sz="800" b="1" i="1" dirty="0">
                <a:solidFill>
                  <a:schemeClr val="bg1"/>
                </a:solidFill>
                <a:latin typeface="+mj-lt"/>
              </a:rPr>
              <a:t> del </a:t>
            </a:r>
            <a:r>
              <a:rPr lang="en-US" sz="800" b="1" i="1" dirty="0" err="1">
                <a:solidFill>
                  <a:schemeClr val="bg1"/>
                </a:solidFill>
                <a:latin typeface="+mj-lt"/>
              </a:rPr>
              <a:t>producto</a:t>
            </a:r>
            <a:endParaRPr lang="en-US" sz="800" b="1" i="1" dirty="0">
              <a:solidFill>
                <a:schemeClr val="bg1"/>
              </a:solidFill>
              <a:latin typeface="+mj-lt"/>
            </a:endParaRPr>
          </a:p>
        </p:txBody>
      </p:sp>
      <p:sp>
        <p:nvSpPr>
          <p:cNvPr id="24" name="Rectangle 23"/>
          <p:cNvSpPr/>
          <p:nvPr/>
        </p:nvSpPr>
        <p:spPr bwMode="ltGray">
          <a:xfrm>
            <a:off x="3028324" y="3332224"/>
            <a:ext cx="995299" cy="311077"/>
          </a:xfrm>
          <a:prstGeom prst="rect">
            <a:avLst/>
          </a:prstGeom>
          <a:solidFill>
            <a:schemeClr val="tx2"/>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solidFill>
                  <a:schemeClr val="bg1"/>
                </a:solidFill>
                <a:latin typeface="+mj-lt"/>
              </a:rPr>
              <a:t>Marketing</a:t>
            </a:r>
          </a:p>
        </p:txBody>
      </p:sp>
      <p:sp>
        <p:nvSpPr>
          <p:cNvPr id="25" name="Rectangle 24"/>
          <p:cNvSpPr/>
          <p:nvPr/>
        </p:nvSpPr>
        <p:spPr bwMode="ltGray">
          <a:xfrm>
            <a:off x="4152779" y="3335796"/>
            <a:ext cx="914750" cy="311077"/>
          </a:xfrm>
          <a:prstGeom prst="rect">
            <a:avLst/>
          </a:prstGeom>
          <a:solidFill>
            <a:schemeClr val="tx2"/>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Venta</a:t>
            </a:r>
            <a:endParaRPr lang="en-US" sz="800" b="1" i="1" dirty="0">
              <a:solidFill>
                <a:schemeClr val="bg1"/>
              </a:solidFill>
              <a:latin typeface="+mj-lt"/>
            </a:endParaRPr>
          </a:p>
        </p:txBody>
      </p:sp>
      <p:sp>
        <p:nvSpPr>
          <p:cNvPr id="26" name="Rectangle 25"/>
          <p:cNvSpPr/>
          <p:nvPr/>
        </p:nvSpPr>
        <p:spPr bwMode="ltGray">
          <a:xfrm>
            <a:off x="5196685" y="3317932"/>
            <a:ext cx="914750" cy="311077"/>
          </a:xfrm>
          <a:prstGeom prst="rect">
            <a:avLst/>
          </a:prstGeom>
          <a:solidFill>
            <a:schemeClr val="tx2"/>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Servicio</a:t>
            </a:r>
            <a:endParaRPr lang="en-US" sz="800" b="1" i="1" dirty="0">
              <a:solidFill>
                <a:schemeClr val="bg1"/>
              </a:solidFill>
              <a:latin typeface="+mj-lt"/>
            </a:endParaRPr>
          </a:p>
        </p:txBody>
      </p:sp>
      <p:sp>
        <p:nvSpPr>
          <p:cNvPr id="27" name="Rectangle 26"/>
          <p:cNvSpPr/>
          <p:nvPr/>
        </p:nvSpPr>
        <p:spPr bwMode="ltGray">
          <a:xfrm>
            <a:off x="6173235" y="3325993"/>
            <a:ext cx="914750" cy="311077"/>
          </a:xfrm>
          <a:prstGeom prst="rect">
            <a:avLst/>
          </a:prstGeom>
          <a:solidFill>
            <a:schemeClr val="tx2"/>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Siniestros</a:t>
            </a:r>
            <a:endParaRPr lang="en-US" sz="800" b="1" i="1" dirty="0">
              <a:solidFill>
                <a:schemeClr val="bg1"/>
              </a:solidFill>
              <a:latin typeface="+mj-lt"/>
            </a:endParaRPr>
          </a:p>
        </p:txBody>
      </p:sp>
      <p:sp>
        <p:nvSpPr>
          <p:cNvPr id="28" name="Rectangle 27"/>
          <p:cNvSpPr/>
          <p:nvPr/>
        </p:nvSpPr>
        <p:spPr bwMode="ltGray">
          <a:xfrm>
            <a:off x="7189329" y="3325993"/>
            <a:ext cx="991375" cy="311077"/>
          </a:xfrm>
          <a:prstGeom prst="rect">
            <a:avLst/>
          </a:prstGeom>
          <a:solidFill>
            <a:schemeClr val="tx2"/>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Gestión</a:t>
            </a:r>
            <a:r>
              <a:rPr lang="en-US" sz="800" b="1" i="1" dirty="0">
                <a:solidFill>
                  <a:schemeClr val="bg1"/>
                </a:solidFill>
                <a:latin typeface="+mj-lt"/>
              </a:rPr>
              <a:t> de </a:t>
            </a:r>
            <a:r>
              <a:rPr lang="en-US" sz="800" b="1" i="1" dirty="0" err="1">
                <a:solidFill>
                  <a:schemeClr val="bg1"/>
                </a:solidFill>
                <a:latin typeface="+mj-lt"/>
              </a:rPr>
              <a:t>reclamaciones</a:t>
            </a:r>
            <a:endParaRPr lang="en-US" sz="800" b="1" i="1" dirty="0">
              <a:solidFill>
                <a:schemeClr val="bg1"/>
              </a:solidFill>
              <a:latin typeface="+mj-lt"/>
            </a:endParaRPr>
          </a:p>
        </p:txBody>
      </p:sp>
      <p:sp>
        <p:nvSpPr>
          <p:cNvPr id="30" name="Rectangle 29"/>
          <p:cNvSpPr/>
          <p:nvPr/>
        </p:nvSpPr>
        <p:spPr bwMode="ltGray">
          <a:xfrm>
            <a:off x="904680" y="4347154"/>
            <a:ext cx="7327032" cy="233307"/>
          </a:xfrm>
          <a:prstGeom prst="rect">
            <a:avLst/>
          </a:prstGeom>
          <a:solidFill>
            <a:schemeClr val="accent3"/>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r>
              <a:rPr lang="en-GB" sz="1100" b="1" i="1" dirty="0" err="1">
                <a:latin typeface="+mj-lt"/>
              </a:rPr>
              <a:t>Cultura</a:t>
            </a:r>
            <a:r>
              <a:rPr lang="en-GB" sz="1100" b="1" i="1" dirty="0">
                <a:latin typeface="+mj-lt"/>
              </a:rPr>
              <a:t> </a:t>
            </a:r>
          </a:p>
        </p:txBody>
      </p:sp>
      <p:sp>
        <p:nvSpPr>
          <p:cNvPr id="37" name="Rectangle 36"/>
          <p:cNvSpPr/>
          <p:nvPr/>
        </p:nvSpPr>
        <p:spPr bwMode="ltGray">
          <a:xfrm>
            <a:off x="633070" y="5079551"/>
            <a:ext cx="7920880" cy="103779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75"/>
              </a:spcAft>
            </a:pPr>
            <a:r>
              <a:rPr lang="en-US" sz="1100" b="1" i="1" dirty="0" err="1">
                <a:solidFill>
                  <a:schemeClr val="tx1"/>
                </a:solidFill>
                <a:latin typeface="Georgia" pitchFamily="18" charset="0"/>
              </a:rPr>
              <a:t>Algunos</a:t>
            </a:r>
            <a:r>
              <a:rPr lang="en-US" sz="1100" b="1" i="1" dirty="0">
                <a:solidFill>
                  <a:schemeClr val="tx1"/>
                </a:solidFill>
                <a:latin typeface="Georgia" pitchFamily="18" charset="0"/>
              </a:rPr>
              <a:t> </a:t>
            </a:r>
            <a:r>
              <a:rPr lang="en-US" sz="1100" b="1" i="1" dirty="0" err="1">
                <a:solidFill>
                  <a:schemeClr val="tx1"/>
                </a:solidFill>
                <a:latin typeface="Georgia" pitchFamily="18" charset="0"/>
              </a:rPr>
              <a:t>retos</a:t>
            </a:r>
            <a:r>
              <a:rPr lang="en-US" sz="1100" b="1" i="1" dirty="0">
                <a:solidFill>
                  <a:schemeClr val="tx1"/>
                </a:solidFill>
                <a:latin typeface="Georgia" pitchFamily="18" charset="0"/>
              </a:rPr>
              <a:t>:</a:t>
            </a:r>
            <a:endParaRPr lang="en-US" sz="1100" dirty="0">
              <a:solidFill>
                <a:schemeClr val="tx1"/>
              </a:solidFill>
              <a:latin typeface="Georgia" pitchFamily="18" charset="0"/>
            </a:endParaRPr>
          </a:p>
          <a:p>
            <a:pPr marL="205740" lvl="1" indent="-205740">
              <a:spcAft>
                <a:spcPts val="375"/>
              </a:spcAft>
              <a:buClr>
                <a:schemeClr val="tx2"/>
              </a:buClr>
              <a:buFont typeface="Georgia" pitchFamily="18" charset="0"/>
              <a:buChar char="•"/>
            </a:pPr>
            <a:r>
              <a:rPr lang="en-US" sz="1100" b="1" i="1" dirty="0" err="1">
                <a:solidFill>
                  <a:srgbClr val="E0301E">
                    <a:lumMod val="75000"/>
                  </a:srgbClr>
                </a:solidFill>
                <a:latin typeface="Georgia" pitchFamily="18" charset="0"/>
              </a:rPr>
              <a:t>Establecer</a:t>
            </a:r>
            <a:r>
              <a:rPr lang="en-US" sz="1100" b="1" i="1" dirty="0">
                <a:solidFill>
                  <a:srgbClr val="E0301E">
                    <a:lumMod val="75000"/>
                  </a:srgbClr>
                </a:solidFill>
                <a:latin typeface="Georgia" pitchFamily="18" charset="0"/>
              </a:rPr>
              <a:t> e </a:t>
            </a:r>
            <a:r>
              <a:rPr lang="en-US" sz="1100" b="1" i="1" dirty="0" err="1">
                <a:solidFill>
                  <a:srgbClr val="E0301E">
                    <a:lumMod val="75000"/>
                  </a:srgbClr>
                </a:solidFill>
                <a:latin typeface="Georgia" pitchFamily="18" charset="0"/>
              </a:rPr>
              <a:t>integrar</a:t>
            </a:r>
            <a:r>
              <a:rPr lang="en-US" sz="1100" b="1" i="1" dirty="0">
                <a:solidFill>
                  <a:srgbClr val="E0301E">
                    <a:lumMod val="75000"/>
                  </a:srgbClr>
                </a:solidFill>
                <a:latin typeface="Georgia" pitchFamily="18" charset="0"/>
              </a:rPr>
              <a:t> el </a:t>
            </a:r>
            <a:r>
              <a:rPr lang="en-US" sz="1100" b="1" i="1" dirty="0" err="1">
                <a:solidFill>
                  <a:srgbClr val="E0301E">
                    <a:lumMod val="75000"/>
                  </a:srgbClr>
                </a:solidFill>
                <a:latin typeface="Georgia" pitchFamily="18" charset="0"/>
              </a:rPr>
              <a:t>Apetito</a:t>
            </a:r>
            <a:r>
              <a:rPr lang="en-US" sz="1100" b="1" i="1" dirty="0">
                <a:solidFill>
                  <a:srgbClr val="E0301E">
                    <a:lumMod val="75000"/>
                  </a:srgbClr>
                </a:solidFill>
                <a:latin typeface="Georgia" pitchFamily="18" charset="0"/>
              </a:rPr>
              <a:t>– </a:t>
            </a:r>
            <a:r>
              <a:rPr lang="en-US" sz="1100" dirty="0" err="1">
                <a:solidFill>
                  <a:srgbClr val="000000">
                    <a:lumMod val="65000"/>
                    <a:lumOff val="35000"/>
                  </a:srgbClr>
                </a:solidFill>
                <a:latin typeface="Georgia" pitchFamily="18" charset="0"/>
              </a:rPr>
              <a:t>vínculo</a:t>
            </a:r>
            <a:r>
              <a:rPr lang="en-US" sz="1100" dirty="0">
                <a:solidFill>
                  <a:srgbClr val="000000">
                    <a:lumMod val="65000"/>
                    <a:lumOff val="35000"/>
                  </a:srgbClr>
                </a:solidFill>
                <a:latin typeface="Georgia" pitchFamily="18" charset="0"/>
              </a:rPr>
              <a:t> entre las </a:t>
            </a:r>
            <a:r>
              <a:rPr lang="en-US" sz="1100" dirty="0" err="1">
                <a:solidFill>
                  <a:srgbClr val="000000">
                    <a:lumMod val="65000"/>
                    <a:lumOff val="35000"/>
                  </a:srgbClr>
                </a:solidFill>
                <a:latin typeface="Georgia" pitchFamily="18" charset="0"/>
              </a:rPr>
              <a:t>tolerancias</a:t>
            </a:r>
            <a:r>
              <a:rPr lang="en-US" sz="1100" dirty="0">
                <a:solidFill>
                  <a:srgbClr val="000000">
                    <a:lumMod val="65000"/>
                    <a:lumOff val="35000"/>
                  </a:srgbClr>
                </a:solidFill>
                <a:latin typeface="Georgia" pitchFamily="18" charset="0"/>
              </a:rPr>
              <a:t> y </a:t>
            </a:r>
            <a:r>
              <a:rPr lang="en-US" sz="1100" dirty="0" err="1">
                <a:solidFill>
                  <a:srgbClr val="000000">
                    <a:lumMod val="65000"/>
                    <a:lumOff val="35000"/>
                  </a:srgbClr>
                </a:solidFill>
                <a:latin typeface="Georgia" pitchFamily="18" charset="0"/>
              </a:rPr>
              <a:t>perfiles</a:t>
            </a:r>
            <a:r>
              <a:rPr lang="en-US" sz="1100" dirty="0">
                <a:solidFill>
                  <a:srgbClr val="000000">
                    <a:lumMod val="65000"/>
                    <a:lumOff val="35000"/>
                  </a:srgbClr>
                </a:solidFill>
                <a:latin typeface="Georgia" pitchFamily="18" charset="0"/>
              </a:rPr>
              <a:t> de </a:t>
            </a:r>
            <a:r>
              <a:rPr lang="en-US" sz="1100" dirty="0" err="1">
                <a:solidFill>
                  <a:srgbClr val="000000">
                    <a:lumMod val="65000"/>
                    <a:lumOff val="35000"/>
                  </a:srgbClr>
                </a:solidFill>
                <a:latin typeface="Georgia" pitchFamily="18" charset="0"/>
              </a:rPr>
              <a:t>riesgo</a:t>
            </a:r>
            <a:r>
              <a:rPr lang="en-US" sz="1100" dirty="0">
                <a:solidFill>
                  <a:srgbClr val="000000">
                    <a:lumMod val="65000"/>
                    <a:lumOff val="35000"/>
                  </a:srgbClr>
                </a:solidFill>
                <a:latin typeface="Georgia" pitchFamily="18" charset="0"/>
              </a:rPr>
              <a:t> y el </a:t>
            </a:r>
            <a:r>
              <a:rPr lang="en-US" sz="1100" dirty="0" err="1">
                <a:solidFill>
                  <a:srgbClr val="000000">
                    <a:lumMod val="65000"/>
                    <a:lumOff val="35000"/>
                  </a:srgbClr>
                </a:solidFill>
                <a:latin typeface="Georgia" pitchFamily="18" charset="0"/>
              </a:rPr>
              <a:t>modelo</a:t>
            </a:r>
            <a:r>
              <a:rPr lang="en-US" sz="1100" dirty="0">
                <a:solidFill>
                  <a:srgbClr val="000000">
                    <a:lumMod val="65000"/>
                    <a:lumOff val="35000"/>
                  </a:srgbClr>
                </a:solidFill>
                <a:latin typeface="Georgia" pitchFamily="18" charset="0"/>
              </a:rPr>
              <a:t> de </a:t>
            </a:r>
            <a:r>
              <a:rPr lang="en-US" sz="1100" dirty="0" err="1">
                <a:solidFill>
                  <a:srgbClr val="000000">
                    <a:lumMod val="65000"/>
                    <a:lumOff val="35000"/>
                  </a:srgbClr>
                </a:solidFill>
                <a:latin typeface="Georgia" pitchFamily="18" charset="0"/>
              </a:rPr>
              <a:t>negocio</a:t>
            </a:r>
            <a:r>
              <a:rPr lang="en-US" sz="1100" dirty="0">
                <a:solidFill>
                  <a:srgbClr val="000000">
                    <a:lumMod val="65000"/>
                    <a:lumOff val="35000"/>
                  </a:srgbClr>
                </a:solidFill>
                <a:latin typeface="Georgia" pitchFamily="18" charset="0"/>
              </a:rPr>
              <a:t>.</a:t>
            </a:r>
            <a:endParaRPr lang="en-US" sz="1100" b="1" i="1" dirty="0">
              <a:solidFill>
                <a:srgbClr val="E0301E">
                  <a:lumMod val="75000"/>
                </a:srgbClr>
              </a:solidFill>
              <a:latin typeface="Georgia" pitchFamily="18" charset="0"/>
            </a:endParaRPr>
          </a:p>
          <a:p>
            <a:pPr marL="205740" lvl="1" indent="-205740">
              <a:spcAft>
                <a:spcPts val="375"/>
              </a:spcAft>
              <a:buClr>
                <a:schemeClr val="tx2"/>
              </a:buClr>
              <a:buFont typeface="Georgia" pitchFamily="18" charset="0"/>
              <a:buChar char="•"/>
            </a:pPr>
            <a:r>
              <a:rPr lang="en-US" sz="1100" b="1" i="1" dirty="0" err="1">
                <a:solidFill>
                  <a:srgbClr val="E0301E">
                    <a:lumMod val="75000"/>
                  </a:srgbClr>
                </a:solidFill>
                <a:latin typeface="Georgia" pitchFamily="18" charset="0"/>
              </a:rPr>
              <a:t>Análisis</a:t>
            </a:r>
            <a:r>
              <a:rPr lang="en-US" sz="1100" b="1" i="1" dirty="0">
                <a:solidFill>
                  <a:srgbClr val="E0301E">
                    <a:lumMod val="75000"/>
                  </a:srgbClr>
                </a:solidFill>
                <a:latin typeface="Georgia" pitchFamily="18" charset="0"/>
              </a:rPr>
              <a:t> y </a:t>
            </a:r>
            <a:r>
              <a:rPr lang="en-US" sz="1100" b="1" i="1" dirty="0" err="1">
                <a:solidFill>
                  <a:srgbClr val="E0301E">
                    <a:lumMod val="75000"/>
                  </a:srgbClr>
                </a:solidFill>
                <a:latin typeface="Georgia" pitchFamily="18" charset="0"/>
              </a:rPr>
              <a:t>articulación</a:t>
            </a:r>
            <a:r>
              <a:rPr lang="en-US" sz="1100" b="1" i="1" dirty="0">
                <a:solidFill>
                  <a:srgbClr val="E0301E">
                    <a:lumMod val="75000"/>
                  </a:srgbClr>
                </a:solidFill>
                <a:latin typeface="Georgia" pitchFamily="18" charset="0"/>
              </a:rPr>
              <a:t>– </a:t>
            </a:r>
            <a:r>
              <a:rPr lang="en-US" sz="1100" dirty="0" err="1" smtClean="0">
                <a:solidFill>
                  <a:schemeClr val="bg1">
                    <a:lumMod val="50000"/>
                  </a:schemeClr>
                </a:solidFill>
                <a:latin typeface="Georgia" pitchFamily="18" charset="0"/>
              </a:rPr>
              <a:t>i</a:t>
            </a:r>
            <a:r>
              <a:rPr lang="en-US" sz="1100" dirty="0" err="1" smtClean="0">
                <a:solidFill>
                  <a:srgbClr val="000000">
                    <a:lumMod val="65000"/>
                    <a:lumOff val="35000"/>
                  </a:srgbClr>
                </a:solidFill>
                <a:latin typeface="Georgia" pitchFamily="18" charset="0"/>
              </a:rPr>
              <a:t>dentificar</a:t>
            </a:r>
            <a:r>
              <a:rPr lang="en-US" sz="1100" dirty="0" smtClean="0">
                <a:solidFill>
                  <a:srgbClr val="000000">
                    <a:lumMod val="65000"/>
                    <a:lumOff val="35000"/>
                  </a:srgbClr>
                </a:solidFill>
                <a:latin typeface="Georgia" pitchFamily="18" charset="0"/>
              </a:rPr>
              <a:t> </a:t>
            </a:r>
            <a:r>
              <a:rPr lang="en-US" sz="1100" dirty="0" err="1">
                <a:solidFill>
                  <a:srgbClr val="000000">
                    <a:lumMod val="65000"/>
                    <a:lumOff val="35000"/>
                  </a:srgbClr>
                </a:solidFill>
                <a:latin typeface="Georgia" pitchFamily="18" charset="0"/>
              </a:rPr>
              <a:t>aquellos</a:t>
            </a:r>
            <a:r>
              <a:rPr lang="en-US" sz="1100" dirty="0">
                <a:solidFill>
                  <a:srgbClr val="000000">
                    <a:lumMod val="65000"/>
                    <a:lumOff val="35000"/>
                  </a:srgbClr>
                </a:solidFill>
                <a:latin typeface="Georgia" pitchFamily="18" charset="0"/>
              </a:rPr>
              <a:t> </a:t>
            </a:r>
            <a:r>
              <a:rPr lang="en-US" sz="1100" dirty="0" err="1">
                <a:solidFill>
                  <a:srgbClr val="000000">
                    <a:lumMod val="65000"/>
                    <a:lumOff val="35000"/>
                  </a:srgbClr>
                </a:solidFill>
                <a:latin typeface="Georgia" pitchFamily="18" charset="0"/>
              </a:rPr>
              <a:t>puntos</a:t>
            </a:r>
            <a:r>
              <a:rPr lang="en-US" sz="1100" dirty="0">
                <a:solidFill>
                  <a:srgbClr val="000000">
                    <a:lumMod val="65000"/>
                    <a:lumOff val="35000"/>
                  </a:srgbClr>
                </a:solidFill>
                <a:latin typeface="Georgia" pitchFamily="18" charset="0"/>
              </a:rPr>
              <a:t> que </a:t>
            </a:r>
            <a:r>
              <a:rPr lang="en-US" sz="1100" dirty="0" err="1">
                <a:solidFill>
                  <a:srgbClr val="000000">
                    <a:lumMod val="65000"/>
                    <a:lumOff val="35000"/>
                  </a:srgbClr>
                </a:solidFill>
                <a:latin typeface="Georgia" pitchFamily="18" charset="0"/>
              </a:rPr>
              <a:t>pueden</a:t>
            </a:r>
            <a:r>
              <a:rPr lang="en-US" sz="1100" dirty="0">
                <a:solidFill>
                  <a:srgbClr val="000000">
                    <a:lumMod val="65000"/>
                    <a:lumOff val="35000"/>
                  </a:srgbClr>
                </a:solidFill>
                <a:latin typeface="Georgia" pitchFamily="18" charset="0"/>
              </a:rPr>
              <a:t> </a:t>
            </a:r>
            <a:r>
              <a:rPr lang="en-US" sz="1100" dirty="0" err="1">
                <a:solidFill>
                  <a:srgbClr val="000000">
                    <a:lumMod val="65000"/>
                    <a:lumOff val="35000"/>
                  </a:srgbClr>
                </a:solidFill>
                <a:latin typeface="Georgia" pitchFamily="18" charset="0"/>
              </a:rPr>
              <a:t>generar</a:t>
            </a:r>
            <a:r>
              <a:rPr lang="en-US" sz="1100" dirty="0">
                <a:solidFill>
                  <a:srgbClr val="000000">
                    <a:lumMod val="65000"/>
                    <a:lumOff val="35000"/>
                  </a:srgbClr>
                </a:solidFill>
                <a:latin typeface="Georgia" pitchFamily="18" charset="0"/>
              </a:rPr>
              <a:t> </a:t>
            </a:r>
            <a:r>
              <a:rPr lang="en-US" sz="1100" dirty="0" err="1">
                <a:solidFill>
                  <a:srgbClr val="000000">
                    <a:lumMod val="65000"/>
                    <a:lumOff val="35000"/>
                  </a:srgbClr>
                </a:solidFill>
                <a:latin typeface="Georgia" pitchFamily="18" charset="0"/>
              </a:rPr>
              <a:t>situaciones</a:t>
            </a:r>
            <a:r>
              <a:rPr lang="en-US" sz="1100" dirty="0">
                <a:solidFill>
                  <a:srgbClr val="000000">
                    <a:lumMod val="65000"/>
                    <a:lumOff val="35000"/>
                  </a:srgbClr>
                </a:solidFill>
                <a:latin typeface="Georgia" pitchFamily="18" charset="0"/>
              </a:rPr>
              <a:t> de </a:t>
            </a:r>
            <a:r>
              <a:rPr lang="en-US" sz="1100" dirty="0" err="1">
                <a:solidFill>
                  <a:srgbClr val="000000">
                    <a:lumMod val="65000"/>
                    <a:lumOff val="35000"/>
                  </a:srgbClr>
                </a:solidFill>
                <a:latin typeface="Georgia" pitchFamily="18" charset="0"/>
              </a:rPr>
              <a:t>Conducta</a:t>
            </a:r>
            <a:r>
              <a:rPr lang="en-US" sz="1100" dirty="0">
                <a:solidFill>
                  <a:srgbClr val="000000">
                    <a:lumMod val="65000"/>
                    <a:lumOff val="35000"/>
                  </a:srgbClr>
                </a:solidFill>
                <a:latin typeface="Georgia" pitchFamily="18" charset="0"/>
              </a:rPr>
              <a:t> de Mercado.</a:t>
            </a:r>
          </a:p>
          <a:p>
            <a:pPr marL="205740" lvl="1" indent="-205740">
              <a:spcAft>
                <a:spcPts val="375"/>
              </a:spcAft>
              <a:buClr>
                <a:schemeClr val="tx2"/>
              </a:buClr>
              <a:buFont typeface="Georgia" pitchFamily="18" charset="0"/>
              <a:buChar char="•"/>
            </a:pPr>
            <a:r>
              <a:rPr lang="en-US" sz="1100" b="1" i="1" dirty="0" err="1">
                <a:solidFill>
                  <a:srgbClr val="E0301E">
                    <a:lumMod val="75000"/>
                  </a:srgbClr>
                </a:solidFill>
                <a:latin typeface="Georgia" pitchFamily="18" charset="0"/>
              </a:rPr>
              <a:t>Medición</a:t>
            </a:r>
            <a:r>
              <a:rPr lang="en-US" sz="1100" b="1" i="1" dirty="0">
                <a:solidFill>
                  <a:srgbClr val="E0301E">
                    <a:lumMod val="75000"/>
                  </a:srgbClr>
                </a:solidFill>
                <a:latin typeface="Georgia" pitchFamily="18" charset="0"/>
              </a:rPr>
              <a:t>- </a:t>
            </a:r>
            <a:r>
              <a:rPr lang="en-US" sz="1100" dirty="0" err="1" smtClean="0">
                <a:solidFill>
                  <a:schemeClr val="bg1">
                    <a:lumMod val="50000"/>
                  </a:schemeClr>
                </a:solidFill>
                <a:latin typeface="Georgia" pitchFamily="18" charset="0"/>
              </a:rPr>
              <a:t>definir</a:t>
            </a:r>
            <a:r>
              <a:rPr lang="en-US" sz="1100" dirty="0" smtClean="0">
                <a:solidFill>
                  <a:schemeClr val="bg1">
                    <a:lumMod val="50000"/>
                  </a:schemeClr>
                </a:solidFill>
                <a:latin typeface="Georgia" pitchFamily="18" charset="0"/>
              </a:rPr>
              <a:t> </a:t>
            </a:r>
            <a:r>
              <a:rPr lang="en-US" sz="1100" dirty="0" err="1">
                <a:solidFill>
                  <a:schemeClr val="bg1">
                    <a:lumMod val="50000"/>
                  </a:schemeClr>
                </a:solidFill>
                <a:latin typeface="Georgia" pitchFamily="18" charset="0"/>
              </a:rPr>
              <a:t>qué</a:t>
            </a:r>
            <a:r>
              <a:rPr lang="en-US" sz="1100" dirty="0">
                <a:solidFill>
                  <a:schemeClr val="bg1">
                    <a:lumMod val="50000"/>
                  </a:schemeClr>
                </a:solidFill>
                <a:latin typeface="Georgia" pitchFamily="18" charset="0"/>
              </a:rPr>
              <a:t> </a:t>
            </a:r>
            <a:r>
              <a:rPr lang="en-US" sz="1100" dirty="0" err="1">
                <a:solidFill>
                  <a:schemeClr val="bg1">
                    <a:lumMod val="50000"/>
                  </a:schemeClr>
                </a:solidFill>
                <a:latin typeface="Georgia" pitchFamily="18" charset="0"/>
              </a:rPr>
              <a:t>información</a:t>
            </a:r>
            <a:r>
              <a:rPr lang="en-US" sz="1100" dirty="0">
                <a:solidFill>
                  <a:schemeClr val="bg1">
                    <a:lumMod val="50000"/>
                  </a:schemeClr>
                </a:solidFill>
                <a:latin typeface="Georgia" pitchFamily="18" charset="0"/>
              </a:rPr>
              <a:t> y </a:t>
            </a:r>
            <a:r>
              <a:rPr lang="en-US" sz="1100" dirty="0" err="1">
                <a:solidFill>
                  <a:schemeClr val="bg1">
                    <a:lumMod val="50000"/>
                  </a:schemeClr>
                </a:solidFill>
                <a:latin typeface="Georgia" pitchFamily="18" charset="0"/>
              </a:rPr>
              <a:t>datos</a:t>
            </a:r>
            <a:r>
              <a:rPr lang="en-US" sz="1100" dirty="0">
                <a:solidFill>
                  <a:schemeClr val="bg1">
                    <a:lumMod val="50000"/>
                  </a:schemeClr>
                </a:solidFill>
                <a:latin typeface="Georgia" pitchFamily="18" charset="0"/>
              </a:rPr>
              <a:t> son </a:t>
            </a:r>
            <a:r>
              <a:rPr lang="en-US" sz="1100" dirty="0" err="1">
                <a:solidFill>
                  <a:schemeClr val="bg1">
                    <a:lumMod val="50000"/>
                  </a:schemeClr>
                </a:solidFill>
                <a:latin typeface="Georgia" pitchFamily="18" charset="0"/>
              </a:rPr>
              <a:t>relevantes</a:t>
            </a:r>
            <a:r>
              <a:rPr lang="en-US" sz="1100" dirty="0">
                <a:solidFill>
                  <a:schemeClr val="bg1">
                    <a:lumMod val="50000"/>
                  </a:schemeClr>
                </a:solidFill>
                <a:latin typeface="Georgia" pitchFamily="18" charset="0"/>
              </a:rPr>
              <a:t> y </a:t>
            </a:r>
            <a:r>
              <a:rPr lang="en-US" sz="1100" dirty="0" err="1">
                <a:solidFill>
                  <a:schemeClr val="bg1">
                    <a:lumMod val="50000"/>
                  </a:schemeClr>
                </a:solidFill>
                <a:latin typeface="Georgia" pitchFamily="18" charset="0"/>
              </a:rPr>
              <a:t>cuantificar</a:t>
            </a:r>
            <a:r>
              <a:rPr lang="en-US" sz="1100" dirty="0">
                <a:solidFill>
                  <a:schemeClr val="bg1">
                    <a:lumMod val="50000"/>
                  </a:schemeClr>
                </a:solidFill>
                <a:latin typeface="Georgia" pitchFamily="18" charset="0"/>
              </a:rPr>
              <a:t> </a:t>
            </a:r>
            <a:r>
              <a:rPr lang="en-US" sz="1100" dirty="0" err="1">
                <a:solidFill>
                  <a:schemeClr val="bg1">
                    <a:lumMod val="50000"/>
                  </a:schemeClr>
                </a:solidFill>
                <a:latin typeface="Georgia" pitchFamily="18" charset="0"/>
              </a:rPr>
              <a:t>su</a:t>
            </a:r>
            <a:r>
              <a:rPr lang="en-US" sz="1100" dirty="0">
                <a:solidFill>
                  <a:schemeClr val="bg1">
                    <a:lumMod val="50000"/>
                  </a:schemeClr>
                </a:solidFill>
                <a:latin typeface="Georgia" pitchFamily="18" charset="0"/>
              </a:rPr>
              <a:t> </a:t>
            </a:r>
            <a:r>
              <a:rPr lang="en-US" sz="1100" dirty="0" err="1">
                <a:solidFill>
                  <a:schemeClr val="bg1">
                    <a:lumMod val="50000"/>
                  </a:schemeClr>
                </a:solidFill>
                <a:latin typeface="Georgia" pitchFamily="18" charset="0"/>
              </a:rPr>
              <a:t>relevancia</a:t>
            </a:r>
            <a:r>
              <a:rPr lang="en-US" sz="1100" dirty="0">
                <a:solidFill>
                  <a:schemeClr val="bg1">
                    <a:lumMod val="50000"/>
                  </a:schemeClr>
                </a:solidFill>
                <a:latin typeface="Georgia" pitchFamily="18" charset="0"/>
              </a:rPr>
              <a:t>.</a:t>
            </a:r>
          </a:p>
          <a:p>
            <a:pPr marL="0" lvl="1">
              <a:spcAft>
                <a:spcPts val="375"/>
              </a:spcAft>
              <a:buClr>
                <a:schemeClr val="tx2"/>
              </a:buClr>
            </a:pPr>
            <a:endParaRPr lang="en-US" sz="1100" dirty="0">
              <a:solidFill>
                <a:srgbClr val="000000">
                  <a:lumMod val="65000"/>
                  <a:lumOff val="35000"/>
                </a:srgbClr>
              </a:solidFill>
              <a:latin typeface="Georgia" pitchFamily="18" charset="0"/>
            </a:endParaRPr>
          </a:p>
        </p:txBody>
      </p:sp>
      <p:sp>
        <p:nvSpPr>
          <p:cNvPr id="21" name="Rectangle 20"/>
          <p:cNvSpPr/>
          <p:nvPr/>
        </p:nvSpPr>
        <p:spPr bwMode="ltGray">
          <a:xfrm>
            <a:off x="3982848" y="2487205"/>
            <a:ext cx="1990275" cy="168154"/>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r>
              <a:rPr lang="en-GB" sz="1000" b="1" i="1" dirty="0" err="1">
                <a:solidFill>
                  <a:schemeClr val="tx1"/>
                </a:solidFill>
                <a:latin typeface="+mj-lt"/>
              </a:rPr>
              <a:t>Gobernanza</a:t>
            </a:r>
            <a:endParaRPr lang="en-GB" sz="1000" b="1" i="1" dirty="0">
              <a:solidFill>
                <a:schemeClr val="tx1"/>
              </a:solidFill>
              <a:latin typeface="+mj-lt"/>
            </a:endParaRPr>
          </a:p>
        </p:txBody>
      </p:sp>
      <p:sp>
        <p:nvSpPr>
          <p:cNvPr id="31" name="Rectangle 30"/>
          <p:cNvSpPr/>
          <p:nvPr/>
        </p:nvSpPr>
        <p:spPr bwMode="ltGray">
          <a:xfrm>
            <a:off x="1755690" y="2669977"/>
            <a:ext cx="1496863" cy="311077"/>
          </a:xfrm>
          <a:prstGeom prst="rect">
            <a:avLst/>
          </a:prstGeom>
          <a:solidFill>
            <a:schemeClr val="accent5"/>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Estrategia</a:t>
            </a:r>
            <a:endParaRPr lang="en-US" sz="800" b="1" i="1" dirty="0">
              <a:solidFill>
                <a:schemeClr val="bg1"/>
              </a:solidFill>
              <a:latin typeface="+mj-lt"/>
            </a:endParaRPr>
          </a:p>
        </p:txBody>
      </p:sp>
      <p:sp>
        <p:nvSpPr>
          <p:cNvPr id="32" name="Rectangle 31"/>
          <p:cNvSpPr/>
          <p:nvPr/>
        </p:nvSpPr>
        <p:spPr bwMode="ltGray">
          <a:xfrm>
            <a:off x="3370607" y="2678040"/>
            <a:ext cx="1496863" cy="311077"/>
          </a:xfrm>
          <a:prstGeom prst="rect">
            <a:avLst/>
          </a:prstGeom>
          <a:solidFill>
            <a:schemeClr val="accent5"/>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Apetito</a:t>
            </a:r>
            <a:endParaRPr lang="en-US" sz="800" b="1" i="1" dirty="0">
              <a:solidFill>
                <a:schemeClr val="bg1"/>
              </a:solidFill>
              <a:latin typeface="+mj-lt"/>
            </a:endParaRPr>
          </a:p>
        </p:txBody>
      </p:sp>
      <p:sp>
        <p:nvSpPr>
          <p:cNvPr id="33" name="Rectangle 32"/>
          <p:cNvSpPr/>
          <p:nvPr/>
        </p:nvSpPr>
        <p:spPr bwMode="ltGray">
          <a:xfrm>
            <a:off x="6504512" y="2663386"/>
            <a:ext cx="1496863" cy="311077"/>
          </a:xfrm>
          <a:prstGeom prst="rect">
            <a:avLst/>
          </a:prstGeom>
          <a:solidFill>
            <a:schemeClr val="accent5"/>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Políticas</a:t>
            </a:r>
            <a:r>
              <a:rPr lang="en-US" sz="800" b="1" i="1" dirty="0">
                <a:solidFill>
                  <a:schemeClr val="bg1"/>
                </a:solidFill>
                <a:latin typeface="+mj-lt"/>
              </a:rPr>
              <a:t> y </a:t>
            </a:r>
            <a:r>
              <a:rPr lang="en-US" sz="800" b="1" i="1" dirty="0" err="1">
                <a:solidFill>
                  <a:schemeClr val="bg1"/>
                </a:solidFill>
                <a:latin typeface="+mj-lt"/>
              </a:rPr>
              <a:t>normas</a:t>
            </a:r>
            <a:r>
              <a:rPr lang="en-US" sz="800" b="1" i="1" dirty="0">
                <a:solidFill>
                  <a:schemeClr val="bg1"/>
                </a:solidFill>
                <a:latin typeface="+mj-lt"/>
              </a:rPr>
              <a:t> </a:t>
            </a:r>
            <a:r>
              <a:rPr lang="en-US" sz="800" b="1" i="1" dirty="0" err="1">
                <a:solidFill>
                  <a:schemeClr val="bg1"/>
                </a:solidFill>
                <a:latin typeface="+mj-lt"/>
              </a:rPr>
              <a:t>internas</a:t>
            </a:r>
            <a:endParaRPr lang="en-US" sz="800" b="1" i="1" dirty="0">
              <a:solidFill>
                <a:schemeClr val="bg1"/>
              </a:solidFill>
              <a:latin typeface="+mj-lt"/>
            </a:endParaRPr>
          </a:p>
        </p:txBody>
      </p:sp>
      <p:sp>
        <p:nvSpPr>
          <p:cNvPr id="34" name="Rectangle 33"/>
          <p:cNvSpPr/>
          <p:nvPr/>
        </p:nvSpPr>
        <p:spPr bwMode="ltGray">
          <a:xfrm>
            <a:off x="899650" y="3140478"/>
            <a:ext cx="7327032" cy="587391"/>
          </a:xfrm>
          <a:prstGeom prst="rect">
            <a:avLst/>
          </a:prstGeom>
          <a:no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endParaRPr lang="en-GB" sz="675" b="1" i="1" dirty="0">
              <a:latin typeface="+mj-lt"/>
            </a:endParaRPr>
          </a:p>
        </p:txBody>
      </p:sp>
      <p:sp>
        <p:nvSpPr>
          <p:cNvPr id="23" name="Rectangle 22"/>
          <p:cNvSpPr/>
          <p:nvPr/>
        </p:nvSpPr>
        <p:spPr bwMode="ltGray">
          <a:xfrm>
            <a:off x="4323455" y="3110188"/>
            <a:ext cx="1649668" cy="17989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r>
              <a:rPr lang="en-GB" sz="1000" b="1" i="1" dirty="0" err="1">
                <a:solidFill>
                  <a:schemeClr val="tx1"/>
                </a:solidFill>
                <a:latin typeface="+mj-lt"/>
              </a:rPr>
              <a:t>Procesos</a:t>
            </a:r>
            <a:r>
              <a:rPr lang="en-GB" sz="1000" b="1" i="1" dirty="0">
                <a:solidFill>
                  <a:schemeClr val="tx1"/>
                </a:solidFill>
                <a:latin typeface="+mj-lt"/>
              </a:rPr>
              <a:t> y </a:t>
            </a:r>
            <a:r>
              <a:rPr lang="en-GB" sz="1000" b="1" i="1" dirty="0" err="1">
                <a:solidFill>
                  <a:schemeClr val="tx1"/>
                </a:solidFill>
                <a:latin typeface="+mj-lt"/>
              </a:rPr>
              <a:t>controles</a:t>
            </a:r>
            <a:endParaRPr lang="en-GB" sz="1000" b="1" i="1" dirty="0">
              <a:solidFill>
                <a:schemeClr val="tx1"/>
              </a:solidFill>
              <a:latin typeface="+mj-lt"/>
            </a:endParaRPr>
          </a:p>
        </p:txBody>
      </p:sp>
      <p:sp>
        <p:nvSpPr>
          <p:cNvPr id="45" name="Rectangle 44"/>
          <p:cNvSpPr/>
          <p:nvPr/>
        </p:nvSpPr>
        <p:spPr bwMode="ltGray">
          <a:xfrm>
            <a:off x="882504" y="3836889"/>
            <a:ext cx="7327032" cy="454039"/>
          </a:xfrm>
          <a:prstGeom prst="rect">
            <a:avLst/>
          </a:prstGeom>
          <a:no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endParaRPr lang="en-GB" sz="675" b="1" i="1" dirty="0">
              <a:latin typeface="+mj-lt"/>
            </a:endParaRPr>
          </a:p>
        </p:txBody>
      </p:sp>
      <p:sp>
        <p:nvSpPr>
          <p:cNvPr id="29" name="Rectangle 28"/>
          <p:cNvSpPr/>
          <p:nvPr/>
        </p:nvSpPr>
        <p:spPr bwMode="ltGray">
          <a:xfrm>
            <a:off x="3963252" y="3748327"/>
            <a:ext cx="1995819" cy="18999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54000" tIns="0" rIns="54000" bIns="0" rtlCol="0" anchor="ctr" anchorCtr="0"/>
          <a:lstStyle/>
          <a:p>
            <a:pPr marL="0" lvl="1" algn="ctr"/>
            <a:r>
              <a:rPr lang="en-GB" sz="1000" b="1" i="1" dirty="0" err="1">
                <a:solidFill>
                  <a:sysClr val="windowText" lastClr="000000"/>
                </a:solidFill>
                <a:latin typeface="+mj-lt"/>
              </a:rPr>
              <a:t>Información</a:t>
            </a:r>
            <a:endParaRPr lang="en-GB" sz="1000" b="1" i="1" dirty="0">
              <a:solidFill>
                <a:sysClr val="windowText" lastClr="000000"/>
              </a:solidFill>
              <a:latin typeface="+mj-lt"/>
            </a:endParaRPr>
          </a:p>
        </p:txBody>
      </p:sp>
      <p:sp>
        <p:nvSpPr>
          <p:cNvPr id="46" name="Rectangle 45"/>
          <p:cNvSpPr/>
          <p:nvPr/>
        </p:nvSpPr>
        <p:spPr bwMode="ltGray">
          <a:xfrm>
            <a:off x="2099155" y="3940705"/>
            <a:ext cx="914750" cy="311077"/>
          </a:xfrm>
          <a:prstGeom prst="rect">
            <a:avLst/>
          </a:prstGeom>
          <a:solidFill>
            <a:schemeClr val="accent4"/>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1" dirty="0">
                <a:solidFill>
                  <a:schemeClr val="bg1"/>
                </a:solidFill>
                <a:latin typeface="+mj-lt"/>
              </a:rPr>
              <a:t>Cualitativa</a:t>
            </a:r>
            <a:endParaRPr lang="en-US" sz="800" b="1" i="1" dirty="0">
              <a:solidFill>
                <a:schemeClr val="bg1"/>
              </a:solidFill>
              <a:latin typeface="+mj-lt"/>
            </a:endParaRPr>
          </a:p>
        </p:txBody>
      </p:sp>
      <p:sp>
        <p:nvSpPr>
          <p:cNvPr id="47" name="Rectangle 46"/>
          <p:cNvSpPr/>
          <p:nvPr/>
        </p:nvSpPr>
        <p:spPr bwMode="ltGray">
          <a:xfrm>
            <a:off x="4907622" y="2669976"/>
            <a:ext cx="1496863" cy="311077"/>
          </a:xfrm>
          <a:prstGeom prst="rect">
            <a:avLst/>
          </a:prstGeom>
          <a:solidFill>
            <a:schemeClr val="accent5"/>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Identificación</a:t>
            </a:r>
            <a:r>
              <a:rPr lang="en-US" sz="800" b="1" i="1" dirty="0">
                <a:solidFill>
                  <a:schemeClr val="bg1"/>
                </a:solidFill>
                <a:latin typeface="+mj-lt"/>
              </a:rPr>
              <a:t> y </a:t>
            </a:r>
            <a:r>
              <a:rPr lang="en-US" sz="800" b="1" i="1" dirty="0" err="1">
                <a:solidFill>
                  <a:schemeClr val="bg1"/>
                </a:solidFill>
                <a:latin typeface="+mj-lt"/>
              </a:rPr>
              <a:t>medición</a:t>
            </a:r>
            <a:endParaRPr lang="en-US" sz="800" b="1" i="1" dirty="0">
              <a:solidFill>
                <a:schemeClr val="bg1"/>
              </a:solidFill>
              <a:latin typeface="+mj-lt"/>
            </a:endParaRPr>
          </a:p>
        </p:txBody>
      </p:sp>
      <p:sp>
        <p:nvSpPr>
          <p:cNvPr id="48" name="Rectangle 47"/>
          <p:cNvSpPr/>
          <p:nvPr/>
        </p:nvSpPr>
        <p:spPr bwMode="ltGray">
          <a:xfrm>
            <a:off x="3794605" y="3940705"/>
            <a:ext cx="914750" cy="311077"/>
          </a:xfrm>
          <a:prstGeom prst="rect">
            <a:avLst/>
          </a:prstGeom>
          <a:solidFill>
            <a:schemeClr val="accent4"/>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err="1">
                <a:solidFill>
                  <a:schemeClr val="bg1"/>
                </a:solidFill>
                <a:latin typeface="+mj-lt"/>
              </a:rPr>
              <a:t>Cuantitativa</a:t>
            </a:r>
            <a:endParaRPr lang="en-US" sz="800" b="1" i="1" dirty="0">
              <a:solidFill>
                <a:schemeClr val="bg1"/>
              </a:solidFill>
              <a:latin typeface="+mj-lt"/>
            </a:endParaRPr>
          </a:p>
        </p:txBody>
      </p:sp>
      <p:sp>
        <p:nvSpPr>
          <p:cNvPr id="49" name="Rectangle 48"/>
          <p:cNvSpPr/>
          <p:nvPr/>
        </p:nvSpPr>
        <p:spPr bwMode="ltGray">
          <a:xfrm>
            <a:off x="5490055" y="3934141"/>
            <a:ext cx="914750" cy="311077"/>
          </a:xfrm>
          <a:prstGeom prst="rect">
            <a:avLst/>
          </a:prstGeom>
          <a:solidFill>
            <a:schemeClr val="accent4"/>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solidFill>
                  <a:schemeClr val="bg1"/>
                </a:solidFill>
                <a:latin typeface="+mj-lt"/>
              </a:rPr>
              <a:t>Reporting</a:t>
            </a:r>
          </a:p>
        </p:txBody>
      </p:sp>
      <p:sp>
        <p:nvSpPr>
          <p:cNvPr id="50" name="Rectangle 49"/>
          <p:cNvSpPr/>
          <p:nvPr/>
        </p:nvSpPr>
        <p:spPr bwMode="ltGray">
          <a:xfrm>
            <a:off x="7185505" y="3940705"/>
            <a:ext cx="914750" cy="311077"/>
          </a:xfrm>
          <a:prstGeom prst="rect">
            <a:avLst/>
          </a:prstGeom>
          <a:solidFill>
            <a:schemeClr val="accent4"/>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solidFill>
                  <a:schemeClr val="bg1"/>
                </a:solidFill>
                <a:latin typeface="+mj-lt"/>
              </a:rPr>
              <a:t>Dashboards</a:t>
            </a:r>
          </a:p>
        </p:txBody>
      </p:sp>
      <p:sp>
        <p:nvSpPr>
          <p:cNvPr id="35" name="Title 8"/>
          <p:cNvSpPr txBox="1">
            <a:spLocks/>
          </p:cNvSpPr>
          <p:nvPr/>
        </p:nvSpPr>
        <p:spPr bwMode="auto">
          <a:xfrm>
            <a:off x="457200" y="694206"/>
            <a:ext cx="8077200" cy="37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latin typeface="Georgia" pitchFamily="18" charset="0"/>
              </a:rPr>
              <a:t>Marco </a:t>
            </a:r>
            <a:r>
              <a:rPr lang="es-ES" dirty="0">
                <a:latin typeface="Georgia" pitchFamily="18" charset="0"/>
              </a:rPr>
              <a:t>de gestión integrado del Riesgo de Conducta</a:t>
            </a:r>
            <a:endParaRPr lang="es-ES" dirty="0"/>
          </a:p>
        </p:txBody>
      </p:sp>
      <p:sp>
        <p:nvSpPr>
          <p:cNvPr id="10" name="Marcador de número de diapositiva 9"/>
          <p:cNvSpPr>
            <a:spLocks noGrp="1"/>
          </p:cNvSpPr>
          <p:nvPr>
            <p:ph type="sldNum" sz="quarter" idx="11"/>
          </p:nvPr>
        </p:nvSpPr>
        <p:spPr/>
        <p:txBody>
          <a:bodyPr/>
          <a:lstStyle/>
          <a:p>
            <a:pPr>
              <a:defRPr/>
            </a:pPr>
            <a:fld id="{E2F907A6-B91F-45F7-B0BA-8E4F1B0A18C3}" type="slidenum">
              <a:rPr lang="en-GB" smtClean="0">
                <a:solidFill>
                  <a:srgbClr val="000000"/>
                </a:solidFill>
              </a:rPr>
              <a:pPr>
                <a:defRPr/>
              </a:pPr>
              <a:t>15</a:t>
            </a:fld>
            <a:endParaRPr lang="en-GB">
              <a:solidFill>
                <a:srgbClr val="000000"/>
              </a:solidFill>
            </a:endParaRPr>
          </a:p>
        </p:txBody>
      </p:sp>
      <p:sp>
        <p:nvSpPr>
          <p:cNvPr id="6" name="Marcador de pie de página 5"/>
          <p:cNvSpPr>
            <a:spLocks noGrp="1"/>
          </p:cNvSpPr>
          <p:nvPr>
            <p:ph type="ftr" sz="quarter" idx="10"/>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850259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r>
              <a:rPr lang="es-ES" altLang="en-US" noProof="1" smtClean="0"/>
              <a:t>III. Regulando Conducta: IDD, la respuesta Europea</a:t>
            </a:r>
            <a:endParaRPr lang="es-ES" altLang="en-US" dirty="0" smtClean="0"/>
          </a:p>
        </p:txBody>
      </p:sp>
      <p:sp>
        <p:nvSpPr>
          <p:cNvPr id="28675"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fld id="{7FCB13E9-91BC-40BB-A5F7-02E94CE0C72C}" type="slidenum">
              <a:rPr lang="en-GB" altLang="en-US" smtClean="0">
                <a:solidFill>
                  <a:srgbClr val="FFFFFF"/>
                </a:solidFill>
              </a:rPr>
              <a:pPr defTabSz="912728" fontAlgn="base">
                <a:spcBef>
                  <a:spcPct val="0"/>
                </a:spcBef>
                <a:spcAft>
                  <a:spcPct val="0"/>
                </a:spcAft>
              </a:pPr>
              <a:t>16</a:t>
            </a:fld>
            <a:endParaRPr lang="en-GB" altLang="en-US" dirty="0" smtClean="0">
              <a:solidFill>
                <a:srgbClr val="FFFFFF"/>
              </a:solidFill>
            </a:endParaRPr>
          </a:p>
        </p:txBody>
      </p:sp>
      <p:sp>
        <p:nvSpPr>
          <p:cNvPr id="2" name="Marcador de pie de página 1"/>
          <p:cNvSpPr>
            <a:spLocks noGrp="1"/>
          </p:cNvSpPr>
          <p:nvPr>
            <p:ph type="ftr" sz="quarter" idx="10"/>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696815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Principales impactos de IDD</a:t>
            </a:r>
            <a:endParaRPr lang="es-ES" b="0" i="0" dirty="0"/>
          </a:p>
        </p:txBody>
      </p:sp>
      <p:grpSp>
        <p:nvGrpSpPr>
          <p:cNvPr id="4" name="Group 93"/>
          <p:cNvGrpSpPr>
            <a:grpSpLocks noChangeAspect="1"/>
          </p:cNvGrpSpPr>
          <p:nvPr/>
        </p:nvGrpSpPr>
        <p:grpSpPr bwMode="auto">
          <a:xfrm>
            <a:off x="2045264" y="1514748"/>
            <a:ext cx="5377204" cy="4647684"/>
            <a:chOff x="3680" y="836"/>
            <a:chExt cx="2675" cy="2229"/>
          </a:xfrm>
        </p:grpSpPr>
        <p:sp>
          <p:nvSpPr>
            <p:cNvPr id="179" name="Line 49"/>
            <p:cNvSpPr>
              <a:spLocks noChangeAspect="1" noChangeShapeType="1"/>
            </p:cNvSpPr>
            <p:nvPr/>
          </p:nvSpPr>
          <p:spPr bwMode="auto">
            <a:xfrm>
              <a:off x="4565" y="1168"/>
              <a:ext cx="1482" cy="782"/>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0" name="Line 50"/>
            <p:cNvSpPr>
              <a:spLocks noChangeAspect="1" noChangeShapeType="1"/>
            </p:cNvSpPr>
            <p:nvPr/>
          </p:nvSpPr>
          <p:spPr bwMode="auto">
            <a:xfrm flipH="1">
              <a:off x="4565" y="1950"/>
              <a:ext cx="1484" cy="783"/>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1" name="Line 51"/>
            <p:cNvSpPr>
              <a:spLocks noChangeAspect="1" noChangeShapeType="1"/>
            </p:cNvSpPr>
            <p:nvPr/>
          </p:nvSpPr>
          <p:spPr bwMode="auto">
            <a:xfrm>
              <a:off x="5472" y="1176"/>
              <a:ext cx="0" cy="1566"/>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2" name="Line 52"/>
            <p:cNvSpPr>
              <a:spLocks noChangeAspect="1" noChangeShapeType="1"/>
            </p:cNvSpPr>
            <p:nvPr/>
          </p:nvSpPr>
          <p:spPr bwMode="auto">
            <a:xfrm>
              <a:off x="4566" y="1180"/>
              <a:ext cx="0" cy="262"/>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3" name="Line 53"/>
            <p:cNvSpPr>
              <a:spLocks noChangeAspect="1" noChangeShapeType="1"/>
            </p:cNvSpPr>
            <p:nvPr/>
          </p:nvSpPr>
          <p:spPr bwMode="auto">
            <a:xfrm>
              <a:off x="4572" y="1176"/>
              <a:ext cx="129" cy="220"/>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4" name="Line 54"/>
            <p:cNvSpPr>
              <a:spLocks noChangeAspect="1" noChangeShapeType="1"/>
            </p:cNvSpPr>
            <p:nvPr/>
          </p:nvSpPr>
          <p:spPr bwMode="auto">
            <a:xfrm>
              <a:off x="4579" y="1175"/>
              <a:ext cx="220" cy="115"/>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5" name="Line 55"/>
            <p:cNvSpPr>
              <a:spLocks noChangeAspect="1" noChangeShapeType="1"/>
            </p:cNvSpPr>
            <p:nvPr/>
          </p:nvSpPr>
          <p:spPr bwMode="auto">
            <a:xfrm flipH="1">
              <a:off x="5291" y="1175"/>
              <a:ext cx="174" cy="88"/>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6" name="Line 56"/>
            <p:cNvSpPr>
              <a:spLocks noChangeAspect="1" noChangeShapeType="1"/>
            </p:cNvSpPr>
            <p:nvPr/>
          </p:nvSpPr>
          <p:spPr bwMode="auto">
            <a:xfrm flipH="1">
              <a:off x="5362" y="1176"/>
              <a:ext cx="104" cy="188"/>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7" name="Line 57"/>
            <p:cNvSpPr>
              <a:spLocks noChangeAspect="1" noChangeShapeType="1"/>
            </p:cNvSpPr>
            <p:nvPr/>
          </p:nvSpPr>
          <p:spPr bwMode="auto">
            <a:xfrm flipH="1">
              <a:off x="5472" y="1181"/>
              <a:ext cx="0" cy="248"/>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8" name="Line 58"/>
            <p:cNvSpPr>
              <a:spLocks noChangeAspect="1" noChangeShapeType="1"/>
            </p:cNvSpPr>
            <p:nvPr/>
          </p:nvSpPr>
          <p:spPr bwMode="auto">
            <a:xfrm flipH="1" flipV="1">
              <a:off x="5768" y="1806"/>
              <a:ext cx="275" cy="144"/>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89" name="Line 59"/>
            <p:cNvSpPr>
              <a:spLocks noChangeAspect="1" noChangeShapeType="1"/>
            </p:cNvSpPr>
            <p:nvPr/>
          </p:nvSpPr>
          <p:spPr bwMode="auto">
            <a:xfrm flipH="1">
              <a:off x="5723" y="1949"/>
              <a:ext cx="318" cy="0"/>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0" name="Line 60"/>
            <p:cNvSpPr>
              <a:spLocks noChangeAspect="1" noChangeShapeType="1"/>
            </p:cNvSpPr>
            <p:nvPr/>
          </p:nvSpPr>
          <p:spPr bwMode="auto">
            <a:xfrm flipH="1">
              <a:off x="5761" y="1950"/>
              <a:ext cx="282" cy="150"/>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1" name="Line 61"/>
            <p:cNvSpPr>
              <a:spLocks noChangeAspect="1" noChangeShapeType="1"/>
            </p:cNvSpPr>
            <p:nvPr/>
          </p:nvSpPr>
          <p:spPr bwMode="auto">
            <a:xfrm flipH="1" flipV="1">
              <a:off x="5287" y="2641"/>
              <a:ext cx="177" cy="91"/>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2" name="Line 62"/>
            <p:cNvSpPr>
              <a:spLocks noChangeAspect="1" noChangeShapeType="1"/>
            </p:cNvSpPr>
            <p:nvPr/>
          </p:nvSpPr>
          <p:spPr bwMode="auto">
            <a:xfrm flipH="1" flipV="1">
              <a:off x="5359" y="2543"/>
              <a:ext cx="110" cy="189"/>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3" name="Line 63"/>
            <p:cNvSpPr>
              <a:spLocks noChangeAspect="1" noChangeShapeType="1"/>
            </p:cNvSpPr>
            <p:nvPr/>
          </p:nvSpPr>
          <p:spPr bwMode="auto">
            <a:xfrm flipV="1">
              <a:off x="5472" y="2476"/>
              <a:ext cx="0" cy="254"/>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4" name="Line 64"/>
            <p:cNvSpPr>
              <a:spLocks noChangeAspect="1" noChangeShapeType="1"/>
            </p:cNvSpPr>
            <p:nvPr/>
          </p:nvSpPr>
          <p:spPr bwMode="auto">
            <a:xfrm flipV="1">
              <a:off x="4566" y="2464"/>
              <a:ext cx="0" cy="262"/>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5" name="Line 65"/>
            <p:cNvSpPr>
              <a:spLocks noChangeAspect="1" noChangeShapeType="1"/>
            </p:cNvSpPr>
            <p:nvPr/>
          </p:nvSpPr>
          <p:spPr bwMode="auto">
            <a:xfrm flipV="1">
              <a:off x="4571" y="2506"/>
              <a:ext cx="128" cy="221"/>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6" name="Line 66"/>
            <p:cNvSpPr>
              <a:spLocks noChangeAspect="1" noChangeShapeType="1"/>
            </p:cNvSpPr>
            <p:nvPr/>
          </p:nvSpPr>
          <p:spPr bwMode="auto">
            <a:xfrm flipV="1">
              <a:off x="4574" y="2611"/>
              <a:ext cx="225" cy="118"/>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7" name="Line 67"/>
            <p:cNvSpPr>
              <a:spLocks noChangeAspect="1" noChangeShapeType="1"/>
            </p:cNvSpPr>
            <p:nvPr/>
          </p:nvSpPr>
          <p:spPr bwMode="auto">
            <a:xfrm flipV="1">
              <a:off x="4002" y="1803"/>
              <a:ext cx="263" cy="135"/>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8" name="Line 68"/>
            <p:cNvSpPr>
              <a:spLocks noChangeAspect="1" noChangeShapeType="1"/>
            </p:cNvSpPr>
            <p:nvPr/>
          </p:nvSpPr>
          <p:spPr bwMode="auto">
            <a:xfrm>
              <a:off x="3993" y="1950"/>
              <a:ext cx="317" cy="0"/>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199" name="Line 69"/>
            <p:cNvSpPr>
              <a:spLocks noChangeAspect="1" noChangeShapeType="1"/>
            </p:cNvSpPr>
            <p:nvPr/>
          </p:nvSpPr>
          <p:spPr bwMode="auto">
            <a:xfrm>
              <a:off x="3995" y="1959"/>
              <a:ext cx="278" cy="146"/>
            </a:xfrm>
            <a:prstGeom prst="line">
              <a:avLst/>
            </a:prstGeom>
            <a:noFill/>
            <a:ln w="508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0" name="Line 70"/>
            <p:cNvSpPr>
              <a:spLocks noChangeAspect="1" noChangeShapeType="1"/>
            </p:cNvSpPr>
            <p:nvPr/>
          </p:nvSpPr>
          <p:spPr bwMode="auto">
            <a:xfrm flipV="1">
              <a:off x="4566" y="1166"/>
              <a:ext cx="0" cy="1566"/>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1" name="Line 71"/>
            <p:cNvSpPr>
              <a:spLocks noChangeAspect="1" noChangeShapeType="1"/>
            </p:cNvSpPr>
            <p:nvPr/>
          </p:nvSpPr>
          <p:spPr bwMode="auto">
            <a:xfrm flipV="1">
              <a:off x="3983" y="1168"/>
              <a:ext cx="1492" cy="779"/>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2" name="Line 72"/>
            <p:cNvSpPr>
              <a:spLocks noChangeAspect="1" noChangeShapeType="1"/>
            </p:cNvSpPr>
            <p:nvPr/>
          </p:nvSpPr>
          <p:spPr bwMode="auto">
            <a:xfrm>
              <a:off x="3983" y="1954"/>
              <a:ext cx="1486" cy="781"/>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3" name="Line 73"/>
            <p:cNvSpPr>
              <a:spLocks noChangeAspect="1" noChangeShapeType="1"/>
            </p:cNvSpPr>
            <p:nvPr/>
          </p:nvSpPr>
          <p:spPr bwMode="auto">
            <a:xfrm>
              <a:off x="4570" y="1168"/>
              <a:ext cx="898" cy="1568"/>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4" name="Line 74"/>
            <p:cNvSpPr>
              <a:spLocks noChangeAspect="1" noChangeShapeType="1"/>
            </p:cNvSpPr>
            <p:nvPr/>
          </p:nvSpPr>
          <p:spPr bwMode="auto">
            <a:xfrm flipH="1">
              <a:off x="4566" y="1168"/>
              <a:ext cx="906" cy="1564"/>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5" name="Line 75"/>
            <p:cNvSpPr>
              <a:spLocks noChangeAspect="1" noChangeShapeType="1"/>
            </p:cNvSpPr>
            <p:nvPr/>
          </p:nvSpPr>
          <p:spPr bwMode="auto">
            <a:xfrm>
              <a:off x="3993" y="1950"/>
              <a:ext cx="2050" cy="0"/>
            </a:xfrm>
            <a:prstGeom prst="line">
              <a:avLst/>
            </a:prstGeom>
            <a:noFill/>
            <a:ln w="25400">
              <a:solidFill>
                <a:schemeClr val="tx2">
                  <a:lumMod val="60000"/>
                  <a:lumOff val="40000"/>
                </a:schemeClr>
              </a:solidFill>
              <a:round/>
              <a:headEnd type="none" w="sm" len="sm"/>
              <a:tailEnd type="none" w="sm" len="sm"/>
            </a:ln>
          </p:spPr>
          <p:txBody>
            <a:bodyPr wrap="none" anchor="ctr"/>
            <a:lstStyle/>
            <a:p>
              <a:pPr defTabSz="801472">
                <a:defRPr/>
              </a:pPr>
              <a:endParaRPr lang="en-GB" sz="1600" kern="0">
                <a:solidFill>
                  <a:sysClr val="windowText" lastClr="000000"/>
                </a:solidFill>
              </a:endParaRPr>
            </a:p>
          </p:txBody>
        </p:sp>
        <p:sp>
          <p:nvSpPr>
            <p:cNvPr id="206" name="Freeform 76"/>
            <p:cNvSpPr>
              <a:spLocks noChangeAspect="1"/>
            </p:cNvSpPr>
            <p:nvPr/>
          </p:nvSpPr>
          <p:spPr bwMode="auto">
            <a:xfrm>
              <a:off x="3986" y="1165"/>
              <a:ext cx="2066" cy="1576"/>
            </a:xfrm>
            <a:custGeom>
              <a:avLst/>
              <a:gdLst>
                <a:gd name="T0" fmla="*/ 326 w 2762"/>
                <a:gd name="T1" fmla="*/ 0 h 2108"/>
                <a:gd name="T2" fmla="*/ 833 w 2762"/>
                <a:gd name="T3" fmla="*/ 1 h 2108"/>
                <a:gd name="T4" fmla="*/ 1156 w 2762"/>
                <a:gd name="T5" fmla="*/ 438 h 2108"/>
                <a:gd name="T6" fmla="*/ 833 w 2762"/>
                <a:gd name="T7" fmla="*/ 881 h 2108"/>
                <a:gd name="T8" fmla="*/ 326 w 2762"/>
                <a:gd name="T9" fmla="*/ 881 h 2108"/>
                <a:gd name="T10" fmla="*/ 0 w 2762"/>
                <a:gd name="T11" fmla="*/ 438 h 2108"/>
                <a:gd name="T12" fmla="*/ 326 w 2762"/>
                <a:gd name="T13" fmla="*/ 0 h 2108"/>
                <a:gd name="T14" fmla="*/ 0 60000 65536"/>
                <a:gd name="T15" fmla="*/ 0 60000 65536"/>
                <a:gd name="T16" fmla="*/ 0 60000 65536"/>
                <a:gd name="T17" fmla="*/ 0 60000 65536"/>
                <a:gd name="T18" fmla="*/ 0 60000 65536"/>
                <a:gd name="T19" fmla="*/ 0 60000 65536"/>
                <a:gd name="T20" fmla="*/ 0 60000 65536"/>
                <a:gd name="T21" fmla="*/ 0 w 2762"/>
                <a:gd name="T22" fmla="*/ 0 h 2108"/>
                <a:gd name="T23" fmla="*/ 2762 w 2762"/>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2" h="2108">
                  <a:moveTo>
                    <a:pt x="779" y="0"/>
                  </a:moveTo>
                  <a:lnTo>
                    <a:pt x="1990" y="1"/>
                  </a:lnTo>
                  <a:lnTo>
                    <a:pt x="2761" y="1049"/>
                  </a:lnTo>
                  <a:lnTo>
                    <a:pt x="1990" y="2107"/>
                  </a:lnTo>
                  <a:lnTo>
                    <a:pt x="779" y="2107"/>
                  </a:lnTo>
                  <a:lnTo>
                    <a:pt x="0" y="1049"/>
                  </a:lnTo>
                  <a:lnTo>
                    <a:pt x="779" y="0"/>
                  </a:lnTo>
                </a:path>
              </a:pathLst>
            </a:custGeom>
            <a:noFill/>
            <a:ln w="50800" cap="rnd" cmpd="sng">
              <a:solidFill>
                <a:schemeClr val="tx2">
                  <a:lumMod val="60000"/>
                  <a:lumOff val="40000"/>
                </a:schemeClr>
              </a:solidFill>
              <a:prstDash val="solid"/>
              <a:round/>
              <a:headEnd type="none" w="sm" len="sm"/>
              <a:tailEnd type="none" w="sm" len="sm"/>
            </a:ln>
          </p:spPr>
          <p:txBody>
            <a:bodyPr/>
            <a:lstStyle/>
            <a:p>
              <a:pPr defTabSz="801472">
                <a:defRPr/>
              </a:pPr>
              <a:endParaRPr lang="en-GB" sz="1600" kern="0">
                <a:solidFill>
                  <a:sysClr val="windowText" lastClr="000000"/>
                </a:solidFill>
              </a:endParaRPr>
            </a:p>
          </p:txBody>
        </p:sp>
        <p:sp>
          <p:nvSpPr>
            <p:cNvPr id="207" name="Oval 77"/>
            <p:cNvSpPr>
              <a:spLocks noChangeAspect="1" noChangeArrowheads="1"/>
            </p:cNvSpPr>
            <p:nvPr/>
          </p:nvSpPr>
          <p:spPr bwMode="auto">
            <a:xfrm>
              <a:off x="4726" y="1666"/>
              <a:ext cx="600" cy="562"/>
            </a:xfrm>
            <a:prstGeom prst="ellipse">
              <a:avLst/>
            </a:prstGeom>
            <a:solidFill>
              <a:schemeClr val="accent3"/>
            </a:solidFill>
            <a:ln w="19050">
              <a:solidFill>
                <a:schemeClr val="accent3"/>
              </a:solidFill>
              <a:round/>
              <a:headEnd/>
              <a:tailEnd/>
            </a:ln>
          </p:spPr>
          <p:txBody>
            <a:bodyPr wrap="none" anchor="ctr"/>
            <a:lstStyle/>
            <a:p>
              <a:pPr algn="ctr" defTabSz="801472">
                <a:defRPr/>
              </a:pPr>
              <a:endParaRPr lang="en-US" sz="900" b="1" kern="0">
                <a:solidFill>
                  <a:srgbClr val="FFFFFF"/>
                </a:solidFill>
                <a:latin typeface="Univers 45 Light" pitchFamily="2" charset="0"/>
              </a:endParaRPr>
            </a:p>
          </p:txBody>
        </p:sp>
        <p:sp>
          <p:nvSpPr>
            <p:cNvPr id="208" name="Oval 80"/>
            <p:cNvSpPr>
              <a:spLocks noChangeAspect="1" noChangeArrowheads="1"/>
            </p:cNvSpPr>
            <p:nvPr/>
          </p:nvSpPr>
          <p:spPr bwMode="auto">
            <a:xfrm>
              <a:off x="5103" y="836"/>
              <a:ext cx="725" cy="640"/>
            </a:xfrm>
            <a:prstGeom prst="ellipse">
              <a:avLst/>
            </a:prstGeom>
            <a:solidFill>
              <a:schemeClr val="accent1"/>
            </a:solidFill>
            <a:ln w="19050">
              <a:solidFill>
                <a:schemeClr val="tx2"/>
              </a:solidFill>
              <a:round/>
              <a:headEnd/>
              <a:tailEnd/>
            </a:ln>
          </p:spPr>
          <p:txBody>
            <a:bodyPr lIns="0" tIns="0" rIns="0" bIns="0" anchor="ctr" anchorCtr="1"/>
            <a:lstStyle/>
            <a:p>
              <a:pPr algn="ctr" defTabSz="801472">
                <a:defRPr/>
              </a:pPr>
              <a:endParaRPr lang="en-US" sz="900" b="1" kern="0">
                <a:solidFill>
                  <a:srgbClr val="001C43"/>
                </a:solidFill>
                <a:latin typeface="Univers 45 Light" pitchFamily="2" charset="0"/>
              </a:endParaRPr>
            </a:p>
          </p:txBody>
        </p:sp>
        <p:sp>
          <p:nvSpPr>
            <p:cNvPr id="209" name="Oval 82"/>
            <p:cNvSpPr>
              <a:spLocks noChangeAspect="1" noChangeArrowheads="1"/>
            </p:cNvSpPr>
            <p:nvPr/>
          </p:nvSpPr>
          <p:spPr bwMode="auto">
            <a:xfrm>
              <a:off x="5103" y="2421"/>
              <a:ext cx="725" cy="640"/>
            </a:xfrm>
            <a:prstGeom prst="ellipse">
              <a:avLst/>
            </a:prstGeom>
            <a:solidFill>
              <a:schemeClr val="accent1"/>
            </a:solidFill>
            <a:ln w="19050">
              <a:solidFill>
                <a:schemeClr val="tx2"/>
              </a:solidFill>
              <a:round/>
              <a:headEnd/>
              <a:tailEnd/>
            </a:ln>
          </p:spPr>
          <p:txBody>
            <a:bodyPr wrap="none" anchor="ctr"/>
            <a:lstStyle/>
            <a:p>
              <a:pPr defTabSz="801472">
                <a:defRPr/>
              </a:pPr>
              <a:endParaRPr lang="en-US" sz="1600" kern="0">
                <a:solidFill>
                  <a:sysClr val="windowText" lastClr="000000"/>
                </a:solidFill>
              </a:endParaRPr>
            </a:p>
          </p:txBody>
        </p:sp>
        <p:sp>
          <p:nvSpPr>
            <p:cNvPr id="210" name="Oval 84"/>
            <p:cNvSpPr>
              <a:spLocks noChangeAspect="1" noChangeArrowheads="1"/>
            </p:cNvSpPr>
            <p:nvPr/>
          </p:nvSpPr>
          <p:spPr bwMode="auto">
            <a:xfrm>
              <a:off x="4209" y="2425"/>
              <a:ext cx="725" cy="640"/>
            </a:xfrm>
            <a:prstGeom prst="ellipse">
              <a:avLst/>
            </a:prstGeom>
            <a:solidFill>
              <a:schemeClr val="accent1"/>
            </a:solidFill>
            <a:ln w="19050">
              <a:solidFill>
                <a:schemeClr val="tx2"/>
              </a:solidFill>
              <a:round/>
              <a:headEnd/>
              <a:tailEnd/>
            </a:ln>
          </p:spPr>
          <p:txBody>
            <a:bodyPr wrap="none" anchor="ctr"/>
            <a:lstStyle/>
            <a:p>
              <a:pPr defTabSz="801472">
                <a:defRPr/>
              </a:pPr>
              <a:endParaRPr lang="en-US" sz="1600" kern="0">
                <a:solidFill>
                  <a:sysClr val="windowText" lastClr="000000"/>
                </a:solidFill>
              </a:endParaRPr>
            </a:p>
          </p:txBody>
        </p:sp>
        <p:sp>
          <p:nvSpPr>
            <p:cNvPr id="211" name="Oval 86"/>
            <p:cNvSpPr>
              <a:spLocks noChangeAspect="1" noChangeArrowheads="1"/>
            </p:cNvSpPr>
            <p:nvPr/>
          </p:nvSpPr>
          <p:spPr bwMode="auto">
            <a:xfrm>
              <a:off x="5631" y="1627"/>
              <a:ext cx="724" cy="640"/>
            </a:xfrm>
            <a:prstGeom prst="ellipse">
              <a:avLst/>
            </a:prstGeom>
            <a:solidFill>
              <a:schemeClr val="accent1"/>
            </a:solidFill>
            <a:ln w="19050">
              <a:solidFill>
                <a:schemeClr val="tx2"/>
              </a:solidFill>
              <a:round/>
              <a:headEnd/>
              <a:tailEnd/>
            </a:ln>
          </p:spPr>
          <p:txBody>
            <a:bodyPr wrap="none" anchor="ctr"/>
            <a:lstStyle/>
            <a:p>
              <a:pPr defTabSz="801472">
                <a:defRPr/>
              </a:pPr>
              <a:endParaRPr lang="en-US" sz="1600" kern="0">
                <a:solidFill>
                  <a:sysClr val="windowText" lastClr="000000"/>
                </a:solidFill>
              </a:endParaRPr>
            </a:p>
          </p:txBody>
        </p:sp>
        <p:sp>
          <p:nvSpPr>
            <p:cNvPr id="212" name="Oval 88"/>
            <p:cNvSpPr>
              <a:spLocks noChangeAspect="1" noChangeArrowheads="1"/>
            </p:cNvSpPr>
            <p:nvPr/>
          </p:nvSpPr>
          <p:spPr bwMode="auto">
            <a:xfrm>
              <a:off x="3680" y="1627"/>
              <a:ext cx="725" cy="640"/>
            </a:xfrm>
            <a:prstGeom prst="ellipse">
              <a:avLst/>
            </a:prstGeom>
            <a:solidFill>
              <a:schemeClr val="accent1"/>
            </a:solidFill>
            <a:ln w="19050">
              <a:solidFill>
                <a:schemeClr val="tx2"/>
              </a:solidFill>
              <a:round/>
              <a:headEnd/>
              <a:tailEnd/>
            </a:ln>
          </p:spPr>
          <p:txBody>
            <a:bodyPr wrap="none" anchor="ctr"/>
            <a:lstStyle/>
            <a:p>
              <a:pPr defTabSz="801472">
                <a:defRPr/>
              </a:pPr>
              <a:endParaRPr lang="en-US" sz="1600" kern="0">
                <a:solidFill>
                  <a:sysClr val="windowText" lastClr="000000"/>
                </a:solidFill>
              </a:endParaRPr>
            </a:p>
          </p:txBody>
        </p:sp>
        <p:sp>
          <p:nvSpPr>
            <p:cNvPr id="213" name="Oval 90"/>
            <p:cNvSpPr>
              <a:spLocks noChangeAspect="1" noChangeArrowheads="1"/>
            </p:cNvSpPr>
            <p:nvPr/>
          </p:nvSpPr>
          <p:spPr bwMode="auto">
            <a:xfrm>
              <a:off x="4209" y="836"/>
              <a:ext cx="725" cy="640"/>
            </a:xfrm>
            <a:prstGeom prst="ellipse">
              <a:avLst/>
            </a:prstGeom>
            <a:solidFill>
              <a:schemeClr val="accent1"/>
            </a:solidFill>
            <a:ln w="19050">
              <a:solidFill>
                <a:schemeClr val="tx2"/>
              </a:solidFill>
              <a:round/>
              <a:headEnd/>
              <a:tailEnd/>
            </a:ln>
          </p:spPr>
          <p:txBody>
            <a:bodyPr wrap="none" anchor="ctr"/>
            <a:lstStyle/>
            <a:p>
              <a:pPr defTabSz="801472">
                <a:defRPr/>
              </a:pPr>
              <a:endParaRPr lang="en-US" sz="1600" kern="0">
                <a:solidFill>
                  <a:sysClr val="windowText" lastClr="000000"/>
                </a:solidFill>
              </a:endParaRPr>
            </a:p>
          </p:txBody>
        </p:sp>
      </p:grpSp>
      <p:sp>
        <p:nvSpPr>
          <p:cNvPr id="115" name="Rectangle 59"/>
          <p:cNvSpPr>
            <a:spLocks noChangeArrowheads="1"/>
          </p:cNvSpPr>
          <p:nvPr/>
        </p:nvSpPr>
        <p:spPr bwMode="gray">
          <a:xfrm>
            <a:off x="1962448" y="3234146"/>
            <a:ext cx="230832" cy="123111"/>
          </a:xfrm>
          <a:prstGeom prst="rect">
            <a:avLst/>
          </a:prstGeom>
          <a:noFill/>
          <a:ln w="6350">
            <a:noFill/>
            <a:miter lim="800000"/>
            <a:headEnd/>
            <a:tailEnd/>
          </a:ln>
        </p:spPr>
        <p:txBody>
          <a:bodyPr wrap="none" lIns="0" tIns="0" rIns="0" bIns="0" anchor="ctr" anchorCtr="1">
            <a:spAutoFit/>
          </a:bodyPr>
          <a:lstStyle/>
          <a:p>
            <a:pPr defTabSz="914400">
              <a:spcAft>
                <a:spcPts val="789"/>
              </a:spcAft>
            </a:pPr>
            <a:r>
              <a:rPr lang="es-ES" sz="800" b="1" i="1" dirty="0" smtClean="0">
                <a:solidFill>
                  <a:srgbClr val="FFFFFF"/>
                </a:solidFill>
                <a:latin typeface="Georgia" pitchFamily="18" charset="0"/>
              </a:rPr>
              <a:t>Text</a:t>
            </a:r>
            <a:endParaRPr lang="es-ES" sz="800" b="1" i="1" dirty="0">
              <a:solidFill>
                <a:srgbClr val="FFFFFF"/>
              </a:solidFill>
              <a:latin typeface="Georgia" pitchFamily="18" charset="0"/>
            </a:endParaRPr>
          </a:p>
        </p:txBody>
      </p:sp>
      <p:sp>
        <p:nvSpPr>
          <p:cNvPr id="116" name="Rectangle 59"/>
          <p:cNvSpPr>
            <a:spLocks noChangeArrowheads="1"/>
          </p:cNvSpPr>
          <p:nvPr/>
        </p:nvSpPr>
        <p:spPr bwMode="gray">
          <a:xfrm>
            <a:off x="1499052" y="3499848"/>
            <a:ext cx="230832" cy="123111"/>
          </a:xfrm>
          <a:prstGeom prst="rect">
            <a:avLst/>
          </a:prstGeom>
          <a:noFill/>
          <a:ln w="6350">
            <a:noFill/>
            <a:miter lim="800000"/>
            <a:headEnd/>
            <a:tailEnd/>
          </a:ln>
        </p:spPr>
        <p:txBody>
          <a:bodyPr wrap="none" lIns="0" tIns="0" rIns="0" bIns="0" anchor="ctr" anchorCtr="1">
            <a:spAutoFit/>
          </a:bodyPr>
          <a:lstStyle/>
          <a:p>
            <a:pPr defTabSz="914400">
              <a:spcAft>
                <a:spcPts val="789"/>
              </a:spcAft>
            </a:pPr>
            <a:r>
              <a:rPr lang="es-ES" sz="800" b="1" i="1" dirty="0" smtClean="0">
                <a:solidFill>
                  <a:srgbClr val="FFFFFF"/>
                </a:solidFill>
                <a:latin typeface="Georgia" pitchFamily="18" charset="0"/>
              </a:rPr>
              <a:t>Text</a:t>
            </a:r>
            <a:endParaRPr lang="es-ES" sz="800" b="1" i="1" dirty="0">
              <a:solidFill>
                <a:srgbClr val="FFFFFF"/>
              </a:solidFill>
              <a:latin typeface="Georgia" pitchFamily="18" charset="0"/>
            </a:endParaRPr>
          </a:p>
        </p:txBody>
      </p:sp>
      <p:sp>
        <p:nvSpPr>
          <p:cNvPr id="16" name="Marcador de número de diapositiva 15"/>
          <p:cNvSpPr>
            <a:spLocks noGrp="1"/>
          </p:cNvSpPr>
          <p:nvPr>
            <p:ph type="sldNum" sz="quarter" idx="4"/>
          </p:nvPr>
        </p:nvSpPr>
        <p:spPr/>
        <p:txBody>
          <a:bodyPr/>
          <a:lstStyle/>
          <a:p>
            <a:fld id="{9EBD5762-3BDC-484D-9503-7EA6D5A9A8CE}" type="slidenum">
              <a:rPr lang="es-ES" smtClean="0">
                <a:solidFill>
                  <a:srgbClr val="000000"/>
                </a:solidFill>
              </a:rPr>
              <a:pPr/>
              <a:t>17</a:t>
            </a:fld>
            <a:endParaRPr lang="es-ES" dirty="0">
              <a:solidFill>
                <a:srgbClr val="000000"/>
              </a:solidFill>
            </a:endParaRPr>
          </a:p>
        </p:txBody>
      </p:sp>
      <p:sp>
        <p:nvSpPr>
          <p:cNvPr id="19" name="CuadroTexto 18"/>
          <p:cNvSpPr txBox="1"/>
          <p:nvPr/>
        </p:nvSpPr>
        <p:spPr>
          <a:xfrm>
            <a:off x="3193024" y="1903598"/>
            <a:ext cx="1254346" cy="640163"/>
          </a:xfrm>
          <a:prstGeom prst="rect">
            <a:avLst/>
          </a:prstGeom>
          <a:noFill/>
        </p:spPr>
        <p:txBody>
          <a:bodyPr wrap="square" lIns="0" tIns="0" rIns="0" bIns="0" rtlCol="0">
            <a:noAutofit/>
          </a:bodyPr>
          <a:lstStyle>
            <a:defPPr>
              <a:defRPr lang="en-US"/>
            </a:defPPr>
            <a:lvl1pPr indent="-274320" algn="ctr">
              <a:spcAft>
                <a:spcPts val="900"/>
              </a:spcAft>
              <a:defRPr sz="1400" b="1">
                <a:solidFill>
                  <a:schemeClr val="bg1"/>
                </a:solidFill>
                <a:latin typeface="Georgia" pitchFamily="18" charset="0"/>
              </a:defRPr>
            </a:lvl1pPr>
          </a:lstStyle>
          <a:p>
            <a:pPr defTabSz="914400"/>
            <a:r>
              <a:rPr lang="es-ES" dirty="0">
                <a:solidFill>
                  <a:srgbClr val="FFFFFF"/>
                </a:solidFill>
              </a:rPr>
              <a:t>Venta asesorada</a:t>
            </a:r>
          </a:p>
        </p:txBody>
      </p:sp>
      <p:sp>
        <p:nvSpPr>
          <p:cNvPr id="117" name="CuadroTexto 116"/>
          <p:cNvSpPr txBox="1"/>
          <p:nvPr/>
        </p:nvSpPr>
        <p:spPr>
          <a:xfrm>
            <a:off x="5156291" y="5249872"/>
            <a:ext cx="986994" cy="640163"/>
          </a:xfrm>
          <a:prstGeom prst="rect">
            <a:avLst/>
          </a:prstGeom>
          <a:noFill/>
        </p:spPr>
        <p:txBody>
          <a:bodyPr wrap="square" lIns="0" tIns="0" rIns="0" bIns="0" rtlCol="0">
            <a:noAutofit/>
          </a:bodyPr>
          <a:lstStyle/>
          <a:p>
            <a:pPr indent="-274320" algn="ctr" defTabSz="914400">
              <a:spcAft>
                <a:spcPts val="900"/>
              </a:spcAft>
            </a:pPr>
            <a:r>
              <a:rPr lang="es-ES" sz="1400" b="1" dirty="0">
                <a:solidFill>
                  <a:srgbClr val="FFFFFF"/>
                </a:solidFill>
                <a:latin typeface="Georgia" pitchFamily="18" charset="0"/>
              </a:rPr>
              <a:t>Ventas</a:t>
            </a:r>
            <a:r>
              <a:rPr lang="es-ES" sz="1100" b="1" dirty="0" smtClean="0">
                <a:solidFill>
                  <a:srgbClr val="FFFFFF"/>
                </a:solidFill>
                <a:latin typeface="Georgia" pitchFamily="18" charset="0"/>
              </a:rPr>
              <a:t> </a:t>
            </a:r>
            <a:r>
              <a:rPr lang="es-ES" sz="1400" b="1" dirty="0">
                <a:solidFill>
                  <a:srgbClr val="FFFFFF"/>
                </a:solidFill>
                <a:latin typeface="Georgia" pitchFamily="18" charset="0"/>
              </a:rPr>
              <a:t>cruzadas</a:t>
            </a:r>
          </a:p>
        </p:txBody>
      </p:sp>
      <p:sp>
        <p:nvSpPr>
          <p:cNvPr id="118" name="CuadroTexto 117"/>
          <p:cNvSpPr txBox="1"/>
          <p:nvPr/>
        </p:nvSpPr>
        <p:spPr>
          <a:xfrm>
            <a:off x="2152517" y="3642781"/>
            <a:ext cx="1254346" cy="640163"/>
          </a:xfrm>
          <a:prstGeom prst="rect">
            <a:avLst/>
          </a:prstGeom>
          <a:noFill/>
        </p:spPr>
        <p:txBody>
          <a:bodyPr wrap="square" lIns="0" tIns="0" rIns="0" bIns="0" rtlCol="0">
            <a:noAutofit/>
          </a:bodyPr>
          <a:lstStyle>
            <a:defPPr>
              <a:defRPr lang="en-US"/>
            </a:defPPr>
            <a:lvl1pPr indent="-274320" algn="ctr">
              <a:spcAft>
                <a:spcPts val="900"/>
              </a:spcAft>
              <a:defRPr sz="1400" b="1">
                <a:solidFill>
                  <a:schemeClr val="bg1"/>
                </a:solidFill>
                <a:latin typeface="Georgia" pitchFamily="18" charset="0"/>
              </a:defRPr>
            </a:lvl1pPr>
          </a:lstStyle>
          <a:p>
            <a:pPr defTabSz="914400"/>
            <a:r>
              <a:rPr lang="es-ES" dirty="0">
                <a:solidFill>
                  <a:srgbClr val="FFFFFF"/>
                </a:solidFill>
              </a:rPr>
              <a:t>Conflictos de interés</a:t>
            </a:r>
          </a:p>
        </p:txBody>
      </p:sp>
      <p:sp>
        <p:nvSpPr>
          <p:cNvPr id="119" name="CuadroTexto 118"/>
          <p:cNvSpPr txBox="1"/>
          <p:nvPr/>
        </p:nvSpPr>
        <p:spPr>
          <a:xfrm>
            <a:off x="3184025" y="5297670"/>
            <a:ext cx="1254346" cy="640163"/>
          </a:xfrm>
          <a:prstGeom prst="rect">
            <a:avLst/>
          </a:prstGeom>
          <a:noFill/>
        </p:spPr>
        <p:txBody>
          <a:bodyPr wrap="square" lIns="0" tIns="0" rIns="0" bIns="0" rtlCol="0">
            <a:noAutofit/>
          </a:bodyPr>
          <a:lstStyle/>
          <a:p>
            <a:pPr indent="-274320" algn="ctr" defTabSz="914400">
              <a:spcAft>
                <a:spcPts val="900"/>
              </a:spcAft>
            </a:pPr>
            <a:r>
              <a:rPr lang="es-ES" sz="1400" b="1" dirty="0" smtClean="0">
                <a:solidFill>
                  <a:srgbClr val="FFFFFF"/>
                </a:solidFill>
                <a:latin typeface="Georgia" pitchFamily="18" charset="0"/>
              </a:rPr>
              <a:t>Información a clientes</a:t>
            </a:r>
          </a:p>
        </p:txBody>
      </p:sp>
      <p:sp>
        <p:nvSpPr>
          <p:cNvPr id="120" name="CuadroTexto 119"/>
          <p:cNvSpPr txBox="1"/>
          <p:nvPr/>
        </p:nvSpPr>
        <p:spPr>
          <a:xfrm>
            <a:off x="5044437" y="2034811"/>
            <a:ext cx="1254346" cy="640163"/>
          </a:xfrm>
          <a:prstGeom prst="rect">
            <a:avLst/>
          </a:prstGeom>
          <a:noFill/>
        </p:spPr>
        <p:txBody>
          <a:bodyPr wrap="square" lIns="0" tIns="0" rIns="0" bIns="0" rtlCol="0">
            <a:noAutofit/>
          </a:bodyPr>
          <a:lstStyle>
            <a:defPPr>
              <a:defRPr lang="en-US"/>
            </a:defPPr>
            <a:lvl1pPr indent="-274320" algn="ctr">
              <a:spcAft>
                <a:spcPts val="900"/>
              </a:spcAft>
              <a:defRPr sz="1400" b="1">
                <a:solidFill>
                  <a:schemeClr val="bg1"/>
                </a:solidFill>
                <a:latin typeface="Georgia" pitchFamily="18" charset="0"/>
              </a:defRPr>
            </a:lvl1pPr>
          </a:lstStyle>
          <a:p>
            <a:pPr defTabSz="914400"/>
            <a:r>
              <a:rPr lang="es-ES" dirty="0">
                <a:solidFill>
                  <a:srgbClr val="FFFFFF"/>
                </a:solidFill>
              </a:rPr>
              <a:t>Incentivos</a:t>
            </a:r>
          </a:p>
        </p:txBody>
      </p:sp>
      <p:sp>
        <p:nvSpPr>
          <p:cNvPr id="121" name="CuadroTexto 120"/>
          <p:cNvSpPr txBox="1"/>
          <p:nvPr/>
        </p:nvSpPr>
        <p:spPr>
          <a:xfrm>
            <a:off x="6020373" y="3599808"/>
            <a:ext cx="1348825" cy="640163"/>
          </a:xfrm>
          <a:prstGeom prst="rect">
            <a:avLst/>
          </a:prstGeom>
          <a:noFill/>
        </p:spPr>
        <p:txBody>
          <a:bodyPr wrap="square" lIns="0" tIns="0" rIns="0" bIns="0" rtlCol="0">
            <a:noAutofit/>
          </a:bodyPr>
          <a:lstStyle/>
          <a:p>
            <a:pPr indent="-274320" algn="ctr" defTabSz="914400">
              <a:spcAft>
                <a:spcPts val="900"/>
              </a:spcAft>
            </a:pPr>
            <a:r>
              <a:rPr lang="es-ES" sz="1400" b="1" dirty="0">
                <a:solidFill>
                  <a:srgbClr val="FFFFFF"/>
                </a:solidFill>
                <a:latin typeface="Georgia" pitchFamily="18" charset="0"/>
              </a:rPr>
              <a:t>Formación</a:t>
            </a:r>
            <a:r>
              <a:rPr lang="es-ES" sz="1100" b="1" dirty="0" smtClean="0">
                <a:solidFill>
                  <a:srgbClr val="FFFFFF"/>
                </a:solidFill>
                <a:latin typeface="Georgia" pitchFamily="18" charset="0"/>
              </a:rPr>
              <a:t> de </a:t>
            </a:r>
            <a:r>
              <a:rPr lang="es-ES" sz="1400" b="1" dirty="0">
                <a:solidFill>
                  <a:srgbClr val="FFFFFF"/>
                </a:solidFill>
                <a:latin typeface="Georgia" pitchFamily="18" charset="0"/>
              </a:rPr>
              <a:t>distribuidores</a:t>
            </a:r>
          </a:p>
        </p:txBody>
      </p:sp>
      <p:sp>
        <p:nvSpPr>
          <p:cNvPr id="122" name="Oval 88"/>
          <p:cNvSpPr>
            <a:spLocks noChangeAspect="1" noChangeArrowheads="1"/>
          </p:cNvSpPr>
          <p:nvPr/>
        </p:nvSpPr>
        <p:spPr bwMode="auto">
          <a:xfrm>
            <a:off x="871641" y="4660692"/>
            <a:ext cx="1379813" cy="1263444"/>
          </a:xfrm>
          <a:prstGeom prst="ellipse">
            <a:avLst/>
          </a:prstGeom>
          <a:solidFill>
            <a:schemeClr val="accent6">
              <a:lumMod val="75000"/>
            </a:schemeClr>
          </a:solidFill>
          <a:ln w="19050">
            <a:noFill/>
            <a:round/>
            <a:headEnd/>
            <a:tailEnd/>
          </a:ln>
        </p:spPr>
        <p:txBody>
          <a:bodyPr wrap="none" anchor="ctr"/>
          <a:lstStyle/>
          <a:p>
            <a:pPr defTabSz="801472">
              <a:defRPr/>
            </a:pPr>
            <a:endParaRPr lang="en-US" sz="1600" kern="0">
              <a:solidFill>
                <a:sysClr val="windowText" lastClr="000000"/>
              </a:solidFill>
            </a:endParaRPr>
          </a:p>
        </p:txBody>
      </p:sp>
      <p:sp>
        <p:nvSpPr>
          <p:cNvPr id="123" name="CuadroTexto 122"/>
          <p:cNvSpPr txBox="1"/>
          <p:nvPr/>
        </p:nvSpPr>
        <p:spPr>
          <a:xfrm>
            <a:off x="892651" y="5182436"/>
            <a:ext cx="1254346" cy="640163"/>
          </a:xfrm>
          <a:prstGeom prst="rect">
            <a:avLst/>
          </a:prstGeom>
          <a:noFill/>
        </p:spPr>
        <p:txBody>
          <a:bodyPr wrap="square" lIns="0" tIns="0" rIns="0" bIns="0" rtlCol="0">
            <a:noAutofit/>
          </a:bodyPr>
          <a:lstStyle/>
          <a:p>
            <a:pPr indent="-274320" algn="ctr" defTabSz="914400">
              <a:spcAft>
                <a:spcPts val="900"/>
              </a:spcAft>
            </a:pPr>
            <a:r>
              <a:rPr lang="es-ES" sz="1400" b="1" dirty="0" smtClean="0">
                <a:solidFill>
                  <a:srgbClr val="FFFFFF"/>
                </a:solidFill>
                <a:latin typeface="Georgia" pitchFamily="18" charset="0"/>
              </a:rPr>
              <a:t>POG</a:t>
            </a:r>
          </a:p>
        </p:txBody>
      </p:sp>
      <p:cxnSp>
        <p:nvCxnSpPr>
          <p:cNvPr id="21" name="Conector recto 20"/>
          <p:cNvCxnSpPr/>
          <p:nvPr/>
        </p:nvCxnSpPr>
        <p:spPr>
          <a:xfrm flipV="1">
            <a:off x="2217282" y="4167071"/>
            <a:ext cx="2043190" cy="923699"/>
          </a:xfrm>
          <a:prstGeom prst="line">
            <a:avLst/>
          </a:prstGeom>
          <a:ln w="38100">
            <a:solidFill>
              <a:srgbClr val="C00000"/>
            </a:solidFill>
          </a:ln>
        </p:spPr>
        <p:style>
          <a:lnRef idx="1">
            <a:schemeClr val="accent6"/>
          </a:lnRef>
          <a:fillRef idx="0">
            <a:schemeClr val="accent6"/>
          </a:fillRef>
          <a:effectRef idx="0">
            <a:schemeClr val="accent6"/>
          </a:effectRef>
          <a:fontRef idx="minor">
            <a:schemeClr val="tx1"/>
          </a:fontRef>
        </p:style>
      </p:cxnSp>
      <p:sp>
        <p:nvSpPr>
          <p:cNvPr id="124" name="CuadroTexto 123"/>
          <p:cNvSpPr txBox="1"/>
          <p:nvPr/>
        </p:nvSpPr>
        <p:spPr>
          <a:xfrm>
            <a:off x="4107698" y="3748855"/>
            <a:ext cx="1254346" cy="640163"/>
          </a:xfrm>
          <a:prstGeom prst="rect">
            <a:avLst/>
          </a:prstGeom>
          <a:noFill/>
        </p:spPr>
        <p:txBody>
          <a:bodyPr wrap="square" lIns="0" tIns="0" rIns="0" bIns="0" rtlCol="0">
            <a:noAutofit/>
          </a:bodyPr>
          <a:lstStyle/>
          <a:p>
            <a:pPr indent="-274320" algn="ctr" defTabSz="914400">
              <a:spcAft>
                <a:spcPts val="900"/>
              </a:spcAft>
            </a:pPr>
            <a:r>
              <a:rPr lang="es-ES" sz="1400" b="1" dirty="0" smtClean="0">
                <a:solidFill>
                  <a:srgbClr val="FFFFFF"/>
                </a:solidFill>
                <a:latin typeface="Georgia" pitchFamily="18" charset="0"/>
              </a:rPr>
              <a:t>IDD</a:t>
            </a:r>
          </a:p>
        </p:txBody>
      </p:sp>
      <p:sp>
        <p:nvSpPr>
          <p:cNvPr id="3" name="Marcador de pie de página 2"/>
          <p:cNvSpPr>
            <a:spLocks noGrp="1"/>
          </p:cNvSpPr>
          <p:nvPr>
            <p:ph type="ftr" sz="quarter" idx="3"/>
          </p:nvPr>
        </p:nvSpPr>
        <p:spPr/>
        <p:txBody>
          <a:bodyPr/>
          <a:lstStyle/>
          <a:p>
            <a:endParaRPr lang="es-ES" dirty="0">
              <a:solidFill>
                <a:srgbClr val="000000"/>
              </a:solidFill>
            </a:endParaRPr>
          </a:p>
        </p:txBody>
      </p:sp>
    </p:spTree>
    <p:extLst>
      <p:ext uri="{BB962C8B-B14F-4D97-AF65-F5344CB8AC3E}">
        <p14:creationId xmlns:p14="http://schemas.microsoft.com/office/powerpoint/2010/main" val="1349759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ltGray">
          <a:xfrm>
            <a:off x="4650466" y="1027467"/>
            <a:ext cx="4108602" cy="11940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defTabSz="914400"/>
            <a:endParaRPr lang="en-GB" sz="1700" dirty="0" err="1">
              <a:solidFill>
                <a:srgbClr val="FFFFFF"/>
              </a:solidFill>
              <a:latin typeface="Georgia" pitchFamily="18" charset="0"/>
            </a:endParaRPr>
          </a:p>
        </p:txBody>
      </p:sp>
      <p:sp>
        <p:nvSpPr>
          <p:cNvPr id="2" name="Title 1"/>
          <p:cNvSpPr>
            <a:spLocks noGrp="1"/>
          </p:cNvSpPr>
          <p:nvPr>
            <p:ph type="title"/>
          </p:nvPr>
        </p:nvSpPr>
        <p:spPr>
          <a:xfrm>
            <a:off x="484910" y="692696"/>
            <a:ext cx="8174181" cy="760710"/>
          </a:xfrm>
        </p:spPr>
        <p:txBody>
          <a:bodyPr/>
          <a:lstStyle/>
          <a:p>
            <a:r>
              <a:rPr lang="es-ES" dirty="0" smtClean="0"/>
              <a:t>Ámbito de aplicación</a:t>
            </a:r>
            <a:endParaRPr lang="es-ES" b="0" i="0" dirty="0"/>
          </a:p>
        </p:txBody>
      </p:sp>
      <p:graphicFrame>
        <p:nvGraphicFramePr>
          <p:cNvPr id="35" name="Chart 34"/>
          <p:cNvGraphicFramePr/>
          <p:nvPr>
            <p:extLst/>
          </p:nvPr>
        </p:nvGraphicFramePr>
        <p:xfrm>
          <a:off x="4916128" y="2734128"/>
          <a:ext cx="3694472" cy="4016045"/>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10"/>
          <p:cNvSpPr>
            <a:spLocks noChangeArrowheads="1"/>
          </p:cNvSpPr>
          <p:nvPr/>
        </p:nvSpPr>
        <p:spPr bwMode="auto">
          <a:xfrm>
            <a:off x="6040812" y="4126598"/>
            <a:ext cx="1166815"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1600" b="1" i="1" dirty="0" smtClean="0">
                <a:solidFill>
                  <a:srgbClr val="000000"/>
                </a:solidFill>
                <a:latin typeface="Georgia" pitchFamily="18" charset="0"/>
              </a:rPr>
              <a:t>Producto de inversión basado en seguros</a:t>
            </a:r>
            <a:endParaRPr lang="es-ES" sz="1600" b="1" i="1" dirty="0">
              <a:solidFill>
                <a:srgbClr val="000000"/>
              </a:solidFill>
              <a:latin typeface="Georgia" pitchFamily="18" charset="0"/>
            </a:endParaRPr>
          </a:p>
        </p:txBody>
      </p:sp>
      <p:sp>
        <p:nvSpPr>
          <p:cNvPr id="41" name="Rectangle 10"/>
          <p:cNvSpPr>
            <a:spLocks noChangeArrowheads="1"/>
          </p:cNvSpPr>
          <p:nvPr/>
        </p:nvSpPr>
        <p:spPr bwMode="auto">
          <a:xfrm>
            <a:off x="5854838" y="1704822"/>
            <a:ext cx="1166815" cy="421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2700" b="1" i="1" dirty="0" smtClean="0">
                <a:solidFill>
                  <a:srgbClr val="000000"/>
                </a:solidFill>
                <a:latin typeface="Georgia" pitchFamily="18" charset="0"/>
              </a:rPr>
              <a:t>2011</a:t>
            </a:r>
            <a:endParaRPr lang="es-ES" sz="2700" b="1" i="1" dirty="0">
              <a:solidFill>
                <a:srgbClr val="000000"/>
              </a:solidFill>
              <a:latin typeface="Georgia" pitchFamily="18" charset="0"/>
            </a:endParaRPr>
          </a:p>
        </p:txBody>
      </p:sp>
      <p:sp>
        <p:nvSpPr>
          <p:cNvPr id="45" name="Rectangle 10"/>
          <p:cNvSpPr>
            <a:spLocks noChangeArrowheads="1"/>
          </p:cNvSpPr>
          <p:nvPr/>
        </p:nvSpPr>
        <p:spPr bwMode="auto">
          <a:xfrm>
            <a:off x="6365109" y="2799068"/>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46" name="Rectangle 10"/>
          <p:cNvSpPr>
            <a:spLocks noChangeArrowheads="1"/>
          </p:cNvSpPr>
          <p:nvPr/>
        </p:nvSpPr>
        <p:spPr bwMode="auto">
          <a:xfrm>
            <a:off x="6365109" y="2896096"/>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49" name="Rectangle 10"/>
          <p:cNvSpPr>
            <a:spLocks noChangeArrowheads="1"/>
          </p:cNvSpPr>
          <p:nvPr/>
        </p:nvSpPr>
        <p:spPr bwMode="auto">
          <a:xfrm>
            <a:off x="6365109" y="2993125"/>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55" name="Rectangle 10"/>
          <p:cNvSpPr>
            <a:spLocks noChangeArrowheads="1"/>
          </p:cNvSpPr>
          <p:nvPr/>
        </p:nvSpPr>
        <p:spPr bwMode="auto">
          <a:xfrm>
            <a:off x="6365109" y="3090153"/>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56" name="Rectangle 10"/>
          <p:cNvSpPr>
            <a:spLocks noChangeArrowheads="1"/>
          </p:cNvSpPr>
          <p:nvPr/>
        </p:nvSpPr>
        <p:spPr bwMode="auto">
          <a:xfrm>
            <a:off x="6365109" y="3187181"/>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57" name="Rectangle 10"/>
          <p:cNvSpPr>
            <a:spLocks noChangeArrowheads="1"/>
          </p:cNvSpPr>
          <p:nvPr/>
        </p:nvSpPr>
        <p:spPr bwMode="auto">
          <a:xfrm>
            <a:off x="6365109" y="3284209"/>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58" name="Rectangle 10"/>
          <p:cNvSpPr>
            <a:spLocks noChangeArrowheads="1"/>
          </p:cNvSpPr>
          <p:nvPr/>
        </p:nvSpPr>
        <p:spPr bwMode="auto">
          <a:xfrm>
            <a:off x="6365109" y="3478265"/>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59" name="Rectangle 10"/>
          <p:cNvSpPr>
            <a:spLocks noChangeArrowheads="1"/>
          </p:cNvSpPr>
          <p:nvPr/>
        </p:nvSpPr>
        <p:spPr bwMode="auto">
          <a:xfrm>
            <a:off x="6365109" y="3575291"/>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60" name="Rectangle 10"/>
          <p:cNvSpPr>
            <a:spLocks noChangeArrowheads="1"/>
          </p:cNvSpPr>
          <p:nvPr/>
        </p:nvSpPr>
        <p:spPr bwMode="auto">
          <a:xfrm>
            <a:off x="6365109" y="3381237"/>
            <a:ext cx="518223"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900" dirty="0" smtClean="0">
                <a:solidFill>
                  <a:srgbClr val="000000"/>
                </a:solidFill>
                <a:latin typeface="Georgia" pitchFamily="18" charset="0"/>
              </a:rPr>
              <a:t>xxx</a:t>
            </a:r>
            <a:endParaRPr lang="es-ES" sz="900" dirty="0">
              <a:solidFill>
                <a:srgbClr val="000000"/>
              </a:solidFill>
              <a:latin typeface="Georgia" pitchFamily="18" charset="0"/>
            </a:endParaRPr>
          </a:p>
        </p:txBody>
      </p:sp>
      <p:sp>
        <p:nvSpPr>
          <p:cNvPr id="20" name="Rectangle 26"/>
          <p:cNvSpPr>
            <a:spLocks noChangeArrowheads="1"/>
          </p:cNvSpPr>
          <p:nvPr/>
        </p:nvSpPr>
        <p:spPr bwMode="gray">
          <a:xfrm>
            <a:off x="455933" y="4414546"/>
            <a:ext cx="2894003" cy="1660567"/>
          </a:xfrm>
          <a:prstGeom prst="rect">
            <a:avLst/>
          </a:prstGeom>
          <a:solidFill>
            <a:schemeClr val="accent6"/>
          </a:solidFill>
          <a:ln w="9525">
            <a:solidFill>
              <a:srgbClr val="FFFFFF"/>
            </a:solidFill>
            <a:miter lim="800000"/>
            <a:headEnd/>
            <a:tailEnd/>
          </a:ln>
        </p:spPr>
        <p:txBody>
          <a:bodyPr wrap="square" lIns="76956" tIns="76956" rIns="61565" bIns="76956" anchor="ctr"/>
          <a:lstStyle/>
          <a:p>
            <a:pPr defTabSz="685463">
              <a:spcBef>
                <a:spcPct val="20000"/>
              </a:spcBef>
            </a:pPr>
            <a:r>
              <a:rPr lang="es-ES" sz="1400" b="1" i="1" dirty="0" smtClean="0">
                <a:solidFill>
                  <a:srgbClr val="FFFFFF"/>
                </a:solidFill>
                <a:latin typeface="Georgia"/>
              </a:rPr>
              <a:t>Y además…IDD no </a:t>
            </a:r>
            <a:r>
              <a:rPr lang="es-ES" sz="1400" b="1" i="1" dirty="0">
                <a:solidFill>
                  <a:srgbClr val="FFFFFF"/>
                </a:solidFill>
                <a:latin typeface="Georgia"/>
              </a:rPr>
              <a:t>se ciñe a los intermediarios de seguros, en cualquiera de sus modalidades, sino que se amplía a las propias </a:t>
            </a:r>
            <a:r>
              <a:rPr lang="es-ES" sz="1400" b="1" i="1" dirty="0" smtClean="0">
                <a:solidFill>
                  <a:srgbClr val="FFFFFF"/>
                </a:solidFill>
                <a:latin typeface="Georgia"/>
              </a:rPr>
              <a:t>entidades aseguradoras. </a:t>
            </a:r>
            <a:endParaRPr lang="es-ES" sz="1400" b="1" i="1" dirty="0">
              <a:solidFill>
                <a:srgbClr val="FFFFFF"/>
              </a:solidFill>
              <a:latin typeface="Georgia"/>
              <a:cs typeface="Arial"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657016" y="129696"/>
            <a:ext cx="3692351" cy="401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arcador de número de diapositiva 3"/>
          <p:cNvSpPr>
            <a:spLocks noGrp="1"/>
          </p:cNvSpPr>
          <p:nvPr>
            <p:ph type="sldNum" sz="quarter" idx="4"/>
          </p:nvPr>
        </p:nvSpPr>
        <p:spPr/>
        <p:txBody>
          <a:bodyPr/>
          <a:lstStyle/>
          <a:p>
            <a:fld id="{9EBD5762-3BDC-484D-9503-7EA6D5A9A8CE}" type="slidenum">
              <a:rPr lang="es-ES" smtClean="0">
                <a:solidFill>
                  <a:srgbClr val="000000"/>
                </a:solidFill>
              </a:rPr>
              <a:pPr/>
              <a:t>18</a:t>
            </a:fld>
            <a:endParaRPr lang="es-ES" dirty="0">
              <a:solidFill>
                <a:srgbClr val="000000"/>
              </a:solidFill>
            </a:endParaRPr>
          </a:p>
        </p:txBody>
      </p:sp>
      <p:sp>
        <p:nvSpPr>
          <p:cNvPr id="23" name="Rectangle 10"/>
          <p:cNvSpPr>
            <a:spLocks noChangeArrowheads="1"/>
          </p:cNvSpPr>
          <p:nvPr/>
        </p:nvSpPr>
        <p:spPr bwMode="auto">
          <a:xfrm>
            <a:off x="5919785" y="1642370"/>
            <a:ext cx="1166815" cy="492443"/>
          </a:xfrm>
          <a:prstGeom prst="rect">
            <a:avLst/>
          </a:prstGeom>
          <a:solidFill>
            <a:schemeClr val="bg2"/>
          </a:solidFill>
          <a:ln w="9525">
            <a:noFill/>
            <a:miter lim="800000"/>
            <a:headEnd/>
            <a:tailEnd/>
          </a:ln>
        </p:spPr>
        <p:txBody>
          <a:bodyPr vert="horz" wrap="square" lIns="0" tIns="0" rIns="0" bIns="0" numCol="1" anchor="t" anchorCtr="0" compatLnSpc="1">
            <a:prstTxWarp prst="textNoShape">
              <a:avLst/>
            </a:prstTxWarp>
            <a:spAutoFit/>
          </a:bodyPr>
          <a:lstStyle/>
          <a:p>
            <a:pPr algn="ctr" defTabSz="781835" fontAlgn="base">
              <a:spcBef>
                <a:spcPct val="0"/>
              </a:spcBef>
              <a:spcAft>
                <a:spcPct val="0"/>
              </a:spcAft>
            </a:pPr>
            <a:r>
              <a:rPr lang="es-ES" sz="1600" b="1" i="1" dirty="0" smtClean="0">
                <a:solidFill>
                  <a:srgbClr val="000000"/>
                </a:solidFill>
                <a:latin typeface="Georgia" pitchFamily="18" charset="0"/>
              </a:rPr>
              <a:t>Producto de seguro</a:t>
            </a:r>
            <a:endParaRPr lang="es-ES" sz="1600" b="1" i="1" dirty="0">
              <a:solidFill>
                <a:srgbClr val="000000"/>
              </a:solidFill>
              <a:latin typeface="Georgia" pitchFamily="18" charset="0"/>
            </a:endParaRPr>
          </a:p>
        </p:txBody>
      </p:sp>
      <p:sp>
        <p:nvSpPr>
          <p:cNvPr id="26" name="Rectangle 26"/>
          <p:cNvSpPr>
            <a:spLocks noChangeArrowheads="1"/>
          </p:cNvSpPr>
          <p:nvPr/>
        </p:nvSpPr>
        <p:spPr bwMode="gray">
          <a:xfrm>
            <a:off x="445567" y="2896096"/>
            <a:ext cx="2894003" cy="1314209"/>
          </a:xfrm>
          <a:prstGeom prst="rect">
            <a:avLst/>
          </a:prstGeom>
          <a:solidFill>
            <a:schemeClr val="accent6"/>
          </a:solidFill>
          <a:ln w="9525">
            <a:solidFill>
              <a:srgbClr val="FFFFFF"/>
            </a:solidFill>
            <a:miter lim="800000"/>
            <a:headEnd/>
            <a:tailEnd/>
          </a:ln>
        </p:spPr>
        <p:txBody>
          <a:bodyPr wrap="square" lIns="76956" tIns="76956" rIns="61565" bIns="76956" anchor="ctr"/>
          <a:lstStyle/>
          <a:p>
            <a:pPr defTabSz="685463">
              <a:spcBef>
                <a:spcPct val="20000"/>
              </a:spcBef>
            </a:pPr>
            <a:r>
              <a:rPr lang="es-ES" sz="1400" b="1" i="1" dirty="0" smtClean="0">
                <a:solidFill>
                  <a:srgbClr val="FFFFFF"/>
                </a:solidFill>
                <a:latin typeface="Georgia"/>
              </a:rPr>
              <a:t>IDD establece requisitos adicionales en caso de comercialización de productos de inversión basados en seguros</a:t>
            </a:r>
            <a:endParaRPr lang="es-ES" sz="1400" b="1" i="1" dirty="0">
              <a:solidFill>
                <a:srgbClr val="FFFFFF"/>
              </a:solidFill>
              <a:latin typeface="Georgia"/>
              <a:cs typeface="Arial" charset="0"/>
            </a:endParaRPr>
          </a:p>
        </p:txBody>
      </p:sp>
      <p:sp>
        <p:nvSpPr>
          <p:cNvPr id="9" name="CuadroTexto 8"/>
          <p:cNvSpPr txBox="1"/>
          <p:nvPr/>
        </p:nvSpPr>
        <p:spPr>
          <a:xfrm>
            <a:off x="6532584" y="2823763"/>
            <a:ext cx="216024" cy="914722"/>
          </a:xfrm>
          <a:prstGeom prst="rect">
            <a:avLst/>
          </a:prstGeom>
          <a:solidFill>
            <a:schemeClr val="bg1"/>
          </a:solidFill>
        </p:spPr>
        <p:txBody>
          <a:bodyPr wrap="square" lIns="0" tIns="0" rIns="0" bIns="0" rtlCol="0">
            <a:noAutofit/>
          </a:bodyPr>
          <a:lstStyle/>
          <a:p>
            <a:pPr indent="-274320" defTabSz="914400">
              <a:spcAft>
                <a:spcPts val="900"/>
              </a:spcAft>
            </a:pPr>
            <a:endParaRPr lang="es-ES" sz="2000" dirty="0" err="1" smtClean="0">
              <a:solidFill>
                <a:srgbClr val="000000"/>
              </a:solidFill>
              <a:latin typeface="Georgia" pitchFamily="18" charset="0"/>
            </a:endParaRPr>
          </a:p>
        </p:txBody>
      </p:sp>
      <p:sp>
        <p:nvSpPr>
          <p:cNvPr id="5" name="Marcador de pie de página 4"/>
          <p:cNvSpPr>
            <a:spLocks noGrp="1"/>
          </p:cNvSpPr>
          <p:nvPr>
            <p:ph type="ftr" sz="quarter" idx="3"/>
          </p:nvPr>
        </p:nvSpPr>
        <p:spPr/>
        <p:txBody>
          <a:bodyPr/>
          <a:lstStyle/>
          <a:p>
            <a:endParaRPr lang="es-ES" dirty="0">
              <a:solidFill>
                <a:srgbClr val="000000"/>
              </a:solidFill>
            </a:endParaRPr>
          </a:p>
        </p:txBody>
      </p:sp>
    </p:spTree>
    <p:extLst>
      <p:ext uri="{BB962C8B-B14F-4D97-AF65-F5344CB8AC3E}">
        <p14:creationId xmlns:p14="http://schemas.microsoft.com/office/powerpoint/2010/main" val="913428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5536" y="1412776"/>
            <a:ext cx="8077200" cy="2820074"/>
            <a:chOff x="533400" y="1809750"/>
            <a:chExt cx="8077200" cy="2820074"/>
          </a:xfrm>
        </p:grpSpPr>
        <p:sp>
          <p:nvSpPr>
            <p:cNvPr id="131074" name="Freeform 2"/>
            <p:cNvSpPr>
              <a:spLocks/>
            </p:cNvSpPr>
            <p:nvPr/>
          </p:nvSpPr>
          <p:spPr bwMode="auto">
            <a:xfrm>
              <a:off x="533400" y="1809750"/>
              <a:ext cx="8077200" cy="2784475"/>
            </a:xfrm>
            <a:custGeom>
              <a:avLst/>
              <a:gdLst>
                <a:gd name="T0" fmla="*/ 0 w 4800"/>
                <a:gd name="T1" fmla="*/ 2147483647 h 1719"/>
                <a:gd name="T2" fmla="*/ 2147483647 w 4800"/>
                <a:gd name="T3" fmla="*/ 2147483647 h 1719"/>
                <a:gd name="T4" fmla="*/ 2147483647 w 4800"/>
                <a:gd name="T5" fmla="*/ 2147483647 h 1719"/>
                <a:gd name="T6" fmla="*/ 2147483647 w 4800"/>
                <a:gd name="T7" fmla="*/ 2147483647 h 1719"/>
                <a:gd name="T8" fmla="*/ 2147483647 w 4800"/>
                <a:gd name="T9" fmla="*/ 2147483647 h 1719"/>
                <a:gd name="T10" fmla="*/ 2147483647 w 4800"/>
                <a:gd name="T11" fmla="*/ 2147483647 h 1719"/>
                <a:gd name="T12" fmla="*/ 2147483647 w 4800"/>
                <a:gd name="T13" fmla="*/ 2147483647 h 1719"/>
                <a:gd name="T14" fmla="*/ 2147483647 w 4800"/>
                <a:gd name="T15" fmla="*/ 2147483647 h 1719"/>
                <a:gd name="T16" fmla="*/ 2147483647 w 4800"/>
                <a:gd name="T17" fmla="*/ 2147483647 h 1719"/>
                <a:gd name="T18" fmla="*/ 2147483647 w 4800"/>
                <a:gd name="T19" fmla="*/ 2147483647 h 1719"/>
                <a:gd name="T20" fmla="*/ 2147483647 w 4800"/>
                <a:gd name="T21" fmla="*/ 2147483647 h 1719"/>
                <a:gd name="T22" fmla="*/ 2147483647 w 4800"/>
                <a:gd name="T23" fmla="*/ 2147483647 h 1719"/>
                <a:gd name="T24" fmla="*/ 2147483647 w 4800"/>
                <a:gd name="T25" fmla="*/ 0 h 1719"/>
                <a:gd name="T26" fmla="*/ 2147483647 w 4800"/>
                <a:gd name="T27" fmla="*/ 0 h 17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0"/>
                <a:gd name="T43" fmla="*/ 0 h 1719"/>
                <a:gd name="T44" fmla="*/ 4800 w 4800"/>
                <a:gd name="T45" fmla="*/ 1719 h 17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0" h="1719">
                  <a:moveTo>
                    <a:pt x="0" y="1719"/>
                  </a:moveTo>
                  <a:lnTo>
                    <a:pt x="288" y="1719"/>
                  </a:lnTo>
                  <a:lnTo>
                    <a:pt x="288" y="1415"/>
                  </a:lnTo>
                  <a:lnTo>
                    <a:pt x="1040" y="1415"/>
                  </a:lnTo>
                  <a:lnTo>
                    <a:pt x="1040" y="1144"/>
                  </a:lnTo>
                  <a:lnTo>
                    <a:pt x="1800" y="1144"/>
                  </a:lnTo>
                  <a:lnTo>
                    <a:pt x="1800" y="848"/>
                  </a:lnTo>
                  <a:lnTo>
                    <a:pt x="2544" y="848"/>
                  </a:lnTo>
                  <a:lnTo>
                    <a:pt x="2544" y="560"/>
                  </a:lnTo>
                  <a:lnTo>
                    <a:pt x="3304" y="560"/>
                  </a:lnTo>
                  <a:lnTo>
                    <a:pt x="3304" y="280"/>
                  </a:lnTo>
                  <a:lnTo>
                    <a:pt x="4048" y="280"/>
                  </a:lnTo>
                  <a:lnTo>
                    <a:pt x="4048" y="0"/>
                  </a:lnTo>
                  <a:lnTo>
                    <a:pt x="4800" y="0"/>
                  </a:lnTo>
                </a:path>
              </a:pathLst>
            </a:custGeom>
            <a:noFill/>
            <a:ln w="28575" cap="flat" cmpd="sng">
              <a:solidFill>
                <a:srgbClr val="C00000"/>
              </a:solidFill>
              <a:prstDash val="solid"/>
              <a:round/>
              <a:headEnd/>
              <a:tailEnd/>
            </a:ln>
          </p:spPr>
          <p:txBody>
            <a:bodyPr wrap="none" lIns="0" tIns="0" rIns="0" bIns="0"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31075" name="Rectangle 3"/>
            <p:cNvSpPr>
              <a:spLocks noChangeArrowheads="1"/>
            </p:cNvSpPr>
            <p:nvPr/>
          </p:nvSpPr>
          <p:spPr bwMode="auto">
            <a:xfrm>
              <a:off x="1108821" y="4198937"/>
              <a:ext cx="1158924" cy="430887"/>
            </a:xfrm>
            <a:prstGeom prst="rect">
              <a:avLst/>
            </a:prstGeom>
            <a:noFill/>
            <a:ln w="9525" algn="ctr">
              <a:noFill/>
              <a:miter lim="800000"/>
              <a:headEnd/>
              <a:tailEnd/>
            </a:ln>
          </p:spPr>
          <p:txBody>
            <a:bodyPr wrap="square" lIns="0" tIns="0" rIns="0" bIns="0" anchor="t" anchorCtr="0">
              <a:spAutoFit/>
            </a:bodyPr>
            <a:lstStyle/>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Diseño</a:t>
              </a:r>
              <a:r>
                <a:rPr kumimoji="0" lang="en-US" sz="1400" b="1" i="0" u="none" strike="noStrike" kern="1200" cap="none" spc="0" normalizeH="0" baseline="0" noProof="0" dirty="0" smtClean="0">
                  <a:ln>
                    <a:noFill/>
                  </a:ln>
                  <a:solidFill>
                    <a:srgbClr val="C00000"/>
                  </a:solidFill>
                  <a:effectLst/>
                  <a:uLnTx/>
                  <a:uFillTx/>
                  <a:latin typeface="Georgia"/>
                  <a:ea typeface="+mn-ea"/>
                  <a:cs typeface="+mn-cs"/>
                </a:rPr>
                <a:t> del </a:t>
              </a: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producto</a:t>
              </a:r>
              <a:endParaRPr kumimoji="0" lang="en-US" sz="1400" b="1" i="0" u="none" strike="noStrike" kern="1200" cap="none" spc="0" normalizeH="0" baseline="0" noProof="0" dirty="0">
                <a:ln>
                  <a:noFill/>
                </a:ln>
                <a:solidFill>
                  <a:srgbClr val="C00000"/>
                </a:solidFill>
                <a:effectLst/>
                <a:uLnTx/>
                <a:uFillTx/>
                <a:latin typeface="Georgia"/>
                <a:ea typeface="+mn-ea"/>
                <a:cs typeface="+mn-cs"/>
              </a:endParaRPr>
            </a:p>
          </p:txBody>
        </p:sp>
        <p:sp>
          <p:nvSpPr>
            <p:cNvPr id="131076" name="Rectangle 4"/>
            <p:cNvSpPr>
              <a:spLocks noChangeArrowheads="1"/>
            </p:cNvSpPr>
            <p:nvPr/>
          </p:nvSpPr>
          <p:spPr bwMode="auto">
            <a:xfrm>
              <a:off x="2383605" y="3756170"/>
              <a:ext cx="1334769" cy="430887"/>
            </a:xfrm>
            <a:prstGeom prst="rect">
              <a:avLst/>
            </a:prstGeom>
            <a:noFill/>
            <a:ln w="9525" algn="ctr">
              <a:noFill/>
              <a:miter lim="800000"/>
              <a:headEnd/>
              <a:tailEnd/>
            </a:ln>
          </p:spPr>
          <p:txBody>
            <a:bodyPr wrap="square" lIns="0" tIns="0" rIns="0" bIns="0" anchor="t" anchorCtr="0">
              <a:spAutoFit/>
            </a:bodyPr>
            <a:lstStyle/>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Definición</a:t>
              </a:r>
              <a:r>
                <a:rPr kumimoji="0" lang="en-US" sz="1400" b="1" i="0" u="none" strike="noStrike" kern="1200" cap="none" spc="0" normalizeH="0" baseline="0" noProof="0" dirty="0" smtClean="0">
                  <a:ln>
                    <a:noFill/>
                  </a:ln>
                  <a:solidFill>
                    <a:srgbClr val="C00000"/>
                  </a:solidFill>
                  <a:effectLst/>
                  <a:uLnTx/>
                  <a:uFillTx/>
                  <a:latin typeface="Georgia"/>
                  <a:ea typeface="+mn-ea"/>
                  <a:cs typeface="+mn-cs"/>
                </a:rPr>
                <a:t> del Target Market</a:t>
              </a:r>
              <a:endParaRPr kumimoji="0" lang="en-US" sz="1400" b="1" i="0" u="none" strike="noStrike" kern="1200" cap="none" spc="0" normalizeH="0" baseline="0" noProof="0" dirty="0">
                <a:ln>
                  <a:noFill/>
                </a:ln>
                <a:solidFill>
                  <a:srgbClr val="C00000"/>
                </a:solidFill>
                <a:effectLst/>
                <a:uLnTx/>
                <a:uFillTx/>
                <a:latin typeface="Georgia"/>
                <a:ea typeface="+mn-ea"/>
                <a:cs typeface="+mn-cs"/>
              </a:endParaRPr>
            </a:p>
          </p:txBody>
        </p:sp>
        <p:sp>
          <p:nvSpPr>
            <p:cNvPr id="131077" name="Rectangle 5"/>
            <p:cNvSpPr>
              <a:spLocks noChangeArrowheads="1"/>
            </p:cNvSpPr>
            <p:nvPr/>
          </p:nvSpPr>
          <p:spPr bwMode="auto">
            <a:xfrm>
              <a:off x="3654804" y="3248938"/>
              <a:ext cx="1315430" cy="430887"/>
            </a:xfrm>
            <a:prstGeom prst="rect">
              <a:avLst/>
            </a:prstGeom>
            <a:noFill/>
            <a:ln w="9525">
              <a:noFill/>
              <a:miter lim="800000"/>
              <a:headEnd/>
              <a:tailEnd/>
            </a:ln>
          </p:spPr>
          <p:txBody>
            <a:bodyPr wrap="square" lIns="0" tIns="0" rIns="0" bIns="0" anchor="t" anchorCtr="0">
              <a:spAutoFit/>
            </a:bodyPr>
            <a:lstStyle/>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Pruebas</a:t>
              </a:r>
              <a:r>
                <a:rPr kumimoji="0" lang="en-US" sz="1400" b="1" i="0" u="none" strike="noStrike" kern="1200" cap="none" spc="0" normalizeH="0" baseline="0" noProof="0" dirty="0" smtClean="0">
                  <a:ln>
                    <a:noFill/>
                  </a:ln>
                  <a:solidFill>
                    <a:srgbClr val="C00000"/>
                  </a:solidFill>
                  <a:effectLst/>
                  <a:uLnTx/>
                  <a:uFillTx/>
                  <a:latin typeface="Georgia"/>
                  <a:ea typeface="+mn-ea"/>
                  <a:cs typeface="+mn-cs"/>
                </a:rPr>
                <a:t> pre-</a:t>
              </a: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lanzamiento</a:t>
              </a:r>
              <a:endParaRPr kumimoji="0" lang="en-US" sz="1400" b="1" i="0" u="none" strike="noStrike" kern="1200" cap="none" spc="0" normalizeH="0" baseline="0" noProof="0" dirty="0">
                <a:ln>
                  <a:noFill/>
                </a:ln>
                <a:solidFill>
                  <a:srgbClr val="C00000"/>
                </a:solidFill>
                <a:effectLst/>
                <a:uLnTx/>
                <a:uFillTx/>
                <a:latin typeface="Georgia"/>
                <a:ea typeface="+mn-ea"/>
                <a:cs typeface="+mn-cs"/>
              </a:endParaRPr>
            </a:p>
          </p:txBody>
        </p:sp>
        <p:sp>
          <p:nvSpPr>
            <p:cNvPr id="131078" name="Rectangle 6"/>
            <p:cNvSpPr>
              <a:spLocks noChangeArrowheads="1"/>
            </p:cNvSpPr>
            <p:nvPr/>
          </p:nvSpPr>
          <p:spPr bwMode="auto">
            <a:xfrm>
              <a:off x="4906212" y="2788371"/>
              <a:ext cx="1222512" cy="430887"/>
            </a:xfrm>
            <a:prstGeom prst="rect">
              <a:avLst/>
            </a:prstGeom>
            <a:noFill/>
            <a:ln w="9525" algn="ctr">
              <a:noFill/>
              <a:miter lim="800000"/>
              <a:headEnd/>
              <a:tailEnd/>
            </a:ln>
          </p:spPr>
          <p:txBody>
            <a:bodyPr wrap="square" lIns="0" tIns="0" rIns="0" bIns="0" anchor="t" anchorCtr="0">
              <a:spAutoFit/>
            </a:bodyPr>
            <a:lstStyle/>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Información</a:t>
              </a:r>
              <a:r>
                <a:rPr kumimoji="0" lang="en-US" sz="1400" b="1" i="0" u="none" strike="noStrike" kern="1200" cap="none" spc="0" normalizeH="0" baseline="0" noProof="0" dirty="0" smtClean="0">
                  <a:ln>
                    <a:noFill/>
                  </a:ln>
                  <a:solidFill>
                    <a:srgbClr val="C00000"/>
                  </a:solidFill>
                  <a:effectLst/>
                  <a:uLnTx/>
                  <a:uFillTx/>
                  <a:latin typeface="Georgia"/>
                  <a:ea typeface="+mn-ea"/>
                  <a:cs typeface="+mn-cs"/>
                </a:rPr>
                <a:t> al </a:t>
              </a: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mediador</a:t>
              </a:r>
              <a:endParaRPr kumimoji="0" lang="en-US" sz="1400" b="1" i="0" u="none" strike="noStrike" kern="1200" cap="none" spc="0" normalizeH="0" baseline="0" noProof="0" dirty="0">
                <a:ln>
                  <a:noFill/>
                </a:ln>
                <a:solidFill>
                  <a:srgbClr val="C00000"/>
                </a:solidFill>
                <a:effectLst/>
                <a:uLnTx/>
                <a:uFillTx/>
                <a:latin typeface="Georgia"/>
                <a:ea typeface="+mn-ea"/>
                <a:cs typeface="+mn-cs"/>
              </a:endParaRPr>
            </a:p>
          </p:txBody>
        </p:sp>
        <p:sp>
          <p:nvSpPr>
            <p:cNvPr id="131080" name="Rectangle 8"/>
            <p:cNvSpPr>
              <a:spLocks noChangeArrowheads="1"/>
            </p:cNvSpPr>
            <p:nvPr/>
          </p:nvSpPr>
          <p:spPr bwMode="auto">
            <a:xfrm>
              <a:off x="6165964" y="2344498"/>
              <a:ext cx="1420261" cy="430887"/>
            </a:xfrm>
            <a:prstGeom prst="rect">
              <a:avLst/>
            </a:prstGeom>
            <a:noFill/>
            <a:ln w="9525">
              <a:noFill/>
              <a:miter lim="800000"/>
              <a:headEnd/>
              <a:tailEnd/>
            </a:ln>
          </p:spPr>
          <p:txBody>
            <a:bodyPr wrap="none" lIns="0" tIns="0" rIns="0" bIns="0" anchor="t" anchorCtr="0">
              <a:spAutoFit/>
            </a:bodyPr>
            <a:lstStyle/>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Indicadores</a:t>
              </a:r>
              <a:r>
                <a:rPr kumimoji="0" lang="en-US" sz="1400" b="1" i="0" u="none" strike="noStrike" kern="1200" cap="none" spc="0" normalizeH="0" baseline="0" noProof="0" dirty="0" smtClean="0">
                  <a:ln>
                    <a:noFill/>
                  </a:ln>
                  <a:solidFill>
                    <a:srgbClr val="C00000"/>
                  </a:solidFill>
                  <a:effectLst/>
                  <a:uLnTx/>
                  <a:uFillTx/>
                  <a:latin typeface="Georgia"/>
                  <a:ea typeface="+mn-ea"/>
                  <a:cs typeface="+mn-cs"/>
                </a:rPr>
                <a:t> de </a:t>
              </a:r>
            </a:p>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seguimiento</a:t>
              </a:r>
              <a:endParaRPr kumimoji="0" lang="en-US" sz="1400" b="1" i="0" u="none" strike="noStrike" kern="1200" cap="none" spc="0" normalizeH="0" baseline="0" noProof="0" dirty="0">
                <a:ln>
                  <a:noFill/>
                </a:ln>
                <a:solidFill>
                  <a:srgbClr val="C00000"/>
                </a:solidFill>
                <a:effectLst/>
                <a:uLnTx/>
                <a:uFillTx/>
                <a:latin typeface="Georgia"/>
                <a:ea typeface="+mn-ea"/>
                <a:cs typeface="+mn-cs"/>
              </a:endParaRPr>
            </a:p>
          </p:txBody>
        </p:sp>
      </p:grpSp>
      <p:pic>
        <p:nvPicPr>
          <p:cNvPr id="5" name="Imagen 4"/>
          <p:cNvPicPr>
            <a:picLocks noChangeAspect="1"/>
          </p:cNvPicPr>
          <p:nvPr/>
        </p:nvPicPr>
        <p:blipFill rotWithShape="1">
          <a:blip r:embed="rId3"/>
          <a:srcRect l="49213" t="55600" r="27332" b="20601"/>
          <a:stretch/>
        </p:blipFill>
        <p:spPr>
          <a:xfrm>
            <a:off x="3614417" y="4352387"/>
            <a:ext cx="4353566" cy="2484793"/>
          </a:xfrm>
          <a:prstGeom prst="rect">
            <a:avLst/>
          </a:prstGeom>
        </p:spPr>
      </p:pic>
      <p:sp>
        <p:nvSpPr>
          <p:cNvPr id="21" name="Rectangle 7"/>
          <p:cNvSpPr>
            <a:spLocks noChangeArrowheads="1"/>
          </p:cNvSpPr>
          <p:nvPr/>
        </p:nvSpPr>
        <p:spPr bwMode="auto">
          <a:xfrm flipH="1">
            <a:off x="3697594" y="4713043"/>
            <a:ext cx="1398085" cy="430887"/>
          </a:xfrm>
          <a:prstGeom prst="rect">
            <a:avLst/>
          </a:prstGeom>
          <a:noFill/>
          <a:ln w="9525">
            <a:noFill/>
            <a:miter lim="800000"/>
            <a:headEnd/>
            <a:tailEnd/>
          </a:ln>
        </p:spPr>
        <p:txBody>
          <a:bodyPr wrap="square" lIns="0" tIns="0" rIns="0" bIns="0" anchor="t" anchorCtr="0">
            <a:spAutoFit/>
          </a:bodyPr>
          <a:lstStyle/>
          <a:p>
            <a:pPr marL="0" marR="0" lvl="0" indent="0" algn="r"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Aprobación</a:t>
            </a:r>
            <a:r>
              <a:rPr kumimoji="0" lang="en-US" sz="1400" b="1" i="0" u="none" strike="noStrike" kern="1200" cap="none" spc="0" normalizeH="0" baseline="0" noProof="0" dirty="0" smtClean="0">
                <a:ln>
                  <a:noFill/>
                </a:ln>
                <a:solidFill>
                  <a:srgbClr val="DC6900"/>
                </a:solidFill>
                <a:effectLst/>
                <a:uLnTx/>
                <a:uFillTx/>
                <a:latin typeface="Georgia"/>
                <a:ea typeface="+mn-ea"/>
                <a:cs typeface="+mn-cs"/>
              </a:rPr>
              <a:t> de la </a:t>
            </a: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distribución</a:t>
            </a:r>
            <a:endParaRPr kumimoji="0" lang="en-US" sz="1400" b="1" i="0" u="none" strike="noStrike" kern="1200" cap="none" spc="0" normalizeH="0" baseline="0" noProof="0" dirty="0">
              <a:ln>
                <a:noFill/>
              </a:ln>
              <a:solidFill>
                <a:srgbClr val="DC6900"/>
              </a:solidFill>
              <a:effectLst/>
              <a:uLnTx/>
              <a:uFillTx/>
              <a:latin typeface="Georgia"/>
              <a:ea typeface="+mn-ea"/>
              <a:cs typeface="+mn-cs"/>
            </a:endParaRPr>
          </a:p>
        </p:txBody>
      </p:sp>
      <p:sp>
        <p:nvSpPr>
          <p:cNvPr id="23" name="Rectangle 7"/>
          <p:cNvSpPr>
            <a:spLocks noChangeArrowheads="1"/>
          </p:cNvSpPr>
          <p:nvPr/>
        </p:nvSpPr>
        <p:spPr bwMode="auto">
          <a:xfrm flipH="1">
            <a:off x="4998199" y="5232530"/>
            <a:ext cx="1494309" cy="646331"/>
          </a:xfrm>
          <a:prstGeom prst="rect">
            <a:avLst/>
          </a:prstGeom>
          <a:noFill/>
          <a:ln w="9525">
            <a:noFill/>
            <a:miter lim="800000"/>
            <a:headEnd/>
            <a:tailEnd/>
          </a:ln>
        </p:spPr>
        <p:txBody>
          <a:bodyPr wrap="square" lIns="0" tIns="0" rIns="0" bIns="0" anchor="t" anchorCtr="0">
            <a:spAutoFit/>
          </a:bodyPr>
          <a:lstStyle/>
          <a:p>
            <a:pPr marL="0" marR="0" lvl="0" indent="0" algn="r"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Consenso</a:t>
            </a:r>
            <a:r>
              <a:rPr kumimoji="0" lang="en-US" sz="1400" b="1" i="0" u="none" strike="noStrike" kern="1200" cap="none" spc="0" normalizeH="0" baseline="0" noProof="0" dirty="0" smtClean="0">
                <a:ln>
                  <a:noFill/>
                </a:ln>
                <a:solidFill>
                  <a:srgbClr val="DC6900"/>
                </a:solidFill>
                <a:effectLst/>
                <a:uLnTx/>
                <a:uFillTx/>
                <a:latin typeface="Georgia"/>
                <a:ea typeface="+mn-ea"/>
                <a:cs typeface="+mn-cs"/>
              </a:rPr>
              <a:t> de la </a:t>
            </a: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estrategia</a:t>
            </a:r>
            <a:r>
              <a:rPr kumimoji="0" lang="en-US" sz="1400" b="1" i="0" u="none" strike="noStrike" kern="1200" cap="none" spc="0" normalizeH="0" baseline="0" noProof="0" dirty="0" smtClean="0">
                <a:ln>
                  <a:noFill/>
                </a:ln>
                <a:solidFill>
                  <a:srgbClr val="DC6900"/>
                </a:solidFill>
                <a:effectLst/>
                <a:uLnTx/>
                <a:uFillTx/>
                <a:latin typeface="Georgia"/>
                <a:ea typeface="+mn-ea"/>
                <a:cs typeface="+mn-cs"/>
              </a:rPr>
              <a:t> de </a:t>
            </a: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distribución</a:t>
            </a:r>
            <a:endParaRPr kumimoji="0" lang="en-US" sz="1400" b="1" i="0" u="none" strike="noStrike" kern="1200" cap="none" spc="0" normalizeH="0" baseline="0" noProof="0" dirty="0">
              <a:ln>
                <a:noFill/>
              </a:ln>
              <a:solidFill>
                <a:srgbClr val="DC6900"/>
              </a:solidFill>
              <a:effectLst/>
              <a:uLnTx/>
              <a:uFillTx/>
              <a:latin typeface="Georgia"/>
              <a:ea typeface="+mn-ea"/>
              <a:cs typeface="+mn-cs"/>
            </a:endParaRPr>
          </a:p>
        </p:txBody>
      </p:sp>
      <p:sp>
        <p:nvSpPr>
          <p:cNvPr id="24" name="Rectangle 7"/>
          <p:cNvSpPr>
            <a:spLocks noChangeArrowheads="1"/>
          </p:cNvSpPr>
          <p:nvPr/>
        </p:nvSpPr>
        <p:spPr bwMode="auto">
          <a:xfrm flipH="1">
            <a:off x="6451809" y="5729016"/>
            <a:ext cx="1494309" cy="430887"/>
          </a:xfrm>
          <a:prstGeom prst="rect">
            <a:avLst/>
          </a:prstGeom>
          <a:noFill/>
          <a:ln w="9525">
            <a:noFill/>
            <a:miter lim="800000"/>
            <a:headEnd/>
            <a:tailEnd/>
          </a:ln>
        </p:spPr>
        <p:txBody>
          <a:bodyPr wrap="square" lIns="0" tIns="0" rIns="0" bIns="0" anchor="t" anchorCtr="0">
            <a:spAutoFit/>
          </a:bodyPr>
          <a:lstStyle/>
          <a:p>
            <a:pPr marL="0" marR="0" lvl="0" indent="0" algn="r"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smtClean="0">
                <a:ln>
                  <a:noFill/>
                </a:ln>
                <a:solidFill>
                  <a:srgbClr val="DC6900"/>
                </a:solidFill>
                <a:effectLst/>
                <a:uLnTx/>
                <a:uFillTx/>
                <a:latin typeface="Georgia"/>
                <a:ea typeface="+mn-ea"/>
                <a:cs typeface="+mn-cs"/>
              </a:rPr>
              <a:t>Feedback a la </a:t>
            </a: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fábrica</a:t>
            </a:r>
            <a:endParaRPr kumimoji="0" lang="en-US" sz="1400" b="1" i="0" u="none" strike="noStrike" kern="1200" cap="none" spc="0" normalizeH="0" baseline="0" noProof="0" dirty="0">
              <a:ln>
                <a:noFill/>
              </a:ln>
              <a:solidFill>
                <a:srgbClr val="DC6900"/>
              </a:solidFill>
              <a:effectLst/>
              <a:uLnTx/>
              <a:uFillTx/>
              <a:latin typeface="Georgia"/>
              <a:ea typeface="+mn-ea"/>
              <a:cs typeface="+mn-cs"/>
            </a:endParaRPr>
          </a:p>
        </p:txBody>
      </p:sp>
      <p:grpSp>
        <p:nvGrpSpPr>
          <p:cNvPr id="12" name="Grupo 11"/>
          <p:cNvGrpSpPr/>
          <p:nvPr/>
        </p:nvGrpSpPr>
        <p:grpSpPr>
          <a:xfrm>
            <a:off x="4211960" y="2822284"/>
            <a:ext cx="1700883" cy="1827176"/>
            <a:chOff x="4067944" y="2610093"/>
            <a:chExt cx="1723256" cy="1466979"/>
          </a:xfrm>
        </p:grpSpPr>
        <p:cxnSp>
          <p:nvCxnSpPr>
            <p:cNvPr id="7" name="Conector recto 6"/>
            <p:cNvCxnSpPr/>
            <p:nvPr/>
          </p:nvCxnSpPr>
          <p:spPr>
            <a:xfrm flipV="1">
              <a:off x="4067944" y="3872670"/>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V="1">
              <a:off x="4659735" y="3453336"/>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4355976" y="3657738"/>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V="1">
              <a:off x="5202282" y="3031607"/>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5487583" y="2814495"/>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4067944" y="3872670"/>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355976" y="3657738"/>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4917936" y="3248934"/>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4659735" y="3453336"/>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4914250" y="3236009"/>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5202282" y="3031607"/>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5503168" y="2814495"/>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V="1">
              <a:off x="5791200" y="2610093"/>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upo 42"/>
          <p:cNvGrpSpPr/>
          <p:nvPr/>
        </p:nvGrpSpPr>
        <p:grpSpPr>
          <a:xfrm flipH="1">
            <a:off x="6155384" y="2440291"/>
            <a:ext cx="1720905" cy="3244282"/>
            <a:chOff x="4067944" y="2610093"/>
            <a:chExt cx="1723256" cy="1466979"/>
          </a:xfrm>
        </p:grpSpPr>
        <p:cxnSp>
          <p:nvCxnSpPr>
            <p:cNvPr id="44" name="Conector recto 43"/>
            <p:cNvCxnSpPr/>
            <p:nvPr/>
          </p:nvCxnSpPr>
          <p:spPr>
            <a:xfrm flipV="1">
              <a:off x="4067944" y="3872670"/>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flipV="1">
              <a:off x="4659735" y="3453336"/>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4355976" y="3657738"/>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V="1">
              <a:off x="5202282" y="3031607"/>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V="1">
              <a:off x="5487583" y="2814495"/>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4067944" y="3872670"/>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4355976" y="3657738"/>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V="1">
              <a:off x="4917936" y="3248934"/>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4659735" y="3453336"/>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4914250" y="3236009"/>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5202282" y="3031607"/>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5503168" y="2814495"/>
              <a:ext cx="288032"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flipV="1">
              <a:off x="5791200" y="2610093"/>
              <a:ext cx="0" cy="2044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5" name="Conector recto de flecha 24"/>
          <p:cNvCxnSpPr/>
          <p:nvPr/>
        </p:nvCxnSpPr>
        <p:spPr>
          <a:xfrm flipH="1">
            <a:off x="4368117" y="3168978"/>
            <a:ext cx="653929" cy="72642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p:nvPr/>
        </p:nvCxnSpPr>
        <p:spPr>
          <a:xfrm flipH="1" flipV="1">
            <a:off x="7141486" y="3507354"/>
            <a:ext cx="470481" cy="88780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8"/>
          <p:cNvSpPr>
            <a:spLocks noChangeArrowheads="1"/>
          </p:cNvSpPr>
          <p:nvPr/>
        </p:nvSpPr>
        <p:spPr bwMode="auto">
          <a:xfrm>
            <a:off x="7301013" y="1481398"/>
            <a:ext cx="1171724" cy="430887"/>
          </a:xfrm>
          <a:prstGeom prst="rect">
            <a:avLst/>
          </a:prstGeom>
          <a:noFill/>
          <a:ln w="9525">
            <a:noFill/>
            <a:miter lim="800000"/>
            <a:headEnd/>
            <a:tailEnd/>
          </a:ln>
        </p:spPr>
        <p:txBody>
          <a:bodyPr wrap="square" lIns="0" tIns="0" rIns="0" bIns="0" anchor="t" anchorCtr="0">
            <a:spAutoFit/>
          </a:bodyPr>
          <a:lstStyle/>
          <a:p>
            <a:pPr marL="0" marR="0" lvl="0" indent="0" algn="l" defTabSz="893763"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Medidas</a:t>
            </a:r>
            <a:r>
              <a:rPr kumimoji="0" lang="en-US" sz="1400" b="1" i="0" u="none" strike="noStrike" kern="1200" cap="none" spc="0" normalizeH="0" baseline="0" noProof="0" dirty="0" smtClean="0">
                <a:ln>
                  <a:noFill/>
                </a:ln>
                <a:solidFill>
                  <a:srgbClr val="C00000"/>
                </a:solidFill>
                <a:effectLst/>
                <a:uLnTx/>
                <a:uFillTx/>
                <a:latin typeface="Georgia"/>
                <a:ea typeface="+mn-ea"/>
                <a:cs typeface="+mn-cs"/>
              </a:rPr>
              <a:t> de </a:t>
            </a: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actuación</a:t>
            </a:r>
            <a:endParaRPr kumimoji="0" lang="en-US" sz="1400" b="1" i="0" u="none" strike="noStrike" kern="1200" cap="none" spc="0" normalizeH="0" baseline="0" noProof="0" dirty="0">
              <a:ln>
                <a:noFill/>
              </a:ln>
              <a:solidFill>
                <a:srgbClr val="C00000"/>
              </a:solidFill>
              <a:effectLst/>
              <a:uLnTx/>
              <a:uFillTx/>
              <a:latin typeface="Georgia"/>
              <a:ea typeface="+mn-ea"/>
              <a:cs typeface="+mn-cs"/>
            </a:endParaRPr>
          </a:p>
        </p:txBody>
      </p:sp>
      <p:sp>
        <p:nvSpPr>
          <p:cNvPr id="65" name="Freeform 92"/>
          <p:cNvSpPr>
            <a:spLocks noEditPoints="1"/>
          </p:cNvSpPr>
          <p:nvPr/>
        </p:nvSpPr>
        <p:spPr bwMode="auto">
          <a:xfrm>
            <a:off x="467613" y="3789040"/>
            <a:ext cx="88900" cy="88900"/>
          </a:xfrm>
          <a:custGeom>
            <a:avLst/>
            <a:gdLst>
              <a:gd name="T0" fmla="*/ 275 w 551"/>
              <a:gd name="T1" fmla="*/ 549 h 549"/>
              <a:gd name="T2" fmla="*/ 277 w 551"/>
              <a:gd name="T3" fmla="*/ 549 h 549"/>
              <a:gd name="T4" fmla="*/ 551 w 551"/>
              <a:gd name="T5" fmla="*/ 276 h 549"/>
              <a:gd name="T6" fmla="*/ 542 w 551"/>
              <a:gd name="T7" fmla="*/ 206 h 549"/>
              <a:gd name="T8" fmla="*/ 277 w 551"/>
              <a:gd name="T9" fmla="*/ 1 h 549"/>
              <a:gd name="T10" fmla="*/ 274 w 551"/>
              <a:gd name="T11" fmla="*/ 1 h 549"/>
              <a:gd name="T12" fmla="*/ 0 w 551"/>
              <a:gd name="T13" fmla="*/ 274 h 549"/>
              <a:gd name="T14" fmla="*/ 9 w 551"/>
              <a:gd name="T15" fmla="*/ 344 h 549"/>
              <a:gd name="T16" fmla="*/ 275 w 551"/>
              <a:gd name="T17" fmla="*/ 549 h 549"/>
              <a:gd name="T18" fmla="*/ 275 w 551"/>
              <a:gd name="T19" fmla="*/ 549 h 549"/>
              <a:gd name="T20" fmla="*/ 275 w 551"/>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549">
                <a:moveTo>
                  <a:pt x="275" y="549"/>
                </a:moveTo>
                <a:cubicBezTo>
                  <a:pt x="277" y="549"/>
                  <a:pt x="277" y="549"/>
                  <a:pt x="277" y="549"/>
                </a:cubicBezTo>
                <a:cubicBezTo>
                  <a:pt x="428" y="549"/>
                  <a:pt x="551" y="427"/>
                  <a:pt x="551" y="276"/>
                </a:cubicBezTo>
                <a:cubicBezTo>
                  <a:pt x="551" y="252"/>
                  <a:pt x="548" y="228"/>
                  <a:pt x="542" y="206"/>
                </a:cubicBezTo>
                <a:cubicBezTo>
                  <a:pt x="512" y="88"/>
                  <a:pt x="404" y="1"/>
                  <a:pt x="277" y="1"/>
                </a:cubicBezTo>
                <a:cubicBezTo>
                  <a:pt x="274" y="1"/>
                  <a:pt x="274" y="1"/>
                  <a:pt x="274" y="1"/>
                </a:cubicBezTo>
                <a:cubicBezTo>
                  <a:pt x="123" y="0"/>
                  <a:pt x="0" y="123"/>
                  <a:pt x="0" y="274"/>
                </a:cubicBezTo>
                <a:cubicBezTo>
                  <a:pt x="0" y="298"/>
                  <a:pt x="4" y="322"/>
                  <a:pt x="9" y="344"/>
                </a:cubicBezTo>
                <a:cubicBezTo>
                  <a:pt x="40" y="462"/>
                  <a:pt x="147" y="549"/>
                  <a:pt x="275" y="549"/>
                </a:cubicBezTo>
                <a:close/>
                <a:moveTo>
                  <a:pt x="275" y="549"/>
                </a:moveTo>
                <a:cubicBezTo>
                  <a:pt x="275" y="549"/>
                  <a:pt x="275" y="549"/>
                  <a:pt x="275" y="549"/>
                </a:cubicBezTo>
              </a:path>
            </a:pathLst>
          </a:custGeom>
          <a:solidFill>
            <a:srgbClr val="C00000"/>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eorgia"/>
              <a:ea typeface="+mn-ea"/>
              <a:cs typeface="+mn-cs"/>
            </a:endParaRPr>
          </a:p>
        </p:txBody>
      </p:sp>
      <p:sp>
        <p:nvSpPr>
          <p:cNvPr id="66" name="Freeform 93"/>
          <p:cNvSpPr>
            <a:spLocks noEditPoints="1"/>
          </p:cNvSpPr>
          <p:nvPr/>
        </p:nvSpPr>
        <p:spPr bwMode="auto">
          <a:xfrm>
            <a:off x="441249" y="3896539"/>
            <a:ext cx="155575" cy="300037"/>
          </a:xfrm>
          <a:custGeom>
            <a:avLst/>
            <a:gdLst>
              <a:gd name="T0" fmla="*/ 765 w 954"/>
              <a:gd name="T1" fmla="*/ 0 h 1854"/>
              <a:gd name="T2" fmla="*/ 697 w 954"/>
              <a:gd name="T3" fmla="*/ 0 h 1854"/>
              <a:gd name="T4" fmla="*/ 628 w 954"/>
              <a:gd name="T5" fmla="*/ 342 h 1854"/>
              <a:gd name="T6" fmla="*/ 547 w 954"/>
              <a:gd name="T7" fmla="*/ 342 h 1854"/>
              <a:gd name="T8" fmla="*/ 526 w 954"/>
              <a:gd name="T9" fmla="*/ 113 h 1854"/>
              <a:gd name="T10" fmla="*/ 564 w 954"/>
              <a:gd name="T11" fmla="*/ 11 h 1854"/>
              <a:gd name="T12" fmla="*/ 568 w 954"/>
              <a:gd name="T13" fmla="*/ 2 h 1854"/>
              <a:gd name="T14" fmla="*/ 567 w 954"/>
              <a:gd name="T15" fmla="*/ 2 h 1854"/>
              <a:gd name="T16" fmla="*/ 568 w 954"/>
              <a:gd name="T17" fmla="*/ 0 h 1854"/>
              <a:gd name="T18" fmla="*/ 385 w 954"/>
              <a:gd name="T19" fmla="*/ 0 h 1854"/>
              <a:gd name="T20" fmla="*/ 386 w 954"/>
              <a:gd name="T21" fmla="*/ 2 h 1854"/>
              <a:gd name="T22" fmla="*/ 386 w 954"/>
              <a:gd name="T23" fmla="*/ 2 h 1854"/>
              <a:gd name="T24" fmla="*/ 390 w 954"/>
              <a:gd name="T25" fmla="*/ 11 h 1854"/>
              <a:gd name="T26" fmla="*/ 425 w 954"/>
              <a:gd name="T27" fmla="*/ 99 h 1854"/>
              <a:gd name="T28" fmla="*/ 427 w 954"/>
              <a:gd name="T29" fmla="*/ 112 h 1854"/>
              <a:gd name="T30" fmla="*/ 406 w 954"/>
              <a:gd name="T31" fmla="*/ 342 h 1854"/>
              <a:gd name="T32" fmla="*/ 325 w 954"/>
              <a:gd name="T33" fmla="*/ 342 h 1854"/>
              <a:gd name="T34" fmla="*/ 257 w 954"/>
              <a:gd name="T35" fmla="*/ 1 h 1854"/>
              <a:gd name="T36" fmla="*/ 188 w 954"/>
              <a:gd name="T37" fmla="*/ 1 h 1854"/>
              <a:gd name="T38" fmla="*/ 0 w 954"/>
              <a:gd name="T39" fmla="*/ 189 h 1854"/>
              <a:gd name="T40" fmla="*/ 0 w 954"/>
              <a:gd name="T41" fmla="*/ 737 h 1854"/>
              <a:gd name="T42" fmla="*/ 188 w 954"/>
              <a:gd name="T43" fmla="*/ 925 h 1854"/>
              <a:gd name="T44" fmla="*/ 212 w 954"/>
              <a:gd name="T45" fmla="*/ 925 h 1854"/>
              <a:gd name="T46" fmla="*/ 212 w 954"/>
              <a:gd name="T47" fmla="*/ 1722 h 1854"/>
              <a:gd name="T48" fmla="*/ 345 w 954"/>
              <a:gd name="T49" fmla="*/ 1854 h 1854"/>
              <a:gd name="T50" fmla="*/ 477 w 954"/>
              <a:gd name="T51" fmla="*/ 1736 h 1854"/>
              <a:gd name="T52" fmla="*/ 609 w 954"/>
              <a:gd name="T53" fmla="*/ 1854 h 1854"/>
              <a:gd name="T54" fmla="*/ 741 w 954"/>
              <a:gd name="T55" fmla="*/ 1722 h 1854"/>
              <a:gd name="T56" fmla="*/ 741 w 954"/>
              <a:gd name="T57" fmla="*/ 924 h 1854"/>
              <a:gd name="T58" fmla="*/ 765 w 954"/>
              <a:gd name="T59" fmla="*/ 924 h 1854"/>
              <a:gd name="T60" fmla="*/ 954 w 954"/>
              <a:gd name="T61" fmla="*/ 736 h 1854"/>
              <a:gd name="T62" fmla="*/ 954 w 954"/>
              <a:gd name="T63" fmla="*/ 188 h 1854"/>
              <a:gd name="T64" fmla="*/ 765 w 954"/>
              <a:gd name="T65" fmla="*/ 0 h 1854"/>
              <a:gd name="T66" fmla="*/ 765 w 954"/>
              <a:gd name="T67" fmla="*/ 0 h 1854"/>
              <a:gd name="T68" fmla="*/ 765 w 954"/>
              <a:gd name="T69"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4" h="1854">
                <a:moveTo>
                  <a:pt x="765" y="0"/>
                </a:moveTo>
                <a:cubicBezTo>
                  <a:pt x="697" y="0"/>
                  <a:pt x="697" y="0"/>
                  <a:pt x="697" y="0"/>
                </a:cubicBezTo>
                <a:cubicBezTo>
                  <a:pt x="628" y="342"/>
                  <a:pt x="628" y="342"/>
                  <a:pt x="628" y="342"/>
                </a:cubicBezTo>
                <a:cubicBezTo>
                  <a:pt x="547" y="342"/>
                  <a:pt x="547" y="342"/>
                  <a:pt x="547" y="342"/>
                </a:cubicBezTo>
                <a:cubicBezTo>
                  <a:pt x="526" y="113"/>
                  <a:pt x="526" y="113"/>
                  <a:pt x="526" y="113"/>
                </a:cubicBezTo>
                <a:cubicBezTo>
                  <a:pt x="533" y="78"/>
                  <a:pt x="548" y="45"/>
                  <a:pt x="564" y="11"/>
                </a:cubicBezTo>
                <a:cubicBezTo>
                  <a:pt x="564" y="11"/>
                  <a:pt x="566" y="5"/>
                  <a:pt x="568" y="2"/>
                </a:cubicBezTo>
                <a:cubicBezTo>
                  <a:pt x="567" y="2"/>
                  <a:pt x="567" y="2"/>
                  <a:pt x="567" y="2"/>
                </a:cubicBezTo>
                <a:cubicBezTo>
                  <a:pt x="567" y="1"/>
                  <a:pt x="567" y="1"/>
                  <a:pt x="568" y="0"/>
                </a:cubicBezTo>
                <a:cubicBezTo>
                  <a:pt x="385" y="0"/>
                  <a:pt x="385" y="0"/>
                  <a:pt x="385" y="0"/>
                </a:cubicBezTo>
                <a:cubicBezTo>
                  <a:pt x="386" y="1"/>
                  <a:pt x="386" y="1"/>
                  <a:pt x="386" y="2"/>
                </a:cubicBezTo>
                <a:cubicBezTo>
                  <a:pt x="386" y="2"/>
                  <a:pt x="386" y="2"/>
                  <a:pt x="386" y="2"/>
                </a:cubicBezTo>
                <a:cubicBezTo>
                  <a:pt x="387" y="5"/>
                  <a:pt x="390" y="11"/>
                  <a:pt x="390" y="11"/>
                </a:cubicBezTo>
                <a:cubicBezTo>
                  <a:pt x="404" y="41"/>
                  <a:pt x="417" y="69"/>
                  <a:pt x="425" y="99"/>
                </a:cubicBezTo>
                <a:cubicBezTo>
                  <a:pt x="426" y="103"/>
                  <a:pt x="427" y="108"/>
                  <a:pt x="427" y="112"/>
                </a:cubicBezTo>
                <a:cubicBezTo>
                  <a:pt x="406" y="342"/>
                  <a:pt x="406" y="342"/>
                  <a:pt x="406" y="342"/>
                </a:cubicBezTo>
                <a:cubicBezTo>
                  <a:pt x="325" y="342"/>
                  <a:pt x="325" y="342"/>
                  <a:pt x="325" y="342"/>
                </a:cubicBezTo>
                <a:cubicBezTo>
                  <a:pt x="257" y="1"/>
                  <a:pt x="257" y="1"/>
                  <a:pt x="257" y="1"/>
                </a:cubicBezTo>
                <a:cubicBezTo>
                  <a:pt x="188" y="1"/>
                  <a:pt x="188" y="1"/>
                  <a:pt x="188" y="1"/>
                </a:cubicBezTo>
                <a:cubicBezTo>
                  <a:pt x="84" y="1"/>
                  <a:pt x="0" y="85"/>
                  <a:pt x="0" y="189"/>
                </a:cubicBezTo>
                <a:cubicBezTo>
                  <a:pt x="0" y="737"/>
                  <a:pt x="0" y="737"/>
                  <a:pt x="0" y="737"/>
                </a:cubicBezTo>
                <a:cubicBezTo>
                  <a:pt x="0" y="841"/>
                  <a:pt x="84" y="925"/>
                  <a:pt x="188" y="925"/>
                </a:cubicBezTo>
                <a:cubicBezTo>
                  <a:pt x="212" y="925"/>
                  <a:pt x="212" y="925"/>
                  <a:pt x="212" y="925"/>
                </a:cubicBezTo>
                <a:cubicBezTo>
                  <a:pt x="212" y="1722"/>
                  <a:pt x="212" y="1722"/>
                  <a:pt x="212" y="1722"/>
                </a:cubicBezTo>
                <a:cubicBezTo>
                  <a:pt x="212" y="1795"/>
                  <a:pt x="272" y="1854"/>
                  <a:pt x="345" y="1854"/>
                </a:cubicBezTo>
                <a:cubicBezTo>
                  <a:pt x="413" y="1854"/>
                  <a:pt x="469" y="1803"/>
                  <a:pt x="477" y="1736"/>
                </a:cubicBezTo>
                <a:cubicBezTo>
                  <a:pt x="484" y="1803"/>
                  <a:pt x="541" y="1854"/>
                  <a:pt x="609" y="1854"/>
                </a:cubicBezTo>
                <a:cubicBezTo>
                  <a:pt x="682" y="1854"/>
                  <a:pt x="741" y="1795"/>
                  <a:pt x="741" y="1722"/>
                </a:cubicBezTo>
                <a:cubicBezTo>
                  <a:pt x="741" y="924"/>
                  <a:pt x="741" y="924"/>
                  <a:pt x="741" y="924"/>
                </a:cubicBezTo>
                <a:cubicBezTo>
                  <a:pt x="765" y="924"/>
                  <a:pt x="765" y="924"/>
                  <a:pt x="765" y="924"/>
                </a:cubicBezTo>
                <a:cubicBezTo>
                  <a:pt x="869" y="924"/>
                  <a:pt x="954" y="840"/>
                  <a:pt x="954" y="736"/>
                </a:cubicBezTo>
                <a:cubicBezTo>
                  <a:pt x="954" y="188"/>
                  <a:pt x="954" y="188"/>
                  <a:pt x="954" y="188"/>
                </a:cubicBezTo>
                <a:cubicBezTo>
                  <a:pt x="953" y="84"/>
                  <a:pt x="869" y="0"/>
                  <a:pt x="765" y="0"/>
                </a:cubicBezTo>
                <a:close/>
                <a:moveTo>
                  <a:pt x="765" y="0"/>
                </a:moveTo>
                <a:cubicBezTo>
                  <a:pt x="765" y="0"/>
                  <a:pt x="765" y="0"/>
                  <a:pt x="765" y="0"/>
                </a:cubicBezTo>
              </a:path>
            </a:pathLst>
          </a:custGeom>
          <a:solidFill>
            <a:srgbClr val="C00000"/>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eorgia"/>
              <a:ea typeface="+mn-ea"/>
              <a:cs typeface="+mn-cs"/>
            </a:endParaRPr>
          </a:p>
        </p:txBody>
      </p:sp>
      <p:sp>
        <p:nvSpPr>
          <p:cNvPr id="67" name="Freeform 92"/>
          <p:cNvSpPr>
            <a:spLocks noEditPoints="1"/>
          </p:cNvSpPr>
          <p:nvPr/>
        </p:nvSpPr>
        <p:spPr bwMode="auto">
          <a:xfrm>
            <a:off x="3980194" y="4241473"/>
            <a:ext cx="88900" cy="88900"/>
          </a:xfrm>
          <a:custGeom>
            <a:avLst/>
            <a:gdLst>
              <a:gd name="T0" fmla="*/ 275 w 551"/>
              <a:gd name="T1" fmla="*/ 549 h 549"/>
              <a:gd name="T2" fmla="*/ 277 w 551"/>
              <a:gd name="T3" fmla="*/ 549 h 549"/>
              <a:gd name="T4" fmla="*/ 551 w 551"/>
              <a:gd name="T5" fmla="*/ 276 h 549"/>
              <a:gd name="T6" fmla="*/ 542 w 551"/>
              <a:gd name="T7" fmla="*/ 206 h 549"/>
              <a:gd name="T8" fmla="*/ 277 w 551"/>
              <a:gd name="T9" fmla="*/ 1 h 549"/>
              <a:gd name="T10" fmla="*/ 274 w 551"/>
              <a:gd name="T11" fmla="*/ 1 h 549"/>
              <a:gd name="T12" fmla="*/ 0 w 551"/>
              <a:gd name="T13" fmla="*/ 274 h 549"/>
              <a:gd name="T14" fmla="*/ 9 w 551"/>
              <a:gd name="T15" fmla="*/ 344 h 549"/>
              <a:gd name="T16" fmla="*/ 275 w 551"/>
              <a:gd name="T17" fmla="*/ 549 h 549"/>
              <a:gd name="T18" fmla="*/ 275 w 551"/>
              <a:gd name="T19" fmla="*/ 549 h 549"/>
              <a:gd name="T20" fmla="*/ 275 w 551"/>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549">
                <a:moveTo>
                  <a:pt x="275" y="549"/>
                </a:moveTo>
                <a:cubicBezTo>
                  <a:pt x="277" y="549"/>
                  <a:pt x="277" y="549"/>
                  <a:pt x="277" y="549"/>
                </a:cubicBezTo>
                <a:cubicBezTo>
                  <a:pt x="428" y="549"/>
                  <a:pt x="551" y="427"/>
                  <a:pt x="551" y="276"/>
                </a:cubicBezTo>
                <a:cubicBezTo>
                  <a:pt x="551" y="252"/>
                  <a:pt x="548" y="228"/>
                  <a:pt x="542" y="206"/>
                </a:cubicBezTo>
                <a:cubicBezTo>
                  <a:pt x="512" y="88"/>
                  <a:pt x="404" y="1"/>
                  <a:pt x="277" y="1"/>
                </a:cubicBezTo>
                <a:cubicBezTo>
                  <a:pt x="274" y="1"/>
                  <a:pt x="274" y="1"/>
                  <a:pt x="274" y="1"/>
                </a:cubicBezTo>
                <a:cubicBezTo>
                  <a:pt x="123" y="0"/>
                  <a:pt x="0" y="123"/>
                  <a:pt x="0" y="274"/>
                </a:cubicBezTo>
                <a:cubicBezTo>
                  <a:pt x="0" y="298"/>
                  <a:pt x="4" y="322"/>
                  <a:pt x="9" y="344"/>
                </a:cubicBezTo>
                <a:cubicBezTo>
                  <a:pt x="40" y="462"/>
                  <a:pt x="147" y="549"/>
                  <a:pt x="275" y="549"/>
                </a:cubicBezTo>
                <a:close/>
                <a:moveTo>
                  <a:pt x="275" y="549"/>
                </a:moveTo>
                <a:cubicBezTo>
                  <a:pt x="275" y="549"/>
                  <a:pt x="275" y="549"/>
                  <a:pt x="275" y="54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eorgia"/>
              <a:ea typeface="+mn-ea"/>
              <a:cs typeface="+mn-cs"/>
            </a:endParaRPr>
          </a:p>
        </p:txBody>
      </p:sp>
      <p:sp>
        <p:nvSpPr>
          <p:cNvPr id="68" name="Freeform 93"/>
          <p:cNvSpPr>
            <a:spLocks noEditPoints="1"/>
          </p:cNvSpPr>
          <p:nvPr/>
        </p:nvSpPr>
        <p:spPr bwMode="auto">
          <a:xfrm>
            <a:off x="3946856" y="4349423"/>
            <a:ext cx="155575" cy="300037"/>
          </a:xfrm>
          <a:custGeom>
            <a:avLst/>
            <a:gdLst>
              <a:gd name="T0" fmla="*/ 765 w 954"/>
              <a:gd name="T1" fmla="*/ 0 h 1854"/>
              <a:gd name="T2" fmla="*/ 697 w 954"/>
              <a:gd name="T3" fmla="*/ 0 h 1854"/>
              <a:gd name="T4" fmla="*/ 628 w 954"/>
              <a:gd name="T5" fmla="*/ 342 h 1854"/>
              <a:gd name="T6" fmla="*/ 547 w 954"/>
              <a:gd name="T7" fmla="*/ 342 h 1854"/>
              <a:gd name="T8" fmla="*/ 526 w 954"/>
              <a:gd name="T9" fmla="*/ 113 h 1854"/>
              <a:gd name="T10" fmla="*/ 564 w 954"/>
              <a:gd name="T11" fmla="*/ 11 h 1854"/>
              <a:gd name="T12" fmla="*/ 568 w 954"/>
              <a:gd name="T13" fmla="*/ 2 h 1854"/>
              <a:gd name="T14" fmla="*/ 567 w 954"/>
              <a:gd name="T15" fmla="*/ 2 h 1854"/>
              <a:gd name="T16" fmla="*/ 568 w 954"/>
              <a:gd name="T17" fmla="*/ 0 h 1854"/>
              <a:gd name="T18" fmla="*/ 385 w 954"/>
              <a:gd name="T19" fmla="*/ 0 h 1854"/>
              <a:gd name="T20" fmla="*/ 386 w 954"/>
              <a:gd name="T21" fmla="*/ 2 h 1854"/>
              <a:gd name="T22" fmla="*/ 386 w 954"/>
              <a:gd name="T23" fmla="*/ 2 h 1854"/>
              <a:gd name="T24" fmla="*/ 390 w 954"/>
              <a:gd name="T25" fmla="*/ 11 h 1854"/>
              <a:gd name="T26" fmla="*/ 425 w 954"/>
              <a:gd name="T27" fmla="*/ 99 h 1854"/>
              <a:gd name="T28" fmla="*/ 427 w 954"/>
              <a:gd name="T29" fmla="*/ 112 h 1854"/>
              <a:gd name="T30" fmla="*/ 406 w 954"/>
              <a:gd name="T31" fmla="*/ 342 h 1854"/>
              <a:gd name="T32" fmla="*/ 325 w 954"/>
              <a:gd name="T33" fmla="*/ 342 h 1854"/>
              <a:gd name="T34" fmla="*/ 257 w 954"/>
              <a:gd name="T35" fmla="*/ 1 h 1854"/>
              <a:gd name="T36" fmla="*/ 188 w 954"/>
              <a:gd name="T37" fmla="*/ 1 h 1854"/>
              <a:gd name="T38" fmla="*/ 0 w 954"/>
              <a:gd name="T39" fmla="*/ 189 h 1854"/>
              <a:gd name="T40" fmla="*/ 0 w 954"/>
              <a:gd name="T41" fmla="*/ 737 h 1854"/>
              <a:gd name="T42" fmla="*/ 188 w 954"/>
              <a:gd name="T43" fmla="*/ 925 h 1854"/>
              <a:gd name="T44" fmla="*/ 212 w 954"/>
              <a:gd name="T45" fmla="*/ 925 h 1854"/>
              <a:gd name="T46" fmla="*/ 212 w 954"/>
              <a:gd name="T47" fmla="*/ 1722 h 1854"/>
              <a:gd name="T48" fmla="*/ 345 w 954"/>
              <a:gd name="T49" fmla="*/ 1854 h 1854"/>
              <a:gd name="T50" fmla="*/ 477 w 954"/>
              <a:gd name="T51" fmla="*/ 1736 h 1854"/>
              <a:gd name="T52" fmla="*/ 609 w 954"/>
              <a:gd name="T53" fmla="*/ 1854 h 1854"/>
              <a:gd name="T54" fmla="*/ 741 w 954"/>
              <a:gd name="T55" fmla="*/ 1722 h 1854"/>
              <a:gd name="T56" fmla="*/ 741 w 954"/>
              <a:gd name="T57" fmla="*/ 924 h 1854"/>
              <a:gd name="T58" fmla="*/ 765 w 954"/>
              <a:gd name="T59" fmla="*/ 924 h 1854"/>
              <a:gd name="T60" fmla="*/ 954 w 954"/>
              <a:gd name="T61" fmla="*/ 736 h 1854"/>
              <a:gd name="T62" fmla="*/ 954 w 954"/>
              <a:gd name="T63" fmla="*/ 188 h 1854"/>
              <a:gd name="T64" fmla="*/ 765 w 954"/>
              <a:gd name="T65" fmla="*/ 0 h 1854"/>
              <a:gd name="T66" fmla="*/ 765 w 954"/>
              <a:gd name="T67" fmla="*/ 0 h 1854"/>
              <a:gd name="T68" fmla="*/ 765 w 954"/>
              <a:gd name="T69"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4" h="1854">
                <a:moveTo>
                  <a:pt x="765" y="0"/>
                </a:moveTo>
                <a:cubicBezTo>
                  <a:pt x="697" y="0"/>
                  <a:pt x="697" y="0"/>
                  <a:pt x="697" y="0"/>
                </a:cubicBezTo>
                <a:cubicBezTo>
                  <a:pt x="628" y="342"/>
                  <a:pt x="628" y="342"/>
                  <a:pt x="628" y="342"/>
                </a:cubicBezTo>
                <a:cubicBezTo>
                  <a:pt x="547" y="342"/>
                  <a:pt x="547" y="342"/>
                  <a:pt x="547" y="342"/>
                </a:cubicBezTo>
                <a:cubicBezTo>
                  <a:pt x="526" y="113"/>
                  <a:pt x="526" y="113"/>
                  <a:pt x="526" y="113"/>
                </a:cubicBezTo>
                <a:cubicBezTo>
                  <a:pt x="533" y="78"/>
                  <a:pt x="548" y="45"/>
                  <a:pt x="564" y="11"/>
                </a:cubicBezTo>
                <a:cubicBezTo>
                  <a:pt x="564" y="11"/>
                  <a:pt x="566" y="5"/>
                  <a:pt x="568" y="2"/>
                </a:cubicBezTo>
                <a:cubicBezTo>
                  <a:pt x="567" y="2"/>
                  <a:pt x="567" y="2"/>
                  <a:pt x="567" y="2"/>
                </a:cubicBezTo>
                <a:cubicBezTo>
                  <a:pt x="567" y="1"/>
                  <a:pt x="567" y="1"/>
                  <a:pt x="568" y="0"/>
                </a:cubicBezTo>
                <a:cubicBezTo>
                  <a:pt x="385" y="0"/>
                  <a:pt x="385" y="0"/>
                  <a:pt x="385" y="0"/>
                </a:cubicBezTo>
                <a:cubicBezTo>
                  <a:pt x="386" y="1"/>
                  <a:pt x="386" y="1"/>
                  <a:pt x="386" y="2"/>
                </a:cubicBezTo>
                <a:cubicBezTo>
                  <a:pt x="386" y="2"/>
                  <a:pt x="386" y="2"/>
                  <a:pt x="386" y="2"/>
                </a:cubicBezTo>
                <a:cubicBezTo>
                  <a:pt x="387" y="5"/>
                  <a:pt x="390" y="11"/>
                  <a:pt x="390" y="11"/>
                </a:cubicBezTo>
                <a:cubicBezTo>
                  <a:pt x="404" y="41"/>
                  <a:pt x="417" y="69"/>
                  <a:pt x="425" y="99"/>
                </a:cubicBezTo>
                <a:cubicBezTo>
                  <a:pt x="426" y="103"/>
                  <a:pt x="427" y="108"/>
                  <a:pt x="427" y="112"/>
                </a:cubicBezTo>
                <a:cubicBezTo>
                  <a:pt x="406" y="342"/>
                  <a:pt x="406" y="342"/>
                  <a:pt x="406" y="342"/>
                </a:cubicBezTo>
                <a:cubicBezTo>
                  <a:pt x="325" y="342"/>
                  <a:pt x="325" y="342"/>
                  <a:pt x="325" y="342"/>
                </a:cubicBezTo>
                <a:cubicBezTo>
                  <a:pt x="257" y="1"/>
                  <a:pt x="257" y="1"/>
                  <a:pt x="257" y="1"/>
                </a:cubicBezTo>
                <a:cubicBezTo>
                  <a:pt x="188" y="1"/>
                  <a:pt x="188" y="1"/>
                  <a:pt x="188" y="1"/>
                </a:cubicBezTo>
                <a:cubicBezTo>
                  <a:pt x="84" y="1"/>
                  <a:pt x="0" y="85"/>
                  <a:pt x="0" y="189"/>
                </a:cubicBezTo>
                <a:cubicBezTo>
                  <a:pt x="0" y="737"/>
                  <a:pt x="0" y="737"/>
                  <a:pt x="0" y="737"/>
                </a:cubicBezTo>
                <a:cubicBezTo>
                  <a:pt x="0" y="841"/>
                  <a:pt x="84" y="925"/>
                  <a:pt x="188" y="925"/>
                </a:cubicBezTo>
                <a:cubicBezTo>
                  <a:pt x="212" y="925"/>
                  <a:pt x="212" y="925"/>
                  <a:pt x="212" y="925"/>
                </a:cubicBezTo>
                <a:cubicBezTo>
                  <a:pt x="212" y="1722"/>
                  <a:pt x="212" y="1722"/>
                  <a:pt x="212" y="1722"/>
                </a:cubicBezTo>
                <a:cubicBezTo>
                  <a:pt x="212" y="1795"/>
                  <a:pt x="272" y="1854"/>
                  <a:pt x="345" y="1854"/>
                </a:cubicBezTo>
                <a:cubicBezTo>
                  <a:pt x="413" y="1854"/>
                  <a:pt x="469" y="1803"/>
                  <a:pt x="477" y="1736"/>
                </a:cubicBezTo>
                <a:cubicBezTo>
                  <a:pt x="484" y="1803"/>
                  <a:pt x="541" y="1854"/>
                  <a:pt x="609" y="1854"/>
                </a:cubicBezTo>
                <a:cubicBezTo>
                  <a:pt x="682" y="1854"/>
                  <a:pt x="741" y="1795"/>
                  <a:pt x="741" y="1722"/>
                </a:cubicBezTo>
                <a:cubicBezTo>
                  <a:pt x="741" y="924"/>
                  <a:pt x="741" y="924"/>
                  <a:pt x="741" y="924"/>
                </a:cubicBezTo>
                <a:cubicBezTo>
                  <a:pt x="765" y="924"/>
                  <a:pt x="765" y="924"/>
                  <a:pt x="765" y="924"/>
                </a:cubicBezTo>
                <a:cubicBezTo>
                  <a:pt x="869" y="924"/>
                  <a:pt x="954" y="840"/>
                  <a:pt x="954" y="736"/>
                </a:cubicBezTo>
                <a:cubicBezTo>
                  <a:pt x="954" y="188"/>
                  <a:pt x="954" y="188"/>
                  <a:pt x="954" y="188"/>
                </a:cubicBezTo>
                <a:cubicBezTo>
                  <a:pt x="953" y="84"/>
                  <a:pt x="869" y="0"/>
                  <a:pt x="765" y="0"/>
                </a:cubicBezTo>
                <a:close/>
                <a:moveTo>
                  <a:pt x="765" y="0"/>
                </a:moveTo>
                <a:cubicBezTo>
                  <a:pt x="765" y="0"/>
                  <a:pt x="765" y="0"/>
                  <a:pt x="76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eorgia"/>
              <a:ea typeface="+mn-ea"/>
              <a:cs typeface="+mn-cs"/>
            </a:endParaRPr>
          </a:p>
        </p:txBody>
      </p:sp>
      <p:sp>
        <p:nvSpPr>
          <p:cNvPr id="70" name="CuadroTexto 69"/>
          <p:cNvSpPr txBox="1"/>
          <p:nvPr/>
        </p:nvSpPr>
        <p:spPr>
          <a:xfrm>
            <a:off x="3451416" y="3991593"/>
            <a:ext cx="914400" cy="914400"/>
          </a:xfrm>
          <a:prstGeom prst="rect">
            <a:avLst/>
          </a:prstGeom>
          <a:noFill/>
        </p:spPr>
        <p:txBody>
          <a:bodyPr wrap="non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1" i="0" u="none" strike="noStrike" kern="1200" cap="none" spc="0" normalizeH="0" baseline="0" noProof="0" dirty="0" err="1" smtClean="0">
                <a:ln>
                  <a:noFill/>
                </a:ln>
                <a:solidFill>
                  <a:srgbClr val="DC6900"/>
                </a:solidFill>
                <a:effectLst/>
                <a:uLnTx/>
                <a:uFillTx/>
                <a:latin typeface="Georgia"/>
                <a:ea typeface="+mn-ea"/>
                <a:cs typeface="+mn-cs"/>
              </a:rPr>
              <a:t>Distribuidor</a:t>
            </a:r>
            <a:endParaRPr kumimoji="0" lang="en-US" sz="1400" b="1" i="0" u="none" strike="noStrike" kern="1200" cap="none" spc="0" normalizeH="0" baseline="0" noProof="0" dirty="0" smtClean="0">
              <a:ln>
                <a:noFill/>
              </a:ln>
              <a:solidFill>
                <a:srgbClr val="DC6900"/>
              </a:solidFill>
              <a:effectLst/>
              <a:uLnTx/>
              <a:uFillTx/>
              <a:latin typeface="Georgia"/>
              <a:ea typeface="+mn-ea"/>
              <a:cs typeface="+mn-cs"/>
            </a:endParaRPr>
          </a:p>
        </p:txBody>
      </p:sp>
      <p:cxnSp>
        <p:nvCxnSpPr>
          <p:cNvPr id="131083" name="Conector recto 131082"/>
          <p:cNvCxnSpPr/>
          <p:nvPr/>
        </p:nvCxnSpPr>
        <p:spPr>
          <a:xfrm flipV="1">
            <a:off x="393620" y="2348880"/>
            <a:ext cx="15356" cy="1848371"/>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1085" name="Conector recto 131084"/>
          <p:cNvCxnSpPr/>
          <p:nvPr/>
        </p:nvCxnSpPr>
        <p:spPr>
          <a:xfrm>
            <a:off x="394156" y="2348880"/>
            <a:ext cx="4277421" cy="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1089" name="CuadroTexto 131088"/>
          <p:cNvSpPr txBox="1"/>
          <p:nvPr/>
        </p:nvSpPr>
        <p:spPr>
          <a:xfrm>
            <a:off x="450597" y="2384678"/>
            <a:ext cx="914400" cy="914400"/>
          </a:xfrm>
          <a:prstGeom prst="rect">
            <a:avLst/>
          </a:prstGeom>
          <a:noFill/>
        </p:spPr>
        <p:txBody>
          <a:bodyPr wrap="non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1" i="0" u="none" strike="noStrike" kern="1200" cap="none" spc="0" normalizeH="0" baseline="0" noProof="0" dirty="0" err="1" smtClean="0">
                <a:ln>
                  <a:noFill/>
                </a:ln>
                <a:solidFill>
                  <a:srgbClr val="FFFFFF">
                    <a:lumMod val="50000"/>
                  </a:srgbClr>
                </a:solidFill>
                <a:effectLst/>
                <a:uLnTx/>
                <a:uFillTx/>
                <a:latin typeface="Georgia"/>
                <a:ea typeface="+mn-ea"/>
                <a:cs typeface="+mn-cs"/>
              </a:rPr>
              <a:t>Lanzamiento</a:t>
            </a:r>
            <a:r>
              <a:rPr kumimoji="0" lang="en-US" sz="1400" b="1" i="0" u="none" strike="noStrike" kern="1200" cap="none" spc="0" normalizeH="0" baseline="0" noProof="0" dirty="0" smtClean="0">
                <a:ln>
                  <a:noFill/>
                </a:ln>
                <a:solidFill>
                  <a:srgbClr val="FFFFFF">
                    <a:lumMod val="50000"/>
                  </a:srgbClr>
                </a:solidFill>
                <a:effectLst/>
                <a:uLnTx/>
                <a:uFillTx/>
                <a:latin typeface="Georgia"/>
                <a:ea typeface="+mn-ea"/>
                <a:cs typeface="+mn-cs"/>
              </a:rPr>
              <a:t> de </a:t>
            </a:r>
            <a:r>
              <a:rPr kumimoji="0" lang="en-US" sz="1400" b="1" i="0" u="none" strike="noStrike" kern="1200" cap="none" spc="0" normalizeH="0" baseline="0" noProof="0" dirty="0" err="1" smtClean="0">
                <a:ln>
                  <a:noFill/>
                </a:ln>
                <a:solidFill>
                  <a:srgbClr val="FFFFFF">
                    <a:lumMod val="50000"/>
                  </a:srgbClr>
                </a:solidFill>
                <a:effectLst/>
                <a:uLnTx/>
                <a:uFillTx/>
                <a:latin typeface="Georgia"/>
                <a:ea typeface="+mn-ea"/>
                <a:cs typeface="+mn-cs"/>
              </a:rPr>
              <a:t>productos</a:t>
            </a:r>
            <a:endParaRPr kumimoji="0" lang="en-US" sz="1400" b="1" i="0" u="none" strike="noStrike" kern="1200" cap="none" spc="0" normalizeH="0" baseline="0" noProof="0" dirty="0" smtClean="0">
              <a:ln>
                <a:noFill/>
              </a:ln>
              <a:solidFill>
                <a:srgbClr val="FFFFFF">
                  <a:lumMod val="50000"/>
                </a:srgbClr>
              </a:solidFill>
              <a:effectLst/>
              <a:uLnTx/>
              <a:uFillTx/>
              <a:latin typeface="Georgia"/>
              <a:ea typeface="+mn-ea"/>
              <a:cs typeface="+mn-cs"/>
            </a:endParaRPr>
          </a:p>
        </p:txBody>
      </p:sp>
      <p:sp>
        <p:nvSpPr>
          <p:cNvPr id="79" name="CuadroTexto 78"/>
          <p:cNvSpPr txBox="1"/>
          <p:nvPr/>
        </p:nvSpPr>
        <p:spPr>
          <a:xfrm>
            <a:off x="4736249" y="1697546"/>
            <a:ext cx="914400" cy="914400"/>
          </a:xfrm>
          <a:prstGeom prst="rect">
            <a:avLst/>
          </a:prstGeom>
          <a:noFill/>
        </p:spPr>
        <p:txBody>
          <a:bodyPr wrap="non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1" i="0" u="none" strike="noStrike" kern="1200" cap="none" spc="0" normalizeH="0" baseline="0" noProof="0" dirty="0" err="1" smtClean="0">
                <a:ln>
                  <a:noFill/>
                </a:ln>
                <a:solidFill>
                  <a:srgbClr val="FFFFFF">
                    <a:lumMod val="50000"/>
                  </a:srgbClr>
                </a:solidFill>
                <a:effectLst/>
                <a:uLnTx/>
                <a:uFillTx/>
                <a:latin typeface="Georgia"/>
                <a:ea typeface="+mn-ea"/>
                <a:cs typeface="+mn-cs"/>
              </a:rPr>
              <a:t>Distribución</a:t>
            </a:r>
            <a:endParaRPr kumimoji="0" lang="en-US" sz="1400" b="1" i="0" u="none" strike="noStrike" kern="1200" cap="none" spc="0" normalizeH="0" baseline="0" noProof="0" dirty="0" smtClean="0">
              <a:ln>
                <a:noFill/>
              </a:ln>
              <a:solidFill>
                <a:srgbClr val="FFFFFF">
                  <a:lumMod val="50000"/>
                </a:srgbClr>
              </a:solidFill>
              <a:effectLst/>
              <a:uLnTx/>
              <a:uFillTx/>
              <a:latin typeface="Georgia"/>
              <a:ea typeface="+mn-ea"/>
              <a:cs typeface="+mn-cs"/>
            </a:endParaRPr>
          </a:p>
        </p:txBody>
      </p:sp>
      <p:sp>
        <p:nvSpPr>
          <p:cNvPr id="11" name="Title 10"/>
          <p:cNvSpPr>
            <a:spLocks noGrp="1"/>
          </p:cNvSpPr>
          <p:nvPr>
            <p:ph type="title"/>
          </p:nvPr>
        </p:nvSpPr>
        <p:spPr>
          <a:xfrm>
            <a:off x="479362" y="669390"/>
            <a:ext cx="8077200" cy="914400"/>
          </a:xfrm>
        </p:spPr>
        <p:txBody>
          <a:bodyPr/>
          <a:lstStyle/>
          <a:p>
            <a:r>
              <a:rPr lang="en-US" dirty="0" smtClean="0"/>
              <a:t>POG: </a:t>
            </a:r>
            <a:r>
              <a:rPr lang="en-US" dirty="0" err="1" smtClean="0"/>
              <a:t>Contenido</a:t>
            </a:r>
            <a:endParaRPr lang="en-US" dirty="0"/>
          </a:p>
        </p:txBody>
      </p:sp>
      <p:sp>
        <p:nvSpPr>
          <p:cNvPr id="2" name="Marcador de número de diapositiva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n-US" sz="1000" b="0" i="0" u="none" strike="noStrike" kern="1200" cap="none" spc="0" normalizeH="0" baseline="0" noProof="0" smtClean="0">
                <a:ln>
                  <a:noFill/>
                </a:ln>
                <a:solidFill>
                  <a:srgbClr val="000000"/>
                </a:solidFill>
                <a:effectLst/>
                <a:uLnTx/>
                <a:uFillTx/>
                <a:latin typeface="Georgia"/>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Georgia"/>
              <a:ea typeface="+mn-ea"/>
              <a:cs typeface="Arial" pitchFamily="34" charset="0"/>
            </a:endParaRPr>
          </a:p>
        </p:txBody>
      </p:sp>
      <p:cxnSp>
        <p:nvCxnSpPr>
          <p:cNvPr id="80" name="Conector recto 79"/>
          <p:cNvCxnSpPr/>
          <p:nvPr/>
        </p:nvCxnSpPr>
        <p:spPr>
          <a:xfrm flipH="1" flipV="1">
            <a:off x="4671577" y="1698078"/>
            <a:ext cx="0" cy="61277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4679168" y="1660160"/>
            <a:ext cx="1275639" cy="0"/>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6" name="CuadroTexto 85"/>
          <p:cNvSpPr txBox="1"/>
          <p:nvPr/>
        </p:nvSpPr>
        <p:spPr>
          <a:xfrm>
            <a:off x="6038633" y="1064760"/>
            <a:ext cx="914400" cy="914400"/>
          </a:xfrm>
          <a:prstGeom prst="rect">
            <a:avLst/>
          </a:prstGeom>
          <a:noFill/>
        </p:spPr>
        <p:txBody>
          <a:bodyPr wrap="non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1" i="0" u="sng" strike="noStrike" kern="1200" cap="none" spc="0" normalizeH="0" baseline="0" noProof="0" dirty="0" err="1" smtClean="0">
                <a:ln>
                  <a:noFill/>
                </a:ln>
                <a:solidFill>
                  <a:srgbClr val="FFFFFF">
                    <a:lumMod val="50000"/>
                  </a:srgbClr>
                </a:solidFill>
                <a:effectLst/>
                <a:uLnTx/>
                <a:uFillTx/>
                <a:latin typeface="Georgia"/>
                <a:ea typeface="+mn-ea"/>
                <a:cs typeface="+mn-cs"/>
              </a:rPr>
              <a:t>Seguimiento</a:t>
            </a:r>
            <a:endParaRPr kumimoji="0" lang="en-US" sz="1400" b="1" i="0" u="sng" strike="noStrike" kern="1200" cap="none" spc="0" normalizeH="0" baseline="0" noProof="0" dirty="0" smtClean="0">
              <a:ln>
                <a:noFill/>
              </a:ln>
              <a:solidFill>
                <a:srgbClr val="FFFFFF">
                  <a:lumMod val="50000"/>
                </a:srgbClr>
              </a:solidFill>
              <a:effectLst/>
              <a:uLnTx/>
              <a:uFillTx/>
              <a:latin typeface="Georgia"/>
              <a:ea typeface="+mn-ea"/>
              <a:cs typeface="+mn-cs"/>
            </a:endParaRPr>
          </a:p>
        </p:txBody>
      </p:sp>
      <p:cxnSp>
        <p:nvCxnSpPr>
          <p:cNvPr id="87" name="Conector recto 86"/>
          <p:cNvCxnSpPr/>
          <p:nvPr/>
        </p:nvCxnSpPr>
        <p:spPr>
          <a:xfrm flipH="1" flipV="1">
            <a:off x="5957825" y="1044886"/>
            <a:ext cx="11131" cy="785224"/>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5968956" y="1037077"/>
            <a:ext cx="2446552" cy="17024"/>
          </a:xfrm>
          <a:prstGeom prst="line">
            <a:avLst/>
          </a:prstGeom>
          <a:ln w="1905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94" name="Freeform 33"/>
          <p:cNvSpPr>
            <a:spLocks noChangeAspect="1" noEditPoints="1"/>
          </p:cNvSpPr>
          <p:nvPr/>
        </p:nvSpPr>
        <p:spPr bwMode="ltGray">
          <a:xfrm>
            <a:off x="6217133" y="1439797"/>
            <a:ext cx="296197" cy="298145"/>
          </a:xfrm>
          <a:custGeom>
            <a:avLst/>
            <a:gdLst>
              <a:gd name="T0" fmla="*/ 11 w 5154"/>
              <a:gd name="T1" fmla="*/ 2789 h 5180"/>
              <a:gd name="T2" fmla="*/ 2402 w 5154"/>
              <a:gd name="T3" fmla="*/ 5180 h 5180"/>
              <a:gd name="T4" fmla="*/ 1719 w 5154"/>
              <a:gd name="T5" fmla="*/ 5180 h 5180"/>
              <a:gd name="T6" fmla="*/ 11 w 5154"/>
              <a:gd name="T7" fmla="*/ 3472 h 5180"/>
              <a:gd name="T8" fmla="*/ 11 w 5154"/>
              <a:gd name="T9" fmla="*/ 2789 h 5180"/>
              <a:gd name="T10" fmla="*/ 11 w 5154"/>
              <a:gd name="T11" fmla="*/ 4155 h 5180"/>
              <a:gd name="T12" fmla="*/ 11 w 5154"/>
              <a:gd name="T13" fmla="*/ 5180 h 5180"/>
              <a:gd name="T14" fmla="*/ 1036 w 5154"/>
              <a:gd name="T15" fmla="*/ 5180 h 5180"/>
              <a:gd name="T16" fmla="*/ 11 w 5154"/>
              <a:gd name="T17" fmla="*/ 4155 h 5180"/>
              <a:gd name="T18" fmla="*/ 11 w 5154"/>
              <a:gd name="T19" fmla="*/ 1423 h 5180"/>
              <a:gd name="T20" fmla="*/ 11 w 5154"/>
              <a:gd name="T21" fmla="*/ 2106 h 5180"/>
              <a:gd name="T22" fmla="*/ 3085 w 5154"/>
              <a:gd name="T23" fmla="*/ 5180 h 5180"/>
              <a:gd name="T24" fmla="*/ 3768 w 5154"/>
              <a:gd name="T25" fmla="*/ 5180 h 5180"/>
              <a:gd name="T26" fmla="*/ 11 w 5154"/>
              <a:gd name="T27" fmla="*/ 1423 h 5180"/>
              <a:gd name="T28" fmla="*/ 0 w 5154"/>
              <a:gd name="T29" fmla="*/ 0 h 5180"/>
              <a:gd name="T30" fmla="*/ 0 w 5154"/>
              <a:gd name="T31" fmla="*/ 658 h 5180"/>
              <a:gd name="T32" fmla="*/ 4496 w 5154"/>
              <a:gd name="T33" fmla="*/ 5173 h 5180"/>
              <a:gd name="T34" fmla="*/ 5154 w 5154"/>
              <a:gd name="T35" fmla="*/ 5173 h 5180"/>
              <a:gd name="T36" fmla="*/ 0 w 5154"/>
              <a:gd name="T37" fmla="*/ 0 h 5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54" h="5180">
                <a:moveTo>
                  <a:pt x="11" y="2789"/>
                </a:moveTo>
                <a:cubicBezTo>
                  <a:pt x="1343" y="2789"/>
                  <a:pt x="2402" y="3848"/>
                  <a:pt x="2402" y="5180"/>
                </a:cubicBezTo>
                <a:cubicBezTo>
                  <a:pt x="1719" y="5180"/>
                  <a:pt x="1719" y="5180"/>
                  <a:pt x="1719" y="5180"/>
                </a:cubicBezTo>
                <a:cubicBezTo>
                  <a:pt x="1719" y="4224"/>
                  <a:pt x="968" y="3472"/>
                  <a:pt x="11" y="3472"/>
                </a:cubicBezTo>
                <a:cubicBezTo>
                  <a:pt x="11" y="2789"/>
                  <a:pt x="11" y="2789"/>
                  <a:pt x="11" y="2789"/>
                </a:cubicBezTo>
                <a:moveTo>
                  <a:pt x="11" y="4155"/>
                </a:moveTo>
                <a:cubicBezTo>
                  <a:pt x="11" y="5180"/>
                  <a:pt x="11" y="5180"/>
                  <a:pt x="11" y="5180"/>
                </a:cubicBezTo>
                <a:cubicBezTo>
                  <a:pt x="1036" y="5180"/>
                  <a:pt x="1036" y="5180"/>
                  <a:pt x="1036" y="5180"/>
                </a:cubicBezTo>
                <a:cubicBezTo>
                  <a:pt x="1036" y="4599"/>
                  <a:pt x="592" y="4155"/>
                  <a:pt x="11" y="4155"/>
                </a:cubicBezTo>
                <a:moveTo>
                  <a:pt x="11" y="1423"/>
                </a:moveTo>
                <a:cubicBezTo>
                  <a:pt x="11" y="2106"/>
                  <a:pt x="11" y="2106"/>
                  <a:pt x="11" y="2106"/>
                </a:cubicBezTo>
                <a:cubicBezTo>
                  <a:pt x="1719" y="2106"/>
                  <a:pt x="3085" y="3472"/>
                  <a:pt x="3085" y="5180"/>
                </a:cubicBezTo>
                <a:cubicBezTo>
                  <a:pt x="3768" y="5180"/>
                  <a:pt x="3768" y="5180"/>
                  <a:pt x="3768" y="5180"/>
                </a:cubicBezTo>
                <a:cubicBezTo>
                  <a:pt x="3768" y="3096"/>
                  <a:pt x="2095" y="1423"/>
                  <a:pt x="11" y="1423"/>
                </a:cubicBezTo>
                <a:moveTo>
                  <a:pt x="0" y="0"/>
                </a:moveTo>
                <a:cubicBezTo>
                  <a:pt x="0" y="658"/>
                  <a:pt x="0" y="658"/>
                  <a:pt x="0" y="658"/>
                </a:cubicBezTo>
                <a:cubicBezTo>
                  <a:pt x="2440" y="758"/>
                  <a:pt x="4407" y="2729"/>
                  <a:pt x="4496" y="5173"/>
                </a:cubicBezTo>
                <a:cubicBezTo>
                  <a:pt x="5154" y="5173"/>
                  <a:pt x="5154" y="5173"/>
                  <a:pt x="5154" y="5173"/>
                </a:cubicBezTo>
                <a:cubicBezTo>
                  <a:pt x="5064" y="2367"/>
                  <a:pt x="2803" y="100"/>
                  <a:pt x="0" y="0"/>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eorgia"/>
              <a:ea typeface="+mn-ea"/>
              <a:cs typeface="+mn-cs"/>
            </a:endParaRPr>
          </a:p>
        </p:txBody>
      </p:sp>
      <p:sp>
        <p:nvSpPr>
          <p:cNvPr id="109" name="Freeform 3022"/>
          <p:cNvSpPr>
            <a:spLocks noEditPoints="1"/>
          </p:cNvSpPr>
          <p:nvPr/>
        </p:nvSpPr>
        <p:spPr bwMode="auto">
          <a:xfrm>
            <a:off x="4775008" y="1942979"/>
            <a:ext cx="338013" cy="319646"/>
          </a:xfrm>
          <a:custGeom>
            <a:avLst/>
            <a:gdLst/>
            <a:ahLst/>
            <a:cxnLst>
              <a:cxn ang="0">
                <a:pos x="184" y="89"/>
              </a:cxn>
              <a:cxn ang="0">
                <a:pos x="184" y="48"/>
              </a:cxn>
              <a:cxn ang="0">
                <a:pos x="197" y="28"/>
              </a:cxn>
              <a:cxn ang="0">
                <a:pos x="347" y="0"/>
              </a:cxn>
              <a:cxn ang="0">
                <a:pos x="496" y="28"/>
              </a:cxn>
              <a:cxn ang="0">
                <a:pos x="509" y="48"/>
              </a:cxn>
              <a:cxn ang="0">
                <a:pos x="509" y="89"/>
              </a:cxn>
              <a:cxn ang="0">
                <a:pos x="466" y="89"/>
              </a:cxn>
              <a:cxn ang="0">
                <a:pos x="466" y="63"/>
              </a:cxn>
              <a:cxn ang="0">
                <a:pos x="347" y="43"/>
              </a:cxn>
              <a:cxn ang="0">
                <a:pos x="227" y="63"/>
              </a:cxn>
              <a:cxn ang="0">
                <a:pos x="227" y="89"/>
              </a:cxn>
              <a:cxn ang="0">
                <a:pos x="184" y="89"/>
              </a:cxn>
              <a:cxn ang="0">
                <a:pos x="286" y="344"/>
              </a:cxn>
              <a:cxn ang="0">
                <a:pos x="286" y="315"/>
              </a:cxn>
              <a:cxn ang="0">
                <a:pos x="408" y="315"/>
              </a:cxn>
              <a:cxn ang="0">
                <a:pos x="408" y="344"/>
              </a:cxn>
              <a:cxn ang="0">
                <a:pos x="693" y="295"/>
              </a:cxn>
              <a:cxn ang="0">
                <a:pos x="693" y="154"/>
              </a:cxn>
              <a:cxn ang="0">
                <a:pos x="650" y="111"/>
              </a:cxn>
              <a:cxn ang="0">
                <a:pos x="43" y="111"/>
              </a:cxn>
              <a:cxn ang="0">
                <a:pos x="0" y="154"/>
              </a:cxn>
              <a:cxn ang="0">
                <a:pos x="0" y="295"/>
              </a:cxn>
              <a:cxn ang="0">
                <a:pos x="286" y="344"/>
              </a:cxn>
              <a:cxn ang="0">
                <a:pos x="377" y="381"/>
              </a:cxn>
              <a:cxn ang="0">
                <a:pos x="377" y="346"/>
              </a:cxn>
              <a:cxn ang="0">
                <a:pos x="316" y="346"/>
              </a:cxn>
              <a:cxn ang="0">
                <a:pos x="316" y="381"/>
              </a:cxn>
              <a:cxn ang="0">
                <a:pos x="377" y="381"/>
              </a:cxn>
              <a:cxn ang="0">
                <a:pos x="693" y="332"/>
              </a:cxn>
              <a:cxn ang="0">
                <a:pos x="693" y="574"/>
              </a:cxn>
              <a:cxn ang="0">
                <a:pos x="650" y="617"/>
              </a:cxn>
              <a:cxn ang="0">
                <a:pos x="43" y="617"/>
              </a:cxn>
              <a:cxn ang="0">
                <a:pos x="0" y="574"/>
              </a:cxn>
              <a:cxn ang="0">
                <a:pos x="0" y="332"/>
              </a:cxn>
              <a:cxn ang="0">
                <a:pos x="286" y="379"/>
              </a:cxn>
              <a:cxn ang="0">
                <a:pos x="286" y="411"/>
              </a:cxn>
              <a:cxn ang="0">
                <a:pos x="408" y="411"/>
              </a:cxn>
              <a:cxn ang="0">
                <a:pos x="408" y="379"/>
              </a:cxn>
              <a:cxn ang="0">
                <a:pos x="693" y="332"/>
              </a:cxn>
              <a:cxn ang="0">
                <a:pos x="121" y="574"/>
              </a:cxn>
              <a:cxn ang="0">
                <a:pos x="43" y="496"/>
              </a:cxn>
              <a:cxn ang="0">
                <a:pos x="43" y="574"/>
              </a:cxn>
              <a:cxn ang="0">
                <a:pos x="121" y="574"/>
              </a:cxn>
              <a:cxn ang="0">
                <a:pos x="650" y="496"/>
              </a:cxn>
              <a:cxn ang="0">
                <a:pos x="573" y="574"/>
              </a:cxn>
              <a:cxn ang="0">
                <a:pos x="650" y="574"/>
              </a:cxn>
              <a:cxn ang="0">
                <a:pos x="650" y="496"/>
              </a:cxn>
            </a:cxnLst>
            <a:rect l="0" t="0" r="r" b="b"/>
            <a:pathLst>
              <a:path w="693" h="617">
                <a:moveTo>
                  <a:pt x="184" y="89"/>
                </a:moveTo>
                <a:cubicBezTo>
                  <a:pt x="184" y="48"/>
                  <a:pt x="184" y="48"/>
                  <a:pt x="184" y="48"/>
                </a:cubicBezTo>
                <a:cubicBezTo>
                  <a:pt x="184" y="39"/>
                  <a:pt x="189" y="31"/>
                  <a:pt x="197" y="28"/>
                </a:cubicBezTo>
                <a:cubicBezTo>
                  <a:pt x="200" y="27"/>
                  <a:pt x="265" y="0"/>
                  <a:pt x="347" y="0"/>
                </a:cubicBezTo>
                <a:cubicBezTo>
                  <a:pt x="428" y="0"/>
                  <a:pt x="493" y="27"/>
                  <a:pt x="496" y="28"/>
                </a:cubicBezTo>
                <a:cubicBezTo>
                  <a:pt x="504" y="31"/>
                  <a:pt x="509" y="39"/>
                  <a:pt x="509" y="48"/>
                </a:cubicBezTo>
                <a:cubicBezTo>
                  <a:pt x="509" y="89"/>
                  <a:pt x="509" y="89"/>
                  <a:pt x="509" y="89"/>
                </a:cubicBezTo>
                <a:cubicBezTo>
                  <a:pt x="466" y="89"/>
                  <a:pt x="466" y="89"/>
                  <a:pt x="466" y="89"/>
                </a:cubicBezTo>
                <a:cubicBezTo>
                  <a:pt x="466" y="63"/>
                  <a:pt x="466" y="63"/>
                  <a:pt x="466" y="63"/>
                </a:cubicBezTo>
                <a:cubicBezTo>
                  <a:pt x="444" y="56"/>
                  <a:pt x="399" y="43"/>
                  <a:pt x="347" y="43"/>
                </a:cubicBezTo>
                <a:cubicBezTo>
                  <a:pt x="294" y="43"/>
                  <a:pt x="249" y="56"/>
                  <a:pt x="227" y="63"/>
                </a:cubicBezTo>
                <a:cubicBezTo>
                  <a:pt x="227" y="89"/>
                  <a:pt x="227" y="89"/>
                  <a:pt x="227" y="89"/>
                </a:cubicBezTo>
                <a:lnTo>
                  <a:pt x="184" y="89"/>
                </a:lnTo>
                <a:close/>
                <a:moveTo>
                  <a:pt x="286" y="344"/>
                </a:moveTo>
                <a:cubicBezTo>
                  <a:pt x="286" y="315"/>
                  <a:pt x="286" y="315"/>
                  <a:pt x="286" y="315"/>
                </a:cubicBezTo>
                <a:cubicBezTo>
                  <a:pt x="408" y="315"/>
                  <a:pt x="408" y="315"/>
                  <a:pt x="408" y="315"/>
                </a:cubicBezTo>
                <a:cubicBezTo>
                  <a:pt x="408" y="344"/>
                  <a:pt x="408" y="344"/>
                  <a:pt x="408" y="344"/>
                </a:cubicBezTo>
                <a:cubicBezTo>
                  <a:pt x="550" y="337"/>
                  <a:pt x="663" y="305"/>
                  <a:pt x="693" y="295"/>
                </a:cubicBezTo>
                <a:cubicBezTo>
                  <a:pt x="693" y="154"/>
                  <a:pt x="693" y="154"/>
                  <a:pt x="693" y="154"/>
                </a:cubicBezTo>
                <a:cubicBezTo>
                  <a:pt x="693" y="130"/>
                  <a:pt x="674" y="111"/>
                  <a:pt x="650" y="111"/>
                </a:cubicBezTo>
                <a:cubicBezTo>
                  <a:pt x="43" y="111"/>
                  <a:pt x="43" y="111"/>
                  <a:pt x="43" y="111"/>
                </a:cubicBezTo>
                <a:cubicBezTo>
                  <a:pt x="20" y="111"/>
                  <a:pt x="0" y="130"/>
                  <a:pt x="0" y="154"/>
                </a:cubicBezTo>
                <a:cubicBezTo>
                  <a:pt x="0" y="295"/>
                  <a:pt x="0" y="295"/>
                  <a:pt x="0" y="295"/>
                </a:cubicBezTo>
                <a:cubicBezTo>
                  <a:pt x="30" y="305"/>
                  <a:pt x="144" y="337"/>
                  <a:pt x="286" y="344"/>
                </a:cubicBezTo>
                <a:close/>
                <a:moveTo>
                  <a:pt x="377" y="381"/>
                </a:moveTo>
                <a:cubicBezTo>
                  <a:pt x="377" y="346"/>
                  <a:pt x="377" y="346"/>
                  <a:pt x="377" y="346"/>
                </a:cubicBezTo>
                <a:cubicBezTo>
                  <a:pt x="316" y="346"/>
                  <a:pt x="316" y="346"/>
                  <a:pt x="316" y="346"/>
                </a:cubicBezTo>
                <a:cubicBezTo>
                  <a:pt x="316" y="381"/>
                  <a:pt x="316" y="381"/>
                  <a:pt x="316" y="381"/>
                </a:cubicBezTo>
                <a:lnTo>
                  <a:pt x="377" y="381"/>
                </a:lnTo>
                <a:close/>
                <a:moveTo>
                  <a:pt x="693" y="332"/>
                </a:moveTo>
                <a:cubicBezTo>
                  <a:pt x="693" y="574"/>
                  <a:pt x="693" y="574"/>
                  <a:pt x="693" y="574"/>
                </a:cubicBezTo>
                <a:cubicBezTo>
                  <a:pt x="693" y="598"/>
                  <a:pt x="674" y="617"/>
                  <a:pt x="650" y="617"/>
                </a:cubicBezTo>
                <a:cubicBezTo>
                  <a:pt x="43" y="617"/>
                  <a:pt x="43" y="617"/>
                  <a:pt x="43" y="617"/>
                </a:cubicBezTo>
                <a:cubicBezTo>
                  <a:pt x="20" y="617"/>
                  <a:pt x="0" y="598"/>
                  <a:pt x="0" y="574"/>
                </a:cubicBezTo>
                <a:cubicBezTo>
                  <a:pt x="0" y="332"/>
                  <a:pt x="0" y="332"/>
                  <a:pt x="0" y="332"/>
                </a:cubicBezTo>
                <a:cubicBezTo>
                  <a:pt x="42" y="344"/>
                  <a:pt x="151" y="372"/>
                  <a:pt x="286" y="379"/>
                </a:cubicBezTo>
                <a:cubicBezTo>
                  <a:pt x="286" y="411"/>
                  <a:pt x="286" y="411"/>
                  <a:pt x="286" y="411"/>
                </a:cubicBezTo>
                <a:cubicBezTo>
                  <a:pt x="408" y="411"/>
                  <a:pt x="408" y="411"/>
                  <a:pt x="408" y="411"/>
                </a:cubicBezTo>
                <a:cubicBezTo>
                  <a:pt x="408" y="379"/>
                  <a:pt x="408" y="379"/>
                  <a:pt x="408" y="379"/>
                </a:cubicBezTo>
                <a:cubicBezTo>
                  <a:pt x="543" y="372"/>
                  <a:pt x="651" y="344"/>
                  <a:pt x="693" y="332"/>
                </a:cubicBezTo>
                <a:close/>
                <a:moveTo>
                  <a:pt x="121" y="574"/>
                </a:moveTo>
                <a:cubicBezTo>
                  <a:pt x="121" y="531"/>
                  <a:pt x="86" y="496"/>
                  <a:pt x="43" y="496"/>
                </a:cubicBezTo>
                <a:cubicBezTo>
                  <a:pt x="43" y="574"/>
                  <a:pt x="43" y="574"/>
                  <a:pt x="43" y="574"/>
                </a:cubicBezTo>
                <a:lnTo>
                  <a:pt x="121" y="574"/>
                </a:lnTo>
                <a:close/>
                <a:moveTo>
                  <a:pt x="650" y="496"/>
                </a:moveTo>
                <a:cubicBezTo>
                  <a:pt x="607" y="496"/>
                  <a:pt x="573" y="531"/>
                  <a:pt x="573" y="574"/>
                </a:cubicBezTo>
                <a:cubicBezTo>
                  <a:pt x="650" y="574"/>
                  <a:pt x="650" y="574"/>
                  <a:pt x="650" y="574"/>
                </a:cubicBezTo>
                <a:lnTo>
                  <a:pt x="650" y="496"/>
                </a:lnTo>
                <a:close/>
              </a:path>
            </a:pathLst>
          </a:custGeom>
          <a:solidFill>
            <a:schemeClr val="bg1">
              <a:lumMod val="65000"/>
            </a:schemeClr>
          </a:solidFill>
          <a:ln w="9525">
            <a:noFill/>
            <a:round/>
            <a:headEnd/>
            <a:tailEnd/>
          </a:ln>
        </p:spPr>
        <p:txBody>
          <a:bodyPr vert="horz" wrap="square" lIns="80147" tIns="40074" rIns="80147" bIns="4007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eorgia"/>
              <a:ea typeface="+mn-ea"/>
              <a:cs typeface="+mn-cs"/>
            </a:endParaRPr>
          </a:p>
        </p:txBody>
      </p:sp>
      <p:sp>
        <p:nvSpPr>
          <p:cNvPr id="110" name="Freeform 3051"/>
          <p:cNvSpPr>
            <a:spLocks noEditPoints="1"/>
          </p:cNvSpPr>
          <p:nvPr/>
        </p:nvSpPr>
        <p:spPr bwMode="auto">
          <a:xfrm>
            <a:off x="6084099" y="1381036"/>
            <a:ext cx="266067" cy="390199"/>
          </a:xfrm>
          <a:custGeom>
            <a:avLst/>
            <a:gdLst/>
            <a:ahLst/>
            <a:cxnLst>
              <a:cxn ang="0">
                <a:pos x="546" y="718"/>
              </a:cxn>
              <a:cxn ang="0">
                <a:pos x="34" y="753"/>
              </a:cxn>
              <a:cxn ang="0">
                <a:pos x="0" y="67"/>
              </a:cxn>
              <a:cxn ang="0">
                <a:pos x="194" y="32"/>
              </a:cxn>
              <a:cxn ang="0">
                <a:pos x="182" y="73"/>
              </a:cxn>
              <a:cxn ang="0">
                <a:pos x="36" y="719"/>
              </a:cxn>
              <a:cxn ang="0">
                <a:pos x="509" y="73"/>
              </a:cxn>
              <a:cxn ang="0">
                <a:pos x="355" y="57"/>
              </a:cxn>
              <a:cxn ang="0">
                <a:pos x="511" y="32"/>
              </a:cxn>
              <a:cxn ang="0">
                <a:pos x="468" y="203"/>
              </a:cxn>
              <a:cxn ang="0">
                <a:pos x="77" y="676"/>
              </a:cxn>
              <a:cxn ang="0">
                <a:pos x="79" y="203"/>
              </a:cxn>
              <a:cxn ang="0">
                <a:pos x="468" y="203"/>
              </a:cxn>
              <a:cxn ang="0">
                <a:pos x="255" y="401"/>
              </a:cxn>
              <a:cxn ang="0">
                <a:pos x="160" y="446"/>
              </a:cxn>
              <a:cxn ang="0">
                <a:pos x="130" y="477"/>
              </a:cxn>
              <a:cxn ang="0">
                <a:pos x="185" y="523"/>
              </a:cxn>
              <a:cxn ang="0">
                <a:pos x="286" y="431"/>
              </a:cxn>
              <a:cxn ang="0">
                <a:pos x="286" y="267"/>
              </a:cxn>
              <a:cxn ang="0">
                <a:pos x="185" y="337"/>
              </a:cxn>
              <a:cxn ang="0">
                <a:pos x="130" y="312"/>
              </a:cxn>
              <a:cxn ang="0">
                <a:pos x="170" y="383"/>
              </a:cxn>
              <a:cxn ang="0">
                <a:pos x="200" y="383"/>
              </a:cxn>
              <a:cxn ang="0">
                <a:pos x="286" y="267"/>
              </a:cxn>
              <a:cxn ang="0">
                <a:pos x="111" y="104"/>
              </a:cxn>
              <a:cxn ang="0">
                <a:pos x="216" y="57"/>
              </a:cxn>
              <a:cxn ang="0">
                <a:pos x="329" y="57"/>
              </a:cxn>
              <a:cxn ang="0">
                <a:pos x="435" y="104"/>
              </a:cxn>
              <a:cxn ang="0">
                <a:pos x="468" y="168"/>
              </a:cxn>
              <a:cxn ang="0">
                <a:pos x="79" y="177"/>
              </a:cxn>
              <a:cxn ang="0">
                <a:pos x="77" y="138"/>
              </a:cxn>
              <a:cxn ang="0">
                <a:pos x="273" y="79"/>
              </a:cxn>
              <a:cxn ang="0">
                <a:pos x="273" y="34"/>
              </a:cxn>
            </a:cxnLst>
            <a:rect l="0" t="0" r="r" b="b"/>
            <a:pathLst>
              <a:path w="546" h="753">
                <a:moveTo>
                  <a:pt x="546" y="67"/>
                </a:moveTo>
                <a:cubicBezTo>
                  <a:pt x="546" y="718"/>
                  <a:pt x="546" y="718"/>
                  <a:pt x="546" y="718"/>
                </a:cubicBezTo>
                <a:cubicBezTo>
                  <a:pt x="546" y="738"/>
                  <a:pt x="530" y="753"/>
                  <a:pt x="511" y="753"/>
                </a:cubicBezTo>
                <a:cubicBezTo>
                  <a:pt x="34" y="753"/>
                  <a:pt x="34" y="753"/>
                  <a:pt x="34" y="753"/>
                </a:cubicBezTo>
                <a:cubicBezTo>
                  <a:pt x="15" y="753"/>
                  <a:pt x="0" y="738"/>
                  <a:pt x="0" y="718"/>
                </a:cubicBezTo>
                <a:cubicBezTo>
                  <a:pt x="0" y="67"/>
                  <a:pt x="0" y="67"/>
                  <a:pt x="0" y="67"/>
                </a:cubicBezTo>
                <a:cubicBezTo>
                  <a:pt x="0" y="48"/>
                  <a:pt x="15" y="32"/>
                  <a:pt x="34" y="32"/>
                </a:cubicBezTo>
                <a:cubicBezTo>
                  <a:pt x="194" y="32"/>
                  <a:pt x="194" y="32"/>
                  <a:pt x="194" y="32"/>
                </a:cubicBezTo>
                <a:cubicBezTo>
                  <a:pt x="192" y="40"/>
                  <a:pt x="190" y="48"/>
                  <a:pt x="190" y="57"/>
                </a:cubicBezTo>
                <a:cubicBezTo>
                  <a:pt x="190" y="63"/>
                  <a:pt x="187" y="69"/>
                  <a:pt x="182" y="73"/>
                </a:cubicBezTo>
                <a:cubicBezTo>
                  <a:pt x="36" y="73"/>
                  <a:pt x="36" y="73"/>
                  <a:pt x="36" y="73"/>
                </a:cubicBezTo>
                <a:cubicBezTo>
                  <a:pt x="36" y="719"/>
                  <a:pt x="36" y="719"/>
                  <a:pt x="36" y="719"/>
                </a:cubicBezTo>
                <a:cubicBezTo>
                  <a:pt x="509" y="719"/>
                  <a:pt x="509" y="719"/>
                  <a:pt x="509" y="719"/>
                </a:cubicBezTo>
                <a:cubicBezTo>
                  <a:pt x="509" y="73"/>
                  <a:pt x="509" y="73"/>
                  <a:pt x="509" y="73"/>
                </a:cubicBezTo>
                <a:cubicBezTo>
                  <a:pt x="363" y="73"/>
                  <a:pt x="363" y="73"/>
                  <a:pt x="363" y="73"/>
                </a:cubicBezTo>
                <a:cubicBezTo>
                  <a:pt x="358" y="69"/>
                  <a:pt x="355" y="63"/>
                  <a:pt x="355" y="57"/>
                </a:cubicBezTo>
                <a:cubicBezTo>
                  <a:pt x="355" y="48"/>
                  <a:pt x="353" y="40"/>
                  <a:pt x="351" y="32"/>
                </a:cubicBezTo>
                <a:cubicBezTo>
                  <a:pt x="511" y="32"/>
                  <a:pt x="511" y="32"/>
                  <a:pt x="511" y="32"/>
                </a:cubicBezTo>
                <a:cubicBezTo>
                  <a:pt x="530" y="32"/>
                  <a:pt x="546" y="48"/>
                  <a:pt x="546" y="67"/>
                </a:cubicBezTo>
                <a:close/>
                <a:moveTo>
                  <a:pt x="468" y="203"/>
                </a:moveTo>
                <a:cubicBezTo>
                  <a:pt x="468" y="676"/>
                  <a:pt x="468" y="676"/>
                  <a:pt x="468" y="676"/>
                </a:cubicBezTo>
                <a:cubicBezTo>
                  <a:pt x="77" y="676"/>
                  <a:pt x="77" y="676"/>
                  <a:pt x="77" y="676"/>
                </a:cubicBezTo>
                <a:cubicBezTo>
                  <a:pt x="77" y="203"/>
                  <a:pt x="77" y="203"/>
                  <a:pt x="77" y="203"/>
                </a:cubicBezTo>
                <a:cubicBezTo>
                  <a:pt x="78" y="203"/>
                  <a:pt x="78" y="203"/>
                  <a:pt x="79" y="203"/>
                </a:cubicBezTo>
                <a:cubicBezTo>
                  <a:pt x="467" y="203"/>
                  <a:pt x="467" y="203"/>
                  <a:pt x="467" y="203"/>
                </a:cubicBezTo>
                <a:cubicBezTo>
                  <a:pt x="467" y="203"/>
                  <a:pt x="468" y="203"/>
                  <a:pt x="468" y="203"/>
                </a:cubicBezTo>
                <a:close/>
                <a:moveTo>
                  <a:pt x="286" y="401"/>
                </a:moveTo>
                <a:cubicBezTo>
                  <a:pt x="277" y="392"/>
                  <a:pt x="263" y="392"/>
                  <a:pt x="255" y="401"/>
                </a:cubicBezTo>
                <a:cubicBezTo>
                  <a:pt x="185" y="471"/>
                  <a:pt x="185" y="471"/>
                  <a:pt x="185" y="471"/>
                </a:cubicBezTo>
                <a:cubicBezTo>
                  <a:pt x="160" y="446"/>
                  <a:pt x="160" y="446"/>
                  <a:pt x="160" y="446"/>
                </a:cubicBezTo>
                <a:cubicBezTo>
                  <a:pt x="152" y="438"/>
                  <a:pt x="138" y="438"/>
                  <a:pt x="130" y="446"/>
                </a:cubicBezTo>
                <a:cubicBezTo>
                  <a:pt x="121" y="454"/>
                  <a:pt x="121" y="468"/>
                  <a:pt x="130" y="477"/>
                </a:cubicBezTo>
                <a:cubicBezTo>
                  <a:pt x="170" y="517"/>
                  <a:pt x="170" y="517"/>
                  <a:pt x="170" y="517"/>
                </a:cubicBezTo>
                <a:cubicBezTo>
                  <a:pt x="174" y="521"/>
                  <a:pt x="179" y="523"/>
                  <a:pt x="185" y="523"/>
                </a:cubicBezTo>
                <a:cubicBezTo>
                  <a:pt x="191" y="523"/>
                  <a:pt x="196" y="521"/>
                  <a:pt x="200" y="517"/>
                </a:cubicBezTo>
                <a:cubicBezTo>
                  <a:pt x="286" y="431"/>
                  <a:pt x="286" y="431"/>
                  <a:pt x="286" y="431"/>
                </a:cubicBezTo>
                <a:cubicBezTo>
                  <a:pt x="294" y="423"/>
                  <a:pt x="294" y="409"/>
                  <a:pt x="286" y="401"/>
                </a:cubicBezTo>
                <a:close/>
                <a:moveTo>
                  <a:pt x="286" y="267"/>
                </a:moveTo>
                <a:cubicBezTo>
                  <a:pt x="277" y="258"/>
                  <a:pt x="263" y="258"/>
                  <a:pt x="255" y="267"/>
                </a:cubicBezTo>
                <a:cubicBezTo>
                  <a:pt x="185" y="337"/>
                  <a:pt x="185" y="337"/>
                  <a:pt x="185" y="337"/>
                </a:cubicBezTo>
                <a:cubicBezTo>
                  <a:pt x="160" y="312"/>
                  <a:pt x="160" y="312"/>
                  <a:pt x="160" y="312"/>
                </a:cubicBezTo>
                <a:cubicBezTo>
                  <a:pt x="152" y="303"/>
                  <a:pt x="138" y="303"/>
                  <a:pt x="130" y="312"/>
                </a:cubicBezTo>
                <a:cubicBezTo>
                  <a:pt x="121" y="320"/>
                  <a:pt x="121" y="334"/>
                  <a:pt x="130" y="343"/>
                </a:cubicBezTo>
                <a:cubicBezTo>
                  <a:pt x="170" y="383"/>
                  <a:pt x="170" y="383"/>
                  <a:pt x="170" y="383"/>
                </a:cubicBezTo>
                <a:cubicBezTo>
                  <a:pt x="174" y="387"/>
                  <a:pt x="179" y="389"/>
                  <a:pt x="185" y="389"/>
                </a:cubicBezTo>
                <a:cubicBezTo>
                  <a:pt x="191" y="389"/>
                  <a:pt x="196" y="387"/>
                  <a:pt x="200" y="383"/>
                </a:cubicBezTo>
                <a:cubicBezTo>
                  <a:pt x="286" y="297"/>
                  <a:pt x="286" y="297"/>
                  <a:pt x="286" y="297"/>
                </a:cubicBezTo>
                <a:cubicBezTo>
                  <a:pt x="294" y="289"/>
                  <a:pt x="294" y="275"/>
                  <a:pt x="286" y="267"/>
                </a:cubicBezTo>
                <a:close/>
                <a:moveTo>
                  <a:pt x="77" y="138"/>
                </a:moveTo>
                <a:cubicBezTo>
                  <a:pt x="77" y="119"/>
                  <a:pt x="92" y="104"/>
                  <a:pt x="111" y="104"/>
                </a:cubicBezTo>
                <a:cubicBezTo>
                  <a:pt x="169" y="104"/>
                  <a:pt x="169" y="104"/>
                  <a:pt x="169" y="104"/>
                </a:cubicBezTo>
                <a:cubicBezTo>
                  <a:pt x="195" y="104"/>
                  <a:pt x="216" y="83"/>
                  <a:pt x="216" y="57"/>
                </a:cubicBezTo>
                <a:cubicBezTo>
                  <a:pt x="216" y="25"/>
                  <a:pt x="242" y="0"/>
                  <a:pt x="273" y="0"/>
                </a:cubicBezTo>
                <a:cubicBezTo>
                  <a:pt x="304" y="0"/>
                  <a:pt x="329" y="25"/>
                  <a:pt x="329" y="57"/>
                </a:cubicBezTo>
                <a:cubicBezTo>
                  <a:pt x="329" y="83"/>
                  <a:pt x="350" y="104"/>
                  <a:pt x="377" y="104"/>
                </a:cubicBezTo>
                <a:cubicBezTo>
                  <a:pt x="435" y="104"/>
                  <a:pt x="435" y="104"/>
                  <a:pt x="435" y="104"/>
                </a:cubicBezTo>
                <a:cubicBezTo>
                  <a:pt x="453" y="104"/>
                  <a:pt x="468" y="119"/>
                  <a:pt x="468" y="138"/>
                </a:cubicBezTo>
                <a:cubicBezTo>
                  <a:pt x="468" y="168"/>
                  <a:pt x="468" y="168"/>
                  <a:pt x="468" y="168"/>
                </a:cubicBezTo>
                <a:cubicBezTo>
                  <a:pt x="468" y="171"/>
                  <a:pt x="468" y="174"/>
                  <a:pt x="467" y="177"/>
                </a:cubicBezTo>
                <a:cubicBezTo>
                  <a:pt x="79" y="177"/>
                  <a:pt x="79" y="177"/>
                  <a:pt x="79" y="177"/>
                </a:cubicBezTo>
                <a:cubicBezTo>
                  <a:pt x="78" y="174"/>
                  <a:pt x="77" y="171"/>
                  <a:pt x="77" y="168"/>
                </a:cubicBezTo>
                <a:lnTo>
                  <a:pt x="77" y="138"/>
                </a:lnTo>
                <a:close/>
                <a:moveTo>
                  <a:pt x="250" y="57"/>
                </a:moveTo>
                <a:cubicBezTo>
                  <a:pt x="250" y="69"/>
                  <a:pt x="260" y="79"/>
                  <a:pt x="273" y="79"/>
                </a:cubicBezTo>
                <a:cubicBezTo>
                  <a:pt x="285" y="79"/>
                  <a:pt x="296" y="69"/>
                  <a:pt x="296" y="57"/>
                </a:cubicBezTo>
                <a:cubicBezTo>
                  <a:pt x="296" y="44"/>
                  <a:pt x="285" y="34"/>
                  <a:pt x="273" y="34"/>
                </a:cubicBezTo>
                <a:cubicBezTo>
                  <a:pt x="260" y="34"/>
                  <a:pt x="250" y="44"/>
                  <a:pt x="250" y="57"/>
                </a:cubicBezTo>
                <a:close/>
              </a:path>
            </a:pathLst>
          </a:custGeom>
          <a:solidFill>
            <a:schemeClr val="bg1">
              <a:lumMod val="65000"/>
            </a:schemeClr>
          </a:solidFill>
          <a:ln w="9525">
            <a:noFill/>
            <a:round/>
            <a:headEnd/>
            <a:tailEnd/>
          </a:ln>
        </p:spPr>
        <p:txBody>
          <a:bodyPr vert="horz" wrap="square" lIns="80147" tIns="40074" rIns="80147" bIns="4007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eorgia"/>
              <a:ea typeface="+mn-ea"/>
              <a:cs typeface="+mn-cs"/>
            </a:endParaRPr>
          </a:p>
        </p:txBody>
      </p:sp>
      <p:sp>
        <p:nvSpPr>
          <p:cNvPr id="112" name="Freeform 3049"/>
          <p:cNvSpPr>
            <a:spLocks noEditPoints="1"/>
          </p:cNvSpPr>
          <p:nvPr/>
        </p:nvSpPr>
        <p:spPr bwMode="auto">
          <a:xfrm>
            <a:off x="536014" y="2647455"/>
            <a:ext cx="407245" cy="466511"/>
          </a:xfrm>
          <a:custGeom>
            <a:avLst/>
            <a:gdLst/>
            <a:ahLst/>
            <a:cxnLst>
              <a:cxn ang="0">
                <a:pos x="265" y="189"/>
              </a:cxn>
              <a:cxn ang="0">
                <a:pos x="238" y="80"/>
              </a:cxn>
              <a:cxn ang="0">
                <a:pos x="185" y="111"/>
              </a:cxn>
              <a:cxn ang="0">
                <a:pos x="250" y="193"/>
              </a:cxn>
              <a:cxn ang="0">
                <a:pos x="83" y="229"/>
              </a:cxn>
              <a:cxn ang="0">
                <a:pos x="57" y="275"/>
              </a:cxn>
              <a:cxn ang="0">
                <a:pos x="127" y="311"/>
              </a:cxn>
              <a:cxn ang="0">
                <a:pos x="140" y="263"/>
              </a:cxn>
              <a:cxn ang="0">
                <a:pos x="355" y="794"/>
              </a:cxn>
              <a:cxn ang="0">
                <a:pos x="355" y="837"/>
              </a:cxn>
              <a:cxn ang="0">
                <a:pos x="502" y="816"/>
              </a:cxn>
              <a:cxn ang="0">
                <a:pos x="457" y="860"/>
              </a:cxn>
              <a:cxn ang="0">
                <a:pos x="357" y="882"/>
              </a:cxn>
              <a:cxn ang="0">
                <a:pos x="457" y="903"/>
              </a:cxn>
              <a:cxn ang="0">
                <a:pos x="457" y="860"/>
              </a:cxn>
              <a:cxn ang="0">
                <a:pos x="86" y="619"/>
              </a:cxn>
              <a:cxn ang="0">
                <a:pos x="97" y="660"/>
              </a:cxn>
              <a:cxn ang="0">
                <a:pos x="138" y="639"/>
              </a:cxn>
              <a:cxn ang="0">
                <a:pos x="116" y="602"/>
              </a:cxn>
              <a:cxn ang="0">
                <a:pos x="82" y="427"/>
              </a:cxn>
              <a:cxn ang="0">
                <a:pos x="0" y="453"/>
              </a:cxn>
              <a:cxn ang="0">
                <a:pos x="82" y="479"/>
              </a:cxn>
              <a:cxn ang="0">
                <a:pos x="418" y="148"/>
              </a:cxn>
              <a:cxn ang="0">
                <a:pos x="448" y="30"/>
              </a:cxn>
              <a:cxn ang="0">
                <a:pos x="387" y="30"/>
              </a:cxn>
              <a:cxn ang="0">
                <a:pos x="418" y="148"/>
              </a:cxn>
              <a:cxn ang="0">
                <a:pos x="719" y="602"/>
              </a:cxn>
              <a:cxn ang="0">
                <a:pos x="697" y="639"/>
              </a:cxn>
              <a:cxn ang="0">
                <a:pos x="738" y="660"/>
              </a:cxn>
              <a:cxn ang="0">
                <a:pos x="749" y="619"/>
              </a:cxn>
              <a:cxn ang="0">
                <a:pos x="721" y="308"/>
              </a:cxn>
              <a:cxn ang="0">
                <a:pos x="788" y="239"/>
              </a:cxn>
              <a:cxn ang="0">
                <a:pos x="695" y="263"/>
              </a:cxn>
              <a:cxn ang="0">
                <a:pos x="708" y="311"/>
              </a:cxn>
              <a:cxn ang="0">
                <a:pos x="753" y="427"/>
              </a:cxn>
              <a:cxn ang="0">
                <a:pos x="753" y="479"/>
              </a:cxn>
              <a:cxn ang="0">
                <a:pos x="835" y="453"/>
              </a:cxn>
              <a:cxn ang="0">
                <a:pos x="639" y="69"/>
              </a:cxn>
              <a:cxn ang="0">
                <a:pos x="559" y="147"/>
              </a:cxn>
              <a:cxn ang="0">
                <a:pos x="585" y="193"/>
              </a:cxn>
              <a:cxn ang="0">
                <a:pos x="650" y="111"/>
              </a:cxn>
              <a:cxn ang="0">
                <a:pos x="418" y="216"/>
              </a:cxn>
              <a:cxn ang="0">
                <a:pos x="265" y="558"/>
              </a:cxn>
              <a:cxn ang="0">
                <a:pos x="361" y="770"/>
              </a:cxn>
              <a:cxn ang="0">
                <a:pos x="509" y="736"/>
              </a:cxn>
              <a:cxn ang="0">
                <a:pos x="622" y="426"/>
              </a:cxn>
              <a:cxn ang="0">
                <a:pos x="411" y="322"/>
              </a:cxn>
              <a:cxn ang="0">
                <a:pos x="293" y="444"/>
              </a:cxn>
              <a:cxn ang="0">
                <a:pos x="411" y="279"/>
              </a:cxn>
              <a:cxn ang="0">
                <a:pos x="411" y="322"/>
              </a:cxn>
            </a:cxnLst>
            <a:rect l="0" t="0" r="r" b="b"/>
            <a:pathLst>
              <a:path w="835" h="903">
                <a:moveTo>
                  <a:pt x="250" y="193"/>
                </a:moveTo>
                <a:cubicBezTo>
                  <a:pt x="255" y="193"/>
                  <a:pt x="260" y="192"/>
                  <a:pt x="265" y="189"/>
                </a:cubicBezTo>
                <a:cubicBezTo>
                  <a:pt x="280" y="180"/>
                  <a:pt x="285" y="162"/>
                  <a:pt x="276" y="147"/>
                </a:cubicBezTo>
                <a:cubicBezTo>
                  <a:pt x="238" y="80"/>
                  <a:pt x="238" y="80"/>
                  <a:pt x="238" y="80"/>
                </a:cubicBezTo>
                <a:cubicBezTo>
                  <a:pt x="229" y="66"/>
                  <a:pt x="211" y="61"/>
                  <a:pt x="196" y="69"/>
                </a:cubicBezTo>
                <a:cubicBezTo>
                  <a:pt x="182" y="78"/>
                  <a:pt x="177" y="96"/>
                  <a:pt x="185" y="111"/>
                </a:cubicBezTo>
                <a:cubicBezTo>
                  <a:pt x="224" y="178"/>
                  <a:pt x="224" y="178"/>
                  <a:pt x="224" y="178"/>
                </a:cubicBezTo>
                <a:cubicBezTo>
                  <a:pt x="229" y="187"/>
                  <a:pt x="240" y="193"/>
                  <a:pt x="250" y="193"/>
                </a:cubicBezTo>
                <a:close/>
                <a:moveTo>
                  <a:pt x="140" y="263"/>
                </a:moveTo>
                <a:cubicBezTo>
                  <a:pt x="83" y="229"/>
                  <a:pt x="83" y="229"/>
                  <a:pt x="83" y="229"/>
                </a:cubicBezTo>
                <a:cubicBezTo>
                  <a:pt x="70" y="222"/>
                  <a:pt x="54" y="227"/>
                  <a:pt x="47" y="239"/>
                </a:cubicBezTo>
                <a:cubicBezTo>
                  <a:pt x="40" y="251"/>
                  <a:pt x="44" y="267"/>
                  <a:pt x="57" y="275"/>
                </a:cubicBezTo>
                <a:cubicBezTo>
                  <a:pt x="114" y="308"/>
                  <a:pt x="114" y="308"/>
                  <a:pt x="114" y="308"/>
                </a:cubicBezTo>
                <a:cubicBezTo>
                  <a:pt x="118" y="310"/>
                  <a:pt x="123" y="311"/>
                  <a:pt x="127" y="311"/>
                </a:cubicBezTo>
                <a:cubicBezTo>
                  <a:pt x="136" y="311"/>
                  <a:pt x="145" y="307"/>
                  <a:pt x="150" y="298"/>
                </a:cubicBezTo>
                <a:cubicBezTo>
                  <a:pt x="157" y="286"/>
                  <a:pt x="153" y="270"/>
                  <a:pt x="140" y="263"/>
                </a:cubicBezTo>
                <a:close/>
                <a:moveTo>
                  <a:pt x="480" y="794"/>
                </a:moveTo>
                <a:cubicBezTo>
                  <a:pt x="355" y="794"/>
                  <a:pt x="355" y="794"/>
                  <a:pt x="355" y="794"/>
                </a:cubicBezTo>
                <a:cubicBezTo>
                  <a:pt x="343" y="794"/>
                  <a:pt x="333" y="804"/>
                  <a:pt x="333" y="816"/>
                </a:cubicBezTo>
                <a:cubicBezTo>
                  <a:pt x="333" y="828"/>
                  <a:pt x="343" y="837"/>
                  <a:pt x="355" y="837"/>
                </a:cubicBezTo>
                <a:cubicBezTo>
                  <a:pt x="480" y="837"/>
                  <a:pt x="480" y="837"/>
                  <a:pt x="480" y="837"/>
                </a:cubicBezTo>
                <a:cubicBezTo>
                  <a:pt x="492" y="837"/>
                  <a:pt x="502" y="828"/>
                  <a:pt x="502" y="816"/>
                </a:cubicBezTo>
                <a:cubicBezTo>
                  <a:pt x="502" y="804"/>
                  <a:pt x="492" y="794"/>
                  <a:pt x="480" y="794"/>
                </a:cubicBezTo>
                <a:close/>
                <a:moveTo>
                  <a:pt x="457" y="860"/>
                </a:moveTo>
                <a:cubicBezTo>
                  <a:pt x="379" y="860"/>
                  <a:pt x="379" y="860"/>
                  <a:pt x="379" y="860"/>
                </a:cubicBezTo>
                <a:cubicBezTo>
                  <a:pt x="367" y="860"/>
                  <a:pt x="357" y="870"/>
                  <a:pt x="357" y="882"/>
                </a:cubicBezTo>
                <a:cubicBezTo>
                  <a:pt x="357" y="894"/>
                  <a:pt x="367" y="903"/>
                  <a:pt x="379" y="903"/>
                </a:cubicBezTo>
                <a:cubicBezTo>
                  <a:pt x="457" y="903"/>
                  <a:pt x="457" y="903"/>
                  <a:pt x="457" y="903"/>
                </a:cubicBezTo>
                <a:cubicBezTo>
                  <a:pt x="469" y="903"/>
                  <a:pt x="478" y="894"/>
                  <a:pt x="478" y="882"/>
                </a:cubicBezTo>
                <a:cubicBezTo>
                  <a:pt x="478" y="870"/>
                  <a:pt x="469" y="860"/>
                  <a:pt x="457" y="860"/>
                </a:cubicBezTo>
                <a:close/>
                <a:moveTo>
                  <a:pt x="116" y="602"/>
                </a:moveTo>
                <a:cubicBezTo>
                  <a:pt x="86" y="619"/>
                  <a:pt x="86" y="619"/>
                  <a:pt x="86" y="619"/>
                </a:cubicBezTo>
                <a:cubicBezTo>
                  <a:pt x="76" y="625"/>
                  <a:pt x="72" y="638"/>
                  <a:pt x="78" y="649"/>
                </a:cubicBezTo>
                <a:cubicBezTo>
                  <a:pt x="82" y="656"/>
                  <a:pt x="90" y="660"/>
                  <a:pt x="97" y="660"/>
                </a:cubicBezTo>
                <a:cubicBezTo>
                  <a:pt x="101" y="660"/>
                  <a:pt x="104" y="659"/>
                  <a:pt x="108" y="657"/>
                </a:cubicBezTo>
                <a:cubicBezTo>
                  <a:pt x="138" y="639"/>
                  <a:pt x="138" y="639"/>
                  <a:pt x="138" y="639"/>
                </a:cubicBezTo>
                <a:cubicBezTo>
                  <a:pt x="148" y="633"/>
                  <a:pt x="152" y="620"/>
                  <a:pt x="146" y="610"/>
                </a:cubicBezTo>
                <a:cubicBezTo>
                  <a:pt x="140" y="599"/>
                  <a:pt x="127" y="596"/>
                  <a:pt x="116" y="602"/>
                </a:cubicBezTo>
                <a:close/>
                <a:moveTo>
                  <a:pt x="108" y="453"/>
                </a:moveTo>
                <a:cubicBezTo>
                  <a:pt x="108" y="439"/>
                  <a:pt x="97" y="427"/>
                  <a:pt x="82" y="427"/>
                </a:cubicBezTo>
                <a:cubicBezTo>
                  <a:pt x="26" y="427"/>
                  <a:pt x="26" y="427"/>
                  <a:pt x="26" y="427"/>
                </a:cubicBezTo>
                <a:cubicBezTo>
                  <a:pt x="12" y="427"/>
                  <a:pt x="0" y="439"/>
                  <a:pt x="0" y="453"/>
                </a:cubicBezTo>
                <a:cubicBezTo>
                  <a:pt x="0" y="467"/>
                  <a:pt x="12" y="479"/>
                  <a:pt x="26" y="479"/>
                </a:cubicBezTo>
                <a:cubicBezTo>
                  <a:pt x="82" y="479"/>
                  <a:pt x="82" y="479"/>
                  <a:pt x="82" y="479"/>
                </a:cubicBezTo>
                <a:cubicBezTo>
                  <a:pt x="97" y="479"/>
                  <a:pt x="108" y="467"/>
                  <a:pt x="108" y="453"/>
                </a:cubicBezTo>
                <a:close/>
                <a:moveTo>
                  <a:pt x="418" y="148"/>
                </a:moveTo>
                <a:cubicBezTo>
                  <a:pt x="434" y="148"/>
                  <a:pt x="448" y="134"/>
                  <a:pt x="448" y="118"/>
                </a:cubicBezTo>
                <a:cubicBezTo>
                  <a:pt x="448" y="30"/>
                  <a:pt x="448" y="30"/>
                  <a:pt x="448" y="30"/>
                </a:cubicBezTo>
                <a:cubicBezTo>
                  <a:pt x="448" y="13"/>
                  <a:pt x="434" y="0"/>
                  <a:pt x="418" y="0"/>
                </a:cubicBezTo>
                <a:cubicBezTo>
                  <a:pt x="401" y="0"/>
                  <a:pt x="387" y="13"/>
                  <a:pt x="387" y="30"/>
                </a:cubicBezTo>
                <a:cubicBezTo>
                  <a:pt x="387" y="118"/>
                  <a:pt x="387" y="118"/>
                  <a:pt x="387" y="118"/>
                </a:cubicBezTo>
                <a:cubicBezTo>
                  <a:pt x="387" y="134"/>
                  <a:pt x="401" y="148"/>
                  <a:pt x="418" y="148"/>
                </a:cubicBezTo>
                <a:close/>
                <a:moveTo>
                  <a:pt x="749" y="619"/>
                </a:moveTo>
                <a:cubicBezTo>
                  <a:pt x="719" y="602"/>
                  <a:pt x="719" y="602"/>
                  <a:pt x="719" y="602"/>
                </a:cubicBezTo>
                <a:cubicBezTo>
                  <a:pt x="709" y="596"/>
                  <a:pt x="695" y="599"/>
                  <a:pt x="689" y="610"/>
                </a:cubicBezTo>
                <a:cubicBezTo>
                  <a:pt x="683" y="620"/>
                  <a:pt x="687" y="633"/>
                  <a:pt x="697" y="639"/>
                </a:cubicBezTo>
                <a:cubicBezTo>
                  <a:pt x="728" y="657"/>
                  <a:pt x="728" y="657"/>
                  <a:pt x="728" y="657"/>
                </a:cubicBezTo>
                <a:cubicBezTo>
                  <a:pt x="731" y="659"/>
                  <a:pt x="735" y="660"/>
                  <a:pt x="738" y="660"/>
                </a:cubicBezTo>
                <a:cubicBezTo>
                  <a:pt x="746" y="660"/>
                  <a:pt x="753" y="656"/>
                  <a:pt x="757" y="649"/>
                </a:cubicBezTo>
                <a:cubicBezTo>
                  <a:pt x="763" y="638"/>
                  <a:pt x="760" y="625"/>
                  <a:pt x="749" y="619"/>
                </a:cubicBezTo>
                <a:close/>
                <a:moveTo>
                  <a:pt x="708" y="311"/>
                </a:moveTo>
                <a:cubicBezTo>
                  <a:pt x="712" y="311"/>
                  <a:pt x="717" y="310"/>
                  <a:pt x="721" y="308"/>
                </a:cubicBezTo>
                <a:cubicBezTo>
                  <a:pt x="779" y="275"/>
                  <a:pt x="779" y="275"/>
                  <a:pt x="779" y="275"/>
                </a:cubicBezTo>
                <a:cubicBezTo>
                  <a:pt x="791" y="267"/>
                  <a:pt x="795" y="251"/>
                  <a:pt x="788" y="239"/>
                </a:cubicBezTo>
                <a:cubicBezTo>
                  <a:pt x="781" y="227"/>
                  <a:pt x="765" y="222"/>
                  <a:pt x="753" y="229"/>
                </a:cubicBezTo>
                <a:cubicBezTo>
                  <a:pt x="695" y="263"/>
                  <a:pt x="695" y="263"/>
                  <a:pt x="695" y="263"/>
                </a:cubicBezTo>
                <a:cubicBezTo>
                  <a:pt x="683" y="270"/>
                  <a:pt x="678" y="286"/>
                  <a:pt x="685" y="298"/>
                </a:cubicBezTo>
                <a:cubicBezTo>
                  <a:pt x="690" y="307"/>
                  <a:pt x="699" y="311"/>
                  <a:pt x="708" y="311"/>
                </a:cubicBezTo>
                <a:close/>
                <a:moveTo>
                  <a:pt x="809" y="427"/>
                </a:moveTo>
                <a:cubicBezTo>
                  <a:pt x="753" y="427"/>
                  <a:pt x="753" y="427"/>
                  <a:pt x="753" y="427"/>
                </a:cubicBezTo>
                <a:cubicBezTo>
                  <a:pt x="739" y="427"/>
                  <a:pt x="727" y="439"/>
                  <a:pt x="727" y="453"/>
                </a:cubicBezTo>
                <a:cubicBezTo>
                  <a:pt x="727" y="467"/>
                  <a:pt x="739" y="479"/>
                  <a:pt x="753" y="479"/>
                </a:cubicBezTo>
                <a:cubicBezTo>
                  <a:pt x="809" y="479"/>
                  <a:pt x="809" y="479"/>
                  <a:pt x="809" y="479"/>
                </a:cubicBezTo>
                <a:cubicBezTo>
                  <a:pt x="824" y="479"/>
                  <a:pt x="835" y="467"/>
                  <a:pt x="835" y="453"/>
                </a:cubicBezTo>
                <a:cubicBezTo>
                  <a:pt x="835" y="439"/>
                  <a:pt x="824" y="427"/>
                  <a:pt x="809" y="427"/>
                </a:cubicBezTo>
                <a:close/>
                <a:moveTo>
                  <a:pt x="639" y="69"/>
                </a:moveTo>
                <a:cubicBezTo>
                  <a:pt x="625" y="61"/>
                  <a:pt x="606" y="66"/>
                  <a:pt x="598" y="80"/>
                </a:cubicBezTo>
                <a:cubicBezTo>
                  <a:pt x="559" y="147"/>
                  <a:pt x="559" y="147"/>
                  <a:pt x="559" y="147"/>
                </a:cubicBezTo>
                <a:cubicBezTo>
                  <a:pt x="551" y="162"/>
                  <a:pt x="556" y="180"/>
                  <a:pt x="570" y="189"/>
                </a:cubicBezTo>
                <a:cubicBezTo>
                  <a:pt x="575" y="192"/>
                  <a:pt x="580" y="193"/>
                  <a:pt x="585" y="193"/>
                </a:cubicBezTo>
                <a:cubicBezTo>
                  <a:pt x="596" y="193"/>
                  <a:pt x="606" y="187"/>
                  <a:pt x="612" y="178"/>
                </a:cubicBezTo>
                <a:cubicBezTo>
                  <a:pt x="650" y="111"/>
                  <a:pt x="650" y="111"/>
                  <a:pt x="650" y="111"/>
                </a:cubicBezTo>
                <a:cubicBezTo>
                  <a:pt x="659" y="96"/>
                  <a:pt x="654" y="78"/>
                  <a:pt x="639" y="69"/>
                </a:cubicBezTo>
                <a:close/>
                <a:moveTo>
                  <a:pt x="418" y="216"/>
                </a:moveTo>
                <a:cubicBezTo>
                  <a:pt x="277" y="216"/>
                  <a:pt x="213" y="325"/>
                  <a:pt x="213" y="426"/>
                </a:cubicBezTo>
                <a:cubicBezTo>
                  <a:pt x="213" y="490"/>
                  <a:pt x="239" y="525"/>
                  <a:pt x="265" y="558"/>
                </a:cubicBezTo>
                <a:cubicBezTo>
                  <a:pt x="294" y="597"/>
                  <a:pt x="324" y="638"/>
                  <a:pt x="326" y="736"/>
                </a:cubicBezTo>
                <a:cubicBezTo>
                  <a:pt x="326" y="755"/>
                  <a:pt x="342" y="770"/>
                  <a:pt x="361" y="770"/>
                </a:cubicBezTo>
                <a:cubicBezTo>
                  <a:pt x="474" y="770"/>
                  <a:pt x="474" y="770"/>
                  <a:pt x="474" y="770"/>
                </a:cubicBezTo>
                <a:cubicBezTo>
                  <a:pt x="493" y="770"/>
                  <a:pt x="509" y="755"/>
                  <a:pt x="509" y="736"/>
                </a:cubicBezTo>
                <a:cubicBezTo>
                  <a:pt x="511" y="638"/>
                  <a:pt x="542" y="597"/>
                  <a:pt x="571" y="558"/>
                </a:cubicBezTo>
                <a:cubicBezTo>
                  <a:pt x="596" y="525"/>
                  <a:pt x="622" y="490"/>
                  <a:pt x="622" y="426"/>
                </a:cubicBezTo>
                <a:cubicBezTo>
                  <a:pt x="622" y="325"/>
                  <a:pt x="558" y="216"/>
                  <a:pt x="418" y="216"/>
                </a:cubicBezTo>
                <a:close/>
                <a:moveTo>
                  <a:pt x="411" y="322"/>
                </a:moveTo>
                <a:cubicBezTo>
                  <a:pt x="367" y="322"/>
                  <a:pt x="315" y="348"/>
                  <a:pt x="315" y="422"/>
                </a:cubicBezTo>
                <a:cubicBezTo>
                  <a:pt x="315" y="434"/>
                  <a:pt x="305" y="444"/>
                  <a:pt x="293" y="444"/>
                </a:cubicBezTo>
                <a:cubicBezTo>
                  <a:pt x="281" y="444"/>
                  <a:pt x="272" y="434"/>
                  <a:pt x="272" y="422"/>
                </a:cubicBezTo>
                <a:cubicBezTo>
                  <a:pt x="272" y="324"/>
                  <a:pt x="344" y="279"/>
                  <a:pt x="411" y="279"/>
                </a:cubicBezTo>
                <a:cubicBezTo>
                  <a:pt x="423" y="279"/>
                  <a:pt x="433" y="289"/>
                  <a:pt x="433" y="301"/>
                </a:cubicBezTo>
                <a:cubicBezTo>
                  <a:pt x="433" y="313"/>
                  <a:pt x="423" y="322"/>
                  <a:pt x="411" y="322"/>
                </a:cubicBezTo>
                <a:close/>
              </a:path>
            </a:pathLst>
          </a:custGeom>
          <a:solidFill>
            <a:schemeClr val="bg1">
              <a:lumMod val="65000"/>
            </a:schemeClr>
          </a:solidFill>
          <a:ln w="9525">
            <a:noFill/>
            <a:round/>
            <a:headEnd/>
            <a:tailEnd/>
          </a:ln>
        </p:spPr>
        <p:txBody>
          <a:bodyPr vert="horz" wrap="square" lIns="80147" tIns="40074" rIns="80147" bIns="4007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eorgia"/>
              <a:ea typeface="+mn-ea"/>
              <a:cs typeface="+mn-cs"/>
            </a:endParaRPr>
          </a:p>
        </p:txBody>
      </p:sp>
      <p:sp>
        <p:nvSpPr>
          <p:cNvPr id="119" name="CuadroTexto 118"/>
          <p:cNvSpPr txBox="1"/>
          <p:nvPr/>
        </p:nvSpPr>
        <p:spPr>
          <a:xfrm>
            <a:off x="282183" y="3413648"/>
            <a:ext cx="914400" cy="220256"/>
          </a:xfrm>
          <a:prstGeom prst="rect">
            <a:avLst/>
          </a:prstGeom>
          <a:noFill/>
        </p:spPr>
        <p:txBody>
          <a:bodyPr wrap="none" lIns="0" tIns="0" rIns="0" bIns="0" rtlCol="0">
            <a:no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1" i="0" u="none" strike="noStrike" kern="1200" cap="none" spc="0" normalizeH="0" baseline="0" noProof="0" dirty="0" err="1" smtClean="0">
                <a:ln>
                  <a:noFill/>
                </a:ln>
                <a:solidFill>
                  <a:srgbClr val="C00000"/>
                </a:solidFill>
                <a:effectLst/>
                <a:uLnTx/>
                <a:uFillTx/>
                <a:latin typeface="Georgia"/>
                <a:ea typeface="+mn-ea"/>
                <a:cs typeface="+mn-cs"/>
              </a:rPr>
              <a:t>Fábrica</a:t>
            </a:r>
            <a:endParaRPr kumimoji="0" lang="en-US" sz="1400" b="1" i="0" u="none" strike="noStrike" kern="1200" cap="none" spc="0" normalizeH="0" baseline="0" noProof="0" dirty="0" smtClean="0">
              <a:ln>
                <a:noFill/>
              </a:ln>
              <a:solidFill>
                <a:srgbClr val="C00000"/>
              </a:solidFill>
              <a:effectLst/>
              <a:uLnTx/>
              <a:uFillTx/>
              <a:latin typeface="Georgia"/>
              <a:ea typeface="+mn-ea"/>
              <a:cs typeface="+mn-cs"/>
            </a:endParaRPr>
          </a:p>
        </p:txBody>
      </p:sp>
      <p:grpSp>
        <p:nvGrpSpPr>
          <p:cNvPr id="71" name="Group 901"/>
          <p:cNvGrpSpPr>
            <a:grpSpLocks noChangeAspect="1"/>
          </p:cNvGrpSpPr>
          <p:nvPr/>
        </p:nvGrpSpPr>
        <p:grpSpPr bwMode="auto">
          <a:xfrm>
            <a:off x="393620" y="4960432"/>
            <a:ext cx="443916" cy="405656"/>
            <a:chOff x="2756" y="1393"/>
            <a:chExt cx="963" cy="880"/>
          </a:xfrm>
        </p:grpSpPr>
        <p:sp>
          <p:nvSpPr>
            <p:cNvPr id="72" name="AutoShape 900"/>
            <p:cNvSpPr>
              <a:spLocks noChangeAspect="1" noChangeArrowheads="1" noTextEdit="1"/>
            </p:cNvSpPr>
            <p:nvPr/>
          </p:nvSpPr>
          <p:spPr bwMode="auto">
            <a:xfrm>
              <a:off x="2756" y="1393"/>
              <a:ext cx="963"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Georgia"/>
                <a:ea typeface="+mn-ea"/>
                <a:cs typeface="+mn-cs"/>
              </a:endParaRPr>
            </a:p>
          </p:txBody>
        </p:sp>
        <p:sp>
          <p:nvSpPr>
            <p:cNvPr id="73" name="Freeform 902"/>
            <p:cNvSpPr>
              <a:spLocks noEditPoints="1"/>
            </p:cNvSpPr>
            <p:nvPr/>
          </p:nvSpPr>
          <p:spPr bwMode="auto">
            <a:xfrm>
              <a:off x="2746" y="1393"/>
              <a:ext cx="964" cy="880"/>
            </a:xfrm>
            <a:custGeom>
              <a:avLst/>
              <a:gdLst>
                <a:gd name="T0" fmla="*/ 86 w 102"/>
                <a:gd name="T1" fmla="*/ 29 h 93"/>
                <a:gd name="T2" fmla="*/ 84 w 102"/>
                <a:gd name="T3" fmla="*/ 28 h 93"/>
                <a:gd name="T4" fmla="*/ 84 w 102"/>
                <a:gd name="T5" fmla="*/ 24 h 93"/>
                <a:gd name="T6" fmla="*/ 82 w 102"/>
                <a:gd name="T7" fmla="*/ 23 h 93"/>
                <a:gd name="T8" fmla="*/ 81 w 102"/>
                <a:gd name="T9" fmla="*/ 25 h 93"/>
                <a:gd name="T10" fmla="*/ 52 w 102"/>
                <a:gd name="T11" fmla="*/ 21 h 93"/>
                <a:gd name="T12" fmla="*/ 58 w 102"/>
                <a:gd name="T13" fmla="*/ 6 h 93"/>
                <a:gd name="T14" fmla="*/ 46 w 102"/>
                <a:gd name="T15" fmla="*/ 6 h 93"/>
                <a:gd name="T16" fmla="*/ 51 w 102"/>
                <a:gd name="T17" fmla="*/ 21 h 93"/>
                <a:gd name="T18" fmla="*/ 23 w 102"/>
                <a:gd name="T19" fmla="*/ 25 h 93"/>
                <a:gd name="T20" fmla="*/ 22 w 102"/>
                <a:gd name="T21" fmla="*/ 23 h 93"/>
                <a:gd name="T22" fmla="*/ 20 w 102"/>
                <a:gd name="T23" fmla="*/ 24 h 93"/>
                <a:gd name="T24" fmla="*/ 20 w 102"/>
                <a:gd name="T25" fmla="*/ 27 h 93"/>
                <a:gd name="T26" fmla="*/ 17 w 102"/>
                <a:gd name="T27" fmla="*/ 29 h 93"/>
                <a:gd name="T28" fmla="*/ 0 w 102"/>
                <a:gd name="T29" fmla="*/ 62 h 93"/>
                <a:gd name="T30" fmla="*/ 41 w 102"/>
                <a:gd name="T31" fmla="*/ 62 h 93"/>
                <a:gd name="T32" fmla="*/ 24 w 102"/>
                <a:gd name="T33" fmla="*/ 29 h 93"/>
                <a:gd name="T34" fmla="*/ 22 w 102"/>
                <a:gd name="T35" fmla="*/ 28 h 93"/>
                <a:gd name="T36" fmla="*/ 36 w 102"/>
                <a:gd name="T37" fmla="*/ 23 h 93"/>
                <a:gd name="T38" fmla="*/ 51 w 102"/>
                <a:gd name="T39" fmla="*/ 29 h 93"/>
                <a:gd name="T40" fmla="*/ 48 w 102"/>
                <a:gd name="T41" fmla="*/ 55 h 93"/>
                <a:gd name="T42" fmla="*/ 38 w 102"/>
                <a:gd name="T43" fmla="*/ 76 h 93"/>
                <a:gd name="T44" fmla="*/ 30 w 102"/>
                <a:gd name="T45" fmla="*/ 93 h 93"/>
                <a:gd name="T46" fmla="*/ 65 w 102"/>
                <a:gd name="T47" fmla="*/ 80 h 93"/>
                <a:gd name="T48" fmla="*/ 57 w 102"/>
                <a:gd name="T49" fmla="*/ 76 h 93"/>
                <a:gd name="T50" fmla="*/ 53 w 102"/>
                <a:gd name="T51" fmla="*/ 47 h 93"/>
                <a:gd name="T52" fmla="*/ 54 w 102"/>
                <a:gd name="T53" fmla="*/ 29 h 93"/>
                <a:gd name="T54" fmla="*/ 81 w 102"/>
                <a:gd name="T55" fmla="*/ 28 h 93"/>
                <a:gd name="T56" fmla="*/ 82 w 102"/>
                <a:gd name="T57" fmla="*/ 29 h 93"/>
                <a:gd name="T58" fmla="*/ 68 w 102"/>
                <a:gd name="T59" fmla="*/ 62 h 93"/>
                <a:gd name="T60" fmla="*/ 82 w 102"/>
                <a:gd name="T61" fmla="*/ 71 h 93"/>
                <a:gd name="T62" fmla="*/ 97 w 102"/>
                <a:gd name="T63" fmla="*/ 62 h 93"/>
                <a:gd name="T64" fmla="*/ 8 w 102"/>
                <a:gd name="T65" fmla="*/ 62 h 93"/>
                <a:gd name="T66" fmla="*/ 20 w 102"/>
                <a:gd name="T67" fmla="*/ 32 h 93"/>
                <a:gd name="T68" fmla="*/ 23 w 102"/>
                <a:gd name="T69" fmla="*/ 32 h 93"/>
                <a:gd name="T70" fmla="*/ 22 w 102"/>
                <a:gd name="T71" fmla="*/ 62 h 93"/>
                <a:gd name="T72" fmla="*/ 23 w 102"/>
                <a:gd name="T73" fmla="*/ 32 h 93"/>
                <a:gd name="T74" fmla="*/ 70 w 102"/>
                <a:gd name="T75" fmla="*/ 62 h 93"/>
                <a:gd name="T76" fmla="*/ 82 w 102"/>
                <a:gd name="T77" fmla="*/ 32 h 93"/>
                <a:gd name="T78" fmla="*/ 84 w 102"/>
                <a:gd name="T79" fmla="*/ 62 h 93"/>
                <a:gd name="T80" fmla="*/ 85 w 102"/>
                <a:gd name="T81" fmla="*/ 32 h 93"/>
                <a:gd name="T82" fmla="*/ 84 w 102"/>
                <a:gd name="T83" fmla="*/ 62 h 93"/>
                <a:gd name="T84" fmla="*/ 84 w 102"/>
                <a:gd name="T8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3">
                  <a:moveTo>
                    <a:pt x="97" y="62"/>
                  </a:moveTo>
                  <a:cubicBezTo>
                    <a:pt x="86" y="29"/>
                    <a:pt x="86" y="29"/>
                    <a:pt x="86" y="29"/>
                  </a:cubicBezTo>
                  <a:cubicBezTo>
                    <a:pt x="84" y="29"/>
                    <a:pt x="84" y="29"/>
                    <a:pt x="84" y="29"/>
                  </a:cubicBezTo>
                  <a:cubicBezTo>
                    <a:pt x="84" y="28"/>
                    <a:pt x="84" y="28"/>
                    <a:pt x="84" y="28"/>
                  </a:cubicBezTo>
                  <a:cubicBezTo>
                    <a:pt x="89" y="26"/>
                    <a:pt x="89" y="21"/>
                    <a:pt x="89" y="21"/>
                  </a:cubicBezTo>
                  <a:cubicBezTo>
                    <a:pt x="89" y="21"/>
                    <a:pt x="87" y="24"/>
                    <a:pt x="84" y="24"/>
                  </a:cubicBezTo>
                  <a:cubicBezTo>
                    <a:pt x="84" y="23"/>
                    <a:pt x="84" y="23"/>
                    <a:pt x="84" y="23"/>
                  </a:cubicBezTo>
                  <a:cubicBezTo>
                    <a:pt x="82" y="23"/>
                    <a:pt x="82" y="23"/>
                    <a:pt x="82" y="23"/>
                  </a:cubicBezTo>
                  <a:cubicBezTo>
                    <a:pt x="82" y="25"/>
                    <a:pt x="82" y="25"/>
                    <a:pt x="82" y="25"/>
                  </a:cubicBezTo>
                  <a:cubicBezTo>
                    <a:pt x="81" y="25"/>
                    <a:pt x="81" y="25"/>
                    <a:pt x="81" y="25"/>
                  </a:cubicBezTo>
                  <a:cubicBezTo>
                    <a:pt x="76" y="25"/>
                    <a:pt x="74" y="17"/>
                    <a:pt x="68" y="17"/>
                  </a:cubicBezTo>
                  <a:cubicBezTo>
                    <a:pt x="63" y="17"/>
                    <a:pt x="57" y="20"/>
                    <a:pt x="52" y="21"/>
                  </a:cubicBezTo>
                  <a:cubicBezTo>
                    <a:pt x="52" y="12"/>
                    <a:pt x="52" y="12"/>
                    <a:pt x="52" y="12"/>
                  </a:cubicBezTo>
                  <a:cubicBezTo>
                    <a:pt x="55" y="11"/>
                    <a:pt x="58" y="9"/>
                    <a:pt x="58" y="6"/>
                  </a:cubicBezTo>
                  <a:cubicBezTo>
                    <a:pt x="58" y="3"/>
                    <a:pt x="55" y="0"/>
                    <a:pt x="52" y="0"/>
                  </a:cubicBezTo>
                  <a:cubicBezTo>
                    <a:pt x="48" y="0"/>
                    <a:pt x="46" y="3"/>
                    <a:pt x="46" y="6"/>
                  </a:cubicBezTo>
                  <a:cubicBezTo>
                    <a:pt x="46" y="9"/>
                    <a:pt x="48" y="12"/>
                    <a:pt x="51" y="12"/>
                  </a:cubicBezTo>
                  <a:cubicBezTo>
                    <a:pt x="51" y="21"/>
                    <a:pt x="51" y="21"/>
                    <a:pt x="51" y="21"/>
                  </a:cubicBezTo>
                  <a:cubicBezTo>
                    <a:pt x="47" y="20"/>
                    <a:pt x="41" y="17"/>
                    <a:pt x="36" y="17"/>
                  </a:cubicBezTo>
                  <a:cubicBezTo>
                    <a:pt x="30" y="17"/>
                    <a:pt x="28" y="25"/>
                    <a:pt x="23" y="25"/>
                  </a:cubicBezTo>
                  <a:cubicBezTo>
                    <a:pt x="22" y="25"/>
                    <a:pt x="22" y="25"/>
                    <a:pt x="22" y="25"/>
                  </a:cubicBezTo>
                  <a:cubicBezTo>
                    <a:pt x="22" y="23"/>
                    <a:pt x="22" y="23"/>
                    <a:pt x="22" y="23"/>
                  </a:cubicBezTo>
                  <a:cubicBezTo>
                    <a:pt x="20" y="23"/>
                    <a:pt x="20" y="23"/>
                    <a:pt x="20" y="23"/>
                  </a:cubicBezTo>
                  <a:cubicBezTo>
                    <a:pt x="20" y="24"/>
                    <a:pt x="20" y="24"/>
                    <a:pt x="20" y="24"/>
                  </a:cubicBezTo>
                  <a:cubicBezTo>
                    <a:pt x="17" y="23"/>
                    <a:pt x="15" y="21"/>
                    <a:pt x="15" y="21"/>
                  </a:cubicBezTo>
                  <a:cubicBezTo>
                    <a:pt x="15" y="21"/>
                    <a:pt x="15" y="26"/>
                    <a:pt x="20" y="27"/>
                  </a:cubicBezTo>
                  <a:cubicBezTo>
                    <a:pt x="20" y="29"/>
                    <a:pt x="20" y="29"/>
                    <a:pt x="20" y="29"/>
                  </a:cubicBezTo>
                  <a:cubicBezTo>
                    <a:pt x="17" y="29"/>
                    <a:pt x="17" y="29"/>
                    <a:pt x="17" y="29"/>
                  </a:cubicBezTo>
                  <a:cubicBezTo>
                    <a:pt x="6" y="62"/>
                    <a:pt x="6" y="62"/>
                    <a:pt x="6" y="62"/>
                  </a:cubicBezTo>
                  <a:cubicBezTo>
                    <a:pt x="0" y="62"/>
                    <a:pt x="0" y="62"/>
                    <a:pt x="0" y="62"/>
                  </a:cubicBezTo>
                  <a:cubicBezTo>
                    <a:pt x="0" y="62"/>
                    <a:pt x="4" y="71"/>
                    <a:pt x="20" y="71"/>
                  </a:cubicBezTo>
                  <a:cubicBezTo>
                    <a:pt x="36" y="71"/>
                    <a:pt x="41" y="62"/>
                    <a:pt x="41" y="62"/>
                  </a:cubicBezTo>
                  <a:cubicBezTo>
                    <a:pt x="35" y="62"/>
                    <a:pt x="35" y="62"/>
                    <a:pt x="35" y="62"/>
                  </a:cubicBezTo>
                  <a:cubicBezTo>
                    <a:pt x="24" y="29"/>
                    <a:pt x="24" y="29"/>
                    <a:pt x="24" y="29"/>
                  </a:cubicBezTo>
                  <a:cubicBezTo>
                    <a:pt x="22" y="29"/>
                    <a:pt x="22" y="29"/>
                    <a:pt x="22" y="29"/>
                  </a:cubicBezTo>
                  <a:cubicBezTo>
                    <a:pt x="22" y="28"/>
                    <a:pt x="22" y="28"/>
                    <a:pt x="22" y="28"/>
                  </a:cubicBezTo>
                  <a:cubicBezTo>
                    <a:pt x="22" y="28"/>
                    <a:pt x="23" y="28"/>
                    <a:pt x="23" y="28"/>
                  </a:cubicBezTo>
                  <a:cubicBezTo>
                    <a:pt x="31" y="28"/>
                    <a:pt x="32" y="23"/>
                    <a:pt x="36" y="23"/>
                  </a:cubicBezTo>
                  <a:cubicBezTo>
                    <a:pt x="40" y="23"/>
                    <a:pt x="45" y="28"/>
                    <a:pt x="50" y="29"/>
                  </a:cubicBezTo>
                  <a:cubicBezTo>
                    <a:pt x="51" y="29"/>
                    <a:pt x="52" y="29"/>
                    <a:pt x="51" y="29"/>
                  </a:cubicBezTo>
                  <a:cubicBezTo>
                    <a:pt x="51" y="47"/>
                    <a:pt x="51" y="47"/>
                    <a:pt x="51" y="47"/>
                  </a:cubicBezTo>
                  <a:cubicBezTo>
                    <a:pt x="48" y="55"/>
                    <a:pt x="48" y="55"/>
                    <a:pt x="48" y="55"/>
                  </a:cubicBezTo>
                  <a:cubicBezTo>
                    <a:pt x="48" y="76"/>
                    <a:pt x="48" y="76"/>
                    <a:pt x="48" y="76"/>
                  </a:cubicBezTo>
                  <a:cubicBezTo>
                    <a:pt x="38" y="76"/>
                    <a:pt x="38" y="76"/>
                    <a:pt x="38" y="76"/>
                  </a:cubicBezTo>
                  <a:cubicBezTo>
                    <a:pt x="38" y="80"/>
                    <a:pt x="38" y="80"/>
                    <a:pt x="38" y="80"/>
                  </a:cubicBezTo>
                  <a:cubicBezTo>
                    <a:pt x="30" y="93"/>
                    <a:pt x="30" y="93"/>
                    <a:pt x="30" y="93"/>
                  </a:cubicBezTo>
                  <a:cubicBezTo>
                    <a:pt x="75" y="93"/>
                    <a:pt x="75" y="93"/>
                    <a:pt x="75" y="93"/>
                  </a:cubicBezTo>
                  <a:cubicBezTo>
                    <a:pt x="65" y="80"/>
                    <a:pt x="65" y="80"/>
                    <a:pt x="65" y="80"/>
                  </a:cubicBezTo>
                  <a:cubicBezTo>
                    <a:pt x="65" y="76"/>
                    <a:pt x="65" y="76"/>
                    <a:pt x="65" y="76"/>
                  </a:cubicBezTo>
                  <a:cubicBezTo>
                    <a:pt x="57" y="76"/>
                    <a:pt x="57" y="76"/>
                    <a:pt x="57" y="76"/>
                  </a:cubicBezTo>
                  <a:cubicBezTo>
                    <a:pt x="57" y="55"/>
                    <a:pt x="57" y="55"/>
                    <a:pt x="57" y="55"/>
                  </a:cubicBezTo>
                  <a:cubicBezTo>
                    <a:pt x="53" y="47"/>
                    <a:pt x="53" y="47"/>
                    <a:pt x="53" y="47"/>
                  </a:cubicBezTo>
                  <a:cubicBezTo>
                    <a:pt x="53" y="29"/>
                    <a:pt x="53" y="29"/>
                    <a:pt x="53" y="29"/>
                  </a:cubicBezTo>
                  <a:cubicBezTo>
                    <a:pt x="53" y="29"/>
                    <a:pt x="53" y="29"/>
                    <a:pt x="54" y="29"/>
                  </a:cubicBezTo>
                  <a:cubicBezTo>
                    <a:pt x="59" y="28"/>
                    <a:pt x="64" y="23"/>
                    <a:pt x="68" y="23"/>
                  </a:cubicBezTo>
                  <a:cubicBezTo>
                    <a:pt x="72" y="23"/>
                    <a:pt x="73" y="28"/>
                    <a:pt x="81" y="28"/>
                  </a:cubicBezTo>
                  <a:cubicBezTo>
                    <a:pt x="81" y="28"/>
                    <a:pt x="81" y="28"/>
                    <a:pt x="82" y="28"/>
                  </a:cubicBezTo>
                  <a:cubicBezTo>
                    <a:pt x="82" y="29"/>
                    <a:pt x="82" y="29"/>
                    <a:pt x="82" y="29"/>
                  </a:cubicBezTo>
                  <a:cubicBezTo>
                    <a:pt x="79" y="29"/>
                    <a:pt x="79" y="29"/>
                    <a:pt x="79" y="29"/>
                  </a:cubicBezTo>
                  <a:cubicBezTo>
                    <a:pt x="68" y="62"/>
                    <a:pt x="68" y="62"/>
                    <a:pt x="68" y="62"/>
                  </a:cubicBezTo>
                  <a:cubicBezTo>
                    <a:pt x="62" y="62"/>
                    <a:pt x="62" y="62"/>
                    <a:pt x="62" y="62"/>
                  </a:cubicBezTo>
                  <a:cubicBezTo>
                    <a:pt x="62" y="62"/>
                    <a:pt x="66" y="71"/>
                    <a:pt x="82" y="71"/>
                  </a:cubicBezTo>
                  <a:cubicBezTo>
                    <a:pt x="98" y="71"/>
                    <a:pt x="102" y="62"/>
                    <a:pt x="102" y="62"/>
                  </a:cubicBezTo>
                  <a:lnTo>
                    <a:pt x="97" y="62"/>
                  </a:lnTo>
                  <a:close/>
                  <a:moveTo>
                    <a:pt x="20" y="62"/>
                  </a:moveTo>
                  <a:cubicBezTo>
                    <a:pt x="8" y="62"/>
                    <a:pt x="8" y="62"/>
                    <a:pt x="8" y="62"/>
                  </a:cubicBezTo>
                  <a:cubicBezTo>
                    <a:pt x="18" y="32"/>
                    <a:pt x="18" y="32"/>
                    <a:pt x="18" y="32"/>
                  </a:cubicBezTo>
                  <a:cubicBezTo>
                    <a:pt x="20" y="32"/>
                    <a:pt x="20" y="32"/>
                    <a:pt x="20" y="32"/>
                  </a:cubicBezTo>
                  <a:lnTo>
                    <a:pt x="20" y="62"/>
                  </a:lnTo>
                  <a:close/>
                  <a:moveTo>
                    <a:pt x="23" y="32"/>
                  </a:moveTo>
                  <a:cubicBezTo>
                    <a:pt x="33" y="62"/>
                    <a:pt x="33" y="62"/>
                    <a:pt x="33" y="62"/>
                  </a:cubicBezTo>
                  <a:cubicBezTo>
                    <a:pt x="22" y="62"/>
                    <a:pt x="22" y="62"/>
                    <a:pt x="22" y="62"/>
                  </a:cubicBezTo>
                  <a:cubicBezTo>
                    <a:pt x="22" y="32"/>
                    <a:pt x="22" y="32"/>
                    <a:pt x="22" y="32"/>
                  </a:cubicBezTo>
                  <a:lnTo>
                    <a:pt x="23" y="32"/>
                  </a:lnTo>
                  <a:close/>
                  <a:moveTo>
                    <a:pt x="82" y="62"/>
                  </a:moveTo>
                  <a:cubicBezTo>
                    <a:pt x="70" y="62"/>
                    <a:pt x="70" y="62"/>
                    <a:pt x="70" y="62"/>
                  </a:cubicBezTo>
                  <a:cubicBezTo>
                    <a:pt x="80" y="32"/>
                    <a:pt x="80" y="32"/>
                    <a:pt x="80" y="32"/>
                  </a:cubicBezTo>
                  <a:cubicBezTo>
                    <a:pt x="82" y="32"/>
                    <a:pt x="82" y="32"/>
                    <a:pt x="82" y="32"/>
                  </a:cubicBezTo>
                  <a:lnTo>
                    <a:pt x="82" y="62"/>
                  </a:lnTo>
                  <a:close/>
                  <a:moveTo>
                    <a:pt x="84" y="62"/>
                  </a:moveTo>
                  <a:cubicBezTo>
                    <a:pt x="84" y="32"/>
                    <a:pt x="84" y="32"/>
                    <a:pt x="84" y="32"/>
                  </a:cubicBezTo>
                  <a:cubicBezTo>
                    <a:pt x="85" y="32"/>
                    <a:pt x="85" y="32"/>
                    <a:pt x="85" y="32"/>
                  </a:cubicBezTo>
                  <a:cubicBezTo>
                    <a:pt x="95" y="62"/>
                    <a:pt x="95" y="62"/>
                    <a:pt x="95" y="62"/>
                  </a:cubicBezTo>
                  <a:lnTo>
                    <a:pt x="84" y="62"/>
                  </a:lnTo>
                  <a:close/>
                  <a:moveTo>
                    <a:pt x="84" y="62"/>
                  </a:moveTo>
                  <a:cubicBezTo>
                    <a:pt x="84" y="62"/>
                    <a:pt x="84" y="62"/>
                    <a:pt x="84" y="6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Georgia"/>
                <a:ea typeface="+mn-ea"/>
                <a:cs typeface="+mn-cs"/>
              </a:endParaRPr>
            </a:p>
          </p:txBody>
        </p:sp>
      </p:grpSp>
      <p:sp>
        <p:nvSpPr>
          <p:cNvPr id="4" name="CuadroTexto 3"/>
          <p:cNvSpPr txBox="1"/>
          <p:nvPr/>
        </p:nvSpPr>
        <p:spPr>
          <a:xfrm>
            <a:off x="933983" y="4962341"/>
            <a:ext cx="2463992" cy="430887"/>
          </a:xfrm>
          <a:prstGeom prst="rect">
            <a:avLst/>
          </a:prstGeom>
          <a:noFill/>
        </p:spPr>
        <p:txBody>
          <a:bodyPr wrap="square" lIns="0" tIns="0" rIns="0" bIns="0" rtlCol="0">
            <a:sp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Sólo</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Productos</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nuevos</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y/o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modificaciones</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significativas</a:t>
            </a:r>
            <a:endParaRPr kumimoji="0" lang="en-US" sz="1400" b="0" i="0" u="none" strike="noStrike" kern="1200" cap="none" spc="0" normalizeH="0" baseline="0" noProof="0" dirty="0" smtClean="0">
              <a:ln>
                <a:noFill/>
              </a:ln>
              <a:solidFill>
                <a:srgbClr val="000000"/>
              </a:solidFill>
              <a:effectLst/>
              <a:uLnTx/>
              <a:uFillTx/>
              <a:latin typeface="Georgia"/>
              <a:ea typeface="+mn-ea"/>
              <a:cs typeface="+mn-cs"/>
            </a:endParaRPr>
          </a:p>
        </p:txBody>
      </p:sp>
      <p:pic>
        <p:nvPicPr>
          <p:cNvPr id="74" name="Imagen 73" descr="http://logos-download.com/wp-content/uploads/2016/08/PwC_logo_PricewaterhouseCoop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76" y="5800001"/>
            <a:ext cx="462358" cy="332139"/>
          </a:xfrm>
          <a:prstGeom prst="rect">
            <a:avLst/>
          </a:prstGeom>
          <a:noFill/>
          <a:extLst>
            <a:ext uri="{909E8E84-426E-40DD-AFC4-6F175D3DCCD1}">
              <a14:hiddenFill xmlns:a14="http://schemas.microsoft.com/office/drawing/2010/main">
                <a:solidFill>
                  <a:srgbClr val="FFFFFF"/>
                </a:solidFill>
              </a14:hiddenFill>
            </a:ext>
          </a:extLst>
        </p:spPr>
      </p:pic>
      <p:sp>
        <p:nvSpPr>
          <p:cNvPr id="75" name="CuadroTexto 74"/>
          <p:cNvSpPr txBox="1"/>
          <p:nvPr/>
        </p:nvSpPr>
        <p:spPr>
          <a:xfrm>
            <a:off x="943259" y="5694919"/>
            <a:ext cx="2570562" cy="430887"/>
          </a:xfrm>
          <a:prstGeom prst="rect">
            <a:avLst/>
          </a:prstGeom>
          <a:noFill/>
        </p:spPr>
        <p:txBody>
          <a:bodyPr wrap="square" lIns="0" tIns="0" rIns="0" bIns="0" rtlCol="0">
            <a:spAutoFit/>
          </a:bodyPr>
          <a:lstStyle/>
          <a:p>
            <a:pPr marL="0" marR="0" lvl="0" indent="-274320" algn="l" defTabSz="914400" rtl="0" eaLnBrk="1" fontAlgn="auto" latinLnBrk="0" hangingPunct="1">
              <a:lnSpc>
                <a:spcPct val="100000"/>
              </a:lnSpc>
              <a:spcBef>
                <a:spcPts val="0"/>
              </a:spcBef>
              <a:spcAft>
                <a:spcPts val="900"/>
              </a:spcAft>
              <a:buClrTx/>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Seguimiento</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extensible a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productos</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en</a:t>
            </a:r>
            <a:r>
              <a:rPr kumimoji="0" lang="en-US" sz="1400" b="0" i="0" u="none" strike="noStrike" kern="1200" cap="none" spc="0" normalizeH="0" baseline="0" noProof="0" dirty="0" smtClean="0">
                <a:ln>
                  <a:noFill/>
                </a:ln>
                <a:solidFill>
                  <a:srgbClr val="000000"/>
                </a:solidFill>
                <a:effectLst/>
                <a:uLnTx/>
                <a:uFillTx/>
                <a:latin typeface="Georgia"/>
                <a:ea typeface="+mn-ea"/>
                <a:cs typeface="+mn-cs"/>
              </a:rPr>
              <a:t> </a:t>
            </a:r>
            <a:r>
              <a:rPr kumimoji="0" lang="en-US" sz="1400" b="0" i="0" u="none" strike="noStrike" kern="1200" cap="none" spc="0" normalizeH="0" baseline="0" noProof="0" dirty="0" err="1" smtClean="0">
                <a:ln>
                  <a:noFill/>
                </a:ln>
                <a:solidFill>
                  <a:srgbClr val="000000"/>
                </a:solidFill>
                <a:effectLst/>
                <a:uLnTx/>
                <a:uFillTx/>
                <a:latin typeface="Georgia"/>
                <a:ea typeface="+mn-ea"/>
                <a:cs typeface="+mn-cs"/>
              </a:rPr>
              <a:t>comercialización</a:t>
            </a:r>
            <a:endParaRPr kumimoji="0" lang="en-US" sz="1400" b="0" i="0" u="none" strike="noStrike" kern="1200" cap="none" spc="0" normalizeH="0" baseline="0" noProof="0" dirty="0" smtClean="0">
              <a:ln>
                <a:noFill/>
              </a:ln>
              <a:solidFill>
                <a:srgbClr val="000000"/>
              </a:solidFill>
              <a:effectLst/>
              <a:uLnTx/>
              <a:uFillTx/>
              <a:latin typeface="Georgia"/>
              <a:ea typeface="+mn-ea"/>
              <a:cs typeface="+mn-cs"/>
            </a:endParaRPr>
          </a:p>
        </p:txBody>
      </p:sp>
      <p:sp>
        <p:nvSpPr>
          <p:cNvPr id="6" name="Rectángulo 5"/>
          <p:cNvSpPr/>
          <p:nvPr/>
        </p:nvSpPr>
        <p:spPr bwMode="ltGray">
          <a:xfrm>
            <a:off x="282183" y="4685294"/>
            <a:ext cx="3112746" cy="163930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smtClean="0">
              <a:ln>
                <a:noFill/>
              </a:ln>
              <a:solidFill>
                <a:srgbClr val="FFFFFF"/>
              </a:solidFill>
              <a:effectLst/>
              <a:uLnTx/>
              <a:uFillTx/>
              <a:latin typeface="Georgia"/>
              <a:ea typeface="+mn-ea"/>
              <a:cs typeface="+mn-cs"/>
            </a:endParaRPr>
          </a:p>
        </p:txBody>
      </p:sp>
      <p:sp>
        <p:nvSpPr>
          <p:cNvPr id="3" name="Marcador de pie de página 2"/>
          <p:cNvSpPr>
            <a:spLocks noGrp="1"/>
          </p:cNvSpPr>
          <p:nvPr>
            <p:ph type="ftr" sz="quarter" idx="3"/>
          </p:nvPr>
        </p:nvSpPr>
        <p:spPr/>
        <p:txBody>
          <a:bodyPr/>
          <a:lstStyle/>
          <a:p>
            <a:endParaRPr lang="es-ES" dirty="0"/>
          </a:p>
        </p:txBody>
      </p:sp>
    </p:spTree>
    <p:extLst>
      <p:ext uri="{BB962C8B-B14F-4D97-AF65-F5344CB8AC3E}">
        <p14:creationId xmlns:p14="http://schemas.microsoft.com/office/powerpoint/2010/main" val="101438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ltGray">
          <a:xfrm>
            <a:off x="611561" y="1412776"/>
            <a:ext cx="4680520" cy="4032448"/>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defTabSz="934065" fontAlgn="base">
              <a:spcBef>
                <a:spcPct val="0"/>
              </a:spcBef>
              <a:spcAft>
                <a:spcPct val="0"/>
              </a:spcAft>
            </a:pPr>
            <a:endParaRPr lang="es-ES" sz="1900" dirty="0">
              <a:solidFill>
                <a:srgbClr val="FFFFFF"/>
              </a:solidFill>
              <a:latin typeface="Georgia" pitchFamily="18" charset="0"/>
            </a:endParaRPr>
          </a:p>
        </p:txBody>
      </p:sp>
      <p:sp>
        <p:nvSpPr>
          <p:cNvPr id="4" name="Subtitle 3"/>
          <p:cNvSpPr>
            <a:spLocks noGrp="1"/>
          </p:cNvSpPr>
          <p:nvPr>
            <p:ph sz="quarter" idx="15"/>
          </p:nvPr>
        </p:nvSpPr>
        <p:spPr>
          <a:xfrm>
            <a:off x="1011497" y="1916832"/>
            <a:ext cx="4656650" cy="4419600"/>
          </a:xfrm>
        </p:spPr>
        <p:txBody>
          <a:bodyPr>
            <a:normAutofit/>
          </a:bodyPr>
          <a:lstStyle/>
          <a:p>
            <a:pPr marL="342900" indent="-342900">
              <a:buClr>
                <a:schemeClr val="bg2"/>
              </a:buClr>
              <a:buFont typeface="+mj-lt"/>
              <a:buAutoNum type="romanUcPeriod"/>
            </a:pPr>
            <a:r>
              <a:rPr lang="es-ES" sz="1200" b="1" i="1" dirty="0" smtClean="0">
                <a:solidFill>
                  <a:schemeClr val="bg2"/>
                </a:solidFill>
              </a:rPr>
              <a:t>Preludio</a:t>
            </a:r>
          </a:p>
          <a:p>
            <a:pPr marL="342900" indent="-342900">
              <a:buClr>
                <a:schemeClr val="bg2"/>
              </a:buClr>
              <a:buFont typeface="+mj-lt"/>
              <a:buAutoNum type="romanUcPeriod"/>
            </a:pPr>
            <a:r>
              <a:rPr lang="es-ES" sz="1200" b="1" i="1" dirty="0" smtClean="0">
                <a:solidFill>
                  <a:schemeClr val="bg2"/>
                </a:solidFill>
              </a:rPr>
              <a:t>Introducción</a:t>
            </a:r>
          </a:p>
          <a:p>
            <a:pPr marL="342900" indent="-342900">
              <a:buClr>
                <a:schemeClr val="bg2"/>
              </a:buClr>
              <a:buFont typeface="+mj-lt"/>
              <a:buAutoNum type="romanUcPeriod"/>
            </a:pPr>
            <a:r>
              <a:rPr lang="es-ES" sz="1200" b="1" i="1" dirty="0" smtClean="0">
                <a:solidFill>
                  <a:schemeClr val="bg2"/>
                </a:solidFill>
              </a:rPr>
              <a:t>Regulando Conducta: IDD, la respuesta Europea</a:t>
            </a:r>
          </a:p>
          <a:p>
            <a:pPr marL="342900" indent="-342900">
              <a:buClr>
                <a:schemeClr val="bg2"/>
              </a:buClr>
              <a:buFont typeface="+mj-lt"/>
              <a:buAutoNum type="romanUcPeriod"/>
            </a:pPr>
            <a:r>
              <a:rPr lang="es-ES" sz="1200" b="1" i="1" dirty="0" smtClean="0">
                <a:solidFill>
                  <a:schemeClr val="bg2"/>
                </a:solidFill>
              </a:rPr>
              <a:t>Supervisando Conducta</a:t>
            </a:r>
          </a:p>
          <a:p>
            <a:pPr marL="342900" indent="-342900">
              <a:buClr>
                <a:schemeClr val="bg2"/>
              </a:buClr>
              <a:buFont typeface="+mj-lt"/>
              <a:buAutoNum type="romanUcPeriod"/>
            </a:pPr>
            <a:r>
              <a:rPr lang="es-ES" sz="1200" b="1" i="1" dirty="0" smtClean="0">
                <a:solidFill>
                  <a:schemeClr val="bg2"/>
                </a:solidFill>
              </a:rPr>
              <a:t>De la Regulación a la Realidad</a:t>
            </a:r>
          </a:p>
          <a:p>
            <a:pPr marL="342900" indent="-342900">
              <a:buClr>
                <a:schemeClr val="bg2"/>
              </a:buClr>
              <a:buFont typeface="+mj-lt"/>
              <a:buAutoNum type="romanUcPeriod"/>
            </a:pPr>
            <a:r>
              <a:rPr lang="es-ES" sz="1200" b="1" i="1" dirty="0" smtClean="0">
                <a:solidFill>
                  <a:schemeClr val="bg2"/>
                </a:solidFill>
              </a:rPr>
              <a:t>Epílogo</a:t>
            </a:r>
          </a:p>
          <a:p>
            <a:pPr marL="342900" indent="-342900">
              <a:buClr>
                <a:schemeClr val="bg2"/>
              </a:buClr>
              <a:buFont typeface="+mj-lt"/>
              <a:buAutoNum type="romanUcPeriod"/>
            </a:pPr>
            <a:r>
              <a:rPr lang="es-ES" sz="1200" b="1" i="1" dirty="0" smtClean="0">
                <a:solidFill>
                  <a:schemeClr val="bg2"/>
                </a:solidFill>
              </a:rPr>
              <a:t>Anexo; IDD en detalle</a:t>
            </a:r>
          </a:p>
        </p:txBody>
      </p:sp>
      <p:sp>
        <p:nvSpPr>
          <p:cNvPr id="9" name="6 Marcador de número de diapositiva"/>
          <p:cNvSpPr>
            <a:spLocks noGrp="1"/>
          </p:cNvSpPr>
          <p:nvPr>
            <p:ph type="sldNum" sz="quarter" idx="4294967295"/>
          </p:nvPr>
        </p:nvSpPr>
        <p:spPr>
          <a:xfrm>
            <a:off x="7086601" y="6477000"/>
            <a:ext cx="1527048" cy="152400"/>
          </a:xfrm>
          <a:prstGeom prst="rect">
            <a:avLst/>
          </a:prstGeom>
        </p:spPr>
        <p:txBody>
          <a:bodyPr lIns="91397" tIns="45698" rIns="91397" bIns="45698"/>
          <a:lstStyle/>
          <a:p>
            <a:fld id="{9EBD5762-3BDC-484D-9503-7EA6D5A9A8CE}" type="slidenum">
              <a:rPr lang="es-ES" smtClean="0">
                <a:solidFill>
                  <a:srgbClr val="FFFFFF"/>
                </a:solidFill>
                <a:latin typeface="Georgia"/>
              </a:rPr>
              <a:pPr/>
              <a:t>2</a:t>
            </a:fld>
            <a:endParaRPr lang="es-ES" dirty="0">
              <a:solidFill>
                <a:srgbClr val="FFFFFF"/>
              </a:solidFill>
              <a:latin typeface="Georgia"/>
            </a:endParaRPr>
          </a:p>
        </p:txBody>
      </p:sp>
      <p:sp>
        <p:nvSpPr>
          <p:cNvPr id="5" name="4 CuadroTexto"/>
          <p:cNvSpPr txBox="1"/>
          <p:nvPr/>
        </p:nvSpPr>
        <p:spPr>
          <a:xfrm>
            <a:off x="556281" y="667544"/>
            <a:ext cx="914400" cy="914400"/>
          </a:xfrm>
          <a:prstGeom prst="rect">
            <a:avLst/>
          </a:prstGeom>
          <a:noFill/>
        </p:spPr>
        <p:txBody>
          <a:bodyPr wrap="none" lIns="0" tIns="0" rIns="0" bIns="0" rtlCol="0">
            <a:noAutofit/>
          </a:bodyPr>
          <a:lstStyle/>
          <a:p>
            <a:pPr indent="-274191" defTabSz="934065" fontAlgn="base">
              <a:spcBef>
                <a:spcPct val="0"/>
              </a:spcBef>
              <a:spcAft>
                <a:spcPts val="900"/>
              </a:spcAft>
            </a:pPr>
            <a:r>
              <a:rPr lang="es-ES" sz="4000" b="1" i="1" dirty="0">
                <a:solidFill>
                  <a:srgbClr val="000000"/>
                </a:solidFill>
                <a:latin typeface="Georgia" pitchFamily="18" charset="0"/>
              </a:rPr>
              <a:t>Contenido</a:t>
            </a:r>
          </a:p>
        </p:txBody>
      </p:sp>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945" r="80295"/>
                    </a14:imgEffect>
                  </a14:imgLayer>
                </a14:imgProps>
              </a:ext>
              <a:ext uri="{28A0092B-C50C-407E-A947-70E740481C1C}">
                <a14:useLocalDpi xmlns:a14="http://schemas.microsoft.com/office/drawing/2010/main" val="0"/>
              </a:ext>
            </a:extLst>
          </a:blip>
          <a:srcRect/>
          <a:stretch>
            <a:fillRect/>
          </a:stretch>
        </p:blipFill>
        <p:spPr bwMode="auto">
          <a:xfrm>
            <a:off x="5580112" y="1412776"/>
            <a:ext cx="395558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58575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20</a:t>
            </a:fld>
            <a:endParaRPr lang="en-GB" dirty="0">
              <a:solidFill>
                <a:srgbClr val="000000"/>
              </a:solidFill>
            </a:endParaRPr>
          </a:p>
        </p:txBody>
      </p:sp>
      <p:sp>
        <p:nvSpPr>
          <p:cNvPr id="5" name="Título 1"/>
          <p:cNvSpPr>
            <a:spLocks noGrp="1"/>
          </p:cNvSpPr>
          <p:nvPr>
            <p:ph type="title"/>
          </p:nvPr>
        </p:nvSpPr>
        <p:spPr>
          <a:xfrm>
            <a:off x="533401" y="685800"/>
            <a:ext cx="8077200" cy="914400"/>
          </a:xfrm>
        </p:spPr>
        <p:txBody>
          <a:bodyPr/>
          <a:lstStyle/>
          <a:p>
            <a:r>
              <a:rPr lang="es-ES" dirty="0" smtClean="0"/>
              <a:t>Sanciones</a:t>
            </a:r>
            <a:endParaRPr lang="es-ES" dirty="0"/>
          </a:p>
        </p:txBody>
      </p:sp>
      <p:sp>
        <p:nvSpPr>
          <p:cNvPr id="6" name="Line 4"/>
          <p:cNvSpPr>
            <a:spLocks noChangeShapeType="1"/>
          </p:cNvSpPr>
          <p:nvPr/>
        </p:nvSpPr>
        <p:spPr bwMode="auto">
          <a:xfrm flipH="1">
            <a:off x="5250459" y="5805264"/>
            <a:ext cx="3268979" cy="1"/>
          </a:xfrm>
          <a:prstGeom prst="line">
            <a:avLst/>
          </a:prstGeom>
          <a:noFill/>
          <a:ln w="50800">
            <a:solidFill>
              <a:schemeClr val="bg2">
                <a:lumMod val="65000"/>
              </a:schemeClr>
            </a:solidFill>
            <a:round/>
            <a:headEnd type="none" w="sm" len="sm"/>
            <a:tailEnd type="none" w="sm" len="sm"/>
          </a:ln>
          <a:effectLst/>
        </p:spPr>
        <p:txBody>
          <a:bodyPr wrap="none" lIns="83160" tIns="41580" rIns="83160" bIns="41580" anchor="ctr"/>
          <a:lstStyle/>
          <a:p>
            <a:endParaRPr lang="en-GB" sz="1700">
              <a:solidFill>
                <a:srgbClr val="000000"/>
              </a:solidFill>
            </a:endParaRPr>
          </a:p>
        </p:txBody>
      </p:sp>
      <p:sp>
        <p:nvSpPr>
          <p:cNvPr id="7" name="Line 5"/>
          <p:cNvSpPr>
            <a:spLocks noChangeShapeType="1"/>
          </p:cNvSpPr>
          <p:nvPr/>
        </p:nvSpPr>
        <p:spPr bwMode="auto">
          <a:xfrm flipH="1">
            <a:off x="590550" y="4783432"/>
            <a:ext cx="2988657" cy="0"/>
          </a:xfrm>
          <a:prstGeom prst="line">
            <a:avLst/>
          </a:prstGeom>
          <a:noFill/>
          <a:ln w="50800">
            <a:solidFill>
              <a:schemeClr val="bg2">
                <a:lumMod val="65000"/>
              </a:schemeClr>
            </a:solidFill>
            <a:round/>
            <a:headEnd type="none" w="sm" len="sm"/>
            <a:tailEnd type="none" w="sm" len="sm"/>
          </a:ln>
          <a:effectLst/>
        </p:spPr>
        <p:txBody>
          <a:bodyPr wrap="none" lIns="83160" tIns="41580" rIns="83160" bIns="41580" anchor="ctr"/>
          <a:lstStyle/>
          <a:p>
            <a:endParaRPr lang="en-GB" sz="1700">
              <a:solidFill>
                <a:srgbClr val="000000"/>
              </a:solidFill>
            </a:endParaRPr>
          </a:p>
        </p:txBody>
      </p:sp>
      <p:sp>
        <p:nvSpPr>
          <p:cNvPr id="8" name="AutoShape 6"/>
          <p:cNvSpPr>
            <a:spLocks noChangeArrowheads="1"/>
          </p:cNvSpPr>
          <p:nvPr/>
        </p:nvSpPr>
        <p:spPr bwMode="auto">
          <a:xfrm flipH="1" flipV="1">
            <a:off x="4230415" y="5722098"/>
            <a:ext cx="616759" cy="602509"/>
          </a:xfrm>
          <a:custGeom>
            <a:avLst/>
            <a:gdLst>
              <a:gd name="G0" fmla="+- 9943 0 0"/>
              <a:gd name="G1" fmla="+- 21600 0 9943"/>
              <a:gd name="G2" fmla="*/ 9943 1 2"/>
              <a:gd name="G3" fmla="+- 21600 0 G2"/>
              <a:gd name="G4" fmla="+/ 9943 21600 2"/>
              <a:gd name="G5" fmla="+/ G1 0 2"/>
              <a:gd name="G6" fmla="*/ 21600 21600 9943"/>
              <a:gd name="G7" fmla="*/ G6 1 2"/>
              <a:gd name="G8" fmla="+- 21600 0 G7"/>
              <a:gd name="G9" fmla="*/ 21600 1 2"/>
              <a:gd name="G10" fmla="+- 9943 0 G9"/>
              <a:gd name="G11" fmla="?: G10 G8 0"/>
              <a:gd name="G12" fmla="?: G10 G7 21600"/>
              <a:gd name="T0" fmla="*/ 16628 w 21600"/>
              <a:gd name="T1" fmla="*/ 10800 h 21600"/>
              <a:gd name="T2" fmla="*/ 10800 w 21600"/>
              <a:gd name="T3" fmla="*/ 21600 h 21600"/>
              <a:gd name="T4" fmla="*/ 4972 w 21600"/>
              <a:gd name="T5" fmla="*/ 10800 h 21600"/>
              <a:gd name="T6" fmla="*/ 10800 w 21600"/>
              <a:gd name="T7" fmla="*/ 0 h 21600"/>
              <a:gd name="T8" fmla="*/ 6772 w 21600"/>
              <a:gd name="T9" fmla="*/ 6772 h 21600"/>
              <a:gd name="T10" fmla="*/ 14828 w 21600"/>
              <a:gd name="T11" fmla="*/ 14828 h 21600"/>
            </a:gdLst>
            <a:ahLst/>
            <a:cxnLst>
              <a:cxn ang="0">
                <a:pos x="T0" y="T1"/>
              </a:cxn>
              <a:cxn ang="0">
                <a:pos x="T2" y="T3"/>
              </a:cxn>
              <a:cxn ang="0">
                <a:pos x="T4" y="T5"/>
              </a:cxn>
              <a:cxn ang="0">
                <a:pos x="T6" y="T7"/>
              </a:cxn>
            </a:cxnLst>
            <a:rect l="T8" t="T9" r="T10" b="T11"/>
            <a:pathLst>
              <a:path w="21600" h="21600">
                <a:moveTo>
                  <a:pt x="0" y="0"/>
                </a:moveTo>
                <a:lnTo>
                  <a:pt x="9943" y="21600"/>
                </a:lnTo>
                <a:lnTo>
                  <a:pt x="11657" y="21600"/>
                </a:lnTo>
                <a:lnTo>
                  <a:pt x="21600" y="0"/>
                </a:lnTo>
                <a:close/>
              </a:path>
            </a:pathLst>
          </a:custGeom>
          <a:solidFill>
            <a:schemeClr val="bg2">
              <a:lumMod val="65000"/>
            </a:schemeClr>
          </a:solidFill>
          <a:ln w="12700">
            <a:solidFill>
              <a:schemeClr val="bg2">
                <a:lumMod val="65000"/>
              </a:schemeClr>
            </a:solidFill>
            <a:miter lim="800000"/>
            <a:headEnd/>
            <a:tailEnd/>
          </a:ln>
          <a:effectLst/>
        </p:spPr>
        <p:txBody>
          <a:bodyPr wrap="none" lIns="83160" tIns="41580" rIns="83160" bIns="41580" anchor="ctr"/>
          <a:lstStyle/>
          <a:p>
            <a:endParaRPr lang="en-GB" sz="1700">
              <a:solidFill>
                <a:srgbClr val="000000"/>
              </a:solidFill>
            </a:endParaRPr>
          </a:p>
        </p:txBody>
      </p:sp>
      <p:sp>
        <p:nvSpPr>
          <p:cNvPr id="10" name="Rectangle 8"/>
          <p:cNvSpPr>
            <a:spLocks noChangeArrowheads="1"/>
          </p:cNvSpPr>
          <p:nvPr/>
        </p:nvSpPr>
        <p:spPr bwMode="auto">
          <a:xfrm flipH="1">
            <a:off x="590548" y="2791519"/>
            <a:ext cx="2991938" cy="2466282"/>
          </a:xfrm>
          <a:prstGeom prst="rect">
            <a:avLst/>
          </a:prstGeom>
          <a:noFill/>
          <a:ln w="9525" algn="ctr">
            <a:noFill/>
            <a:miter lim="800000"/>
            <a:headEnd/>
            <a:tailEnd/>
          </a:ln>
          <a:effectLst/>
        </p:spPr>
        <p:txBody>
          <a:bodyPr lIns="83160" tIns="41580" rIns="83160" bIns="41580"/>
          <a:lstStyle/>
          <a:p>
            <a:pPr>
              <a:spcBef>
                <a:spcPts val="546"/>
              </a:spcBef>
              <a:buClr>
                <a:srgbClr val="FFB600"/>
              </a:buClr>
            </a:pPr>
            <a:endParaRPr lang="es-ES" sz="1200" dirty="0" smtClean="0">
              <a:solidFill>
                <a:srgbClr val="FFFFFF"/>
              </a:solidFill>
              <a:latin typeface="Georgia"/>
            </a:endParaRPr>
          </a:p>
          <a:p>
            <a:pPr>
              <a:spcBef>
                <a:spcPts val="546"/>
              </a:spcBef>
              <a:buClr>
                <a:srgbClr val="FFB600"/>
              </a:buClr>
            </a:pPr>
            <a:endParaRPr lang="es-ES" sz="1200" dirty="0">
              <a:solidFill>
                <a:srgbClr val="FFFFFF"/>
              </a:solidFill>
              <a:latin typeface="Georgia"/>
            </a:endParaRPr>
          </a:p>
          <a:p>
            <a:pPr marL="171450" indent="-171450">
              <a:spcBef>
                <a:spcPts val="546"/>
              </a:spcBef>
              <a:buClr>
                <a:srgbClr val="FFB600"/>
              </a:buClr>
              <a:buFont typeface="Arial" panose="020B0604020202020204" pitchFamily="34" charset="0"/>
              <a:buChar char="•"/>
            </a:pPr>
            <a:r>
              <a:rPr lang="es-ES" sz="1200" b="1" i="1" dirty="0">
                <a:solidFill>
                  <a:srgbClr val="000000"/>
                </a:solidFill>
                <a:latin typeface="Georgia"/>
              </a:rPr>
              <a:t>Muy graves: </a:t>
            </a:r>
            <a:r>
              <a:rPr lang="es-ES" sz="1200" i="1" dirty="0">
                <a:solidFill>
                  <a:srgbClr val="DC6900"/>
                </a:solidFill>
                <a:latin typeface="Georgia"/>
              </a:rPr>
              <a:t>Multa por importe </a:t>
            </a:r>
            <a:r>
              <a:rPr lang="es-ES" sz="1200" b="1" i="1" dirty="0">
                <a:solidFill>
                  <a:srgbClr val="DC6900"/>
                </a:solidFill>
                <a:latin typeface="Georgia"/>
              </a:rPr>
              <a:t>desde </a:t>
            </a:r>
            <a:r>
              <a:rPr lang="es-ES" sz="1200" b="1" i="1" dirty="0" smtClean="0">
                <a:solidFill>
                  <a:srgbClr val="DC6900"/>
                </a:solidFill>
                <a:latin typeface="Georgia"/>
              </a:rPr>
              <a:t>15.001€ </a:t>
            </a:r>
            <a:r>
              <a:rPr lang="es-ES" sz="1200" b="1" i="1" dirty="0">
                <a:solidFill>
                  <a:srgbClr val="DC6900"/>
                </a:solidFill>
                <a:latin typeface="Georgia"/>
              </a:rPr>
              <a:t>hasta </a:t>
            </a:r>
            <a:r>
              <a:rPr lang="es-ES" sz="1200" b="1" i="1" dirty="0" smtClean="0">
                <a:solidFill>
                  <a:srgbClr val="DC6900"/>
                </a:solidFill>
                <a:latin typeface="Georgia"/>
              </a:rPr>
              <a:t>30.000€</a:t>
            </a:r>
            <a:r>
              <a:rPr lang="es-ES" sz="1200" i="1" dirty="0" smtClean="0">
                <a:solidFill>
                  <a:srgbClr val="DC6900"/>
                </a:solidFill>
                <a:latin typeface="Georgia"/>
              </a:rPr>
              <a:t>.</a:t>
            </a:r>
            <a:endParaRPr lang="es-ES" sz="1200" i="1" dirty="0">
              <a:solidFill>
                <a:srgbClr val="DC6900"/>
              </a:solidFill>
              <a:latin typeface="Georgia"/>
            </a:endParaRPr>
          </a:p>
          <a:p>
            <a:pPr marL="171450" indent="-171450">
              <a:spcBef>
                <a:spcPts val="546"/>
              </a:spcBef>
              <a:buClr>
                <a:srgbClr val="FFB600"/>
              </a:buClr>
              <a:buFont typeface="Arial" panose="020B0604020202020204" pitchFamily="34" charset="0"/>
              <a:buChar char="•"/>
            </a:pPr>
            <a:r>
              <a:rPr lang="es-ES" sz="1200" b="1" i="1" dirty="0">
                <a:solidFill>
                  <a:srgbClr val="000000"/>
                </a:solidFill>
                <a:latin typeface="Georgia"/>
              </a:rPr>
              <a:t>Graves:</a:t>
            </a:r>
            <a:r>
              <a:rPr lang="es-ES" sz="1200" b="1" i="1" dirty="0">
                <a:solidFill>
                  <a:srgbClr val="DC6900"/>
                </a:solidFill>
                <a:latin typeface="Georgia"/>
              </a:rPr>
              <a:t> </a:t>
            </a:r>
            <a:r>
              <a:rPr lang="es-ES" sz="1200" i="1" dirty="0">
                <a:solidFill>
                  <a:srgbClr val="DC6900"/>
                </a:solidFill>
                <a:latin typeface="Georgia"/>
              </a:rPr>
              <a:t>Multa por un importe </a:t>
            </a:r>
            <a:r>
              <a:rPr lang="es-ES" sz="1200" b="1" i="1" dirty="0">
                <a:solidFill>
                  <a:srgbClr val="DC6900"/>
                </a:solidFill>
                <a:latin typeface="Georgia"/>
              </a:rPr>
              <a:t>desde </a:t>
            </a:r>
            <a:r>
              <a:rPr lang="es-ES" sz="1200" b="1" i="1" dirty="0" smtClean="0">
                <a:solidFill>
                  <a:srgbClr val="DC6900"/>
                </a:solidFill>
                <a:latin typeface="Georgia"/>
              </a:rPr>
              <a:t>6.001€ </a:t>
            </a:r>
            <a:r>
              <a:rPr lang="es-ES" sz="1200" b="1" i="1" dirty="0">
                <a:solidFill>
                  <a:srgbClr val="DC6900"/>
                </a:solidFill>
                <a:latin typeface="Georgia"/>
              </a:rPr>
              <a:t>hasta </a:t>
            </a:r>
            <a:r>
              <a:rPr lang="es-ES" sz="1200" b="1" i="1" dirty="0" smtClean="0">
                <a:solidFill>
                  <a:srgbClr val="DC6900"/>
                </a:solidFill>
                <a:latin typeface="Georgia"/>
              </a:rPr>
              <a:t>15.000€.</a:t>
            </a:r>
          </a:p>
          <a:p>
            <a:pPr marL="171450" indent="-171450">
              <a:spcBef>
                <a:spcPts val="546"/>
              </a:spcBef>
              <a:buClr>
                <a:srgbClr val="FFB600"/>
              </a:buClr>
              <a:buFont typeface="Arial" panose="020B0604020202020204" pitchFamily="34" charset="0"/>
              <a:buChar char="•"/>
            </a:pPr>
            <a:r>
              <a:rPr lang="es-ES" sz="1200" b="1" i="1" dirty="0" smtClean="0">
                <a:solidFill>
                  <a:srgbClr val="000000"/>
                </a:solidFill>
                <a:latin typeface="Georgia"/>
              </a:rPr>
              <a:t>Leves</a:t>
            </a:r>
            <a:r>
              <a:rPr lang="es-ES" sz="1200" b="1" i="1" dirty="0">
                <a:solidFill>
                  <a:srgbClr val="000000"/>
                </a:solidFill>
                <a:latin typeface="Georgia"/>
              </a:rPr>
              <a:t>:</a:t>
            </a:r>
            <a:r>
              <a:rPr lang="es-ES" sz="1200" b="1" i="1" dirty="0">
                <a:solidFill>
                  <a:srgbClr val="DC6900"/>
                </a:solidFill>
                <a:latin typeface="Georgia"/>
              </a:rPr>
              <a:t> </a:t>
            </a:r>
            <a:r>
              <a:rPr lang="es-ES" sz="1200" i="1" dirty="0">
                <a:solidFill>
                  <a:srgbClr val="DC6900"/>
                </a:solidFill>
                <a:latin typeface="Georgia"/>
              </a:rPr>
              <a:t>Multa por importe de </a:t>
            </a:r>
            <a:r>
              <a:rPr lang="es-ES" sz="1200" b="1" i="1" dirty="0">
                <a:solidFill>
                  <a:srgbClr val="DC6900"/>
                </a:solidFill>
                <a:latin typeface="Georgia"/>
              </a:rPr>
              <a:t>hasta </a:t>
            </a:r>
            <a:r>
              <a:rPr lang="es-ES" sz="1200" b="1" i="1" dirty="0" smtClean="0">
                <a:solidFill>
                  <a:srgbClr val="DC6900"/>
                </a:solidFill>
                <a:latin typeface="Georgia"/>
              </a:rPr>
              <a:t>6.000€.</a:t>
            </a:r>
            <a:endParaRPr lang="es-ES" sz="1200" b="1" i="1" dirty="0">
              <a:solidFill>
                <a:srgbClr val="DC6900"/>
              </a:solidFill>
              <a:latin typeface="Georgia"/>
            </a:endParaRPr>
          </a:p>
        </p:txBody>
      </p:sp>
      <p:sp>
        <p:nvSpPr>
          <p:cNvPr id="11" name="Freeform 10"/>
          <p:cNvSpPr>
            <a:spLocks/>
          </p:cNvSpPr>
          <p:nvPr/>
        </p:nvSpPr>
        <p:spPr bwMode="auto">
          <a:xfrm flipH="1">
            <a:off x="2096360" y="4783431"/>
            <a:ext cx="4419856" cy="1541175"/>
          </a:xfrm>
          <a:custGeom>
            <a:avLst/>
            <a:gdLst/>
            <a:ahLst/>
            <a:cxnLst>
              <a:cxn ang="0">
                <a:pos x="0" y="528"/>
              </a:cxn>
              <a:cxn ang="0">
                <a:pos x="0" y="768"/>
              </a:cxn>
              <a:cxn ang="0">
                <a:pos x="2928" y="240"/>
              </a:cxn>
              <a:cxn ang="0">
                <a:pos x="2928" y="0"/>
              </a:cxn>
            </a:cxnLst>
            <a:rect l="0" t="0" r="r" b="b"/>
            <a:pathLst>
              <a:path w="2929" h="769">
                <a:moveTo>
                  <a:pt x="0" y="528"/>
                </a:moveTo>
                <a:lnTo>
                  <a:pt x="0" y="768"/>
                </a:lnTo>
                <a:lnTo>
                  <a:pt x="2928" y="240"/>
                </a:lnTo>
                <a:lnTo>
                  <a:pt x="2928" y="0"/>
                </a:lnTo>
              </a:path>
            </a:pathLst>
          </a:custGeom>
          <a:noFill/>
          <a:ln w="50800" cap="rnd" cmpd="sng">
            <a:solidFill>
              <a:schemeClr val="bg2">
                <a:lumMod val="65000"/>
              </a:schemeClr>
            </a:solidFill>
            <a:prstDash val="solid"/>
            <a:round/>
            <a:headEnd type="none" w="sm" len="sm"/>
            <a:tailEnd type="none" w="sm" len="sm"/>
          </a:ln>
          <a:effectLst/>
        </p:spPr>
        <p:txBody>
          <a:bodyPr/>
          <a:lstStyle/>
          <a:p>
            <a:endParaRPr lang="en-GB" sz="1700">
              <a:solidFill>
                <a:srgbClr val="000000"/>
              </a:solidFill>
            </a:endParaRPr>
          </a:p>
        </p:txBody>
      </p:sp>
      <p:sp>
        <p:nvSpPr>
          <p:cNvPr id="12" name="Line 11"/>
          <p:cNvSpPr>
            <a:spLocks noChangeShapeType="1"/>
          </p:cNvSpPr>
          <p:nvPr/>
        </p:nvSpPr>
        <p:spPr bwMode="auto">
          <a:xfrm rot="606086" flipH="1" flipV="1">
            <a:off x="4551916" y="5224292"/>
            <a:ext cx="0" cy="881721"/>
          </a:xfrm>
          <a:prstGeom prst="line">
            <a:avLst/>
          </a:prstGeom>
          <a:noFill/>
          <a:ln w="76200">
            <a:solidFill>
              <a:schemeClr val="bg2">
                <a:lumMod val="65000"/>
              </a:schemeClr>
            </a:solidFill>
            <a:round/>
            <a:headEnd/>
            <a:tailEnd type="triangle" w="med" len="med"/>
          </a:ln>
          <a:effectLst/>
        </p:spPr>
        <p:txBody>
          <a:bodyPr wrap="none" lIns="84856" tIns="44125" rIns="84856" bIns="44125" anchor="ctr"/>
          <a:lstStyle/>
          <a:p>
            <a:endParaRPr lang="en-GB" sz="1700">
              <a:solidFill>
                <a:srgbClr val="000000"/>
              </a:solidFill>
            </a:endParaRPr>
          </a:p>
        </p:txBody>
      </p:sp>
      <p:sp>
        <p:nvSpPr>
          <p:cNvPr id="13" name="CuadroTexto 12"/>
          <p:cNvSpPr txBox="1"/>
          <p:nvPr/>
        </p:nvSpPr>
        <p:spPr>
          <a:xfrm>
            <a:off x="505591" y="1162879"/>
            <a:ext cx="8242873" cy="237990"/>
          </a:xfrm>
          <a:prstGeom prst="rect">
            <a:avLst/>
          </a:prstGeom>
          <a:noFill/>
        </p:spPr>
        <p:txBody>
          <a:bodyPr wrap="square" lIns="0" tIns="0" rIns="0" bIns="0" rtlCol="0">
            <a:noAutofit/>
          </a:bodyPr>
          <a:lstStyle/>
          <a:p>
            <a:pPr indent="-274320">
              <a:spcAft>
                <a:spcPts val="900"/>
              </a:spcAft>
            </a:pPr>
            <a:r>
              <a:rPr lang="es-ES" sz="1400" dirty="0" smtClean="0">
                <a:solidFill>
                  <a:srgbClr val="000000"/>
                </a:solidFill>
                <a:latin typeface="Georgia"/>
              </a:rPr>
              <a:t>Los </a:t>
            </a:r>
            <a:r>
              <a:rPr lang="es-ES" sz="1400" dirty="0">
                <a:solidFill>
                  <a:srgbClr val="000000"/>
                </a:solidFill>
                <a:latin typeface="Georgia"/>
              </a:rPr>
              <a:t>importes de las sanciones pecuniarias previstas en </a:t>
            </a:r>
            <a:r>
              <a:rPr lang="es-ES" sz="1400" dirty="0" smtClean="0">
                <a:solidFill>
                  <a:srgbClr val="000000"/>
                </a:solidFill>
                <a:latin typeface="Georgia"/>
              </a:rPr>
              <a:t>el Proyecto son </a:t>
            </a:r>
            <a:r>
              <a:rPr lang="es-ES" sz="1400" b="1" dirty="0">
                <a:solidFill>
                  <a:srgbClr val="000000"/>
                </a:solidFill>
                <a:latin typeface="Georgia"/>
              </a:rPr>
              <a:t>significativamente superiores </a:t>
            </a:r>
            <a:r>
              <a:rPr lang="es-ES" sz="1400" dirty="0">
                <a:solidFill>
                  <a:srgbClr val="000000"/>
                </a:solidFill>
                <a:latin typeface="Georgia"/>
              </a:rPr>
              <a:t>a los previstos en </a:t>
            </a:r>
            <a:r>
              <a:rPr lang="es-ES" sz="1400" dirty="0" smtClean="0">
                <a:solidFill>
                  <a:srgbClr val="000000"/>
                </a:solidFill>
                <a:latin typeface="Georgia"/>
              </a:rPr>
              <a:t>la actual Ley de Mediación (Ley </a:t>
            </a:r>
            <a:r>
              <a:rPr lang="es-ES" sz="1400" dirty="0">
                <a:solidFill>
                  <a:srgbClr val="000000"/>
                </a:solidFill>
                <a:latin typeface="Georgia"/>
              </a:rPr>
              <a:t>26/2006, de 17 de julio, de mediación de seguros y reaseguros </a:t>
            </a:r>
            <a:r>
              <a:rPr lang="es-ES" sz="1400" dirty="0" smtClean="0">
                <a:solidFill>
                  <a:srgbClr val="000000"/>
                </a:solidFill>
                <a:latin typeface="Georgia"/>
              </a:rPr>
              <a:t>privados). Adicionalmente</a:t>
            </a:r>
            <a:r>
              <a:rPr lang="es-ES" sz="1400" dirty="0">
                <a:solidFill>
                  <a:srgbClr val="000000"/>
                </a:solidFill>
                <a:latin typeface="Georgia"/>
              </a:rPr>
              <a:t>, </a:t>
            </a:r>
            <a:r>
              <a:rPr lang="es-ES" sz="1400" dirty="0" smtClean="0">
                <a:solidFill>
                  <a:srgbClr val="000000"/>
                </a:solidFill>
                <a:latin typeface="Georgia"/>
              </a:rPr>
              <a:t>se el nuevo régimen </a:t>
            </a:r>
            <a:r>
              <a:rPr lang="es-ES" sz="1400" b="1" dirty="0" smtClean="0">
                <a:solidFill>
                  <a:srgbClr val="000000"/>
                </a:solidFill>
                <a:latin typeface="Georgia"/>
              </a:rPr>
              <a:t>extiende </a:t>
            </a:r>
            <a:r>
              <a:rPr lang="es-ES" sz="1400" b="1" dirty="0">
                <a:solidFill>
                  <a:srgbClr val="000000"/>
                </a:solidFill>
                <a:latin typeface="Georgia"/>
              </a:rPr>
              <a:t>la prohibición temporal </a:t>
            </a:r>
            <a:r>
              <a:rPr lang="es-ES" sz="1400" b="1" dirty="0" smtClean="0">
                <a:solidFill>
                  <a:srgbClr val="000000"/>
                </a:solidFill>
                <a:latin typeface="Georgia"/>
              </a:rPr>
              <a:t>(entre 5 y 10 años) de </a:t>
            </a:r>
            <a:r>
              <a:rPr lang="es-ES" sz="1400" b="1" dirty="0">
                <a:solidFill>
                  <a:srgbClr val="000000"/>
                </a:solidFill>
                <a:latin typeface="Georgia"/>
              </a:rPr>
              <a:t>ejercer funciones de gestión </a:t>
            </a:r>
            <a:r>
              <a:rPr lang="es-ES" sz="1400" dirty="0">
                <a:solidFill>
                  <a:srgbClr val="000000"/>
                </a:solidFill>
                <a:latin typeface="Georgia"/>
              </a:rPr>
              <a:t>a los miembros del órgano de dirección en las </a:t>
            </a:r>
            <a:r>
              <a:rPr lang="es-ES" sz="1400" dirty="0" smtClean="0">
                <a:solidFill>
                  <a:srgbClr val="000000"/>
                </a:solidFill>
                <a:latin typeface="Georgia"/>
              </a:rPr>
              <a:t>aseguradoras, y establece la </a:t>
            </a:r>
            <a:r>
              <a:rPr lang="es-ES" sz="1400" b="1" dirty="0" smtClean="0">
                <a:solidFill>
                  <a:srgbClr val="000000"/>
                </a:solidFill>
                <a:latin typeface="Georgia"/>
              </a:rPr>
              <a:t>publicidad</a:t>
            </a:r>
            <a:r>
              <a:rPr lang="es-ES" sz="1400" dirty="0" smtClean="0">
                <a:solidFill>
                  <a:srgbClr val="000000"/>
                </a:solidFill>
                <a:latin typeface="Georgia"/>
              </a:rPr>
              <a:t> de determinadas sanciones.</a:t>
            </a:r>
            <a:endParaRPr lang="es-ES" sz="1400" i="1" dirty="0">
              <a:solidFill>
                <a:srgbClr val="A32020">
                  <a:lumMod val="75000"/>
                </a:srgbClr>
              </a:solidFill>
              <a:latin typeface="Georgia"/>
            </a:endParaRPr>
          </a:p>
          <a:p>
            <a:pPr indent="-274320">
              <a:spcAft>
                <a:spcPts val="900"/>
              </a:spcAft>
            </a:pPr>
            <a:endParaRPr lang="es-ES" sz="1400" b="1" i="1" dirty="0" smtClean="0">
              <a:solidFill>
                <a:srgbClr val="A32020">
                  <a:lumMod val="75000"/>
                </a:srgbClr>
              </a:solidFill>
              <a:latin typeface="Georgia"/>
            </a:endParaRPr>
          </a:p>
        </p:txBody>
      </p:sp>
      <p:sp>
        <p:nvSpPr>
          <p:cNvPr id="14" name="CuadroTexto 13"/>
          <p:cNvSpPr txBox="1"/>
          <p:nvPr/>
        </p:nvSpPr>
        <p:spPr>
          <a:xfrm>
            <a:off x="5652120" y="2907648"/>
            <a:ext cx="7645153" cy="189445"/>
          </a:xfrm>
          <a:prstGeom prst="rect">
            <a:avLst/>
          </a:prstGeom>
          <a:noFill/>
        </p:spPr>
        <p:txBody>
          <a:bodyPr wrap="square" lIns="0" tIns="0" rIns="0" bIns="0" rtlCol="0">
            <a:noAutofit/>
          </a:bodyPr>
          <a:lstStyle/>
          <a:p>
            <a:pPr indent="-274320">
              <a:spcAft>
                <a:spcPts val="900"/>
              </a:spcAft>
            </a:pPr>
            <a:r>
              <a:rPr lang="es-ES" sz="1200" b="1" i="1" dirty="0" smtClean="0">
                <a:solidFill>
                  <a:srgbClr val="FFFFFF">
                    <a:lumMod val="50000"/>
                  </a:srgbClr>
                </a:solidFill>
                <a:latin typeface="Georgia" pitchFamily="18" charset="0"/>
              </a:rPr>
              <a:t>Sanciones pecuniarias  IDD</a:t>
            </a:r>
          </a:p>
        </p:txBody>
      </p:sp>
      <p:sp>
        <p:nvSpPr>
          <p:cNvPr id="15" name="CuadroTexto 14"/>
          <p:cNvSpPr txBox="1"/>
          <p:nvPr/>
        </p:nvSpPr>
        <p:spPr>
          <a:xfrm>
            <a:off x="780537" y="2791518"/>
            <a:ext cx="2631647" cy="78090"/>
          </a:xfrm>
          <a:prstGeom prst="rect">
            <a:avLst/>
          </a:prstGeom>
          <a:noFill/>
        </p:spPr>
        <p:txBody>
          <a:bodyPr wrap="square" lIns="0" tIns="0" rIns="0" bIns="0" rtlCol="0">
            <a:noAutofit/>
          </a:bodyPr>
          <a:lstStyle/>
          <a:p>
            <a:pPr indent="-274320" algn="ctr">
              <a:spcAft>
                <a:spcPts val="900"/>
              </a:spcAft>
            </a:pPr>
            <a:r>
              <a:rPr lang="es-ES" sz="1200" b="1" i="1" dirty="0" smtClean="0">
                <a:solidFill>
                  <a:srgbClr val="FFFFFF">
                    <a:lumMod val="50000"/>
                  </a:srgbClr>
                </a:solidFill>
                <a:latin typeface="Georgia" pitchFamily="18" charset="0"/>
              </a:rPr>
              <a:t>Sanciones pecuniarias bajo la  Ley actual de Mediación</a:t>
            </a:r>
          </a:p>
        </p:txBody>
      </p:sp>
      <p:sp>
        <p:nvSpPr>
          <p:cNvPr id="17" name="Rectangle 7"/>
          <p:cNvSpPr>
            <a:spLocks noChangeArrowheads="1"/>
          </p:cNvSpPr>
          <p:nvPr/>
        </p:nvSpPr>
        <p:spPr bwMode="auto">
          <a:xfrm flipH="1">
            <a:off x="5092267" y="2940521"/>
            <a:ext cx="3396034" cy="3304488"/>
          </a:xfrm>
          <a:prstGeom prst="rect">
            <a:avLst/>
          </a:prstGeom>
          <a:noFill/>
          <a:ln w="9525">
            <a:noFill/>
            <a:miter lim="800000"/>
            <a:headEnd/>
            <a:tailEnd/>
          </a:ln>
          <a:effectLst/>
        </p:spPr>
        <p:txBody>
          <a:bodyPr lIns="83160" tIns="41580" rIns="83160" bIns="41580"/>
          <a:lstStyle/>
          <a:p>
            <a:pPr marL="84138">
              <a:spcBef>
                <a:spcPts val="546"/>
              </a:spcBef>
              <a:buClr>
                <a:srgbClr val="FFB600"/>
              </a:buClr>
            </a:pPr>
            <a:endParaRPr lang="es-ES" sz="1200" b="1" dirty="0">
              <a:solidFill>
                <a:srgbClr val="FFFFFF"/>
              </a:solidFill>
              <a:latin typeface="Georgia"/>
            </a:endParaRPr>
          </a:p>
          <a:p>
            <a:pPr marL="255588" indent="-171450">
              <a:spcBef>
                <a:spcPts val="546"/>
              </a:spcBef>
              <a:buClr>
                <a:srgbClr val="FFB600"/>
              </a:buClr>
              <a:buFont typeface="Wingdings" panose="05000000000000000000" pitchFamily="2" charset="2"/>
              <a:buChar char="v"/>
            </a:pPr>
            <a:r>
              <a:rPr lang="es-ES" sz="1200" b="1" i="1" dirty="0" smtClean="0">
                <a:solidFill>
                  <a:srgbClr val="000000"/>
                </a:solidFill>
                <a:latin typeface="Georgia"/>
              </a:rPr>
              <a:t>Si </a:t>
            </a:r>
            <a:r>
              <a:rPr lang="es-ES" sz="1200" b="1" i="1" dirty="0">
                <a:solidFill>
                  <a:srgbClr val="000000"/>
                </a:solidFill>
                <a:latin typeface="Georgia"/>
              </a:rPr>
              <a:t>se trata de una persona </a:t>
            </a:r>
            <a:r>
              <a:rPr lang="es-ES" sz="1200" b="1" i="1" dirty="0" smtClean="0">
                <a:solidFill>
                  <a:srgbClr val="000000"/>
                </a:solidFill>
                <a:latin typeface="Georgia"/>
              </a:rPr>
              <a:t>jurídica:</a:t>
            </a:r>
          </a:p>
          <a:p>
            <a:pPr marL="365125" lvl="1" indent="-171450">
              <a:spcBef>
                <a:spcPts val="546"/>
              </a:spcBef>
              <a:buClr>
                <a:srgbClr val="FFB600"/>
              </a:buClr>
              <a:buFont typeface="Arial" panose="020B0604020202020204" pitchFamily="34" charset="0"/>
              <a:buChar char="•"/>
            </a:pPr>
            <a:r>
              <a:rPr lang="es-ES" sz="1200" b="1" i="1" dirty="0" smtClean="0">
                <a:solidFill>
                  <a:srgbClr val="FFB600">
                    <a:lumMod val="75000"/>
                  </a:srgbClr>
                </a:solidFill>
                <a:latin typeface="Georgia"/>
              </a:rPr>
              <a:t>Hasta al menos 1.000.000€</a:t>
            </a:r>
            <a:r>
              <a:rPr lang="es-ES" sz="1200" i="1" dirty="0">
                <a:solidFill>
                  <a:srgbClr val="FFB600">
                    <a:lumMod val="75000"/>
                  </a:srgbClr>
                </a:solidFill>
                <a:latin typeface="Georgia"/>
              </a:rPr>
              <a:t> </a:t>
            </a:r>
            <a:r>
              <a:rPr lang="es-ES" sz="1200" b="1" i="1" dirty="0" smtClean="0">
                <a:solidFill>
                  <a:srgbClr val="FFB600">
                    <a:lumMod val="75000"/>
                  </a:srgbClr>
                </a:solidFill>
                <a:latin typeface="Georgia"/>
              </a:rPr>
              <a:t>o </a:t>
            </a:r>
            <a:r>
              <a:rPr lang="es-ES" sz="1200" b="1" i="1" dirty="0">
                <a:solidFill>
                  <a:srgbClr val="FFB600">
                    <a:lumMod val="75000"/>
                  </a:srgbClr>
                </a:solidFill>
                <a:latin typeface="Georgia"/>
              </a:rPr>
              <a:t>hasta el </a:t>
            </a:r>
            <a:r>
              <a:rPr lang="es-ES" sz="1200" b="1" i="1" dirty="0" smtClean="0">
                <a:solidFill>
                  <a:srgbClr val="FFB600">
                    <a:lumMod val="75000"/>
                  </a:srgbClr>
                </a:solidFill>
                <a:latin typeface="Georgia"/>
              </a:rPr>
              <a:t>3 </a:t>
            </a:r>
            <a:r>
              <a:rPr lang="es-ES" sz="1200" b="1" i="1" dirty="0">
                <a:solidFill>
                  <a:srgbClr val="FFB600">
                    <a:lumMod val="75000"/>
                  </a:srgbClr>
                </a:solidFill>
                <a:latin typeface="Georgia"/>
              </a:rPr>
              <a:t>% </a:t>
            </a:r>
            <a:r>
              <a:rPr lang="es-ES" sz="1200" i="1" dirty="0" smtClean="0">
                <a:solidFill>
                  <a:srgbClr val="FFB600">
                    <a:lumMod val="75000"/>
                  </a:srgbClr>
                </a:solidFill>
                <a:latin typeface="Georgia"/>
              </a:rPr>
              <a:t>(5.000.000€ o </a:t>
            </a:r>
            <a:r>
              <a:rPr lang="es-ES" sz="1200" b="1" i="1" dirty="0" smtClean="0">
                <a:solidFill>
                  <a:srgbClr val="FFB600">
                    <a:lumMod val="75000"/>
                  </a:srgbClr>
                </a:solidFill>
                <a:latin typeface="Georgia"/>
              </a:rPr>
              <a:t>5% </a:t>
            </a:r>
            <a:r>
              <a:rPr lang="es-ES" sz="1200" i="1" dirty="0">
                <a:solidFill>
                  <a:srgbClr val="FFB600">
                    <a:lumMod val="75000"/>
                  </a:srgbClr>
                </a:solidFill>
                <a:latin typeface="Georgia"/>
              </a:rPr>
              <a:t>en caso de incumplimiento de normas de </a:t>
            </a:r>
            <a:r>
              <a:rPr lang="es-ES" sz="1200" i="1" dirty="0" smtClean="0">
                <a:solidFill>
                  <a:srgbClr val="FFB600">
                    <a:lumMod val="75000"/>
                  </a:srgbClr>
                </a:solidFill>
                <a:latin typeface="Georgia"/>
              </a:rPr>
              <a:t>conducta)</a:t>
            </a:r>
            <a:r>
              <a:rPr lang="es-ES" sz="1200" b="1" i="1" dirty="0" smtClean="0">
                <a:solidFill>
                  <a:srgbClr val="FFB600">
                    <a:lumMod val="75000"/>
                  </a:srgbClr>
                </a:solidFill>
                <a:latin typeface="Georgia"/>
              </a:rPr>
              <a:t> del </a:t>
            </a:r>
            <a:r>
              <a:rPr lang="es-ES" sz="1200" b="1" i="1" dirty="0">
                <a:solidFill>
                  <a:srgbClr val="FFB600">
                    <a:lumMod val="75000"/>
                  </a:srgbClr>
                </a:solidFill>
                <a:latin typeface="Georgia"/>
              </a:rPr>
              <a:t>volumen de negocios anual </a:t>
            </a:r>
            <a:r>
              <a:rPr lang="es-ES" sz="1200" b="1" i="1" dirty="0" smtClean="0">
                <a:solidFill>
                  <a:srgbClr val="FFB600">
                    <a:lumMod val="75000"/>
                  </a:srgbClr>
                </a:solidFill>
                <a:latin typeface="Georgia"/>
              </a:rPr>
              <a:t>total</a:t>
            </a:r>
            <a:r>
              <a:rPr lang="es-ES" sz="1200" i="1" dirty="0" smtClean="0">
                <a:solidFill>
                  <a:srgbClr val="FFB600">
                    <a:lumMod val="75000"/>
                  </a:srgbClr>
                </a:solidFill>
                <a:latin typeface="Georgia"/>
              </a:rPr>
              <a:t>; o el doble del beneficio obtenido, pérdida evitada</a:t>
            </a:r>
          </a:p>
          <a:p>
            <a:pPr marL="255588" indent="-171450">
              <a:spcBef>
                <a:spcPts val="546"/>
              </a:spcBef>
              <a:buClr>
                <a:srgbClr val="FFB600"/>
              </a:buClr>
              <a:buFont typeface="Wingdings" panose="05000000000000000000" pitchFamily="2" charset="2"/>
              <a:buChar char="v"/>
            </a:pPr>
            <a:r>
              <a:rPr lang="es-ES" sz="1200" b="1" i="1" dirty="0" smtClean="0">
                <a:solidFill>
                  <a:srgbClr val="000000"/>
                </a:solidFill>
                <a:latin typeface="Georgia"/>
              </a:rPr>
              <a:t>Si </a:t>
            </a:r>
            <a:r>
              <a:rPr lang="es-ES" sz="1200" b="1" i="1" dirty="0">
                <a:solidFill>
                  <a:srgbClr val="000000"/>
                </a:solidFill>
                <a:latin typeface="Georgia"/>
              </a:rPr>
              <a:t>se trata de una persona </a:t>
            </a:r>
            <a:r>
              <a:rPr lang="es-ES" sz="1200" b="1" i="1" dirty="0" smtClean="0">
                <a:solidFill>
                  <a:srgbClr val="000000"/>
                </a:solidFill>
                <a:latin typeface="Georgia"/>
              </a:rPr>
              <a:t>física:</a:t>
            </a:r>
            <a:endParaRPr lang="es-ES" sz="1200" b="1" i="1" dirty="0">
              <a:solidFill>
                <a:srgbClr val="000000"/>
              </a:solidFill>
              <a:latin typeface="Georgia"/>
            </a:endParaRPr>
          </a:p>
          <a:p>
            <a:pPr marL="365125" lvl="1" indent="-171450">
              <a:spcBef>
                <a:spcPts val="546"/>
              </a:spcBef>
              <a:buClr>
                <a:srgbClr val="FFB600"/>
              </a:buClr>
              <a:buFont typeface="Arial" panose="020B0604020202020204" pitchFamily="34" charset="0"/>
              <a:buChar char="•"/>
            </a:pPr>
            <a:r>
              <a:rPr lang="es-ES" sz="1200" b="1" i="1" dirty="0" smtClean="0">
                <a:solidFill>
                  <a:srgbClr val="FFB600">
                    <a:lumMod val="75000"/>
                  </a:srgbClr>
                </a:solidFill>
                <a:latin typeface="Georgia"/>
              </a:rPr>
              <a:t>Hasta la mayor de 100.000€</a:t>
            </a:r>
            <a:r>
              <a:rPr lang="es-ES" sz="1200" i="1" dirty="0">
                <a:solidFill>
                  <a:srgbClr val="FFB600">
                    <a:lumMod val="75000"/>
                  </a:srgbClr>
                </a:solidFill>
                <a:latin typeface="Georgia"/>
              </a:rPr>
              <a:t> </a:t>
            </a:r>
            <a:r>
              <a:rPr lang="es-ES" sz="1200" i="1" dirty="0" smtClean="0">
                <a:solidFill>
                  <a:srgbClr val="FFB600">
                    <a:lumMod val="75000"/>
                  </a:srgbClr>
                </a:solidFill>
                <a:latin typeface="Georgia"/>
              </a:rPr>
              <a:t>(o 700.000</a:t>
            </a:r>
            <a:r>
              <a:rPr lang="es-ES" sz="1200" i="1" dirty="0">
                <a:solidFill>
                  <a:srgbClr val="FFB600">
                    <a:lumMod val="75000"/>
                  </a:srgbClr>
                </a:solidFill>
                <a:latin typeface="Georgia"/>
              </a:rPr>
              <a:t>€ en caso de incumplimiento de normas de </a:t>
            </a:r>
            <a:r>
              <a:rPr lang="es-ES" sz="1200" i="1" dirty="0" smtClean="0">
                <a:solidFill>
                  <a:srgbClr val="FFB600">
                    <a:lumMod val="75000"/>
                  </a:srgbClr>
                </a:solidFill>
                <a:latin typeface="Georgia"/>
              </a:rPr>
              <a:t>conducta) o el doble del beneficio obtenido, pérdida evitada.</a:t>
            </a:r>
          </a:p>
        </p:txBody>
      </p:sp>
      <p:sp>
        <p:nvSpPr>
          <p:cNvPr id="2" name="Marcador de pie de página 1"/>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4176497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r>
              <a:rPr lang="es-ES" altLang="en-US" noProof="1" smtClean="0"/>
              <a:t>IV. Supervisando Conducta</a:t>
            </a:r>
            <a:endParaRPr lang="es-ES" altLang="en-US" dirty="0" smtClean="0"/>
          </a:p>
        </p:txBody>
      </p:sp>
      <p:sp>
        <p:nvSpPr>
          <p:cNvPr id="28675"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fld id="{7FCB13E9-91BC-40BB-A5F7-02E94CE0C72C}" type="slidenum">
              <a:rPr lang="en-GB" altLang="en-US" smtClean="0">
                <a:solidFill>
                  <a:srgbClr val="FFFFFF"/>
                </a:solidFill>
              </a:rPr>
              <a:pPr defTabSz="912728" fontAlgn="base">
                <a:spcBef>
                  <a:spcPct val="0"/>
                </a:spcBef>
                <a:spcAft>
                  <a:spcPct val="0"/>
                </a:spcAft>
              </a:pPr>
              <a:t>21</a:t>
            </a:fld>
            <a:endParaRPr lang="en-GB" altLang="en-US" dirty="0" smtClean="0">
              <a:solidFill>
                <a:srgbClr val="FFFFFF"/>
              </a:solidFill>
            </a:endParaRPr>
          </a:p>
        </p:txBody>
      </p:sp>
      <p:sp>
        <p:nvSpPr>
          <p:cNvPr id="2" name="Marcador de pie de página 1"/>
          <p:cNvSpPr>
            <a:spLocks noGrp="1"/>
          </p:cNvSpPr>
          <p:nvPr>
            <p:ph type="ftr" sz="quarter" idx="10"/>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2074998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 Regulación a Supervisión</a:t>
            </a:r>
            <a:endParaRPr lang="es-ES" dirty="0"/>
          </a:p>
        </p:txBody>
      </p:sp>
      <p:sp>
        <p:nvSpPr>
          <p:cNvPr id="3" name="Marcador de contenido 2"/>
          <p:cNvSpPr>
            <a:spLocks noGrp="1"/>
          </p:cNvSpPr>
          <p:nvPr>
            <p:ph sz="quarter" idx="15"/>
          </p:nvPr>
        </p:nvSpPr>
        <p:spPr/>
        <p:txBody>
          <a:bodyPr/>
          <a:lstStyle/>
          <a:p>
            <a:pPr marL="68580" indent="-342900">
              <a:buFont typeface="Arial" panose="020B0604020202020204" pitchFamily="34" charset="0"/>
              <a:buChar char="•"/>
            </a:pPr>
            <a:r>
              <a:rPr lang="es-ES" dirty="0" smtClean="0"/>
              <a:t>¿Se puede supervisar la Conducta? Sí… y ya se está haciendo</a:t>
            </a:r>
          </a:p>
          <a:p>
            <a:pPr marL="68580" indent="-342900">
              <a:buFont typeface="Arial" panose="020B0604020202020204" pitchFamily="34" charset="0"/>
              <a:buChar char="•"/>
            </a:pPr>
            <a:r>
              <a:rPr lang="es-ES" dirty="0" smtClean="0"/>
              <a:t>¿Y la Cultura? También. Enfoque “smoking </a:t>
            </a:r>
            <a:r>
              <a:rPr lang="es-ES" dirty="0" err="1" smtClean="0"/>
              <a:t>gun</a:t>
            </a:r>
            <a:r>
              <a:rPr lang="es-ES" dirty="0" smtClean="0"/>
              <a:t>” como ejemplo</a:t>
            </a:r>
          </a:p>
          <a:p>
            <a:pPr marL="68580" indent="-342900">
              <a:buFont typeface="Arial" panose="020B0604020202020204" pitchFamily="34" charset="0"/>
              <a:buChar char="•"/>
            </a:pPr>
            <a:r>
              <a:rPr lang="es-ES" dirty="0" smtClean="0"/>
              <a:t>¿Por qué? </a:t>
            </a:r>
          </a:p>
          <a:p>
            <a:pPr marL="68580" indent="-342900">
              <a:buFont typeface="Arial" panose="020B0604020202020204" pitchFamily="34" charset="0"/>
              <a:buChar char="•"/>
            </a:pPr>
            <a:r>
              <a:rPr lang="es-ES" dirty="0" smtClean="0"/>
              <a:t>¿Cómo empiezo? ¿Y cuándo?</a:t>
            </a:r>
          </a:p>
          <a:p>
            <a:pPr marL="68580" indent="-342900">
              <a:buFont typeface="Arial" panose="020B0604020202020204" pitchFamily="34" charset="0"/>
              <a:buChar char="•"/>
            </a:pPr>
            <a:r>
              <a:rPr lang="es-ES" dirty="0" smtClean="0"/>
              <a:t>Planes de supervisión de Conducta</a:t>
            </a:r>
          </a:p>
          <a:p>
            <a:pPr marL="68580" indent="-342900">
              <a:buFont typeface="Arial" panose="020B0604020202020204" pitchFamily="34" charset="0"/>
              <a:buChar char="•"/>
            </a:pPr>
            <a:r>
              <a:rPr lang="es-ES" dirty="0" smtClean="0"/>
              <a:t>Herramientas para supervisar Conducta</a:t>
            </a:r>
          </a:p>
          <a:p>
            <a:pPr marL="68580" indent="-342900">
              <a:buFont typeface="Arial" panose="020B0604020202020204" pitchFamily="34" charset="0"/>
              <a:buChar char="•"/>
            </a:pPr>
            <a:r>
              <a:rPr lang="es-ES" dirty="0" smtClean="0"/>
              <a:t>Ejemplos concretos</a:t>
            </a:r>
            <a:endParaRPr lang="es-ES" dirty="0"/>
          </a:p>
        </p:txBody>
      </p:sp>
      <p:sp>
        <p:nvSpPr>
          <p:cNvPr id="4" name="Marcador de número de diapositiva 3"/>
          <p:cNvSpPr>
            <a:spLocks noGrp="1"/>
          </p:cNvSpPr>
          <p:nvPr>
            <p:ph type="sldNum" sz="quarter" idx="4294967295"/>
          </p:nvPr>
        </p:nvSpPr>
        <p:spPr/>
        <p:txBody>
          <a:bodyPr/>
          <a:lstStyle/>
          <a:p>
            <a:fld id="{9EBD5762-3BDC-484D-9503-7EA6D5A9A8CE}" type="slidenum">
              <a:rPr lang="es-ES" smtClean="0"/>
              <a:pPr/>
              <a:t>22</a:t>
            </a:fld>
            <a:endParaRPr lang="es-ES" dirty="0"/>
          </a:p>
        </p:txBody>
      </p:sp>
      <p:sp>
        <p:nvSpPr>
          <p:cNvPr id="5" name="Marcador de pie de página 4"/>
          <p:cNvSpPr>
            <a:spLocks noGrp="1"/>
          </p:cNvSpPr>
          <p:nvPr>
            <p:ph type="ftr" sz="quarter" idx="3"/>
          </p:nvPr>
        </p:nvSpPr>
        <p:spPr/>
        <p:txBody>
          <a:bodyPr/>
          <a:lstStyle/>
          <a:p>
            <a:endParaRPr lang="es-ES" dirty="0"/>
          </a:p>
        </p:txBody>
      </p:sp>
    </p:spTree>
    <p:extLst>
      <p:ext uri="{BB962C8B-B14F-4D97-AF65-F5344CB8AC3E}">
        <p14:creationId xmlns:p14="http://schemas.microsoft.com/office/powerpoint/2010/main" val="2523949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Realidad supervisora: ¿Bélgica como ejemplo?</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s-E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6" name="Imagen 5"/>
          <p:cNvPicPr>
            <a:picLocks noChangeAspect="1"/>
          </p:cNvPicPr>
          <p:nvPr/>
        </p:nvPicPr>
        <p:blipFill>
          <a:blip r:embed="rId2"/>
          <a:stretch>
            <a:fillRect/>
          </a:stretch>
        </p:blipFill>
        <p:spPr>
          <a:xfrm>
            <a:off x="2282753" y="1712827"/>
            <a:ext cx="4578493" cy="3432345"/>
          </a:xfrm>
          <a:prstGeom prst="rect">
            <a:avLst/>
          </a:prstGeom>
        </p:spPr>
      </p:pic>
      <p:sp>
        <p:nvSpPr>
          <p:cNvPr id="3" name="Marcador de pie de página 2"/>
          <p:cNvSpPr>
            <a:spLocks noGrp="1"/>
          </p:cNvSpPr>
          <p:nvPr>
            <p:ph type="ftr" sz="quarter" idx="3"/>
          </p:nvPr>
        </p:nvSpPr>
        <p:spPr/>
        <p:txBody>
          <a:bodyPr/>
          <a:lstStyle/>
          <a:p>
            <a:endParaRPr lang="es-ES" dirty="0"/>
          </a:p>
        </p:txBody>
      </p:sp>
    </p:spTree>
    <p:extLst>
      <p:ext uri="{BB962C8B-B14F-4D97-AF65-F5344CB8AC3E}">
        <p14:creationId xmlns:p14="http://schemas.microsoft.com/office/powerpoint/2010/main" val="2386637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ctrTitle"/>
          </p:nvPr>
        </p:nvSpPr>
        <p:spPr>
          <a:xfrm>
            <a:off x="395536" y="-99392"/>
            <a:ext cx="8077200" cy="1066800"/>
          </a:xfrm>
        </p:spPr>
        <p:txBody>
          <a:bodyPr/>
          <a:lstStyle/>
          <a:p>
            <a:r>
              <a:rPr lang="es-ES" altLang="en-US" noProof="1" smtClean="0"/>
              <a:t/>
            </a:r>
            <a:br>
              <a:rPr lang="es-ES" altLang="en-US" noProof="1" smtClean="0"/>
            </a:br>
            <a:r>
              <a:rPr lang="es-ES" altLang="en-US" noProof="1"/>
              <a:t/>
            </a:r>
            <a:br>
              <a:rPr lang="es-ES" altLang="en-US" noProof="1"/>
            </a:br>
            <a:r>
              <a:rPr lang="es-ES" altLang="en-US" noProof="1" smtClean="0"/>
              <a:t>V. De la Regulación a la Realidad</a:t>
            </a:r>
            <a:endParaRPr lang="es-ES" altLang="en-US" dirty="0" smtClean="0"/>
          </a:p>
        </p:txBody>
      </p:sp>
      <p:sp>
        <p:nvSpPr>
          <p:cNvPr id="28675"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r>
              <a:rPr lang="en-GB" altLang="en-US" dirty="0" smtClean="0">
                <a:solidFill>
                  <a:srgbClr val="FFFFFF"/>
                </a:solidFill>
              </a:rPr>
              <a:t>38</a:t>
            </a:r>
          </a:p>
        </p:txBody>
      </p:sp>
      <p:sp>
        <p:nvSpPr>
          <p:cNvPr id="2" name="Marcador de pie de página 1"/>
          <p:cNvSpPr>
            <a:spLocks noGrp="1"/>
          </p:cNvSpPr>
          <p:nvPr>
            <p:ph type="ftr" sz="quarter" idx="10"/>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1443549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100" y="1399950"/>
            <a:ext cx="8077200" cy="685800"/>
          </a:xfrm>
        </p:spPr>
        <p:txBody>
          <a:bodyPr/>
          <a:lstStyle/>
          <a:p>
            <a:r>
              <a:rPr lang="en-US" sz="1800" i="0" dirty="0" smtClean="0"/>
              <a:t>La </a:t>
            </a:r>
            <a:r>
              <a:rPr lang="en-US" sz="1800" i="0" dirty="0" err="1" smtClean="0"/>
              <a:t>confianza</a:t>
            </a:r>
            <a:r>
              <a:rPr lang="en-US" sz="1800" i="0" dirty="0" smtClean="0"/>
              <a:t> </a:t>
            </a:r>
            <a:r>
              <a:rPr lang="en-US" sz="1800" i="0" dirty="0" err="1" smtClean="0"/>
              <a:t>como</a:t>
            </a:r>
            <a:r>
              <a:rPr lang="en-US" sz="1800" i="0" dirty="0" smtClean="0"/>
              <a:t> factor clave </a:t>
            </a:r>
            <a:r>
              <a:rPr lang="en-US" sz="1800" i="0" dirty="0" err="1" smtClean="0"/>
              <a:t>en</a:t>
            </a:r>
            <a:r>
              <a:rPr lang="en-US" sz="1800" i="0" dirty="0" smtClean="0"/>
              <a:t> la </a:t>
            </a:r>
            <a:r>
              <a:rPr lang="en-US" sz="1800" i="0" dirty="0" err="1" smtClean="0"/>
              <a:t>Promesa</a:t>
            </a:r>
            <a:r>
              <a:rPr lang="en-US" sz="1800" i="0" dirty="0" smtClean="0"/>
              <a:t> del </a:t>
            </a:r>
            <a:r>
              <a:rPr lang="en-US" sz="1800" i="0" dirty="0" err="1" smtClean="0"/>
              <a:t>Seguro</a:t>
            </a:r>
            <a:r>
              <a:rPr lang="en-US" sz="1800" b="0" dirty="0"/>
              <a:t/>
            </a:r>
            <a:br>
              <a:rPr lang="en-US" sz="1800" b="0" dirty="0"/>
            </a:br>
            <a:endParaRPr lang="en-GB" sz="1800" dirty="0"/>
          </a:p>
        </p:txBody>
      </p:sp>
      <p:sp>
        <p:nvSpPr>
          <p:cNvPr id="5" name="Content Placeholder 4"/>
          <p:cNvSpPr>
            <a:spLocks noGrp="1"/>
          </p:cNvSpPr>
          <p:nvPr>
            <p:ph sz="quarter" idx="15"/>
          </p:nvPr>
        </p:nvSpPr>
        <p:spPr/>
        <p:txBody>
          <a:bodyPr/>
          <a:lstStyle/>
          <a:p>
            <a:endParaRPr lang="en-GB" dirty="0"/>
          </a:p>
        </p:txBody>
      </p:sp>
      <p:sp>
        <p:nvSpPr>
          <p:cNvPr id="9" name="Rectangle 8"/>
          <p:cNvSpPr/>
          <p:nvPr/>
        </p:nvSpPr>
        <p:spPr bwMode="ltGray">
          <a:xfrm>
            <a:off x="548879" y="1752600"/>
            <a:ext cx="7847538" cy="3287413"/>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err="1">
              <a:solidFill>
                <a:schemeClr val="bg1"/>
              </a:solidFill>
              <a:latin typeface="Georgia" pitchFamily="18" charset="0"/>
            </a:endParaRPr>
          </a:p>
        </p:txBody>
      </p:sp>
      <p:sp>
        <p:nvSpPr>
          <p:cNvPr id="14" name="Freeform 11"/>
          <p:cNvSpPr>
            <a:spLocks/>
          </p:cNvSpPr>
          <p:nvPr/>
        </p:nvSpPr>
        <p:spPr bwMode="auto">
          <a:xfrm rot="15107982">
            <a:off x="6190516" y="2372440"/>
            <a:ext cx="2305046" cy="1664993"/>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chemeClr val="bg2"/>
          </a:solidFill>
          <a:ln w="9525" cap="flat" cmpd="sng">
            <a:solidFill>
              <a:schemeClr val="accent1"/>
            </a:solidFill>
            <a:prstDash val="solid"/>
            <a:round/>
            <a:headEnd/>
            <a:tailEnd/>
          </a:ln>
        </p:spPr>
        <p:txBody>
          <a:bodyPr lIns="47625" tIns="0" rIns="0" bIns="0"/>
          <a:lstStyle/>
          <a:p>
            <a:pPr defTabSz="685800">
              <a:defRPr/>
            </a:pPr>
            <a:endParaRPr lang="en-GB" sz="1350" kern="0" dirty="0">
              <a:solidFill>
                <a:sysClr val="windowText" lastClr="000000"/>
              </a:solidFill>
            </a:endParaRPr>
          </a:p>
        </p:txBody>
      </p:sp>
      <p:sp>
        <p:nvSpPr>
          <p:cNvPr id="15" name="TextBox 14"/>
          <p:cNvSpPr txBox="1"/>
          <p:nvPr/>
        </p:nvSpPr>
        <p:spPr>
          <a:xfrm>
            <a:off x="1152725" y="2088337"/>
            <a:ext cx="2724665" cy="1245316"/>
          </a:xfrm>
          <a:prstGeom prst="rect">
            <a:avLst/>
          </a:prstGeom>
        </p:spPr>
        <p:txBody>
          <a:bodyPr vert="horz" wrap="square" lIns="0" tIns="0" rIns="0" bIns="0" rtlCol="0" anchor="t" anchorCtr="0">
            <a:noAutofit/>
          </a:bodyPr>
          <a:lstStyle/>
          <a:p>
            <a:r>
              <a:rPr lang="en-GB" sz="4950" b="1" i="1" dirty="0">
                <a:solidFill>
                  <a:schemeClr val="bg1"/>
                </a:solidFill>
                <a:latin typeface="+mj-lt"/>
              </a:rPr>
              <a:t>74% </a:t>
            </a:r>
          </a:p>
        </p:txBody>
      </p:sp>
      <p:sp>
        <p:nvSpPr>
          <p:cNvPr id="16" name="TextBox 15"/>
          <p:cNvSpPr txBox="1"/>
          <p:nvPr/>
        </p:nvSpPr>
        <p:spPr>
          <a:xfrm>
            <a:off x="1152726" y="2943630"/>
            <a:ext cx="6415787" cy="1606379"/>
          </a:xfrm>
          <a:prstGeom prst="rect">
            <a:avLst/>
          </a:prstGeom>
        </p:spPr>
        <p:txBody>
          <a:bodyPr vert="horz" wrap="square" lIns="0" tIns="0" rIns="0" bIns="0" rtlCol="0" anchor="t" anchorCtr="0">
            <a:noAutofit/>
          </a:bodyPr>
          <a:lstStyle/>
          <a:p>
            <a:r>
              <a:rPr lang="en-GB" sz="2700" b="1" i="1" dirty="0">
                <a:solidFill>
                  <a:schemeClr val="bg1"/>
                </a:solidFill>
                <a:latin typeface="+mj-lt"/>
              </a:rPr>
              <a:t>d</a:t>
            </a:r>
            <a:r>
              <a:rPr lang="en-GB" sz="2700" b="1" i="1" dirty="0" smtClean="0">
                <a:solidFill>
                  <a:schemeClr val="bg1"/>
                </a:solidFill>
                <a:latin typeface="+mj-lt"/>
              </a:rPr>
              <a:t>e </a:t>
            </a:r>
            <a:r>
              <a:rPr lang="en-GB" sz="2700" b="1" i="1" dirty="0" err="1" smtClean="0">
                <a:solidFill>
                  <a:schemeClr val="bg1"/>
                </a:solidFill>
                <a:latin typeface="+mj-lt"/>
              </a:rPr>
              <a:t>los</a:t>
            </a:r>
            <a:r>
              <a:rPr lang="en-GB" sz="2700" b="1" i="1" dirty="0" smtClean="0">
                <a:solidFill>
                  <a:schemeClr val="bg1"/>
                </a:solidFill>
                <a:latin typeface="+mj-lt"/>
              </a:rPr>
              <a:t> CEO’s de </a:t>
            </a:r>
            <a:r>
              <a:rPr lang="en-GB" sz="2700" b="1" i="1" dirty="0" err="1" smtClean="0">
                <a:solidFill>
                  <a:schemeClr val="bg1"/>
                </a:solidFill>
                <a:latin typeface="+mj-lt"/>
              </a:rPr>
              <a:t>aseguradoras</a:t>
            </a:r>
            <a:r>
              <a:rPr lang="en-GB" sz="2700" b="1" i="1" dirty="0" smtClean="0">
                <a:solidFill>
                  <a:schemeClr val="bg1"/>
                </a:solidFill>
                <a:latin typeface="+mj-lt"/>
              </a:rPr>
              <a:t> </a:t>
            </a:r>
            <a:endParaRPr lang="en-GB" sz="2700" b="1" i="1" dirty="0">
              <a:solidFill>
                <a:schemeClr val="bg1"/>
              </a:solidFill>
              <a:latin typeface="+mj-lt"/>
            </a:endParaRPr>
          </a:p>
          <a:p>
            <a:r>
              <a:rPr lang="en-GB" sz="2700" b="1" i="1" dirty="0" err="1">
                <a:solidFill>
                  <a:schemeClr val="bg1"/>
                </a:solidFill>
                <a:latin typeface="+mj-lt"/>
              </a:rPr>
              <a:t>p</a:t>
            </a:r>
            <a:r>
              <a:rPr lang="en-GB" sz="2700" b="1" i="1" dirty="0" err="1" smtClean="0">
                <a:solidFill>
                  <a:schemeClr val="bg1"/>
                </a:solidFill>
                <a:latin typeface="+mj-lt"/>
              </a:rPr>
              <a:t>erciben</a:t>
            </a:r>
            <a:r>
              <a:rPr lang="en-GB" sz="2700" b="1" i="1" dirty="0" smtClean="0">
                <a:solidFill>
                  <a:schemeClr val="bg1"/>
                </a:solidFill>
                <a:latin typeface="+mj-lt"/>
              </a:rPr>
              <a:t> la </a:t>
            </a:r>
            <a:r>
              <a:rPr lang="en-GB" sz="2700" b="1" i="1" dirty="0" err="1" smtClean="0">
                <a:solidFill>
                  <a:schemeClr val="bg1"/>
                </a:solidFill>
                <a:latin typeface="+mj-lt"/>
              </a:rPr>
              <a:t>falta</a:t>
            </a:r>
            <a:r>
              <a:rPr lang="en-GB" sz="2700" b="1" i="1" dirty="0" smtClean="0">
                <a:solidFill>
                  <a:schemeClr val="bg1"/>
                </a:solidFill>
                <a:latin typeface="+mj-lt"/>
              </a:rPr>
              <a:t> de </a:t>
            </a:r>
          </a:p>
          <a:p>
            <a:r>
              <a:rPr lang="en-GB" sz="2700" b="1" i="1" dirty="0" err="1">
                <a:solidFill>
                  <a:schemeClr val="bg1"/>
                </a:solidFill>
                <a:latin typeface="+mj-lt"/>
              </a:rPr>
              <a:t>c</a:t>
            </a:r>
            <a:r>
              <a:rPr lang="en-GB" sz="2700" b="1" i="1" dirty="0" err="1" smtClean="0">
                <a:solidFill>
                  <a:schemeClr val="bg1"/>
                </a:solidFill>
                <a:latin typeface="+mj-lt"/>
              </a:rPr>
              <a:t>onfianza</a:t>
            </a:r>
            <a:r>
              <a:rPr lang="en-GB" sz="2700" b="1" i="1" dirty="0" smtClean="0">
                <a:solidFill>
                  <a:schemeClr val="bg1"/>
                </a:solidFill>
                <a:latin typeface="+mj-lt"/>
              </a:rPr>
              <a:t> </a:t>
            </a:r>
            <a:r>
              <a:rPr lang="en-GB" sz="2700" b="1" i="1" dirty="0" err="1" smtClean="0">
                <a:solidFill>
                  <a:schemeClr val="bg1"/>
                </a:solidFill>
                <a:latin typeface="+mj-lt"/>
              </a:rPr>
              <a:t>en</a:t>
            </a:r>
            <a:r>
              <a:rPr lang="en-GB" sz="2700" b="1" i="1" dirty="0" smtClean="0">
                <a:solidFill>
                  <a:schemeClr val="bg1"/>
                </a:solidFill>
                <a:latin typeface="+mj-lt"/>
              </a:rPr>
              <a:t> el Sector </a:t>
            </a:r>
          </a:p>
          <a:p>
            <a:r>
              <a:rPr lang="en-GB" sz="2700" b="1" i="1" dirty="0" err="1">
                <a:solidFill>
                  <a:schemeClr val="bg1"/>
                </a:solidFill>
                <a:latin typeface="+mj-lt"/>
              </a:rPr>
              <a:t>c</a:t>
            </a:r>
            <a:r>
              <a:rPr lang="en-GB" sz="2700" b="1" i="1" dirty="0" err="1" smtClean="0">
                <a:solidFill>
                  <a:schemeClr val="bg1"/>
                </a:solidFill>
                <a:latin typeface="+mj-lt"/>
              </a:rPr>
              <a:t>omo</a:t>
            </a:r>
            <a:r>
              <a:rPr lang="en-GB" sz="2700" b="1" i="1" dirty="0" smtClean="0">
                <a:solidFill>
                  <a:schemeClr val="bg1"/>
                </a:solidFill>
                <a:latin typeface="+mj-lt"/>
              </a:rPr>
              <a:t> </a:t>
            </a:r>
            <a:r>
              <a:rPr lang="en-GB" sz="2700" b="1" i="1" dirty="0" err="1" smtClean="0">
                <a:solidFill>
                  <a:schemeClr val="bg1"/>
                </a:solidFill>
                <a:latin typeface="+mj-lt"/>
              </a:rPr>
              <a:t>una</a:t>
            </a:r>
            <a:r>
              <a:rPr lang="en-GB" sz="2700" b="1" i="1" dirty="0" smtClean="0">
                <a:solidFill>
                  <a:schemeClr val="bg1"/>
                </a:solidFill>
                <a:latin typeface="+mj-lt"/>
              </a:rPr>
              <a:t> </a:t>
            </a:r>
            <a:r>
              <a:rPr lang="en-GB" sz="2700" b="1" i="1" dirty="0" err="1" smtClean="0">
                <a:solidFill>
                  <a:schemeClr val="bg1"/>
                </a:solidFill>
                <a:latin typeface="+mj-lt"/>
              </a:rPr>
              <a:t>amenaza</a:t>
            </a:r>
            <a:r>
              <a:rPr lang="en-GB" sz="2700" b="1" i="1" dirty="0" smtClean="0">
                <a:solidFill>
                  <a:schemeClr val="bg1"/>
                </a:solidFill>
                <a:latin typeface="+mj-lt"/>
              </a:rPr>
              <a:t> al</a:t>
            </a:r>
          </a:p>
          <a:p>
            <a:r>
              <a:rPr lang="en-GB" sz="2700" b="1" i="1" dirty="0" smtClean="0">
                <a:solidFill>
                  <a:schemeClr val="bg1"/>
                </a:solidFill>
                <a:latin typeface="+mj-lt"/>
              </a:rPr>
              <a:t> </a:t>
            </a:r>
            <a:r>
              <a:rPr lang="en-GB" sz="2700" b="1" i="1" dirty="0" err="1">
                <a:solidFill>
                  <a:schemeClr val="bg1"/>
                </a:solidFill>
                <a:latin typeface="+mj-lt"/>
              </a:rPr>
              <a:t>n</a:t>
            </a:r>
            <a:r>
              <a:rPr lang="en-GB" sz="2700" b="1" i="1" dirty="0" err="1" smtClean="0">
                <a:solidFill>
                  <a:schemeClr val="bg1"/>
                </a:solidFill>
                <a:latin typeface="+mj-lt"/>
              </a:rPr>
              <a:t>egocio</a:t>
            </a:r>
            <a:endParaRPr lang="en-GB" sz="2700" b="1" i="1" dirty="0">
              <a:solidFill>
                <a:schemeClr val="bg1"/>
              </a:solidFill>
              <a:latin typeface="+mj-lt"/>
            </a:endParaRPr>
          </a:p>
        </p:txBody>
      </p:sp>
      <p:sp>
        <p:nvSpPr>
          <p:cNvPr id="20" name="Freeform 3052"/>
          <p:cNvSpPr>
            <a:spLocks noEditPoints="1"/>
          </p:cNvSpPr>
          <p:nvPr/>
        </p:nvSpPr>
        <p:spPr bwMode="auto">
          <a:xfrm>
            <a:off x="5686776" y="3372317"/>
            <a:ext cx="1699055" cy="1228262"/>
          </a:xfrm>
          <a:custGeom>
            <a:avLst/>
            <a:gdLst/>
            <a:ahLst/>
            <a:cxnLst>
              <a:cxn ang="0">
                <a:pos x="762" y="600"/>
              </a:cxn>
              <a:cxn ang="0">
                <a:pos x="431" y="26"/>
              </a:cxn>
              <a:cxn ang="0">
                <a:pos x="386" y="0"/>
              </a:cxn>
              <a:cxn ang="0">
                <a:pos x="341" y="26"/>
              </a:cxn>
              <a:cxn ang="0">
                <a:pos x="9" y="600"/>
              </a:cxn>
              <a:cxn ang="0">
                <a:pos x="9" y="652"/>
              </a:cxn>
              <a:cxn ang="0">
                <a:pos x="54" y="678"/>
              </a:cxn>
              <a:cxn ang="0">
                <a:pos x="717" y="678"/>
              </a:cxn>
              <a:cxn ang="0">
                <a:pos x="762" y="652"/>
              </a:cxn>
              <a:cxn ang="0">
                <a:pos x="762" y="600"/>
              </a:cxn>
              <a:cxn ang="0">
                <a:pos x="92" y="604"/>
              </a:cxn>
              <a:cxn ang="0">
                <a:pos x="386" y="95"/>
              </a:cxn>
              <a:cxn ang="0">
                <a:pos x="679" y="604"/>
              </a:cxn>
              <a:cxn ang="0">
                <a:pos x="92" y="604"/>
              </a:cxn>
              <a:cxn ang="0">
                <a:pos x="347" y="309"/>
              </a:cxn>
              <a:cxn ang="0">
                <a:pos x="344" y="288"/>
              </a:cxn>
              <a:cxn ang="0">
                <a:pos x="355" y="263"/>
              </a:cxn>
              <a:cxn ang="0">
                <a:pos x="386" y="253"/>
              </a:cxn>
              <a:cxn ang="0">
                <a:pos x="416" y="263"/>
              </a:cxn>
              <a:cxn ang="0">
                <a:pos x="427" y="288"/>
              </a:cxn>
              <a:cxn ang="0">
                <a:pos x="425" y="307"/>
              </a:cxn>
              <a:cxn ang="0">
                <a:pos x="398" y="446"/>
              </a:cxn>
              <a:cxn ang="0">
                <a:pos x="374" y="446"/>
              </a:cxn>
              <a:cxn ang="0">
                <a:pos x="347" y="309"/>
              </a:cxn>
              <a:cxn ang="0">
                <a:pos x="386" y="473"/>
              </a:cxn>
              <a:cxn ang="0">
                <a:pos x="401" y="476"/>
              </a:cxn>
              <a:cxn ang="0">
                <a:pos x="414" y="485"/>
              </a:cxn>
              <a:cxn ang="0">
                <a:pos x="422" y="498"/>
              </a:cxn>
              <a:cxn ang="0">
                <a:pos x="425" y="513"/>
              </a:cxn>
              <a:cxn ang="0">
                <a:pos x="422" y="529"/>
              </a:cxn>
              <a:cxn ang="0">
                <a:pos x="414" y="541"/>
              </a:cxn>
              <a:cxn ang="0">
                <a:pos x="401" y="549"/>
              </a:cxn>
              <a:cxn ang="0">
                <a:pos x="385" y="552"/>
              </a:cxn>
              <a:cxn ang="0">
                <a:pos x="370" y="549"/>
              </a:cxn>
              <a:cxn ang="0">
                <a:pos x="357" y="541"/>
              </a:cxn>
              <a:cxn ang="0">
                <a:pos x="349" y="529"/>
              </a:cxn>
              <a:cxn ang="0">
                <a:pos x="346" y="513"/>
              </a:cxn>
              <a:cxn ang="0">
                <a:pos x="357" y="485"/>
              </a:cxn>
              <a:cxn ang="0">
                <a:pos x="386" y="473"/>
              </a:cxn>
            </a:cxnLst>
            <a:rect l="0" t="0" r="r" b="b"/>
            <a:pathLst>
              <a:path w="771" h="678">
                <a:moveTo>
                  <a:pt x="762" y="600"/>
                </a:moveTo>
                <a:cubicBezTo>
                  <a:pt x="431" y="26"/>
                  <a:pt x="431" y="26"/>
                  <a:pt x="431" y="26"/>
                </a:cubicBezTo>
                <a:cubicBezTo>
                  <a:pt x="421" y="10"/>
                  <a:pt x="404" y="0"/>
                  <a:pt x="386" y="0"/>
                </a:cubicBezTo>
                <a:cubicBezTo>
                  <a:pt x="367" y="0"/>
                  <a:pt x="350" y="10"/>
                  <a:pt x="341" y="26"/>
                </a:cubicBezTo>
                <a:cubicBezTo>
                  <a:pt x="9" y="600"/>
                  <a:pt x="9" y="600"/>
                  <a:pt x="9" y="600"/>
                </a:cubicBezTo>
                <a:cubicBezTo>
                  <a:pt x="0" y="616"/>
                  <a:pt x="0" y="636"/>
                  <a:pt x="9" y="652"/>
                </a:cubicBezTo>
                <a:cubicBezTo>
                  <a:pt x="18" y="668"/>
                  <a:pt x="36" y="678"/>
                  <a:pt x="54" y="678"/>
                </a:cubicBezTo>
                <a:cubicBezTo>
                  <a:pt x="717" y="678"/>
                  <a:pt x="717" y="678"/>
                  <a:pt x="717" y="678"/>
                </a:cubicBezTo>
                <a:cubicBezTo>
                  <a:pt x="735" y="678"/>
                  <a:pt x="753" y="668"/>
                  <a:pt x="762" y="652"/>
                </a:cubicBezTo>
                <a:cubicBezTo>
                  <a:pt x="771" y="636"/>
                  <a:pt x="771" y="616"/>
                  <a:pt x="762" y="600"/>
                </a:cubicBezTo>
                <a:close/>
                <a:moveTo>
                  <a:pt x="92" y="604"/>
                </a:moveTo>
                <a:cubicBezTo>
                  <a:pt x="386" y="95"/>
                  <a:pt x="386" y="95"/>
                  <a:pt x="386" y="95"/>
                </a:cubicBezTo>
                <a:cubicBezTo>
                  <a:pt x="679" y="604"/>
                  <a:pt x="679" y="604"/>
                  <a:pt x="679" y="604"/>
                </a:cubicBezTo>
                <a:lnTo>
                  <a:pt x="92" y="604"/>
                </a:lnTo>
                <a:close/>
                <a:moveTo>
                  <a:pt x="347" y="309"/>
                </a:moveTo>
                <a:cubicBezTo>
                  <a:pt x="345" y="299"/>
                  <a:pt x="344" y="292"/>
                  <a:pt x="344" y="288"/>
                </a:cubicBezTo>
                <a:cubicBezTo>
                  <a:pt x="344" y="278"/>
                  <a:pt x="348" y="269"/>
                  <a:pt x="355" y="263"/>
                </a:cubicBezTo>
                <a:cubicBezTo>
                  <a:pt x="363" y="256"/>
                  <a:pt x="373" y="253"/>
                  <a:pt x="386" y="253"/>
                </a:cubicBezTo>
                <a:cubicBezTo>
                  <a:pt x="398" y="253"/>
                  <a:pt x="408" y="256"/>
                  <a:pt x="416" y="263"/>
                </a:cubicBezTo>
                <a:cubicBezTo>
                  <a:pt x="423" y="270"/>
                  <a:pt x="427" y="278"/>
                  <a:pt x="427" y="288"/>
                </a:cubicBezTo>
                <a:cubicBezTo>
                  <a:pt x="427" y="293"/>
                  <a:pt x="427" y="299"/>
                  <a:pt x="425" y="307"/>
                </a:cubicBezTo>
                <a:cubicBezTo>
                  <a:pt x="398" y="446"/>
                  <a:pt x="398" y="446"/>
                  <a:pt x="398" y="446"/>
                </a:cubicBezTo>
                <a:cubicBezTo>
                  <a:pt x="374" y="446"/>
                  <a:pt x="374" y="446"/>
                  <a:pt x="374" y="446"/>
                </a:cubicBezTo>
                <a:lnTo>
                  <a:pt x="347" y="309"/>
                </a:lnTo>
                <a:close/>
                <a:moveTo>
                  <a:pt x="386" y="473"/>
                </a:moveTo>
                <a:cubicBezTo>
                  <a:pt x="391" y="473"/>
                  <a:pt x="396" y="474"/>
                  <a:pt x="401" y="476"/>
                </a:cubicBezTo>
                <a:cubicBezTo>
                  <a:pt x="406" y="478"/>
                  <a:pt x="410" y="481"/>
                  <a:pt x="414" y="485"/>
                </a:cubicBezTo>
                <a:cubicBezTo>
                  <a:pt x="417" y="489"/>
                  <a:pt x="420" y="493"/>
                  <a:pt x="422" y="498"/>
                </a:cubicBezTo>
                <a:cubicBezTo>
                  <a:pt x="424" y="503"/>
                  <a:pt x="425" y="508"/>
                  <a:pt x="425" y="513"/>
                </a:cubicBezTo>
                <a:cubicBezTo>
                  <a:pt x="425" y="519"/>
                  <a:pt x="424" y="524"/>
                  <a:pt x="422" y="529"/>
                </a:cubicBezTo>
                <a:cubicBezTo>
                  <a:pt x="420" y="533"/>
                  <a:pt x="417" y="538"/>
                  <a:pt x="414" y="541"/>
                </a:cubicBezTo>
                <a:cubicBezTo>
                  <a:pt x="410" y="544"/>
                  <a:pt x="406" y="547"/>
                  <a:pt x="401" y="549"/>
                </a:cubicBezTo>
                <a:cubicBezTo>
                  <a:pt x="396" y="551"/>
                  <a:pt x="391" y="552"/>
                  <a:pt x="385" y="552"/>
                </a:cubicBezTo>
                <a:cubicBezTo>
                  <a:pt x="380" y="552"/>
                  <a:pt x="375" y="551"/>
                  <a:pt x="370" y="549"/>
                </a:cubicBezTo>
                <a:cubicBezTo>
                  <a:pt x="365" y="547"/>
                  <a:pt x="361" y="544"/>
                  <a:pt x="357" y="541"/>
                </a:cubicBezTo>
                <a:cubicBezTo>
                  <a:pt x="354" y="538"/>
                  <a:pt x="351" y="533"/>
                  <a:pt x="349" y="529"/>
                </a:cubicBezTo>
                <a:cubicBezTo>
                  <a:pt x="347" y="524"/>
                  <a:pt x="346" y="519"/>
                  <a:pt x="346" y="513"/>
                </a:cubicBezTo>
                <a:cubicBezTo>
                  <a:pt x="346" y="502"/>
                  <a:pt x="350" y="492"/>
                  <a:pt x="357" y="485"/>
                </a:cubicBezTo>
                <a:cubicBezTo>
                  <a:pt x="365" y="477"/>
                  <a:pt x="375" y="473"/>
                  <a:pt x="386" y="473"/>
                </a:cubicBezTo>
                <a:close/>
              </a:path>
            </a:pathLst>
          </a:custGeom>
          <a:solidFill>
            <a:schemeClr val="bg2"/>
          </a:solidFill>
          <a:ln w="9525">
            <a:solidFill>
              <a:schemeClr val="accent1"/>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TextBox 20"/>
          <p:cNvSpPr txBox="1"/>
          <p:nvPr/>
        </p:nvSpPr>
        <p:spPr>
          <a:xfrm>
            <a:off x="1111032" y="4453066"/>
            <a:ext cx="4190017" cy="759941"/>
          </a:xfrm>
          <a:prstGeom prst="rect">
            <a:avLst/>
          </a:prstGeom>
        </p:spPr>
        <p:txBody>
          <a:bodyPr vert="horz" wrap="square" lIns="0" tIns="0" rIns="0" bIns="0" rtlCol="0" anchor="t" anchorCtr="0">
            <a:noAutofit/>
          </a:bodyPr>
          <a:lstStyle/>
          <a:p>
            <a:endParaRPr lang="en-GB" sz="1050" i="1" dirty="0">
              <a:solidFill>
                <a:schemeClr val="bg1"/>
              </a:solidFill>
            </a:endParaRPr>
          </a:p>
        </p:txBody>
      </p:sp>
      <p:sp>
        <p:nvSpPr>
          <p:cNvPr id="22" name="TextBox 21"/>
          <p:cNvSpPr txBox="1"/>
          <p:nvPr/>
        </p:nvSpPr>
        <p:spPr>
          <a:xfrm>
            <a:off x="1055837" y="5120600"/>
            <a:ext cx="7115727" cy="1155357"/>
          </a:xfrm>
          <a:prstGeom prst="rect">
            <a:avLst/>
          </a:prstGeom>
        </p:spPr>
        <p:txBody>
          <a:bodyPr vert="horz" wrap="square" lIns="0" tIns="0" rIns="0" bIns="0" rtlCol="0" anchor="t" anchorCtr="0">
            <a:noAutofit/>
          </a:bodyPr>
          <a:lstStyle/>
          <a:p>
            <a:r>
              <a:rPr lang="en-GB" sz="2100" b="1" dirty="0">
                <a:solidFill>
                  <a:srgbClr val="FF0000"/>
                </a:solidFill>
                <a:latin typeface="+mj-lt"/>
              </a:rPr>
              <a:t>27% </a:t>
            </a:r>
            <a:r>
              <a:rPr lang="en-GB" sz="2100" b="1" dirty="0" smtClean="0">
                <a:latin typeface="+mj-lt"/>
              </a:rPr>
              <a:t>de </a:t>
            </a:r>
            <a:r>
              <a:rPr lang="en-GB" sz="2100" b="1" dirty="0" err="1" smtClean="0">
                <a:latin typeface="+mj-lt"/>
              </a:rPr>
              <a:t>los</a:t>
            </a:r>
            <a:r>
              <a:rPr lang="en-GB" sz="2100" b="1" dirty="0" smtClean="0">
                <a:latin typeface="+mj-lt"/>
              </a:rPr>
              <a:t> </a:t>
            </a:r>
            <a:r>
              <a:rPr lang="en-GB" sz="2100" b="1" dirty="0" err="1" smtClean="0">
                <a:latin typeface="+mj-lt"/>
              </a:rPr>
              <a:t>consumidores</a:t>
            </a:r>
            <a:r>
              <a:rPr lang="en-GB" sz="2100" b="1" dirty="0" smtClean="0">
                <a:latin typeface="+mj-lt"/>
              </a:rPr>
              <a:t> </a:t>
            </a:r>
            <a:r>
              <a:rPr lang="en-GB" sz="2100" b="1" dirty="0" err="1" smtClean="0">
                <a:latin typeface="+mj-lt"/>
              </a:rPr>
              <a:t>confían</a:t>
            </a:r>
            <a:r>
              <a:rPr lang="en-GB" sz="2100" b="1" dirty="0" smtClean="0">
                <a:latin typeface="+mj-lt"/>
              </a:rPr>
              <a:t> </a:t>
            </a:r>
            <a:r>
              <a:rPr lang="en-GB" sz="2100" b="1" dirty="0" err="1" smtClean="0">
                <a:latin typeface="+mj-lt"/>
              </a:rPr>
              <a:t>en</a:t>
            </a:r>
            <a:r>
              <a:rPr lang="en-GB" sz="2100" b="1" dirty="0" smtClean="0">
                <a:latin typeface="+mj-lt"/>
              </a:rPr>
              <a:t> </a:t>
            </a:r>
            <a:r>
              <a:rPr lang="en-GB" sz="2100" b="1" dirty="0" err="1" smtClean="0">
                <a:latin typeface="+mj-lt"/>
              </a:rPr>
              <a:t>su</a:t>
            </a:r>
            <a:r>
              <a:rPr lang="en-GB" sz="2100" b="1" dirty="0" smtClean="0">
                <a:latin typeface="+mj-lt"/>
              </a:rPr>
              <a:t> </a:t>
            </a:r>
            <a:r>
              <a:rPr lang="en-GB" sz="2100" b="1" dirty="0" err="1" smtClean="0">
                <a:latin typeface="+mj-lt"/>
              </a:rPr>
              <a:t>proveedor</a:t>
            </a:r>
            <a:r>
              <a:rPr lang="en-GB" sz="2100" b="1" dirty="0" smtClean="0">
                <a:latin typeface="+mj-lt"/>
              </a:rPr>
              <a:t> de </a:t>
            </a:r>
            <a:r>
              <a:rPr lang="en-GB" sz="2100" b="1" dirty="0" err="1" smtClean="0">
                <a:latin typeface="+mj-lt"/>
              </a:rPr>
              <a:t>Seguros</a:t>
            </a:r>
            <a:endParaRPr lang="en-GB" sz="2100" b="1" dirty="0">
              <a:solidFill>
                <a:srgbClr val="C00000"/>
              </a:solidFill>
              <a:latin typeface="+mj-lt"/>
            </a:endParaRPr>
          </a:p>
        </p:txBody>
      </p:sp>
      <p:sp>
        <p:nvSpPr>
          <p:cNvPr id="3" name="Marcador de número de diapositiva 2"/>
          <p:cNvSpPr>
            <a:spLocks noGrp="1"/>
          </p:cNvSpPr>
          <p:nvPr>
            <p:ph type="sldNum" sz="quarter" idx="4294967295"/>
          </p:nvPr>
        </p:nvSpPr>
        <p:spPr/>
        <p:txBody>
          <a:bodyPr/>
          <a:lstStyle/>
          <a:p>
            <a:fld id="{9EBD5762-3BDC-484D-9503-7EA6D5A9A8CE}" type="slidenum">
              <a:rPr lang="en-GB" smtClean="0">
                <a:solidFill>
                  <a:srgbClr val="000000">
                    <a:lumMod val="65000"/>
                    <a:lumOff val="35000"/>
                  </a:srgbClr>
                </a:solidFill>
              </a:rPr>
              <a:pPr/>
              <a:t>25</a:t>
            </a:fld>
            <a:endParaRPr lang="en-GB" dirty="0">
              <a:solidFill>
                <a:srgbClr val="000000">
                  <a:lumMod val="65000"/>
                  <a:lumOff val="35000"/>
                </a:srgbClr>
              </a:solidFill>
            </a:endParaRPr>
          </a:p>
        </p:txBody>
      </p:sp>
      <p:sp>
        <p:nvSpPr>
          <p:cNvPr id="6" name="Rectángulo 5"/>
          <p:cNvSpPr/>
          <p:nvPr/>
        </p:nvSpPr>
        <p:spPr>
          <a:xfrm>
            <a:off x="395536" y="593490"/>
            <a:ext cx="8215064" cy="830997"/>
          </a:xfrm>
          <a:prstGeom prst="rect">
            <a:avLst/>
          </a:prstGeom>
        </p:spPr>
        <p:txBody>
          <a:bodyPr wrap="square">
            <a:spAutoFit/>
          </a:bodyPr>
          <a:lstStyle/>
          <a:p>
            <a:r>
              <a:rPr lang="en-US" sz="2400" b="1" dirty="0" smtClean="0">
                <a:latin typeface="+mj-lt"/>
              </a:rPr>
              <a:t>“Addressing </a:t>
            </a:r>
            <a:r>
              <a:rPr lang="en-US" sz="2400" b="1" dirty="0">
                <a:latin typeface="+mj-lt"/>
              </a:rPr>
              <a:t>transformational </a:t>
            </a:r>
            <a:r>
              <a:rPr lang="en-US" sz="2400" b="1" dirty="0" smtClean="0">
                <a:latin typeface="+mj-lt"/>
              </a:rPr>
              <a:t>change:</a:t>
            </a:r>
            <a:endParaRPr lang="en-US" sz="2400" b="1" dirty="0">
              <a:latin typeface="+mj-lt"/>
            </a:endParaRPr>
          </a:p>
          <a:p>
            <a:r>
              <a:rPr lang="en-US" sz="2400" b="1" dirty="0">
                <a:latin typeface="+mj-lt"/>
              </a:rPr>
              <a:t>The agenda of the Global Insurance </a:t>
            </a:r>
            <a:r>
              <a:rPr lang="en-US" sz="2400" b="1" dirty="0" smtClean="0">
                <a:latin typeface="+mj-lt"/>
              </a:rPr>
              <a:t>CEO” </a:t>
            </a:r>
            <a:endParaRPr lang="en-US" sz="2400" b="1" dirty="0">
              <a:latin typeface="+mj-lt"/>
            </a:endParaRPr>
          </a:p>
        </p:txBody>
      </p:sp>
    </p:spTree>
    <p:extLst>
      <p:ext uri="{BB962C8B-B14F-4D97-AF65-F5344CB8AC3E}">
        <p14:creationId xmlns:p14="http://schemas.microsoft.com/office/powerpoint/2010/main" val="34439933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 dirty="0" smtClean="0"/>
              <a:t>Los diferentes impactos del Riesgo de Conducta</a:t>
            </a:r>
            <a:endParaRPr lang="es-ES" dirty="0"/>
          </a:p>
        </p:txBody>
      </p:sp>
      <p:sp>
        <p:nvSpPr>
          <p:cNvPr id="9" name="Rectangle 90"/>
          <p:cNvSpPr/>
          <p:nvPr/>
        </p:nvSpPr>
        <p:spPr>
          <a:xfrm>
            <a:off x="2603781" y="2277173"/>
            <a:ext cx="1872000" cy="3600401"/>
          </a:xfrm>
          <a:prstGeom prst="rect">
            <a:avLst/>
          </a:prstGeom>
          <a:solidFill>
            <a:schemeClr val="accent2">
              <a:lumMod val="40000"/>
              <a:lumOff val="60000"/>
            </a:schemeClr>
          </a:solidFill>
          <a:ln w="6350">
            <a:noFill/>
          </a:ln>
        </p:spPr>
        <p:txBody>
          <a:bodyPr vert="horz" wrap="square" lIns="91440" tIns="108000" rIns="91440" bIns="45720" rtlCol="0" anchor="t">
            <a:noAutofit/>
          </a:bodyPr>
          <a:lstStyle/>
          <a:p>
            <a:pPr marL="92075" lvl="0" indent="-92075" defTabSz="914400" fontAlgn="base">
              <a:spcBef>
                <a:spcPts val="300"/>
              </a:spcBef>
              <a:spcAft>
                <a:spcPts val="300"/>
              </a:spcAft>
              <a:buFont typeface="Arial" pitchFamily="34" charset="0"/>
              <a:buChar char="•"/>
              <a:defRPr/>
            </a:pPr>
            <a:r>
              <a:rPr lang="es-ES" sz="1200" b="1" dirty="0">
                <a:solidFill>
                  <a:srgbClr val="000000"/>
                </a:solidFill>
              </a:rPr>
              <a:t>Endurecimiento</a:t>
            </a:r>
            <a:r>
              <a:rPr lang="es-ES" sz="1200" dirty="0">
                <a:solidFill>
                  <a:srgbClr val="000000"/>
                </a:solidFill>
              </a:rPr>
              <a:t> del </a:t>
            </a:r>
            <a:r>
              <a:rPr lang="es-ES" sz="1200" b="1" dirty="0">
                <a:solidFill>
                  <a:srgbClr val="000000"/>
                </a:solidFill>
              </a:rPr>
              <a:t>criterio</a:t>
            </a:r>
            <a:r>
              <a:rPr lang="es-ES" sz="1200" dirty="0">
                <a:solidFill>
                  <a:srgbClr val="000000"/>
                </a:solidFill>
              </a:rPr>
              <a:t> del regulador (y “aprendizaje” por asimilación). Manual de supervisión de conducta en EIOPA</a:t>
            </a:r>
            <a:endParaRPr lang="es-ES" sz="1200" b="1" dirty="0">
              <a:solidFill>
                <a:srgbClr val="000000"/>
              </a:solidFill>
            </a:endParaRPr>
          </a:p>
          <a:p>
            <a:pPr marL="92075" lvl="0" indent="-92075" defTabSz="914400" fontAlgn="base">
              <a:spcBef>
                <a:spcPts val="300"/>
              </a:spcBef>
              <a:spcAft>
                <a:spcPts val="300"/>
              </a:spcAft>
              <a:buFont typeface="Arial" pitchFamily="34" charset="0"/>
              <a:buChar char="•"/>
              <a:defRPr/>
            </a:pPr>
            <a:r>
              <a:rPr lang="es-ES" sz="1200" dirty="0">
                <a:solidFill>
                  <a:srgbClr val="000000"/>
                </a:solidFill>
              </a:rPr>
              <a:t>Mayor importancia de la </a:t>
            </a:r>
            <a:r>
              <a:rPr lang="es-ES" sz="1200" b="1" dirty="0">
                <a:solidFill>
                  <a:srgbClr val="000000"/>
                </a:solidFill>
              </a:rPr>
              <a:t>supervisión de conducta </a:t>
            </a:r>
            <a:r>
              <a:rPr lang="es-ES" sz="1200" dirty="0">
                <a:solidFill>
                  <a:srgbClr val="000000"/>
                </a:solidFill>
              </a:rPr>
              <a:t>dentro de las prioridades del regulador (</a:t>
            </a:r>
            <a:r>
              <a:rPr lang="es-ES" sz="1200" dirty="0" err="1">
                <a:solidFill>
                  <a:srgbClr val="000000"/>
                </a:solidFill>
              </a:rPr>
              <a:t>p.e</a:t>
            </a:r>
            <a:r>
              <a:rPr lang="es-ES" sz="1200" dirty="0">
                <a:solidFill>
                  <a:srgbClr val="000000"/>
                </a:solidFill>
              </a:rPr>
              <a:t>. visitas temáticas a Supervisores nacionales con EIOPA)</a:t>
            </a:r>
          </a:p>
          <a:p>
            <a:pPr marL="92075" lvl="0" indent="-92075" defTabSz="914400" fontAlgn="base">
              <a:spcBef>
                <a:spcPts val="300"/>
              </a:spcBef>
              <a:spcAft>
                <a:spcPts val="300"/>
              </a:spcAft>
              <a:buFont typeface="Arial" pitchFamily="34" charset="0"/>
              <a:buChar char="•"/>
              <a:defRPr/>
            </a:pPr>
            <a:r>
              <a:rPr lang="es-ES" sz="1200" dirty="0">
                <a:solidFill>
                  <a:srgbClr val="000000"/>
                </a:solidFill>
              </a:rPr>
              <a:t>Vínculos entre el </a:t>
            </a:r>
            <a:r>
              <a:rPr lang="es-ES" sz="1200" b="1" dirty="0">
                <a:solidFill>
                  <a:srgbClr val="000000"/>
                </a:solidFill>
              </a:rPr>
              <a:t>ámbito prudencial y el de conducta </a:t>
            </a:r>
            <a:r>
              <a:rPr lang="es-ES" sz="1200" dirty="0">
                <a:solidFill>
                  <a:srgbClr val="000000"/>
                </a:solidFill>
              </a:rPr>
              <a:t>(ORSA)</a:t>
            </a:r>
          </a:p>
        </p:txBody>
      </p:sp>
      <p:sp>
        <p:nvSpPr>
          <p:cNvPr id="10" name="Rectangle 90"/>
          <p:cNvSpPr/>
          <p:nvPr/>
        </p:nvSpPr>
        <p:spPr>
          <a:xfrm>
            <a:off x="4668010" y="2277173"/>
            <a:ext cx="1872000" cy="3600401"/>
          </a:xfrm>
          <a:prstGeom prst="rect">
            <a:avLst/>
          </a:prstGeom>
          <a:solidFill>
            <a:schemeClr val="accent2">
              <a:lumMod val="60000"/>
              <a:lumOff val="40000"/>
            </a:schemeClr>
          </a:solidFill>
          <a:ln w="6350">
            <a:noFill/>
          </a:ln>
        </p:spPr>
        <p:txBody>
          <a:bodyPr vert="horz" wrap="square" lIns="91440" tIns="108000" rIns="36000" bIns="45720" rtlCol="0" anchor="t">
            <a:noAutofit/>
          </a:bodyPr>
          <a:lstStyle/>
          <a:p>
            <a:pPr marL="92075" lvl="0" indent="-92075" defTabSz="914400" fontAlgn="base">
              <a:spcBef>
                <a:spcPts val="300"/>
              </a:spcBef>
              <a:spcAft>
                <a:spcPts val="300"/>
              </a:spcAft>
              <a:buFont typeface="Arial" pitchFamily="34" charset="0"/>
              <a:buChar char="•"/>
              <a:defRPr/>
            </a:pPr>
            <a:r>
              <a:rPr lang="es-ES" sz="1200" dirty="0">
                <a:solidFill>
                  <a:srgbClr val="000000"/>
                </a:solidFill>
              </a:rPr>
              <a:t>Impacto de las </a:t>
            </a:r>
            <a:r>
              <a:rPr lang="es-ES" sz="1200" b="1" dirty="0">
                <a:solidFill>
                  <a:srgbClr val="000000"/>
                </a:solidFill>
              </a:rPr>
              <a:t>nuevas tecnologías</a:t>
            </a:r>
            <a:r>
              <a:rPr lang="es-ES" sz="1200" dirty="0">
                <a:solidFill>
                  <a:srgbClr val="000000"/>
                </a:solidFill>
              </a:rPr>
              <a:t> como canal para </a:t>
            </a:r>
            <a:r>
              <a:rPr lang="es-ES" sz="1200" b="1" dirty="0">
                <a:solidFill>
                  <a:srgbClr val="000000"/>
                </a:solidFill>
              </a:rPr>
              <a:t>trasladar opiniones</a:t>
            </a:r>
            <a:r>
              <a:rPr lang="es-ES" sz="1200" dirty="0">
                <a:solidFill>
                  <a:srgbClr val="000000"/>
                </a:solidFill>
              </a:rPr>
              <a:t> (generalmente negativas).</a:t>
            </a:r>
          </a:p>
          <a:p>
            <a:pPr marL="92075" lvl="0" indent="-92075" defTabSz="914400" fontAlgn="base">
              <a:spcBef>
                <a:spcPts val="300"/>
              </a:spcBef>
              <a:spcAft>
                <a:spcPts val="300"/>
              </a:spcAft>
              <a:buFont typeface="Arial" pitchFamily="34" charset="0"/>
              <a:buChar char="•"/>
              <a:defRPr/>
            </a:pPr>
            <a:r>
              <a:rPr lang="es-ES" sz="1200" dirty="0">
                <a:solidFill>
                  <a:srgbClr val="000000"/>
                </a:solidFill>
              </a:rPr>
              <a:t>Nivel de </a:t>
            </a:r>
            <a:r>
              <a:rPr lang="es-ES" sz="1200" b="1" dirty="0">
                <a:solidFill>
                  <a:srgbClr val="000000"/>
                </a:solidFill>
              </a:rPr>
              <a:t>exigencia y de información creciente </a:t>
            </a:r>
            <a:r>
              <a:rPr lang="es-ES" sz="1200" dirty="0">
                <a:solidFill>
                  <a:srgbClr val="000000"/>
                </a:solidFill>
              </a:rPr>
              <a:t>del cliente </a:t>
            </a:r>
          </a:p>
          <a:p>
            <a:pPr marL="92075" lvl="0" indent="-92075" defTabSz="914400" fontAlgn="base">
              <a:spcBef>
                <a:spcPts val="300"/>
              </a:spcBef>
              <a:spcAft>
                <a:spcPts val="300"/>
              </a:spcAft>
              <a:buFont typeface="Arial" pitchFamily="34" charset="0"/>
              <a:buChar char="•"/>
              <a:defRPr/>
            </a:pPr>
            <a:r>
              <a:rPr lang="es-ES" sz="1200" dirty="0">
                <a:solidFill>
                  <a:srgbClr val="000000"/>
                </a:solidFill>
              </a:rPr>
              <a:t>Asociación de la </a:t>
            </a:r>
            <a:r>
              <a:rPr lang="es-ES" sz="1200" b="1" dirty="0">
                <a:solidFill>
                  <a:srgbClr val="000000"/>
                </a:solidFill>
              </a:rPr>
              <a:t>marca </a:t>
            </a:r>
            <a:r>
              <a:rPr lang="es-ES" sz="1200" dirty="0" smtClean="0">
                <a:solidFill>
                  <a:srgbClr val="000000"/>
                </a:solidFill>
              </a:rPr>
              <a:t>a </a:t>
            </a:r>
            <a:r>
              <a:rPr lang="es-ES" sz="1200" dirty="0">
                <a:solidFill>
                  <a:srgbClr val="000000"/>
                </a:solidFill>
              </a:rPr>
              <a:t>una </a:t>
            </a:r>
            <a:r>
              <a:rPr lang="es-ES" sz="1200" b="1" dirty="0">
                <a:solidFill>
                  <a:srgbClr val="000000"/>
                </a:solidFill>
              </a:rPr>
              <a:t>experiencia de cliente </a:t>
            </a:r>
            <a:r>
              <a:rPr lang="es-ES" sz="1200" dirty="0">
                <a:solidFill>
                  <a:srgbClr val="000000"/>
                </a:solidFill>
              </a:rPr>
              <a:t>positiva, en contraposición a </a:t>
            </a:r>
            <a:r>
              <a:rPr lang="es-ES" sz="1200" dirty="0" smtClean="0">
                <a:solidFill>
                  <a:srgbClr val="000000"/>
                </a:solidFill>
              </a:rPr>
              <a:t>la entidad como responsable </a:t>
            </a:r>
            <a:r>
              <a:rPr lang="es-ES" sz="1200" dirty="0">
                <a:solidFill>
                  <a:srgbClr val="000000"/>
                </a:solidFill>
              </a:rPr>
              <a:t>de mala praxis.</a:t>
            </a:r>
          </a:p>
        </p:txBody>
      </p:sp>
      <p:sp>
        <p:nvSpPr>
          <p:cNvPr id="11" name="Rectangle 90"/>
          <p:cNvSpPr/>
          <p:nvPr/>
        </p:nvSpPr>
        <p:spPr>
          <a:xfrm>
            <a:off x="6732240" y="2277173"/>
            <a:ext cx="1872000" cy="3600401"/>
          </a:xfrm>
          <a:prstGeom prst="rect">
            <a:avLst/>
          </a:prstGeom>
          <a:solidFill>
            <a:schemeClr val="tx2">
              <a:lumMod val="60000"/>
              <a:lumOff val="40000"/>
            </a:schemeClr>
          </a:solidFill>
          <a:ln w="6350">
            <a:noFill/>
          </a:ln>
        </p:spPr>
        <p:txBody>
          <a:bodyPr vert="horz" wrap="square" lIns="91440" tIns="108000" rIns="91440" bIns="45720" rtlCol="0" anchor="t">
            <a:noAutofit/>
          </a:bodyPr>
          <a:lstStyle/>
          <a:p>
            <a:pPr marL="92075" lvl="0" indent="-92075" defTabSz="914400" fontAlgn="base">
              <a:spcBef>
                <a:spcPts val="300"/>
              </a:spcBef>
              <a:spcAft>
                <a:spcPts val="300"/>
              </a:spcAft>
              <a:buFont typeface="Arial" pitchFamily="34" charset="0"/>
              <a:buChar char="•"/>
              <a:defRPr/>
            </a:pPr>
            <a:r>
              <a:rPr lang="es-ES" sz="1200" b="1" dirty="0">
                <a:solidFill>
                  <a:srgbClr val="000000"/>
                </a:solidFill>
              </a:rPr>
              <a:t>Sanciones y multas </a:t>
            </a:r>
            <a:r>
              <a:rPr lang="es-ES" sz="1200" dirty="0">
                <a:solidFill>
                  <a:srgbClr val="000000"/>
                </a:solidFill>
              </a:rPr>
              <a:t>por incumplimiento de la normativa (IDD como ejemplo). Sanciones ejemplarizantes.</a:t>
            </a:r>
          </a:p>
          <a:p>
            <a:pPr marL="92075" lvl="0" indent="-92075" defTabSz="914400" fontAlgn="base">
              <a:spcBef>
                <a:spcPts val="300"/>
              </a:spcBef>
              <a:spcAft>
                <a:spcPts val="300"/>
              </a:spcAft>
              <a:buFont typeface="Arial" pitchFamily="34" charset="0"/>
              <a:buChar char="•"/>
              <a:defRPr/>
            </a:pPr>
            <a:r>
              <a:rPr lang="es-ES" sz="1200" b="1" dirty="0">
                <a:solidFill>
                  <a:srgbClr val="000000"/>
                </a:solidFill>
              </a:rPr>
              <a:t>Indemnizaciones</a:t>
            </a:r>
            <a:r>
              <a:rPr lang="es-ES" sz="1200" dirty="0">
                <a:solidFill>
                  <a:srgbClr val="000000"/>
                </a:solidFill>
              </a:rPr>
              <a:t> a clientes por “mala praxis”. Coste de PPI para el Sector en UK como ejemplo</a:t>
            </a:r>
          </a:p>
          <a:p>
            <a:pPr marL="92075" lvl="0" indent="-92075" defTabSz="914400" fontAlgn="base">
              <a:spcBef>
                <a:spcPts val="300"/>
              </a:spcBef>
              <a:spcAft>
                <a:spcPts val="300"/>
              </a:spcAft>
              <a:buFont typeface="Arial" pitchFamily="34" charset="0"/>
              <a:buChar char="•"/>
              <a:defRPr/>
            </a:pPr>
            <a:r>
              <a:rPr lang="es-ES" sz="1200" b="1" dirty="0">
                <a:solidFill>
                  <a:srgbClr val="000000"/>
                </a:solidFill>
              </a:rPr>
              <a:t>Menor captación </a:t>
            </a:r>
            <a:r>
              <a:rPr lang="es-ES" sz="1200" dirty="0">
                <a:solidFill>
                  <a:srgbClr val="000000"/>
                </a:solidFill>
              </a:rPr>
              <a:t>de clientes y </a:t>
            </a:r>
            <a:r>
              <a:rPr lang="es-ES" sz="1200" b="1" dirty="0">
                <a:solidFill>
                  <a:srgbClr val="000000"/>
                </a:solidFill>
              </a:rPr>
              <a:t>mayor “</a:t>
            </a:r>
            <a:r>
              <a:rPr lang="es-ES" sz="1200" b="1" dirty="0" err="1">
                <a:solidFill>
                  <a:srgbClr val="000000"/>
                </a:solidFill>
              </a:rPr>
              <a:t>churn</a:t>
            </a:r>
            <a:r>
              <a:rPr lang="es-ES" sz="1200" b="1" dirty="0">
                <a:solidFill>
                  <a:srgbClr val="000000"/>
                </a:solidFill>
              </a:rPr>
              <a:t>” </a:t>
            </a:r>
            <a:r>
              <a:rPr lang="es-ES" sz="1200" dirty="0">
                <a:solidFill>
                  <a:srgbClr val="000000"/>
                </a:solidFill>
              </a:rPr>
              <a:t>debido al daño </a:t>
            </a:r>
            <a:r>
              <a:rPr lang="es-ES" sz="1200" dirty="0" err="1">
                <a:solidFill>
                  <a:srgbClr val="000000"/>
                </a:solidFill>
              </a:rPr>
              <a:t>reputacional</a:t>
            </a:r>
            <a:endParaRPr lang="es-ES" sz="1200" dirty="0">
              <a:solidFill>
                <a:srgbClr val="000000"/>
              </a:solidFill>
            </a:endParaRPr>
          </a:p>
        </p:txBody>
      </p:sp>
      <p:sp>
        <p:nvSpPr>
          <p:cNvPr id="13" name="Rectangle 102"/>
          <p:cNvSpPr>
            <a:spLocks noChangeArrowheads="1"/>
          </p:cNvSpPr>
          <p:nvPr/>
        </p:nvSpPr>
        <p:spPr bwMode="auto">
          <a:xfrm>
            <a:off x="564174" y="1911527"/>
            <a:ext cx="1800000" cy="215444"/>
          </a:xfrm>
          <a:prstGeom prst="rect">
            <a:avLst/>
          </a:prstGeom>
          <a:noFill/>
          <a:ln w="9525">
            <a:noFill/>
            <a:miter lim="800000"/>
            <a:headEnd/>
            <a:tailEnd/>
          </a:ln>
        </p:spPr>
        <p:txBody>
          <a:bodyPr wrap="square" lIns="0" tIns="0" rIns="36000" bIns="0" anchor="b"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rgbClr val="000000"/>
                </a:solidFill>
                <a:effectLst/>
                <a:uLnTx/>
                <a:uFillTx/>
                <a:latin typeface="Arial"/>
                <a:ea typeface="+mn-ea"/>
                <a:cs typeface="+mn-cs"/>
              </a:rPr>
              <a:t>Legal</a:t>
            </a:r>
            <a:endParaRPr kumimoji="0" lang="es-E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4" name="Straight Connector 128"/>
          <p:cNvCxnSpPr/>
          <p:nvPr/>
        </p:nvCxnSpPr>
        <p:spPr>
          <a:xfrm>
            <a:off x="564174" y="2133158"/>
            <a:ext cx="1800000" cy="0"/>
          </a:xfrm>
          <a:prstGeom prst="line">
            <a:avLst/>
          </a:prstGeom>
          <a:noFill/>
          <a:ln w="19050" cap="flat" cmpd="sng" algn="ctr">
            <a:solidFill>
              <a:schemeClr val="tx1"/>
            </a:solidFill>
            <a:prstDash val="solid"/>
          </a:ln>
          <a:effectLst/>
        </p:spPr>
      </p:cxnSp>
      <p:sp>
        <p:nvSpPr>
          <p:cNvPr id="16" name="Rectangle 102"/>
          <p:cNvSpPr>
            <a:spLocks noChangeArrowheads="1"/>
          </p:cNvSpPr>
          <p:nvPr/>
        </p:nvSpPr>
        <p:spPr bwMode="auto">
          <a:xfrm>
            <a:off x="4668010" y="1911527"/>
            <a:ext cx="1800000" cy="215444"/>
          </a:xfrm>
          <a:prstGeom prst="rect">
            <a:avLst/>
          </a:prstGeom>
          <a:noFill/>
          <a:ln w="9525">
            <a:noFill/>
            <a:miter lim="800000"/>
            <a:headEnd/>
            <a:tailEnd/>
          </a:ln>
        </p:spPr>
        <p:txBody>
          <a:bodyPr wrap="square" lIns="0" tIns="0" rIns="36000" bIns="0" anchor="b"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err="1" smtClean="0">
                <a:ln>
                  <a:noFill/>
                </a:ln>
                <a:solidFill>
                  <a:srgbClr val="000000"/>
                </a:solidFill>
                <a:effectLst/>
                <a:uLnTx/>
                <a:uFillTx/>
                <a:latin typeface="Arial"/>
                <a:ea typeface="+mn-ea"/>
                <a:cs typeface="+mn-cs"/>
              </a:rPr>
              <a:t>Reputacional</a:t>
            </a:r>
            <a:endParaRPr kumimoji="0" lang="es-E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7" name="Straight Connector 128"/>
          <p:cNvCxnSpPr/>
          <p:nvPr/>
        </p:nvCxnSpPr>
        <p:spPr>
          <a:xfrm>
            <a:off x="4668010" y="2133158"/>
            <a:ext cx="1800000" cy="0"/>
          </a:xfrm>
          <a:prstGeom prst="line">
            <a:avLst/>
          </a:prstGeom>
          <a:noFill/>
          <a:ln w="19050" cap="flat" cmpd="sng" algn="ctr">
            <a:solidFill>
              <a:schemeClr val="tx1"/>
            </a:solidFill>
            <a:prstDash val="solid"/>
          </a:ln>
          <a:effectLst/>
        </p:spPr>
      </p:cxnSp>
      <p:sp>
        <p:nvSpPr>
          <p:cNvPr id="19" name="Rectangle 102"/>
          <p:cNvSpPr>
            <a:spLocks noChangeArrowheads="1"/>
          </p:cNvSpPr>
          <p:nvPr/>
        </p:nvSpPr>
        <p:spPr bwMode="auto">
          <a:xfrm>
            <a:off x="6732240" y="1911527"/>
            <a:ext cx="1800000" cy="215444"/>
          </a:xfrm>
          <a:prstGeom prst="rect">
            <a:avLst/>
          </a:prstGeom>
          <a:noFill/>
          <a:ln w="9525">
            <a:noFill/>
            <a:miter lim="800000"/>
            <a:headEnd/>
            <a:tailEnd/>
          </a:ln>
        </p:spPr>
        <p:txBody>
          <a:bodyPr wrap="square" lIns="0" tIns="0" rIns="36000" bIns="0" anchor="b"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rgbClr val="000000"/>
                </a:solidFill>
                <a:effectLst/>
                <a:uLnTx/>
                <a:uFillTx/>
                <a:latin typeface="Arial"/>
                <a:ea typeface="+mn-ea"/>
                <a:cs typeface="+mn-cs"/>
              </a:rPr>
              <a:t>Financiero</a:t>
            </a:r>
            <a:endParaRPr kumimoji="0" lang="es-E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28"/>
          <p:cNvCxnSpPr/>
          <p:nvPr/>
        </p:nvCxnSpPr>
        <p:spPr>
          <a:xfrm>
            <a:off x="6732240" y="2133158"/>
            <a:ext cx="1800000" cy="0"/>
          </a:xfrm>
          <a:prstGeom prst="line">
            <a:avLst/>
          </a:prstGeom>
          <a:noFill/>
          <a:ln w="19050" cap="flat" cmpd="sng" algn="ctr">
            <a:solidFill>
              <a:schemeClr val="tx1"/>
            </a:solidFill>
            <a:prstDash val="solid"/>
          </a:ln>
          <a:effectLst/>
        </p:spPr>
      </p:cxnSp>
      <p:sp>
        <p:nvSpPr>
          <p:cNvPr id="22" name="Rectangle 102"/>
          <p:cNvSpPr>
            <a:spLocks noChangeArrowheads="1"/>
          </p:cNvSpPr>
          <p:nvPr/>
        </p:nvSpPr>
        <p:spPr bwMode="auto">
          <a:xfrm>
            <a:off x="2603781" y="1911527"/>
            <a:ext cx="1800000" cy="215444"/>
          </a:xfrm>
          <a:prstGeom prst="rect">
            <a:avLst/>
          </a:prstGeom>
          <a:noFill/>
          <a:ln w="9525">
            <a:noFill/>
            <a:miter lim="800000"/>
            <a:headEnd/>
            <a:tailEnd/>
          </a:ln>
        </p:spPr>
        <p:txBody>
          <a:bodyPr wrap="square" lIns="0" tIns="0" rIns="36000" bIns="0" anchor="b" anchorCtr="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rgbClr val="000000"/>
                </a:solidFill>
                <a:effectLst/>
                <a:uLnTx/>
                <a:uFillTx/>
                <a:latin typeface="Arial"/>
                <a:ea typeface="+mn-ea"/>
                <a:cs typeface="+mn-cs"/>
              </a:rPr>
              <a:t>Regulatorio</a:t>
            </a:r>
            <a:endParaRPr kumimoji="0" lang="es-ES" sz="14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23" name="Straight Connector 128"/>
          <p:cNvCxnSpPr/>
          <p:nvPr/>
        </p:nvCxnSpPr>
        <p:spPr>
          <a:xfrm>
            <a:off x="2603781" y="2133158"/>
            <a:ext cx="1800000" cy="0"/>
          </a:xfrm>
          <a:prstGeom prst="line">
            <a:avLst/>
          </a:prstGeom>
          <a:noFill/>
          <a:ln w="19050" cap="flat" cmpd="sng" algn="ctr">
            <a:solidFill>
              <a:schemeClr val="tx1"/>
            </a:solidFill>
            <a:prstDash val="solid"/>
          </a:ln>
          <a:effectLst/>
        </p:spPr>
      </p:cxnSp>
      <p:sp>
        <p:nvSpPr>
          <p:cNvPr id="24" name="Rectangle 90"/>
          <p:cNvSpPr/>
          <p:nvPr/>
        </p:nvSpPr>
        <p:spPr>
          <a:xfrm>
            <a:off x="539552" y="2277173"/>
            <a:ext cx="1872000" cy="3600401"/>
          </a:xfrm>
          <a:prstGeom prst="rect">
            <a:avLst/>
          </a:prstGeom>
          <a:solidFill>
            <a:schemeClr val="accent2">
              <a:lumMod val="20000"/>
              <a:lumOff val="80000"/>
            </a:schemeClr>
          </a:solidFill>
          <a:ln w="6350">
            <a:noFill/>
          </a:ln>
        </p:spPr>
        <p:txBody>
          <a:bodyPr vert="horz" wrap="square" lIns="91440" tIns="108000" rIns="91440" bIns="45720" rtlCol="0" anchor="t">
            <a:noAutofit/>
          </a:bodyPr>
          <a:lstStyle/>
          <a:p>
            <a:pPr marL="92075" lvl="0" indent="-92075" defTabSz="914400" fontAlgn="base">
              <a:spcBef>
                <a:spcPts val="300"/>
              </a:spcBef>
              <a:spcAft>
                <a:spcPts val="300"/>
              </a:spcAft>
              <a:buFont typeface="Arial" pitchFamily="34" charset="0"/>
              <a:buChar char="•"/>
              <a:defRPr/>
            </a:pPr>
            <a:r>
              <a:rPr lang="es-ES" sz="1200" b="1" dirty="0">
                <a:solidFill>
                  <a:srgbClr val="000000"/>
                </a:solidFill>
              </a:rPr>
              <a:t>Predisposición</a:t>
            </a:r>
            <a:r>
              <a:rPr lang="es-ES" sz="1200" dirty="0">
                <a:solidFill>
                  <a:srgbClr val="000000"/>
                </a:solidFill>
              </a:rPr>
              <a:t> de los Tribunales para </a:t>
            </a:r>
            <a:r>
              <a:rPr lang="es-ES" sz="1200" b="1" dirty="0">
                <a:solidFill>
                  <a:srgbClr val="000000"/>
                </a:solidFill>
              </a:rPr>
              <a:t>aceptar acusaciones de “mala praxis” </a:t>
            </a:r>
            <a:r>
              <a:rPr lang="es-ES" sz="1200" dirty="0">
                <a:solidFill>
                  <a:srgbClr val="000000"/>
                </a:solidFill>
              </a:rPr>
              <a:t>contra la entidad</a:t>
            </a:r>
          </a:p>
          <a:p>
            <a:pPr marL="92075" lvl="0" indent="-92075" defTabSz="914400" fontAlgn="base">
              <a:spcBef>
                <a:spcPts val="300"/>
              </a:spcBef>
              <a:spcAft>
                <a:spcPts val="300"/>
              </a:spcAft>
              <a:buFont typeface="Arial" pitchFamily="34" charset="0"/>
              <a:buChar char="•"/>
              <a:defRPr/>
            </a:pPr>
            <a:r>
              <a:rPr lang="es-ES" sz="1200" b="1" dirty="0">
                <a:solidFill>
                  <a:srgbClr val="000000"/>
                </a:solidFill>
              </a:rPr>
              <a:t>Acciones colectivas </a:t>
            </a:r>
            <a:r>
              <a:rPr lang="es-ES" sz="1200" dirty="0">
                <a:solidFill>
                  <a:srgbClr val="000000"/>
                </a:solidFill>
              </a:rPr>
              <a:t>por parte de los clientes aprovechando casos puntuales de </a:t>
            </a:r>
            <a:r>
              <a:rPr lang="es-ES" sz="1200" b="1" dirty="0">
                <a:solidFill>
                  <a:srgbClr val="000000"/>
                </a:solidFill>
              </a:rPr>
              <a:t>“mala praxis”</a:t>
            </a:r>
            <a:r>
              <a:rPr lang="es-ES" sz="1200" dirty="0">
                <a:solidFill>
                  <a:srgbClr val="000000"/>
                </a:solidFill>
              </a:rPr>
              <a:t> para obtener un beneficio económico</a:t>
            </a:r>
          </a:p>
          <a:p>
            <a:pPr marL="92075" lvl="0" indent="-92075" defTabSz="914400" fontAlgn="base">
              <a:spcBef>
                <a:spcPts val="300"/>
              </a:spcBef>
              <a:spcAft>
                <a:spcPts val="300"/>
              </a:spcAft>
              <a:buFont typeface="Arial" pitchFamily="34" charset="0"/>
              <a:buChar char="•"/>
              <a:defRPr/>
            </a:pPr>
            <a:r>
              <a:rPr lang="es-ES" sz="1200" b="1" dirty="0">
                <a:solidFill>
                  <a:srgbClr val="000000"/>
                </a:solidFill>
              </a:rPr>
              <a:t>Modelo de negocio </a:t>
            </a:r>
            <a:r>
              <a:rPr lang="es-ES" sz="1200" dirty="0">
                <a:solidFill>
                  <a:srgbClr val="000000"/>
                </a:solidFill>
              </a:rPr>
              <a:t>para determinados bufetes. Tras la Banca (cláusulas suelo, </a:t>
            </a:r>
            <a:r>
              <a:rPr lang="es-ES" sz="1200" dirty="0" err="1">
                <a:solidFill>
                  <a:srgbClr val="000000"/>
                </a:solidFill>
              </a:rPr>
              <a:t>multidivisas</a:t>
            </a:r>
            <a:r>
              <a:rPr lang="es-ES" sz="1200" dirty="0">
                <a:solidFill>
                  <a:srgbClr val="000000"/>
                </a:solidFill>
              </a:rPr>
              <a:t>…) vendrá Seguros</a:t>
            </a:r>
          </a:p>
        </p:txBody>
      </p:sp>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s-E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64695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 name="Diapositiva de think-cell" r:id="rId8" imgW="270" imgH="270" progId="TCLayout.ActiveDocument.1">
                  <p:embed/>
                </p:oleObj>
              </mc:Choice>
              <mc:Fallback>
                <p:oleObj name="Diapositiva de think-cell" r:id="rId8" imgW="270" imgH="270" progId="TCLayout.ActiveDocument.1">
                  <p:embed/>
                  <p:pic>
                    <p:nvPicPr>
                      <p:cNvPr id="28" name="Object 27"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err="1" smtClean="0">
              <a:solidFill>
                <a:schemeClr val="bg1"/>
              </a:solidFill>
              <a:sym typeface="+mn-lt"/>
            </a:endParaRPr>
          </a:p>
        </p:txBody>
      </p:sp>
      <p:sp>
        <p:nvSpPr>
          <p:cNvPr id="2" name="Title 1"/>
          <p:cNvSpPr>
            <a:spLocks noGrp="1"/>
          </p:cNvSpPr>
          <p:nvPr>
            <p:ph type="title"/>
          </p:nvPr>
        </p:nvSpPr>
        <p:spPr/>
        <p:txBody>
          <a:bodyPr vert="horz" lIns="0" tIns="0" rIns="0" bIns="0" rtlCol="0" anchor="t" anchorCtr="0">
            <a:noAutofit/>
          </a:bodyPr>
          <a:lstStyle/>
          <a:p>
            <a:r>
              <a:rPr lang="es-ES" sz="2100" dirty="0" smtClean="0"/>
              <a:t>Riesgo de conducta y Negocio</a:t>
            </a:r>
            <a:endParaRPr lang="es-ES" sz="2100" dirty="0"/>
          </a:p>
        </p:txBody>
      </p:sp>
      <p:sp>
        <p:nvSpPr>
          <p:cNvPr id="5" name="Slide Number Placeholder 4"/>
          <p:cNvSpPr>
            <a:spLocks noGrp="1"/>
          </p:cNvSpPr>
          <p:nvPr>
            <p:ph type="sldNum" sz="quarter" idx="4294967295"/>
          </p:nvPr>
        </p:nvSpPr>
        <p:spPr/>
        <p:txBody>
          <a:bodyPr/>
          <a:lstStyle/>
          <a:p>
            <a:endParaRPr lang="es-ES" dirty="0"/>
          </a:p>
        </p:txBody>
      </p:sp>
      <p:sp>
        <p:nvSpPr>
          <p:cNvPr id="98" name="Rectangle 97"/>
          <p:cNvSpPr/>
          <p:nvPr/>
        </p:nvSpPr>
        <p:spPr bwMode="ltGray">
          <a:xfrm>
            <a:off x="5109179" y="2312184"/>
            <a:ext cx="3492955" cy="263427"/>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s-ES" sz="1200" b="1" dirty="0" smtClean="0">
                <a:solidFill>
                  <a:schemeClr val="tx1"/>
                </a:solidFill>
                <a:latin typeface="Arial" panose="020B0604020202020204" pitchFamily="34" charset="0"/>
                <a:cs typeface="Arial" panose="020B0604020202020204" pitchFamily="34" charset="0"/>
              </a:rPr>
              <a:t>De “conducta” a “cultura”</a:t>
            </a:r>
            <a:endParaRPr lang="es-ES" sz="1200" b="1" dirty="0">
              <a:solidFill>
                <a:schemeClr val="tx1"/>
              </a:solidFill>
              <a:latin typeface="Arial" panose="020B0604020202020204" pitchFamily="34" charset="0"/>
              <a:cs typeface="Arial" panose="020B0604020202020204" pitchFamily="34" charset="0"/>
            </a:endParaRPr>
          </a:p>
        </p:txBody>
      </p:sp>
      <p:sp>
        <p:nvSpPr>
          <p:cNvPr id="99" name="Rectangle 98"/>
          <p:cNvSpPr/>
          <p:nvPr/>
        </p:nvSpPr>
        <p:spPr bwMode="ltGray">
          <a:xfrm>
            <a:off x="5109178" y="2584078"/>
            <a:ext cx="3492956" cy="14931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6213" indent="-176213">
              <a:buFont typeface="Arial" panose="020B0604020202020204" pitchFamily="34" charset="0"/>
              <a:buChar char="•"/>
            </a:pPr>
            <a:r>
              <a:rPr lang="es-ES" sz="1200" b="1" dirty="0" smtClean="0">
                <a:solidFill>
                  <a:schemeClr val="tx1"/>
                </a:solidFill>
              </a:rPr>
              <a:t>Corto plazo</a:t>
            </a:r>
            <a:r>
              <a:rPr lang="es-ES" sz="1200" dirty="0" smtClean="0">
                <a:solidFill>
                  <a:schemeClr val="tx1"/>
                </a:solidFill>
              </a:rPr>
              <a:t>: Potencial impacto </a:t>
            </a:r>
            <a:r>
              <a:rPr lang="es-ES" sz="1200" dirty="0">
                <a:solidFill>
                  <a:schemeClr val="tx1"/>
                </a:solidFill>
              </a:rPr>
              <a:t>negativo </a:t>
            </a:r>
            <a:r>
              <a:rPr lang="es-ES" sz="1200" dirty="0" smtClean="0">
                <a:solidFill>
                  <a:schemeClr val="tx1"/>
                </a:solidFill>
              </a:rPr>
              <a:t>en ingresos y reducción del riesgo regulatorio</a:t>
            </a:r>
          </a:p>
          <a:p>
            <a:pPr marL="176213" indent="-176213">
              <a:buFont typeface="Arial" panose="020B0604020202020204" pitchFamily="34" charset="0"/>
              <a:buChar char="•"/>
            </a:pPr>
            <a:r>
              <a:rPr lang="es-ES" sz="1200" b="1" dirty="0" smtClean="0">
                <a:solidFill>
                  <a:schemeClr val="tx1"/>
                </a:solidFill>
              </a:rPr>
              <a:t>Medio plazo</a:t>
            </a:r>
            <a:r>
              <a:rPr lang="es-ES" sz="1200" dirty="0" smtClean="0">
                <a:solidFill>
                  <a:schemeClr val="tx1"/>
                </a:solidFill>
              </a:rPr>
              <a:t>: Impacto positivo por el lanzamiento de productos más personalizados y la mejora de fidelización de clientes. Refuerzo del valor de </a:t>
            </a:r>
            <a:r>
              <a:rPr lang="es-ES" sz="1200" dirty="0" smtClean="0">
                <a:solidFill>
                  <a:schemeClr val="tx1"/>
                </a:solidFill>
              </a:rPr>
              <a:t>Marca.</a:t>
            </a:r>
            <a:endParaRPr lang="es-ES" sz="1200" dirty="0" smtClean="0">
              <a:solidFill>
                <a:schemeClr val="tx1"/>
              </a:solidFill>
            </a:endParaRPr>
          </a:p>
          <a:p>
            <a:pPr marL="176213" indent="-176213">
              <a:buFont typeface="Arial" panose="020B0604020202020204" pitchFamily="34" charset="0"/>
              <a:buChar char="•"/>
            </a:pPr>
            <a:r>
              <a:rPr lang="es-ES" sz="1200" dirty="0" smtClean="0">
                <a:solidFill>
                  <a:schemeClr val="tx1"/>
                </a:solidFill>
              </a:rPr>
              <a:t>Cambio </a:t>
            </a:r>
            <a:r>
              <a:rPr lang="es-ES" sz="1200" dirty="0">
                <a:solidFill>
                  <a:schemeClr val="tx1"/>
                </a:solidFill>
              </a:rPr>
              <a:t>de tendencia </a:t>
            </a:r>
            <a:r>
              <a:rPr lang="es-ES" sz="1200" b="1" dirty="0" smtClean="0">
                <a:solidFill>
                  <a:schemeClr val="tx1"/>
                </a:solidFill>
              </a:rPr>
              <a:t>controlado </a:t>
            </a:r>
            <a:r>
              <a:rPr lang="es-ES" sz="1200" b="1" dirty="0">
                <a:solidFill>
                  <a:schemeClr val="tx1"/>
                </a:solidFill>
              </a:rPr>
              <a:t>y </a:t>
            </a:r>
            <a:r>
              <a:rPr lang="es-ES" sz="1200" b="1" dirty="0" smtClean="0">
                <a:solidFill>
                  <a:schemeClr val="tx1"/>
                </a:solidFill>
              </a:rPr>
              <a:t>accionable</a:t>
            </a:r>
            <a:endParaRPr lang="es-ES" sz="1200" b="1" dirty="0">
              <a:solidFill>
                <a:schemeClr val="tx1"/>
              </a:solidFill>
            </a:endParaRPr>
          </a:p>
        </p:txBody>
      </p:sp>
      <p:sp>
        <p:nvSpPr>
          <p:cNvPr id="96" name="Oval 95"/>
          <p:cNvSpPr/>
          <p:nvPr/>
        </p:nvSpPr>
        <p:spPr bwMode="ltGray">
          <a:xfrm>
            <a:off x="5017366" y="2344364"/>
            <a:ext cx="216000" cy="216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A</a:t>
            </a:r>
          </a:p>
        </p:txBody>
      </p:sp>
      <p:sp>
        <p:nvSpPr>
          <p:cNvPr id="100" name="Rectangle 99"/>
          <p:cNvSpPr/>
          <p:nvPr/>
        </p:nvSpPr>
        <p:spPr bwMode="ltGray">
          <a:xfrm>
            <a:off x="5109618" y="4235395"/>
            <a:ext cx="3477599" cy="263427"/>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s-ES" sz="1200" b="1" dirty="0">
                <a:solidFill>
                  <a:schemeClr val="tx1"/>
                </a:solidFill>
                <a:latin typeface="Arial" panose="020B0604020202020204" pitchFamily="34" charset="0"/>
                <a:cs typeface="Arial" panose="020B0604020202020204" pitchFamily="34" charset="0"/>
              </a:rPr>
              <a:t>Cumplimiento normativo</a:t>
            </a:r>
          </a:p>
        </p:txBody>
      </p:sp>
      <p:sp>
        <p:nvSpPr>
          <p:cNvPr id="101" name="Rectangle 100"/>
          <p:cNvSpPr/>
          <p:nvPr/>
        </p:nvSpPr>
        <p:spPr bwMode="ltGray">
          <a:xfrm>
            <a:off x="5109619" y="4498822"/>
            <a:ext cx="3477598" cy="144214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6213" indent="-176213">
              <a:buFont typeface="Arial" panose="020B0604020202020204" pitchFamily="34" charset="0"/>
              <a:buChar char="•"/>
            </a:pPr>
            <a:r>
              <a:rPr lang="es-ES" sz="1200" b="1" dirty="0" smtClean="0">
                <a:solidFill>
                  <a:schemeClr val="tx1"/>
                </a:solidFill>
              </a:rPr>
              <a:t>Corto plazo</a:t>
            </a:r>
            <a:r>
              <a:rPr lang="es-ES" sz="1200" dirty="0" smtClean="0">
                <a:solidFill>
                  <a:schemeClr val="tx1"/>
                </a:solidFill>
              </a:rPr>
              <a:t>: </a:t>
            </a:r>
            <a:r>
              <a:rPr lang="es-ES" sz="1200" dirty="0">
                <a:solidFill>
                  <a:schemeClr val="tx1"/>
                </a:solidFill>
              </a:rPr>
              <a:t>M</a:t>
            </a:r>
            <a:r>
              <a:rPr lang="es-ES" sz="1200" dirty="0" smtClean="0">
                <a:solidFill>
                  <a:schemeClr val="tx1"/>
                </a:solidFill>
              </a:rPr>
              <a:t>antenimiento del nivel de ingresos y riesgo regulatorio actual</a:t>
            </a:r>
          </a:p>
          <a:p>
            <a:pPr marL="176213" indent="-176213">
              <a:buFont typeface="Arial" panose="020B0604020202020204" pitchFamily="34" charset="0"/>
              <a:buChar char="•"/>
            </a:pPr>
            <a:r>
              <a:rPr lang="es-ES" sz="1200" b="1" dirty="0" smtClean="0">
                <a:solidFill>
                  <a:schemeClr val="tx1"/>
                </a:solidFill>
              </a:rPr>
              <a:t>Medio plazo</a:t>
            </a:r>
            <a:r>
              <a:rPr lang="es-ES" sz="1200" dirty="0" smtClean="0">
                <a:solidFill>
                  <a:schemeClr val="tx1"/>
                </a:solidFill>
              </a:rPr>
              <a:t>: Ingresos en peligro por la entrada de competidores con mayor orientación a cliente o de </a:t>
            </a:r>
            <a:r>
              <a:rPr lang="es-ES" sz="1200" i="1" dirty="0" smtClean="0">
                <a:solidFill>
                  <a:schemeClr val="tx1"/>
                </a:solidFill>
              </a:rPr>
              <a:t>incumbents </a:t>
            </a:r>
            <a:r>
              <a:rPr lang="es-ES" sz="1200" dirty="0" smtClean="0">
                <a:solidFill>
                  <a:schemeClr val="tx1"/>
                </a:solidFill>
              </a:rPr>
              <a:t>adaptados al nuevo contexto </a:t>
            </a:r>
          </a:p>
          <a:p>
            <a:pPr marL="176213" indent="-176213">
              <a:buFont typeface="Arial" panose="020B0604020202020204" pitchFamily="34" charset="0"/>
              <a:buChar char="•"/>
            </a:pPr>
            <a:r>
              <a:rPr lang="es-ES" sz="1200" dirty="0" smtClean="0">
                <a:solidFill>
                  <a:schemeClr val="tx1"/>
                </a:solidFill>
              </a:rPr>
              <a:t>Cambio de tendencia </a:t>
            </a:r>
            <a:r>
              <a:rPr lang="es-ES" sz="1200" b="1" dirty="0" smtClean="0">
                <a:solidFill>
                  <a:schemeClr val="tx1"/>
                </a:solidFill>
              </a:rPr>
              <a:t>menos controlable </a:t>
            </a:r>
            <a:r>
              <a:rPr lang="es-ES" sz="1200" dirty="0" smtClean="0">
                <a:solidFill>
                  <a:schemeClr val="tx1"/>
                </a:solidFill>
              </a:rPr>
              <a:t>(dado por cambios de mercado)</a:t>
            </a:r>
            <a:endParaRPr lang="es-ES" sz="1200" dirty="0">
              <a:solidFill>
                <a:schemeClr val="tx1"/>
              </a:solidFill>
            </a:endParaRPr>
          </a:p>
        </p:txBody>
      </p:sp>
      <p:sp>
        <p:nvSpPr>
          <p:cNvPr id="102" name="Oval 101"/>
          <p:cNvSpPr/>
          <p:nvPr/>
        </p:nvSpPr>
        <p:spPr bwMode="ltGray">
          <a:xfrm>
            <a:off x="5016787" y="4259108"/>
            <a:ext cx="216000" cy="21600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B</a:t>
            </a:r>
          </a:p>
        </p:txBody>
      </p:sp>
      <p:sp>
        <p:nvSpPr>
          <p:cNvPr id="20" name="4 CuadroTexto"/>
          <p:cNvSpPr txBox="1"/>
          <p:nvPr/>
        </p:nvSpPr>
        <p:spPr>
          <a:xfrm>
            <a:off x="533400" y="1556792"/>
            <a:ext cx="7927032" cy="317924"/>
          </a:xfrm>
          <a:prstGeom prst="rect">
            <a:avLst/>
          </a:prstGeom>
          <a:noFill/>
        </p:spPr>
        <p:txBody>
          <a:bodyPr wrap="square" lIns="0" tIns="0" rIns="0" bIns="0" rtlCol="0">
            <a:noAutofit/>
          </a:bodyPr>
          <a:lstStyle/>
          <a:p>
            <a:pPr indent="-274288" defTabSz="914293">
              <a:spcAft>
                <a:spcPts val="900"/>
              </a:spcAft>
            </a:pPr>
            <a:r>
              <a:rPr lang="es-ES" sz="1400" b="1" dirty="0"/>
              <a:t>Posibles escenarios de evolución del negocio de </a:t>
            </a:r>
            <a:r>
              <a:rPr lang="es-ES" sz="1400" b="1" dirty="0" smtClean="0"/>
              <a:t>seguros en el contexto de IDD </a:t>
            </a:r>
            <a:endParaRPr lang="es-ES" sz="1400" b="1" baseline="30000" dirty="0"/>
          </a:p>
        </p:txBody>
      </p:sp>
      <p:sp>
        <p:nvSpPr>
          <p:cNvPr id="3" name="CuadroTexto 2"/>
          <p:cNvSpPr txBox="1"/>
          <p:nvPr/>
        </p:nvSpPr>
        <p:spPr>
          <a:xfrm>
            <a:off x="7261172" y="1922421"/>
            <a:ext cx="1332000" cy="252000"/>
          </a:xfrm>
          <a:prstGeom prst="rect">
            <a:avLst/>
          </a:prstGeom>
          <a:solidFill>
            <a:schemeClr val="tx2">
              <a:lumMod val="75000"/>
            </a:schemeClr>
          </a:solidFill>
        </p:spPr>
        <p:txBody>
          <a:bodyPr wrap="square" lIns="36000" tIns="36000" rIns="36000" bIns="36000" rtlCol="0" anchor="ctr">
            <a:noAutofit/>
          </a:bodyPr>
          <a:lstStyle/>
          <a:p>
            <a:pPr indent="-274320" algn="ctr">
              <a:spcAft>
                <a:spcPts val="900"/>
              </a:spcAft>
            </a:pPr>
            <a:r>
              <a:rPr lang="es-ES" sz="1200" b="1" dirty="0" smtClean="0">
                <a:solidFill>
                  <a:schemeClr val="bg1"/>
                </a:solidFill>
                <a:latin typeface="Georgia" pitchFamily="18" charset="0"/>
              </a:rPr>
              <a:t>CONCEPTUAL</a:t>
            </a:r>
          </a:p>
        </p:txBody>
      </p:sp>
      <p:graphicFrame>
        <p:nvGraphicFramePr>
          <p:cNvPr id="8" name="Object 21"/>
          <p:cNvGraphicFramePr>
            <a:graphicFrameLocks/>
          </p:cNvGraphicFramePr>
          <p:nvPr>
            <p:custDataLst>
              <p:tags r:id="rId4"/>
            </p:custDataLst>
            <p:extLst/>
          </p:nvPr>
        </p:nvGraphicFramePr>
        <p:xfrm>
          <a:off x="546100" y="2679700"/>
          <a:ext cx="3927433" cy="3298780"/>
        </p:xfrm>
        <a:graphic>
          <a:graphicData uri="http://schemas.openxmlformats.org/drawingml/2006/chart">
            <c:chart xmlns:c="http://schemas.openxmlformats.org/drawingml/2006/chart" xmlns:r="http://schemas.openxmlformats.org/officeDocument/2006/relationships" r:id="rId10"/>
          </a:graphicData>
        </a:graphic>
      </p:graphicFrame>
      <p:sp>
        <p:nvSpPr>
          <p:cNvPr id="24" name="Text Placeholder 2"/>
          <p:cNvSpPr>
            <a:spLocks noGrp="1"/>
          </p:cNvSpPr>
          <p:nvPr>
            <p:custDataLst>
              <p:tags r:id="rId5"/>
            </p:custDataLst>
          </p:nvPr>
        </p:nvSpPr>
        <p:spPr bwMode="auto">
          <a:xfrm>
            <a:off x="534950" y="2238167"/>
            <a:ext cx="1522388" cy="378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None/>
              <a:tabLst/>
              <a:defRPr lang="es-ES" sz="1600" b="0" kern="1200" noProof="0" dirty="0" smtClean="0">
                <a:solidFill>
                  <a:schemeClr val="tx1"/>
                </a:solidFill>
                <a:latin typeface="+mn-lt"/>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noProof="0" dirty="0" smtClean="0">
                <a:solidFill>
                  <a:schemeClr val="tx1"/>
                </a:solidFill>
                <a:latin typeface="+mn-lt"/>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noProof="0" dirty="0" smtClean="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noProof="0" dirty="0" smtClean="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baseline="0" noProof="0" dirty="0" smtClean="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Bef>
                <a:spcPct val="0"/>
              </a:spcBef>
              <a:spcAft>
                <a:spcPct val="0"/>
              </a:spcAft>
            </a:pPr>
            <a:r>
              <a:rPr lang="es-ES" altLang="en-US" sz="1200" b="1" dirty="0" smtClean="0">
                <a:sym typeface="+mn-lt"/>
              </a:rPr>
              <a:t>Ingresos negocio </a:t>
            </a:r>
          </a:p>
          <a:p>
            <a:pPr indent="0">
              <a:spcBef>
                <a:spcPct val="0"/>
              </a:spcBef>
              <a:spcAft>
                <a:spcPct val="0"/>
              </a:spcAft>
            </a:pPr>
            <a:r>
              <a:rPr lang="es-ES" altLang="en-US" sz="1200" b="1" dirty="0" smtClean="0">
                <a:sym typeface="+mn-lt"/>
              </a:rPr>
              <a:t>de seguros</a:t>
            </a:r>
            <a:endParaRPr lang="es-ES" sz="1200" b="1" noProof="0" dirty="0" smtClean="0">
              <a:sym typeface="+mn-lt"/>
            </a:endParaRPr>
          </a:p>
        </p:txBody>
      </p:sp>
      <p:sp>
        <p:nvSpPr>
          <p:cNvPr id="25" name="Text Placeholder 2"/>
          <p:cNvSpPr>
            <a:spLocks noGrp="1"/>
          </p:cNvSpPr>
          <p:nvPr>
            <p:custDataLst>
              <p:tags r:id="rId6"/>
            </p:custDataLst>
          </p:nvPr>
        </p:nvSpPr>
        <p:spPr bwMode="auto">
          <a:xfrm>
            <a:off x="4556125" y="5885794"/>
            <a:ext cx="50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marR="0" indent="-274320"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None/>
              <a:tabLst/>
              <a:defRPr lang="es-ES" sz="1600" b="0" kern="1200" noProof="0" dirty="0" smtClean="0">
                <a:solidFill>
                  <a:schemeClr val="tx1"/>
                </a:solidFill>
                <a:latin typeface="+mn-lt"/>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noProof="0" dirty="0" smtClean="0">
                <a:solidFill>
                  <a:schemeClr val="tx1"/>
                </a:solidFill>
                <a:latin typeface="+mn-lt"/>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noProof="0" dirty="0" smtClean="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noProof="0" dirty="0" smtClean="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Arial" panose="020B0604020202020204" pitchFamily="34" charset="0"/>
              <a:buChar char="›"/>
              <a:defRPr lang="es-ES" sz="1600" b="0" kern="1200" baseline="0" noProof="0" dirty="0" smtClean="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Bef>
                <a:spcPct val="0"/>
              </a:spcBef>
              <a:spcAft>
                <a:spcPct val="0"/>
              </a:spcAft>
            </a:pPr>
            <a:r>
              <a:rPr lang="es-ES" altLang="en-US" sz="1200" b="1" dirty="0" smtClean="0">
                <a:sym typeface="+mn-lt"/>
              </a:rPr>
              <a:t>t</a:t>
            </a:r>
            <a:endParaRPr lang="es-ES" sz="1200" b="1" noProof="0" dirty="0" smtClean="0">
              <a:sym typeface="+mn-lt"/>
            </a:endParaRPr>
          </a:p>
        </p:txBody>
      </p:sp>
      <p:sp>
        <p:nvSpPr>
          <p:cNvPr id="26" name="Oval 93"/>
          <p:cNvSpPr/>
          <p:nvPr/>
        </p:nvSpPr>
        <p:spPr bwMode="ltGray">
          <a:xfrm>
            <a:off x="4283968" y="2792557"/>
            <a:ext cx="216000" cy="21600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A</a:t>
            </a:r>
          </a:p>
        </p:txBody>
      </p:sp>
      <p:sp>
        <p:nvSpPr>
          <p:cNvPr id="27" name="Oval 94"/>
          <p:cNvSpPr/>
          <p:nvPr/>
        </p:nvSpPr>
        <p:spPr bwMode="ltGray">
          <a:xfrm>
            <a:off x="4283968" y="3315427"/>
            <a:ext cx="216000" cy="21600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bg1"/>
                </a:solidFill>
              </a:rPr>
              <a:t>B</a:t>
            </a:r>
          </a:p>
        </p:txBody>
      </p:sp>
      <p:sp>
        <p:nvSpPr>
          <p:cNvPr id="11" name="Forma libre 10"/>
          <p:cNvSpPr/>
          <p:nvPr/>
        </p:nvSpPr>
        <p:spPr bwMode="ltGray">
          <a:xfrm>
            <a:off x="656705" y="2926080"/>
            <a:ext cx="3632662" cy="318513"/>
          </a:xfrm>
          <a:custGeom>
            <a:avLst/>
            <a:gdLst>
              <a:gd name="connsiteX0" fmla="*/ 0 w 3632662"/>
              <a:gd name="connsiteY0" fmla="*/ 124691 h 318513"/>
              <a:gd name="connsiteX1" fmla="*/ 955964 w 3632662"/>
              <a:gd name="connsiteY1" fmla="*/ 315884 h 318513"/>
              <a:gd name="connsiteX2" fmla="*/ 3632662 w 3632662"/>
              <a:gd name="connsiteY2" fmla="*/ 0 h 318513"/>
            </a:gdLst>
            <a:ahLst/>
            <a:cxnLst>
              <a:cxn ang="0">
                <a:pos x="connsiteX0" y="connsiteY0"/>
              </a:cxn>
              <a:cxn ang="0">
                <a:pos x="connsiteX1" y="connsiteY1"/>
              </a:cxn>
              <a:cxn ang="0">
                <a:pos x="connsiteX2" y="connsiteY2"/>
              </a:cxn>
            </a:cxnLst>
            <a:rect l="l" t="t" r="r" b="b"/>
            <a:pathLst>
              <a:path w="3632662" h="318513">
                <a:moveTo>
                  <a:pt x="0" y="124691"/>
                </a:moveTo>
                <a:cubicBezTo>
                  <a:pt x="175260" y="230678"/>
                  <a:pt x="350520" y="336666"/>
                  <a:pt x="955964" y="315884"/>
                </a:cubicBezTo>
                <a:cubicBezTo>
                  <a:pt x="1561408" y="295102"/>
                  <a:pt x="2597035" y="147551"/>
                  <a:pt x="3632662"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8187519" y="6453336"/>
            <a:ext cx="325730" cy="246221"/>
          </a:xfrm>
          <a:prstGeom prst="rect">
            <a:avLst/>
          </a:prstGeom>
        </p:spPr>
        <p:txBody>
          <a:bodyPr wrap="none">
            <a:spAutoFit/>
          </a:bodyPr>
          <a:lstStyle/>
          <a:p>
            <a:r>
              <a:rPr lang="es-ES" sz="1000" dirty="0" smtClean="0"/>
              <a:t>39</a:t>
            </a:r>
            <a:endParaRPr lang="es-ES" sz="1000" dirty="0"/>
          </a:p>
        </p:txBody>
      </p:sp>
      <p:sp>
        <p:nvSpPr>
          <p:cNvPr id="6" name="Marcador de pie de página 5"/>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2050191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En detalle: expectativas y prácticas </a:t>
            </a:r>
            <a:endParaRPr lang="es-ES" dirty="0"/>
          </a:p>
        </p:txBody>
      </p:sp>
      <p:sp>
        <p:nvSpPr>
          <p:cNvPr id="5" name="Slide Number Placeholder 4"/>
          <p:cNvSpPr>
            <a:spLocks noGrp="1"/>
          </p:cNvSpPr>
          <p:nvPr>
            <p:ph type="sldNum" sz="quarter" idx="4294967295"/>
          </p:nvPr>
        </p:nvSpPr>
        <p:spPr/>
        <p:txBody>
          <a:bodyPr/>
          <a:lstStyle/>
          <a:p>
            <a:endParaRPr lang="es-ES" dirty="0"/>
          </a:p>
        </p:txBody>
      </p:sp>
      <p:sp>
        <p:nvSpPr>
          <p:cNvPr id="7" name="Rectangle 22"/>
          <p:cNvSpPr/>
          <p:nvPr/>
        </p:nvSpPr>
        <p:spPr>
          <a:xfrm>
            <a:off x="482453" y="1870068"/>
            <a:ext cx="1377355" cy="964569"/>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200" b="1" dirty="0" smtClean="0">
                <a:solidFill>
                  <a:srgbClr val="FFFFFF"/>
                </a:solidFill>
              </a:rPr>
              <a:t>Ventas</a:t>
            </a:r>
            <a:endParaRPr lang="es-ES" sz="1200" b="1" dirty="0">
              <a:solidFill>
                <a:srgbClr val="FFFFFF"/>
              </a:solidFill>
            </a:endParaRPr>
          </a:p>
        </p:txBody>
      </p:sp>
      <p:sp>
        <p:nvSpPr>
          <p:cNvPr id="10" name="CuadroTexto 90"/>
          <p:cNvSpPr txBox="1"/>
          <p:nvPr/>
        </p:nvSpPr>
        <p:spPr>
          <a:xfrm>
            <a:off x="1943836" y="1870068"/>
            <a:ext cx="2477996" cy="964569"/>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Procesos de venta orientados a lograr el mejor interés del cliente</a:t>
            </a:r>
          </a:p>
          <a:p>
            <a:pPr marL="88900" lvl="1" indent="-80963">
              <a:spcAft>
                <a:spcPts val="600"/>
              </a:spcAft>
              <a:buFont typeface="Arial" panose="020B0604020202020204" pitchFamily="34" charset="0"/>
              <a:buChar char="•"/>
            </a:pPr>
            <a:r>
              <a:rPr lang="es-ES" sz="1000" dirty="0" smtClean="0">
                <a:solidFill>
                  <a:srgbClr val="000000"/>
                </a:solidFill>
              </a:rPr>
              <a:t>Procesos, documentación, trazabilidad</a:t>
            </a:r>
          </a:p>
          <a:p>
            <a:pPr marL="88900" lvl="1" indent="-80963">
              <a:spcAft>
                <a:spcPts val="600"/>
              </a:spcAft>
              <a:buFont typeface="Arial" panose="020B0604020202020204" pitchFamily="34" charset="0"/>
              <a:buChar char="•"/>
            </a:pPr>
            <a:r>
              <a:rPr lang="es-ES" sz="1000" dirty="0" smtClean="0">
                <a:solidFill>
                  <a:srgbClr val="000000"/>
                </a:solidFill>
              </a:rPr>
              <a:t>Responsabilidades</a:t>
            </a:r>
            <a:endParaRPr lang="es-ES" sz="1000" dirty="0">
              <a:solidFill>
                <a:srgbClr val="000000"/>
              </a:solidFill>
            </a:endParaRPr>
          </a:p>
        </p:txBody>
      </p:sp>
      <p:sp>
        <p:nvSpPr>
          <p:cNvPr id="12" name="Rectangle 22"/>
          <p:cNvSpPr/>
          <p:nvPr/>
        </p:nvSpPr>
        <p:spPr>
          <a:xfrm>
            <a:off x="489590" y="2959466"/>
            <a:ext cx="1377355" cy="1041360"/>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200" b="1" i="1" dirty="0" smtClean="0">
                <a:solidFill>
                  <a:srgbClr val="FFFFFF"/>
                </a:solidFill>
              </a:rPr>
              <a:t>Product Oversight Governance</a:t>
            </a:r>
            <a:endParaRPr lang="es-ES" sz="1200" b="1" i="1" dirty="0">
              <a:solidFill>
                <a:srgbClr val="FFFFFF"/>
              </a:solidFill>
            </a:endParaRPr>
          </a:p>
        </p:txBody>
      </p:sp>
      <p:sp>
        <p:nvSpPr>
          <p:cNvPr id="13" name="CuadroTexto 90"/>
          <p:cNvSpPr txBox="1"/>
          <p:nvPr/>
        </p:nvSpPr>
        <p:spPr>
          <a:xfrm>
            <a:off x="1950003" y="2959466"/>
            <a:ext cx="2471829" cy="1041360"/>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Marco estructurado para diseño, testeo, revisión….del producto </a:t>
            </a:r>
          </a:p>
          <a:p>
            <a:pPr marL="88900" lvl="1" indent="-80963">
              <a:spcAft>
                <a:spcPts val="600"/>
              </a:spcAft>
              <a:buFont typeface="Arial" panose="020B0604020202020204" pitchFamily="34" charset="0"/>
              <a:buChar char="•"/>
            </a:pPr>
            <a:r>
              <a:rPr lang="es-ES" sz="1000" dirty="0" smtClean="0">
                <a:solidFill>
                  <a:srgbClr val="000000"/>
                </a:solidFill>
              </a:rPr>
              <a:t>Post venta… “</a:t>
            </a:r>
            <a:r>
              <a:rPr lang="es-ES" sz="1000" dirty="0" err="1" smtClean="0">
                <a:solidFill>
                  <a:srgbClr val="000000"/>
                </a:solidFill>
              </a:rPr>
              <a:t>life</a:t>
            </a:r>
            <a:r>
              <a:rPr lang="es-ES" sz="1000" dirty="0" smtClean="0">
                <a:solidFill>
                  <a:srgbClr val="000000"/>
                </a:solidFill>
              </a:rPr>
              <a:t> </a:t>
            </a:r>
            <a:r>
              <a:rPr lang="es-ES" sz="1000" dirty="0" err="1" smtClean="0">
                <a:solidFill>
                  <a:srgbClr val="000000"/>
                </a:solidFill>
              </a:rPr>
              <a:t>cycle</a:t>
            </a:r>
            <a:r>
              <a:rPr lang="es-ES" sz="1000" dirty="0" smtClean="0">
                <a:solidFill>
                  <a:srgbClr val="000000"/>
                </a:solidFill>
              </a:rPr>
              <a:t>” y expectativa de que se ajuste el binomio producto cliente, en su mejor interés</a:t>
            </a:r>
          </a:p>
        </p:txBody>
      </p:sp>
      <p:sp>
        <p:nvSpPr>
          <p:cNvPr id="14" name="Rectangle 22"/>
          <p:cNvSpPr/>
          <p:nvPr/>
        </p:nvSpPr>
        <p:spPr>
          <a:xfrm>
            <a:off x="489590" y="4082654"/>
            <a:ext cx="1377355" cy="964382"/>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200" b="1" dirty="0" smtClean="0">
                <a:solidFill>
                  <a:srgbClr val="FFFFFF"/>
                </a:solidFill>
              </a:rPr>
              <a:t>Incentivos</a:t>
            </a:r>
            <a:endParaRPr lang="es-ES" sz="1200" b="1" dirty="0">
              <a:solidFill>
                <a:srgbClr val="FFFFFF"/>
              </a:solidFill>
            </a:endParaRPr>
          </a:p>
        </p:txBody>
      </p:sp>
      <p:sp>
        <p:nvSpPr>
          <p:cNvPr id="15" name="CuadroTexto 90"/>
          <p:cNvSpPr txBox="1"/>
          <p:nvPr/>
        </p:nvSpPr>
        <p:spPr>
          <a:xfrm>
            <a:off x="1940666" y="4082654"/>
            <a:ext cx="2477996" cy="964382"/>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Que los incentivos no sean un obstáculo para el BIC.</a:t>
            </a:r>
          </a:p>
          <a:p>
            <a:pPr marL="88900" lvl="1" indent="-80963">
              <a:spcAft>
                <a:spcPts val="600"/>
              </a:spcAft>
              <a:buFont typeface="Arial" panose="020B0604020202020204" pitchFamily="34" charset="0"/>
              <a:buChar char="•"/>
            </a:pPr>
            <a:r>
              <a:rPr lang="es-ES" sz="1000" dirty="0" smtClean="0">
                <a:solidFill>
                  <a:srgbClr val="000000"/>
                </a:solidFill>
              </a:rPr>
              <a:t>Política de incentivos también para No vida.</a:t>
            </a:r>
          </a:p>
        </p:txBody>
      </p:sp>
      <p:sp>
        <p:nvSpPr>
          <p:cNvPr id="18" name="Rectangle 22"/>
          <p:cNvSpPr/>
          <p:nvPr/>
        </p:nvSpPr>
        <p:spPr>
          <a:xfrm>
            <a:off x="489591" y="5128864"/>
            <a:ext cx="1377355" cy="720261"/>
          </a:xfrm>
          <a:prstGeom prst="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ES" sz="1200" b="1" dirty="0" smtClean="0">
                <a:solidFill>
                  <a:srgbClr val="FFFFFF"/>
                </a:solidFill>
              </a:rPr>
              <a:t>Conflictos de intereses</a:t>
            </a:r>
            <a:endParaRPr lang="es-ES" sz="1200" b="1" dirty="0">
              <a:solidFill>
                <a:srgbClr val="FFFFFF"/>
              </a:solidFill>
            </a:endParaRPr>
          </a:p>
        </p:txBody>
      </p:sp>
      <p:sp>
        <p:nvSpPr>
          <p:cNvPr id="19" name="CuadroTexto 90"/>
          <p:cNvSpPr txBox="1"/>
          <p:nvPr/>
        </p:nvSpPr>
        <p:spPr>
          <a:xfrm>
            <a:off x="1943836" y="5128864"/>
            <a:ext cx="2477996" cy="734691"/>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Vincularlo a incentivos... Al margen de la decisión (política) final</a:t>
            </a:r>
          </a:p>
          <a:p>
            <a:pPr marL="88900" lvl="1" indent="-80963">
              <a:spcAft>
                <a:spcPts val="600"/>
              </a:spcAft>
              <a:buFont typeface="Arial" panose="020B0604020202020204" pitchFamily="34" charset="0"/>
              <a:buChar char="•"/>
            </a:pPr>
            <a:r>
              <a:rPr lang="es-ES" sz="1000" dirty="0" smtClean="0">
                <a:solidFill>
                  <a:srgbClr val="000000"/>
                </a:solidFill>
              </a:rPr>
              <a:t>Responsabilidad tanto del fabricante como del distribuidor</a:t>
            </a:r>
          </a:p>
        </p:txBody>
      </p:sp>
      <p:sp>
        <p:nvSpPr>
          <p:cNvPr id="22" name="Rectangle 28"/>
          <p:cNvSpPr/>
          <p:nvPr/>
        </p:nvSpPr>
        <p:spPr>
          <a:xfrm>
            <a:off x="433750" y="1608933"/>
            <a:ext cx="1720421" cy="25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smtClean="0">
                <a:solidFill>
                  <a:srgbClr val="000000"/>
                </a:solidFill>
              </a:rPr>
              <a:t>Área</a:t>
            </a:r>
            <a:endParaRPr lang="es-ES" sz="1200" b="1" dirty="0">
              <a:solidFill>
                <a:srgbClr val="000000"/>
              </a:solidFill>
            </a:endParaRPr>
          </a:p>
        </p:txBody>
      </p:sp>
      <p:sp>
        <p:nvSpPr>
          <p:cNvPr id="78" name="4 CuadroTexto"/>
          <p:cNvSpPr txBox="1"/>
          <p:nvPr/>
        </p:nvSpPr>
        <p:spPr>
          <a:xfrm>
            <a:off x="533400" y="1196752"/>
            <a:ext cx="7927032" cy="317924"/>
          </a:xfrm>
          <a:prstGeom prst="rect">
            <a:avLst/>
          </a:prstGeom>
          <a:noFill/>
        </p:spPr>
        <p:txBody>
          <a:bodyPr wrap="square" lIns="0" tIns="0" rIns="0" bIns="0" rtlCol="0">
            <a:noAutofit/>
          </a:bodyPr>
          <a:lstStyle/>
          <a:p>
            <a:pPr indent="-274288" defTabSz="914293">
              <a:spcAft>
                <a:spcPts val="900"/>
              </a:spcAft>
            </a:pPr>
            <a:endParaRPr lang="es-ES" sz="1600" b="1" baseline="30000" dirty="0"/>
          </a:p>
        </p:txBody>
      </p:sp>
      <p:sp>
        <p:nvSpPr>
          <p:cNvPr id="99" name="Rectangle 28"/>
          <p:cNvSpPr/>
          <p:nvPr/>
        </p:nvSpPr>
        <p:spPr>
          <a:xfrm>
            <a:off x="1943836" y="1608933"/>
            <a:ext cx="2257573" cy="25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smtClean="0">
                <a:solidFill>
                  <a:srgbClr val="000000"/>
                </a:solidFill>
              </a:rPr>
              <a:t>Expectativas del regulador</a:t>
            </a:r>
            <a:endParaRPr lang="es-ES" sz="1200" b="1" dirty="0">
              <a:solidFill>
                <a:srgbClr val="000000"/>
              </a:solidFill>
            </a:endParaRPr>
          </a:p>
        </p:txBody>
      </p:sp>
      <p:sp>
        <p:nvSpPr>
          <p:cNvPr id="106" name="Rectangle 28"/>
          <p:cNvSpPr/>
          <p:nvPr/>
        </p:nvSpPr>
        <p:spPr>
          <a:xfrm>
            <a:off x="6585542" y="1608933"/>
            <a:ext cx="1720421" cy="25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smtClean="0">
                <a:solidFill>
                  <a:srgbClr val="000000"/>
                </a:solidFill>
              </a:rPr>
              <a:t>¿Y si?</a:t>
            </a:r>
            <a:endParaRPr lang="es-ES" sz="1200" b="1" dirty="0">
              <a:solidFill>
                <a:srgbClr val="000000"/>
              </a:solidFill>
            </a:endParaRPr>
          </a:p>
        </p:txBody>
      </p:sp>
      <p:sp>
        <p:nvSpPr>
          <p:cNvPr id="107" name="CuadroTexto 90"/>
          <p:cNvSpPr txBox="1"/>
          <p:nvPr/>
        </p:nvSpPr>
        <p:spPr>
          <a:xfrm>
            <a:off x="6577381" y="1870068"/>
            <a:ext cx="2033219" cy="964569"/>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Indicadores de riesgo de conducta.</a:t>
            </a:r>
          </a:p>
          <a:p>
            <a:pPr marL="88900" lvl="1" indent="-80963">
              <a:spcAft>
                <a:spcPts val="600"/>
              </a:spcAft>
              <a:buFont typeface="Arial" panose="020B0604020202020204" pitchFamily="34" charset="0"/>
              <a:buChar char="•"/>
            </a:pPr>
            <a:r>
              <a:rPr lang="es-ES" sz="1000" dirty="0" smtClean="0">
                <a:solidFill>
                  <a:srgbClr val="000000"/>
                </a:solidFill>
              </a:rPr>
              <a:t>Usar mitigantes de riesgo (</a:t>
            </a:r>
            <a:r>
              <a:rPr lang="es-ES" sz="1000" dirty="0" err="1" smtClean="0">
                <a:solidFill>
                  <a:srgbClr val="000000"/>
                </a:solidFill>
              </a:rPr>
              <a:t>p.e</a:t>
            </a:r>
            <a:r>
              <a:rPr lang="es-ES" sz="1000" dirty="0" smtClean="0">
                <a:solidFill>
                  <a:srgbClr val="000000"/>
                </a:solidFill>
              </a:rPr>
              <a:t>.. </a:t>
            </a:r>
            <a:r>
              <a:rPr lang="es-ES" sz="1000" i="1" dirty="0" err="1" smtClean="0">
                <a:solidFill>
                  <a:srgbClr val="000000"/>
                </a:solidFill>
              </a:rPr>
              <a:t>stoppers</a:t>
            </a:r>
            <a:r>
              <a:rPr lang="es-ES" sz="1000" dirty="0" smtClean="0">
                <a:solidFill>
                  <a:srgbClr val="000000"/>
                </a:solidFill>
              </a:rPr>
              <a:t>)</a:t>
            </a:r>
          </a:p>
          <a:p>
            <a:pPr marL="88900" lvl="1" indent="-80963">
              <a:spcAft>
                <a:spcPts val="600"/>
              </a:spcAft>
              <a:buFont typeface="Arial" panose="020B0604020202020204" pitchFamily="34" charset="0"/>
              <a:buChar char="•"/>
            </a:pPr>
            <a:r>
              <a:rPr lang="es-ES" sz="1000" dirty="0" smtClean="0">
                <a:solidFill>
                  <a:srgbClr val="000000"/>
                </a:solidFill>
              </a:rPr>
              <a:t>Planes de adaptación</a:t>
            </a:r>
            <a:endParaRPr lang="es-ES" sz="1000" b="1" dirty="0" smtClean="0">
              <a:solidFill>
                <a:srgbClr val="000000"/>
              </a:solidFill>
            </a:endParaRPr>
          </a:p>
        </p:txBody>
      </p:sp>
      <p:sp>
        <p:nvSpPr>
          <p:cNvPr id="121" name="CuadroTexto 90"/>
          <p:cNvSpPr txBox="1"/>
          <p:nvPr/>
        </p:nvSpPr>
        <p:spPr>
          <a:xfrm>
            <a:off x="6577380" y="5128865"/>
            <a:ext cx="2033219" cy="720260"/>
          </a:xfrm>
          <a:prstGeom prst="rect">
            <a:avLst/>
          </a:prstGeom>
          <a:solidFill>
            <a:schemeClr val="bg1">
              <a:lumMod val="95000"/>
            </a:schemeClr>
          </a:solidFill>
        </p:spPr>
        <p:txBody>
          <a:bodyPr wrap="square" lIns="72000" tIns="36000" rIns="36000" bIns="0" rtlCol="0">
            <a:noAutofit/>
          </a:bodyPr>
          <a:lstStyle/>
          <a:p>
            <a:pPr marL="88900" lvl="1" indent="-80963">
              <a:buFont typeface="Arial" panose="020B0604020202020204" pitchFamily="34" charset="0"/>
              <a:buChar char="•"/>
            </a:pPr>
            <a:r>
              <a:rPr lang="es-ES" sz="1000" dirty="0" err="1" smtClean="0">
                <a:solidFill>
                  <a:srgbClr val="000000"/>
                </a:solidFill>
              </a:rPr>
              <a:t>CoI</a:t>
            </a:r>
            <a:r>
              <a:rPr lang="es-ES" sz="1000" dirty="0" smtClean="0">
                <a:solidFill>
                  <a:srgbClr val="000000"/>
                </a:solidFill>
              </a:rPr>
              <a:t> parte integral de mi estrategia de distribución.</a:t>
            </a:r>
          </a:p>
          <a:p>
            <a:pPr marL="88900" lvl="1" indent="-80963">
              <a:buFont typeface="Arial" panose="020B0604020202020204" pitchFamily="34" charset="0"/>
              <a:buChar char="•"/>
            </a:pPr>
            <a:r>
              <a:rPr lang="es-ES" sz="1000" dirty="0" smtClean="0">
                <a:solidFill>
                  <a:srgbClr val="000000"/>
                </a:solidFill>
              </a:rPr>
              <a:t>JV y acuerdos de distribución: controles robustos</a:t>
            </a:r>
          </a:p>
          <a:p>
            <a:pPr marL="88900" lvl="1" indent="-80963">
              <a:buFont typeface="Arial" panose="020B0604020202020204" pitchFamily="34" charset="0"/>
              <a:buChar char="•"/>
            </a:pPr>
            <a:endParaRPr lang="es-ES" sz="1000" dirty="0" smtClean="0">
              <a:solidFill>
                <a:srgbClr val="000000"/>
              </a:solidFill>
            </a:endParaRPr>
          </a:p>
        </p:txBody>
      </p:sp>
      <p:sp>
        <p:nvSpPr>
          <p:cNvPr id="34" name="Rectangle 28"/>
          <p:cNvSpPr/>
          <p:nvPr/>
        </p:nvSpPr>
        <p:spPr>
          <a:xfrm>
            <a:off x="4533265" y="1599540"/>
            <a:ext cx="1831854" cy="257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smtClean="0">
                <a:solidFill>
                  <a:srgbClr val="000000"/>
                </a:solidFill>
              </a:rPr>
              <a:t>Prácticas encontradas</a:t>
            </a:r>
            <a:endParaRPr lang="es-ES" sz="1200" b="1" dirty="0">
              <a:solidFill>
                <a:srgbClr val="000000"/>
              </a:solidFill>
            </a:endParaRPr>
          </a:p>
        </p:txBody>
      </p:sp>
      <p:sp>
        <p:nvSpPr>
          <p:cNvPr id="35" name="CuadroTexto 90"/>
          <p:cNvSpPr txBox="1"/>
          <p:nvPr/>
        </p:nvSpPr>
        <p:spPr>
          <a:xfrm>
            <a:off x="4504887" y="1877592"/>
            <a:ext cx="1989435" cy="964569"/>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Siniestralidad &lt; 20%</a:t>
            </a:r>
          </a:p>
          <a:p>
            <a:pPr marL="88900" lvl="1" indent="-80963">
              <a:spcAft>
                <a:spcPts val="600"/>
              </a:spcAft>
              <a:buFont typeface="Arial" panose="020B0604020202020204" pitchFamily="34" charset="0"/>
              <a:buChar char="•"/>
            </a:pPr>
            <a:r>
              <a:rPr lang="es-ES" sz="1000" dirty="0" smtClean="0">
                <a:solidFill>
                  <a:srgbClr val="000000"/>
                </a:solidFill>
              </a:rPr>
              <a:t>Toda la red vende todos los productos </a:t>
            </a:r>
          </a:p>
          <a:p>
            <a:pPr marL="88900" lvl="1" indent="-80963">
              <a:spcAft>
                <a:spcPts val="600"/>
              </a:spcAft>
              <a:buFont typeface="Arial" panose="020B0604020202020204" pitchFamily="34" charset="0"/>
              <a:buChar char="•"/>
            </a:pPr>
            <a:r>
              <a:rPr lang="es-ES" sz="1000" dirty="0" smtClean="0">
                <a:solidFill>
                  <a:srgbClr val="000000"/>
                </a:solidFill>
              </a:rPr>
              <a:t>Productos </a:t>
            </a:r>
            <a:r>
              <a:rPr lang="es-ES" sz="1000" dirty="0" err="1" smtClean="0">
                <a:solidFill>
                  <a:srgbClr val="000000"/>
                </a:solidFill>
              </a:rPr>
              <a:t>superrentables</a:t>
            </a:r>
            <a:r>
              <a:rPr lang="es-ES" sz="1000" dirty="0" smtClean="0">
                <a:solidFill>
                  <a:srgbClr val="000000"/>
                </a:solidFill>
              </a:rPr>
              <a:t> bajo sospecha (</a:t>
            </a:r>
            <a:r>
              <a:rPr lang="es-ES" sz="1000" dirty="0" err="1" smtClean="0">
                <a:solidFill>
                  <a:srgbClr val="000000"/>
                </a:solidFill>
              </a:rPr>
              <a:t>e.g</a:t>
            </a:r>
            <a:r>
              <a:rPr lang="es-ES" sz="1000" dirty="0" smtClean="0">
                <a:solidFill>
                  <a:srgbClr val="000000"/>
                </a:solidFill>
              </a:rPr>
              <a:t>. PPI)</a:t>
            </a:r>
          </a:p>
        </p:txBody>
      </p:sp>
      <p:sp>
        <p:nvSpPr>
          <p:cNvPr id="36" name="CuadroTexto 90"/>
          <p:cNvSpPr txBox="1"/>
          <p:nvPr/>
        </p:nvSpPr>
        <p:spPr>
          <a:xfrm>
            <a:off x="4511372" y="4082479"/>
            <a:ext cx="1982951" cy="964382"/>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Aceleradores, campañas…</a:t>
            </a:r>
          </a:p>
          <a:p>
            <a:pPr marL="88900" lvl="1" indent="-80963">
              <a:spcAft>
                <a:spcPts val="600"/>
              </a:spcAft>
              <a:buFont typeface="Arial" panose="020B0604020202020204" pitchFamily="34" charset="0"/>
              <a:buChar char="•"/>
            </a:pPr>
            <a:r>
              <a:rPr lang="es-ES" sz="1000" dirty="0" smtClean="0">
                <a:solidFill>
                  <a:srgbClr val="000000"/>
                </a:solidFill>
              </a:rPr>
              <a:t>Comisiones del 60/80%</a:t>
            </a:r>
          </a:p>
          <a:p>
            <a:pPr marL="88900" lvl="1" indent="-80963">
              <a:spcAft>
                <a:spcPts val="600"/>
              </a:spcAft>
              <a:buFont typeface="Arial" panose="020B0604020202020204" pitchFamily="34" charset="0"/>
              <a:buChar char="•"/>
            </a:pPr>
            <a:r>
              <a:rPr lang="es-ES" sz="1000" dirty="0" smtClean="0">
                <a:solidFill>
                  <a:srgbClr val="000000"/>
                </a:solidFill>
              </a:rPr>
              <a:t>Diferencias según canal usado para mismo producto. BIC?</a:t>
            </a:r>
          </a:p>
        </p:txBody>
      </p:sp>
      <p:sp>
        <p:nvSpPr>
          <p:cNvPr id="37" name="CuadroTexto 90"/>
          <p:cNvSpPr txBox="1"/>
          <p:nvPr/>
        </p:nvSpPr>
        <p:spPr>
          <a:xfrm>
            <a:off x="4508882" y="2976364"/>
            <a:ext cx="1989612" cy="1024112"/>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900" dirty="0" smtClean="0">
                <a:solidFill>
                  <a:srgbClr val="000000"/>
                </a:solidFill>
              </a:rPr>
              <a:t>POG sólo para nuevos productos</a:t>
            </a:r>
            <a:endParaRPr lang="es-ES" sz="900" dirty="0">
              <a:solidFill>
                <a:srgbClr val="000000"/>
              </a:solidFill>
            </a:endParaRPr>
          </a:p>
          <a:p>
            <a:pPr marL="88900" lvl="1" indent="-80963">
              <a:spcAft>
                <a:spcPts val="600"/>
              </a:spcAft>
              <a:buFont typeface="Arial" panose="020B0604020202020204" pitchFamily="34" charset="0"/>
              <a:buChar char="•"/>
            </a:pPr>
            <a:r>
              <a:rPr lang="es-ES" sz="900" dirty="0" smtClean="0">
                <a:solidFill>
                  <a:srgbClr val="000000"/>
                </a:solidFill>
              </a:rPr>
              <a:t>Ausencia de seguimiento post-venta (exigencias y necesidades)</a:t>
            </a:r>
          </a:p>
          <a:p>
            <a:pPr marL="88900" lvl="1" indent="-80963">
              <a:spcAft>
                <a:spcPts val="600"/>
              </a:spcAft>
              <a:buFont typeface="Arial" panose="020B0604020202020204" pitchFamily="34" charset="0"/>
              <a:buChar char="•"/>
            </a:pPr>
            <a:r>
              <a:rPr lang="es-ES" sz="900" dirty="0" smtClean="0">
                <a:solidFill>
                  <a:srgbClr val="000000"/>
                </a:solidFill>
              </a:rPr>
              <a:t>Diseño: rentabilidad frente a valor para el cliente</a:t>
            </a:r>
          </a:p>
        </p:txBody>
      </p:sp>
      <p:sp>
        <p:nvSpPr>
          <p:cNvPr id="38" name="CuadroTexto 90"/>
          <p:cNvSpPr txBox="1"/>
          <p:nvPr/>
        </p:nvSpPr>
        <p:spPr>
          <a:xfrm>
            <a:off x="4504888" y="5128864"/>
            <a:ext cx="1989435" cy="734691"/>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950" dirty="0" smtClean="0">
                <a:solidFill>
                  <a:srgbClr val="000000"/>
                </a:solidFill>
              </a:rPr>
              <a:t>BEL; </a:t>
            </a:r>
            <a:r>
              <a:rPr lang="es-ES" sz="950" dirty="0" err="1" smtClean="0">
                <a:solidFill>
                  <a:srgbClr val="000000"/>
                </a:solidFill>
              </a:rPr>
              <a:t>Bancaseguros</a:t>
            </a:r>
            <a:r>
              <a:rPr lang="es-ES" sz="950" dirty="0" smtClean="0">
                <a:solidFill>
                  <a:srgbClr val="000000"/>
                </a:solidFill>
              </a:rPr>
              <a:t> y controles.</a:t>
            </a:r>
          </a:p>
          <a:p>
            <a:pPr marL="88900" lvl="1" indent="-80963">
              <a:spcAft>
                <a:spcPts val="600"/>
              </a:spcAft>
              <a:buFont typeface="Arial" panose="020B0604020202020204" pitchFamily="34" charset="0"/>
              <a:buChar char="•"/>
            </a:pPr>
            <a:r>
              <a:rPr lang="es-ES" sz="950" dirty="0" smtClean="0">
                <a:solidFill>
                  <a:srgbClr val="000000"/>
                </a:solidFill>
              </a:rPr>
              <a:t>Inversión elevada en la red…</a:t>
            </a:r>
            <a:endParaRPr lang="es-ES" sz="950" dirty="0">
              <a:solidFill>
                <a:srgbClr val="000000"/>
              </a:solidFill>
            </a:endParaRPr>
          </a:p>
          <a:p>
            <a:pPr marL="88900" lvl="1" indent="-80963">
              <a:spcAft>
                <a:spcPts val="600"/>
              </a:spcAft>
              <a:buFont typeface="Arial" panose="020B0604020202020204" pitchFamily="34" charset="0"/>
              <a:buChar char="•"/>
            </a:pPr>
            <a:r>
              <a:rPr lang="es-ES" sz="950" dirty="0" smtClean="0">
                <a:solidFill>
                  <a:srgbClr val="000000"/>
                </a:solidFill>
              </a:rPr>
              <a:t>“Práctica habitual del sector…”</a:t>
            </a:r>
          </a:p>
        </p:txBody>
      </p:sp>
      <p:sp>
        <p:nvSpPr>
          <p:cNvPr id="40" name="CuadroTexto 90"/>
          <p:cNvSpPr txBox="1"/>
          <p:nvPr/>
        </p:nvSpPr>
        <p:spPr>
          <a:xfrm>
            <a:off x="6577380" y="2959466"/>
            <a:ext cx="2033219" cy="1040822"/>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1000" dirty="0" smtClean="0">
                <a:solidFill>
                  <a:srgbClr val="000000"/>
                </a:solidFill>
              </a:rPr>
              <a:t>Target </a:t>
            </a:r>
            <a:r>
              <a:rPr lang="es-ES" sz="1000" dirty="0" err="1" smtClean="0">
                <a:solidFill>
                  <a:srgbClr val="000000"/>
                </a:solidFill>
              </a:rPr>
              <a:t>market</a:t>
            </a:r>
            <a:r>
              <a:rPr lang="es-ES" sz="1000" dirty="0" smtClean="0">
                <a:solidFill>
                  <a:srgbClr val="000000"/>
                </a:solidFill>
              </a:rPr>
              <a:t> para todos los productos </a:t>
            </a:r>
          </a:p>
          <a:p>
            <a:pPr marL="88900" lvl="1" indent="-80963">
              <a:spcAft>
                <a:spcPts val="600"/>
              </a:spcAft>
              <a:buFont typeface="Arial" panose="020B0604020202020204" pitchFamily="34" charset="0"/>
              <a:buChar char="•"/>
            </a:pPr>
            <a:r>
              <a:rPr lang="es-ES" sz="1000" dirty="0" smtClean="0">
                <a:solidFill>
                  <a:srgbClr val="000000"/>
                </a:solidFill>
              </a:rPr>
              <a:t>Narrativa consistente</a:t>
            </a:r>
          </a:p>
          <a:p>
            <a:pPr marL="88900" lvl="1" indent="-80963">
              <a:spcAft>
                <a:spcPts val="600"/>
              </a:spcAft>
              <a:buFont typeface="Arial" panose="020B0604020202020204" pitchFamily="34" charset="0"/>
              <a:buChar char="•"/>
            </a:pPr>
            <a:r>
              <a:rPr lang="es-ES" sz="1000" dirty="0" smtClean="0">
                <a:solidFill>
                  <a:srgbClr val="000000"/>
                </a:solidFill>
              </a:rPr>
              <a:t>Familiaridad y simplicidad como activos</a:t>
            </a:r>
          </a:p>
          <a:p>
            <a:pPr marL="7937" lvl="1">
              <a:spcAft>
                <a:spcPts val="600"/>
              </a:spcAft>
            </a:pPr>
            <a:endParaRPr lang="es-ES" sz="1000" b="1" dirty="0" smtClean="0">
              <a:solidFill>
                <a:srgbClr val="000000"/>
              </a:solidFill>
            </a:endParaRPr>
          </a:p>
        </p:txBody>
      </p:sp>
      <p:sp>
        <p:nvSpPr>
          <p:cNvPr id="41" name="CuadroTexto 90"/>
          <p:cNvSpPr txBox="1"/>
          <p:nvPr/>
        </p:nvSpPr>
        <p:spPr>
          <a:xfrm>
            <a:off x="6585542" y="4082292"/>
            <a:ext cx="2033219" cy="964569"/>
          </a:xfrm>
          <a:prstGeom prst="rect">
            <a:avLst/>
          </a:prstGeom>
          <a:solidFill>
            <a:schemeClr val="bg1">
              <a:lumMod val="95000"/>
            </a:schemeClr>
          </a:solidFill>
        </p:spPr>
        <p:txBody>
          <a:bodyPr wrap="square" lIns="72000" tIns="36000" rIns="36000" bIns="0" rtlCol="0">
            <a:noAutofit/>
          </a:bodyPr>
          <a:lstStyle/>
          <a:p>
            <a:pPr marL="88900" lvl="1" indent="-80963">
              <a:spcAft>
                <a:spcPts val="600"/>
              </a:spcAft>
              <a:buFont typeface="Arial" panose="020B0604020202020204" pitchFamily="34" charset="0"/>
              <a:buChar char="•"/>
            </a:pPr>
            <a:r>
              <a:rPr lang="es-ES" sz="900" dirty="0" smtClean="0">
                <a:solidFill>
                  <a:srgbClr val="000000"/>
                </a:solidFill>
              </a:rPr>
              <a:t>Plan para alinear comisione con expectativas regulatorias</a:t>
            </a:r>
          </a:p>
          <a:p>
            <a:pPr marL="88900" lvl="1" indent="-80963">
              <a:spcAft>
                <a:spcPts val="600"/>
              </a:spcAft>
              <a:buFont typeface="Arial" panose="020B0604020202020204" pitchFamily="34" charset="0"/>
              <a:buChar char="•"/>
            </a:pPr>
            <a:r>
              <a:rPr lang="es-ES" sz="900" dirty="0" smtClean="0">
                <a:solidFill>
                  <a:srgbClr val="000000"/>
                </a:solidFill>
              </a:rPr>
              <a:t>Revisar acuerdos de distribución </a:t>
            </a:r>
          </a:p>
          <a:p>
            <a:pPr marL="88900" lvl="1" indent="-80963">
              <a:spcAft>
                <a:spcPts val="600"/>
              </a:spcAft>
              <a:buFont typeface="Arial" panose="020B0604020202020204" pitchFamily="34" charset="0"/>
              <a:buChar char="•"/>
            </a:pPr>
            <a:r>
              <a:rPr lang="es-ES" sz="900" dirty="0" smtClean="0">
                <a:solidFill>
                  <a:srgbClr val="000000"/>
                </a:solidFill>
              </a:rPr>
              <a:t>Evaluar la estrategia de distribución contra riesgo de conducta.</a:t>
            </a:r>
            <a:endParaRPr lang="es-ES" sz="900" b="1" dirty="0" smtClean="0">
              <a:solidFill>
                <a:srgbClr val="000000"/>
              </a:solidFill>
            </a:endParaRPr>
          </a:p>
        </p:txBody>
      </p:sp>
      <p:sp>
        <p:nvSpPr>
          <p:cNvPr id="3" name="Rectángulo 2"/>
          <p:cNvSpPr/>
          <p:nvPr/>
        </p:nvSpPr>
        <p:spPr>
          <a:xfrm>
            <a:off x="8302190" y="6482380"/>
            <a:ext cx="325730" cy="246221"/>
          </a:xfrm>
          <a:prstGeom prst="rect">
            <a:avLst/>
          </a:prstGeom>
        </p:spPr>
        <p:txBody>
          <a:bodyPr wrap="none">
            <a:spAutoFit/>
          </a:bodyPr>
          <a:lstStyle/>
          <a:p>
            <a:r>
              <a:rPr lang="es-ES" sz="1000" dirty="0" smtClean="0"/>
              <a:t>40</a:t>
            </a:r>
            <a:endParaRPr lang="es-ES" sz="1000" dirty="0"/>
          </a:p>
        </p:txBody>
      </p:sp>
      <p:sp>
        <p:nvSpPr>
          <p:cNvPr id="4" name="Marcador de pie de página 3"/>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614382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Percepción del sector ante el Riesgo de Conducta</a:t>
            </a:r>
            <a:endParaRPr lang="es-ES" dirty="0"/>
          </a:p>
        </p:txBody>
      </p:sp>
      <p:sp>
        <p:nvSpPr>
          <p:cNvPr id="3" name="Content Placeholder 2"/>
          <p:cNvSpPr>
            <a:spLocks noGrp="1"/>
          </p:cNvSpPr>
          <p:nvPr>
            <p:ph sz="quarter" idx="15"/>
          </p:nvPr>
        </p:nvSpPr>
        <p:spPr>
          <a:xfrm>
            <a:off x="1543050" y="2057400"/>
            <a:ext cx="6057900" cy="3429000"/>
          </a:xfrm>
        </p:spPr>
        <p:txBody>
          <a:bodyPr/>
          <a:lstStyle/>
          <a:p>
            <a:r>
              <a:rPr lang="es-ES" dirty="0" smtClean="0"/>
              <a:t>(Fuente: CCO </a:t>
            </a:r>
            <a:r>
              <a:rPr lang="es-ES" dirty="0" err="1" smtClean="0"/>
              <a:t>Forum</a:t>
            </a:r>
            <a:r>
              <a:rPr lang="es-ES" dirty="0" smtClean="0"/>
              <a:t>)</a:t>
            </a:r>
            <a:endParaRPr lang="es-ES" dirty="0"/>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s-E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7" name="Picture 6"/>
          <p:cNvPicPr>
            <a:picLocks noChangeAspect="1"/>
          </p:cNvPicPr>
          <p:nvPr/>
        </p:nvPicPr>
        <p:blipFill rotWithShape="1">
          <a:blip r:embed="rId2"/>
          <a:srcRect l="1882" t="5205" r="14779" b="7843"/>
          <a:stretch/>
        </p:blipFill>
        <p:spPr>
          <a:xfrm>
            <a:off x="1932317" y="2348880"/>
            <a:ext cx="5279366" cy="1526876"/>
          </a:xfrm>
          <a:prstGeom prst="rect">
            <a:avLst/>
          </a:prstGeom>
        </p:spPr>
      </p:pic>
      <p:pic>
        <p:nvPicPr>
          <p:cNvPr id="8" name="Picture 7"/>
          <p:cNvPicPr>
            <a:picLocks noChangeAspect="1"/>
          </p:cNvPicPr>
          <p:nvPr/>
        </p:nvPicPr>
        <p:blipFill rotWithShape="1">
          <a:blip r:embed="rId3"/>
          <a:srcRect l="1408" t="3656" r="3904" b="4624"/>
          <a:stretch/>
        </p:blipFill>
        <p:spPr>
          <a:xfrm>
            <a:off x="1655677" y="3834482"/>
            <a:ext cx="5505809" cy="1646255"/>
          </a:xfrm>
          <a:prstGeom prst="rect">
            <a:avLst/>
          </a:prstGeom>
        </p:spPr>
      </p:pic>
      <p:sp>
        <p:nvSpPr>
          <p:cNvPr id="4" name="Marcador de pie de página 3"/>
          <p:cNvSpPr>
            <a:spLocks noGrp="1"/>
          </p:cNvSpPr>
          <p:nvPr>
            <p:ph type="ftr" sz="quarter" idx="3"/>
          </p:nvPr>
        </p:nvSpPr>
        <p:spPr/>
        <p:txBody>
          <a:bodyPr/>
          <a:lstStyle/>
          <a:p>
            <a:endParaRPr lang="es-ES" dirty="0"/>
          </a:p>
        </p:txBody>
      </p:sp>
    </p:spTree>
    <p:extLst>
      <p:ext uri="{BB962C8B-B14F-4D97-AF65-F5344CB8AC3E}">
        <p14:creationId xmlns:p14="http://schemas.microsoft.com/office/powerpoint/2010/main" val="3641330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r>
              <a:rPr lang="es-ES" altLang="en-US" noProof="1" smtClean="0"/>
              <a:t>I. Preludio</a:t>
            </a:r>
            <a:endParaRPr lang="es-ES" altLang="en-US" dirty="0" smtClean="0"/>
          </a:p>
        </p:txBody>
      </p:sp>
      <p:sp>
        <p:nvSpPr>
          <p:cNvPr id="28675"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fld id="{7FCB13E9-91BC-40BB-A5F7-02E94CE0C72C}" type="slidenum">
              <a:rPr lang="en-GB" altLang="en-US" smtClean="0">
                <a:solidFill>
                  <a:srgbClr val="FFFFFF"/>
                </a:solidFill>
              </a:rPr>
              <a:pPr defTabSz="912728" fontAlgn="base">
                <a:spcBef>
                  <a:spcPct val="0"/>
                </a:spcBef>
                <a:spcAft>
                  <a:spcPct val="0"/>
                </a:spcAft>
              </a:pPr>
              <a:t>3</a:t>
            </a:fld>
            <a:endParaRPr lang="en-GB" altLang="en-US" dirty="0" smtClean="0">
              <a:solidFill>
                <a:srgbClr val="FFFFFF"/>
              </a:solidFill>
            </a:endParaRPr>
          </a:p>
        </p:txBody>
      </p:sp>
      <p:sp>
        <p:nvSpPr>
          <p:cNvPr id="2" name="Marcador de pie de página 1"/>
          <p:cNvSpPr>
            <a:spLocks noGrp="1"/>
          </p:cNvSpPr>
          <p:nvPr>
            <p:ph type="ftr" sz="quarter" idx="10"/>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61618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ctrTitle"/>
          </p:nvPr>
        </p:nvSpPr>
        <p:spPr>
          <a:xfrm>
            <a:off x="395536" y="-99392"/>
            <a:ext cx="8077200" cy="1066800"/>
          </a:xfrm>
        </p:spPr>
        <p:txBody>
          <a:bodyPr/>
          <a:lstStyle/>
          <a:p>
            <a:r>
              <a:rPr lang="es-ES" altLang="en-US" noProof="1" smtClean="0"/>
              <a:t/>
            </a:r>
            <a:br>
              <a:rPr lang="es-ES" altLang="en-US" noProof="1" smtClean="0"/>
            </a:br>
            <a:r>
              <a:rPr lang="es-ES" altLang="en-US" noProof="1"/>
              <a:t/>
            </a:r>
            <a:br>
              <a:rPr lang="es-ES" altLang="en-US" noProof="1"/>
            </a:br>
            <a:r>
              <a:rPr lang="es-ES" altLang="en-US" noProof="1" smtClean="0"/>
              <a:t>VI. Epílogo</a:t>
            </a:r>
            <a:endParaRPr lang="es-ES" altLang="en-US" dirty="0" smtClean="0"/>
          </a:p>
        </p:txBody>
      </p:sp>
      <p:sp>
        <p:nvSpPr>
          <p:cNvPr id="28675"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r>
              <a:rPr lang="en-GB" altLang="en-US" dirty="0" smtClean="0">
                <a:solidFill>
                  <a:srgbClr val="FFFFFF"/>
                </a:solidFill>
              </a:rPr>
              <a:t>43</a:t>
            </a:r>
          </a:p>
        </p:txBody>
      </p:sp>
      <p:sp>
        <p:nvSpPr>
          <p:cNvPr id="2" name="Marcador de pie de página 1"/>
          <p:cNvSpPr>
            <a:spLocks noGrp="1"/>
          </p:cNvSpPr>
          <p:nvPr>
            <p:ph type="ftr" sz="quarter" idx="10"/>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2222201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Cuestiones a debatir al final de la Formación</a:t>
            </a:r>
            <a:endParaRPr lang="es-ES" dirty="0"/>
          </a:p>
        </p:txBody>
      </p:sp>
      <p:sp>
        <p:nvSpPr>
          <p:cNvPr id="3" name="Marcador de contenido 2"/>
          <p:cNvSpPr>
            <a:spLocks noGrp="1"/>
          </p:cNvSpPr>
          <p:nvPr>
            <p:ph sz="quarter" idx="15"/>
          </p:nvPr>
        </p:nvSpPr>
        <p:spPr/>
        <p:txBody>
          <a:bodyPr/>
          <a:lstStyle/>
          <a:p>
            <a:pPr marL="68580" indent="-342900">
              <a:buFont typeface="Arial" panose="020B0604020202020204" pitchFamily="34" charset="0"/>
              <a:buChar char="•"/>
            </a:pPr>
            <a:r>
              <a:rPr lang="es-ES" dirty="0" smtClean="0"/>
              <a:t>No puedo vender mal un buen producto </a:t>
            </a:r>
          </a:p>
          <a:p>
            <a:pPr marL="68580" indent="-342900">
              <a:buFont typeface="Arial" panose="020B0604020202020204" pitchFamily="34" charset="0"/>
              <a:buChar char="•"/>
            </a:pPr>
            <a:r>
              <a:rPr lang="es-ES" dirty="0" smtClean="0"/>
              <a:t>Siempre lo hemos hecho así… y no ha pasado nada </a:t>
            </a:r>
          </a:p>
          <a:p>
            <a:pPr marL="68580" indent="-342900">
              <a:buFont typeface="Arial" panose="020B0604020202020204" pitchFamily="34" charset="0"/>
              <a:buChar char="•"/>
            </a:pPr>
            <a:r>
              <a:rPr lang="es-ES" dirty="0" smtClean="0"/>
              <a:t>Todo el Sector lo hace, no puede estar mal </a:t>
            </a:r>
          </a:p>
          <a:p>
            <a:pPr marL="68580" indent="-342900">
              <a:buFont typeface="Arial" panose="020B0604020202020204" pitchFamily="34" charset="0"/>
              <a:buChar char="•"/>
            </a:pPr>
            <a:r>
              <a:rPr lang="es-ES" dirty="0" smtClean="0"/>
              <a:t>Yo ya tengo al cliente en el centro de mi estrategia</a:t>
            </a:r>
          </a:p>
          <a:p>
            <a:pPr marL="68580" indent="-342900">
              <a:buFont typeface="Arial" panose="020B0604020202020204" pitchFamily="34" charset="0"/>
              <a:buChar char="•"/>
            </a:pPr>
            <a:r>
              <a:rPr lang="es-ES" dirty="0" smtClean="0"/>
              <a:t>¿Café para todos?</a:t>
            </a:r>
            <a:endParaRPr lang="es-ES" dirty="0"/>
          </a:p>
        </p:txBody>
      </p:sp>
      <p:sp>
        <p:nvSpPr>
          <p:cNvPr id="4" name="Marcador de número de diapositiva 3"/>
          <p:cNvSpPr>
            <a:spLocks noGrp="1"/>
          </p:cNvSpPr>
          <p:nvPr>
            <p:ph type="sldNum" sz="quarter" idx="4294967295"/>
          </p:nvPr>
        </p:nvSpPr>
        <p:spPr/>
        <p:txBody>
          <a:bodyPr/>
          <a:lstStyle/>
          <a:p>
            <a:fld id="{9EBD5762-3BDC-484D-9503-7EA6D5A9A8CE}" type="slidenum">
              <a:rPr lang="es-ES" smtClean="0"/>
              <a:pPr/>
              <a:t>31</a:t>
            </a:fld>
            <a:endParaRPr lang="es-ES" dirty="0"/>
          </a:p>
        </p:txBody>
      </p:sp>
      <p:sp>
        <p:nvSpPr>
          <p:cNvPr id="5" name="Marcador de pie de página 4"/>
          <p:cNvSpPr>
            <a:spLocks noGrp="1"/>
          </p:cNvSpPr>
          <p:nvPr>
            <p:ph type="ftr" sz="quarter" idx="3"/>
          </p:nvPr>
        </p:nvSpPr>
        <p:spPr/>
        <p:txBody>
          <a:bodyPr/>
          <a:lstStyle/>
          <a:p>
            <a:endParaRPr lang="es-ES" dirty="0"/>
          </a:p>
        </p:txBody>
      </p:sp>
    </p:spTree>
    <p:extLst>
      <p:ext uri="{BB962C8B-B14F-4D97-AF65-F5344CB8AC3E}">
        <p14:creationId xmlns:p14="http://schemas.microsoft.com/office/powerpoint/2010/main" val="4033274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95536" y="-99392"/>
            <a:ext cx="8077200" cy="1066800"/>
          </a:xfrm>
        </p:spPr>
        <p:txBody>
          <a:bodyPr/>
          <a:lstStyle/>
          <a:p>
            <a:r>
              <a:rPr lang="es-ES" altLang="en-US" noProof="1" smtClean="0"/>
              <a:t/>
            </a:r>
            <a:br>
              <a:rPr lang="es-ES" altLang="en-US" noProof="1" smtClean="0"/>
            </a:br>
            <a:r>
              <a:rPr lang="es-ES" altLang="en-US" noProof="1"/>
              <a:t/>
            </a:r>
            <a:br>
              <a:rPr lang="es-ES" altLang="en-US" noProof="1"/>
            </a:br>
            <a:r>
              <a:rPr lang="es-ES" altLang="en-US" noProof="1" smtClean="0"/>
              <a:t>VII. Anexo: IDD en detalle</a:t>
            </a:r>
            <a:endParaRPr lang="es-ES" altLang="en-US" dirty="0" smtClean="0"/>
          </a:p>
        </p:txBody>
      </p:sp>
      <p:sp>
        <p:nvSpPr>
          <p:cNvPr id="28675"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r>
              <a:rPr lang="en-GB" altLang="en-US" dirty="0" smtClean="0">
                <a:solidFill>
                  <a:srgbClr val="FFFFFF"/>
                </a:solidFill>
              </a:rPr>
              <a:t>43</a:t>
            </a:r>
          </a:p>
        </p:txBody>
      </p:sp>
      <p:sp>
        <p:nvSpPr>
          <p:cNvPr id="2" name="Marcador de pie de página 1"/>
          <p:cNvSpPr>
            <a:spLocks noGrp="1"/>
          </p:cNvSpPr>
          <p:nvPr>
            <p:ph type="ftr" sz="quarter" idx="4294967295"/>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3841889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CuadroTexto"/>
          <p:cNvSpPr txBox="1"/>
          <p:nvPr/>
        </p:nvSpPr>
        <p:spPr>
          <a:xfrm>
            <a:off x="6378990" y="1622823"/>
            <a:ext cx="762000" cy="304800"/>
          </a:xfrm>
          <a:prstGeom prst="rect">
            <a:avLst/>
          </a:prstGeom>
          <a:noFill/>
        </p:spPr>
        <p:txBody>
          <a:bodyPr vert="horz" wrap="square" lIns="0" tIns="0" rIns="0" bIns="0" rtlCol="0">
            <a:noAutofit/>
          </a:bodyPr>
          <a:lstStyle/>
          <a:p>
            <a:pPr indent="-274308">
              <a:spcAft>
                <a:spcPts val="900"/>
              </a:spcAft>
            </a:pPr>
            <a:r>
              <a:rPr lang="es-ES" sz="3999" b="1" i="1" dirty="0">
                <a:solidFill>
                  <a:srgbClr val="FFFFFF"/>
                </a:solidFill>
                <a:latin typeface="Georgia" pitchFamily="18" charset="0"/>
              </a:rPr>
              <a:t>3</a:t>
            </a:r>
            <a:r>
              <a:rPr lang="es-ES" sz="3999" b="1" i="1" baseline="30000" dirty="0">
                <a:solidFill>
                  <a:srgbClr val="FFFFFF"/>
                </a:solidFill>
                <a:latin typeface="Georgia" pitchFamily="18" charset="0"/>
              </a:rPr>
              <a:t>er</a:t>
            </a:r>
          </a:p>
        </p:txBody>
      </p:sp>
      <p:sp>
        <p:nvSpPr>
          <p:cNvPr id="23" name="Title 8"/>
          <p:cNvSpPr txBox="1">
            <a:spLocks/>
          </p:cNvSpPr>
          <p:nvPr/>
        </p:nvSpPr>
        <p:spPr bwMode="auto">
          <a:xfrm>
            <a:off x="533400" y="685805"/>
            <a:ext cx="8077200" cy="32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Contexto </a:t>
            </a:r>
            <a:r>
              <a:rPr lang="es-ES" dirty="0"/>
              <a:t>normativo</a:t>
            </a:r>
            <a:endParaRPr lang="es-ES" i="0" dirty="0">
              <a:solidFill>
                <a:schemeClr val="tx2"/>
              </a:solidFill>
            </a:endParaRPr>
          </a:p>
        </p:txBody>
      </p:sp>
      <p:sp>
        <p:nvSpPr>
          <p:cNvPr id="33" name="Rectángulo 32"/>
          <p:cNvSpPr/>
          <p:nvPr/>
        </p:nvSpPr>
        <p:spPr bwMode="ltGray">
          <a:xfrm>
            <a:off x="527247" y="1196752"/>
            <a:ext cx="2475030" cy="55361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FFFF"/>
                </a:solidFill>
                <a:latin typeface="Georgia" pitchFamily="18" charset="0"/>
              </a:rPr>
              <a:t>Nivel 1</a:t>
            </a:r>
          </a:p>
          <a:p>
            <a:pPr algn="ctr"/>
            <a:r>
              <a:rPr lang="es-ES" sz="1000" dirty="0">
                <a:solidFill>
                  <a:srgbClr val="FFFFFF"/>
                </a:solidFill>
                <a:latin typeface="Georgia" pitchFamily="18" charset="0"/>
              </a:rPr>
              <a:t>Actos normativos aprobados por el Parlamento y el Consejo</a:t>
            </a:r>
          </a:p>
        </p:txBody>
      </p:sp>
      <p:sp>
        <p:nvSpPr>
          <p:cNvPr id="34" name="Rectángulo 33"/>
          <p:cNvSpPr/>
          <p:nvPr/>
        </p:nvSpPr>
        <p:spPr bwMode="ltGray">
          <a:xfrm>
            <a:off x="527247" y="1818023"/>
            <a:ext cx="2475030" cy="11922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FFFF"/>
                </a:solidFill>
                <a:latin typeface="Georgia" pitchFamily="18" charset="0"/>
              </a:rPr>
              <a:t>Nivel 2</a:t>
            </a:r>
          </a:p>
          <a:p>
            <a:pPr algn="ctr"/>
            <a:r>
              <a:rPr lang="es-ES" sz="1050" dirty="0">
                <a:solidFill>
                  <a:srgbClr val="FFFFFF"/>
                </a:solidFill>
                <a:latin typeface="Georgia" pitchFamily="18" charset="0"/>
              </a:rPr>
              <a:t>Actos delegados dictados por la Comisión en desarrollo de los </a:t>
            </a:r>
            <a:r>
              <a:rPr lang="es-ES" sz="1050" dirty="0" smtClean="0">
                <a:solidFill>
                  <a:srgbClr val="FFFFFF"/>
                </a:solidFill>
                <a:latin typeface="Georgia" pitchFamily="18" charset="0"/>
              </a:rPr>
              <a:t>anteriores</a:t>
            </a:r>
            <a:endParaRPr lang="es-ES" sz="1050" dirty="0">
              <a:solidFill>
                <a:srgbClr val="FFFFFF"/>
              </a:solidFill>
              <a:latin typeface="Georgia" pitchFamily="18" charset="0"/>
            </a:endParaRPr>
          </a:p>
        </p:txBody>
      </p:sp>
      <p:sp>
        <p:nvSpPr>
          <p:cNvPr id="35" name="Rectángulo 34"/>
          <p:cNvSpPr/>
          <p:nvPr/>
        </p:nvSpPr>
        <p:spPr bwMode="ltGray">
          <a:xfrm>
            <a:off x="527247" y="3086596"/>
            <a:ext cx="2475030" cy="638550"/>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latin typeface="Georgia" pitchFamily="18" charset="0"/>
              </a:rPr>
              <a:t>Nivel 3</a:t>
            </a:r>
          </a:p>
          <a:p>
            <a:pPr algn="ctr"/>
            <a:r>
              <a:rPr lang="es-ES" sz="1050" dirty="0">
                <a:solidFill>
                  <a:schemeClr val="bg1"/>
                </a:solidFill>
                <a:latin typeface="Georgia" pitchFamily="18" charset="0"/>
              </a:rPr>
              <a:t>Guías </a:t>
            </a:r>
            <a:r>
              <a:rPr lang="es-ES" sz="1050" dirty="0" smtClean="0">
                <a:solidFill>
                  <a:schemeClr val="bg1"/>
                </a:solidFill>
                <a:latin typeface="Georgia" pitchFamily="18" charset="0"/>
              </a:rPr>
              <a:t>EIOPA</a:t>
            </a:r>
            <a:endParaRPr lang="es-ES" sz="1050" dirty="0">
              <a:solidFill>
                <a:schemeClr val="bg1"/>
              </a:solidFill>
              <a:latin typeface="Georgia" pitchFamily="18" charset="0"/>
            </a:endParaRPr>
          </a:p>
        </p:txBody>
      </p:sp>
      <p:sp>
        <p:nvSpPr>
          <p:cNvPr id="36" name="Rectángulo 35"/>
          <p:cNvSpPr/>
          <p:nvPr/>
        </p:nvSpPr>
        <p:spPr bwMode="ltGray">
          <a:xfrm>
            <a:off x="527247" y="3802311"/>
            <a:ext cx="2475030" cy="329653"/>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bg1"/>
                </a:solidFill>
                <a:latin typeface="Georgia" pitchFamily="18" charset="0"/>
              </a:rPr>
              <a:t>Q&amp;A</a:t>
            </a:r>
            <a:endParaRPr lang="es-ES" sz="1050" dirty="0">
              <a:solidFill>
                <a:schemeClr val="bg1"/>
              </a:solidFill>
              <a:latin typeface="Georgia" pitchFamily="18" charset="0"/>
            </a:endParaRPr>
          </a:p>
        </p:txBody>
      </p:sp>
      <p:sp>
        <p:nvSpPr>
          <p:cNvPr id="37" name="Rectángulo 36"/>
          <p:cNvSpPr/>
          <p:nvPr/>
        </p:nvSpPr>
        <p:spPr bwMode="ltGray">
          <a:xfrm>
            <a:off x="3074703" y="1203521"/>
            <a:ext cx="4665647" cy="553616"/>
          </a:xfrm>
          <a:prstGeom prst="rect">
            <a:avLst/>
          </a:prstGeom>
          <a:pattFill prst="pct5">
            <a:fgClr>
              <a:schemeClr val="tx2">
                <a:lumMod val="40000"/>
                <a:lumOff val="60000"/>
              </a:schemeClr>
            </a:fgClr>
            <a:bgClr>
              <a:schemeClr val="bg1"/>
            </a:bgClr>
          </a:patt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2" indent="-171442">
              <a:buFont typeface="Arial" panose="020B0604020202020204" pitchFamily="34" charset="0"/>
              <a:buChar char="•"/>
            </a:pPr>
            <a:r>
              <a:rPr lang="es-ES" sz="1100" dirty="0">
                <a:solidFill>
                  <a:srgbClr val="DC6900"/>
                </a:solidFill>
                <a:latin typeface="Georgia" pitchFamily="18" charset="0"/>
              </a:rPr>
              <a:t>Directiva UE </a:t>
            </a:r>
            <a:r>
              <a:rPr lang="es-ES" sz="1100" dirty="0" smtClean="0">
                <a:solidFill>
                  <a:srgbClr val="DC6900"/>
                </a:solidFill>
                <a:latin typeface="Georgia" pitchFamily="18" charset="0"/>
              </a:rPr>
              <a:t>2016/97, de 20 de enero, </a:t>
            </a:r>
            <a:r>
              <a:rPr lang="es-ES" sz="1100" dirty="0">
                <a:solidFill>
                  <a:srgbClr val="DC6900"/>
                </a:solidFill>
                <a:latin typeface="Georgia" pitchFamily="18" charset="0"/>
              </a:rPr>
              <a:t>del Parlamento Europeo y del Consejo </a:t>
            </a:r>
            <a:r>
              <a:rPr lang="es-ES" sz="1100" dirty="0" smtClean="0">
                <a:solidFill>
                  <a:srgbClr val="DC6900"/>
                </a:solidFill>
                <a:latin typeface="Georgia" pitchFamily="18" charset="0"/>
              </a:rPr>
              <a:t>sobre la distribución de seguros.</a:t>
            </a:r>
            <a:endParaRPr lang="es-ES" sz="1100" dirty="0">
              <a:solidFill>
                <a:srgbClr val="DC6900"/>
              </a:solidFill>
              <a:latin typeface="Georgia" pitchFamily="18" charset="0"/>
            </a:endParaRPr>
          </a:p>
        </p:txBody>
      </p:sp>
      <p:sp>
        <p:nvSpPr>
          <p:cNvPr id="38" name="Rectángulo 37"/>
          <p:cNvSpPr/>
          <p:nvPr/>
        </p:nvSpPr>
        <p:spPr bwMode="ltGray">
          <a:xfrm>
            <a:off x="3074701" y="1826598"/>
            <a:ext cx="4667385" cy="1178012"/>
          </a:xfrm>
          <a:prstGeom prst="rect">
            <a:avLst/>
          </a:prstGeom>
          <a:pattFill prst="pct5">
            <a:fgClr>
              <a:schemeClr val="tx2">
                <a:lumMod val="40000"/>
                <a:lumOff val="60000"/>
              </a:schemeClr>
            </a:fgClr>
            <a:bgClr>
              <a:schemeClr val="bg1"/>
            </a:bgClr>
          </a:patt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2" lvl="0" indent="-171442">
              <a:buFont typeface="Arial" panose="020B0604020202020204" pitchFamily="34" charset="0"/>
              <a:buChar char="•"/>
            </a:pPr>
            <a:r>
              <a:rPr lang="en-US" sz="1100" i="1" dirty="0" smtClean="0">
                <a:solidFill>
                  <a:srgbClr val="DC6900"/>
                </a:solidFill>
                <a:latin typeface="Georgia" pitchFamily="18" charset="0"/>
              </a:rPr>
              <a:t>Reglamento </a:t>
            </a:r>
            <a:r>
              <a:rPr lang="en-US" sz="1100" i="1" dirty="0" err="1" smtClean="0">
                <a:solidFill>
                  <a:srgbClr val="DC6900"/>
                </a:solidFill>
                <a:latin typeface="Georgia" pitchFamily="18" charset="0"/>
              </a:rPr>
              <a:t>Delegado</a:t>
            </a:r>
            <a:r>
              <a:rPr lang="en-US" sz="1100" i="1" dirty="0" smtClean="0">
                <a:solidFill>
                  <a:srgbClr val="DC6900"/>
                </a:solidFill>
                <a:latin typeface="Georgia" pitchFamily="18" charset="0"/>
              </a:rPr>
              <a:t> de la </a:t>
            </a:r>
            <a:r>
              <a:rPr lang="en-US" sz="1100" i="1" dirty="0" err="1" smtClean="0">
                <a:solidFill>
                  <a:srgbClr val="DC6900"/>
                </a:solidFill>
                <a:latin typeface="Georgia" pitchFamily="18" charset="0"/>
              </a:rPr>
              <a:t>Comisión</a:t>
            </a:r>
            <a:r>
              <a:rPr lang="en-US" sz="1100" i="1" dirty="0" smtClean="0">
                <a:solidFill>
                  <a:srgbClr val="DC6900"/>
                </a:solidFill>
                <a:latin typeface="Georgia" pitchFamily="18" charset="0"/>
              </a:rPr>
              <a:t> (</a:t>
            </a:r>
            <a:r>
              <a:rPr lang="en-US" sz="1100" i="1" dirty="0">
                <a:solidFill>
                  <a:srgbClr val="DC6900"/>
                </a:solidFill>
                <a:latin typeface="Georgia" pitchFamily="18" charset="0"/>
              </a:rPr>
              <a:t>EU) </a:t>
            </a:r>
            <a:r>
              <a:rPr lang="en-US" sz="1100" i="1" dirty="0" smtClean="0">
                <a:solidFill>
                  <a:srgbClr val="DC6900"/>
                </a:solidFill>
                <a:latin typeface="Georgia" pitchFamily="18" charset="0"/>
              </a:rPr>
              <a:t>2017/2358, 21 </a:t>
            </a:r>
            <a:r>
              <a:rPr lang="en-US" sz="1100" i="1" dirty="0" err="1" smtClean="0">
                <a:solidFill>
                  <a:srgbClr val="DC6900"/>
                </a:solidFill>
                <a:latin typeface="Georgia" pitchFamily="18" charset="0"/>
              </a:rPr>
              <a:t>septiembre</a:t>
            </a:r>
            <a:r>
              <a:rPr lang="en-US" sz="1100" i="1" dirty="0" smtClean="0">
                <a:solidFill>
                  <a:srgbClr val="DC6900"/>
                </a:solidFill>
                <a:latin typeface="Georgia" pitchFamily="18" charset="0"/>
              </a:rPr>
              <a:t> 2017 (POG)</a:t>
            </a:r>
          </a:p>
          <a:p>
            <a:pPr marL="171442" lvl="0" indent="-171442">
              <a:buFont typeface="Arial" panose="020B0604020202020204" pitchFamily="34" charset="0"/>
              <a:buChar char="•"/>
            </a:pPr>
            <a:r>
              <a:rPr lang="en-US" sz="1100" i="1" dirty="0">
                <a:solidFill>
                  <a:srgbClr val="DC6900"/>
                </a:solidFill>
                <a:latin typeface="Georgia" pitchFamily="18" charset="0"/>
              </a:rPr>
              <a:t>Reglamento </a:t>
            </a:r>
            <a:r>
              <a:rPr lang="en-US" sz="1100" i="1" dirty="0" err="1">
                <a:solidFill>
                  <a:srgbClr val="DC6900"/>
                </a:solidFill>
                <a:latin typeface="Georgia" pitchFamily="18" charset="0"/>
              </a:rPr>
              <a:t>Delegado</a:t>
            </a:r>
            <a:r>
              <a:rPr lang="en-US" sz="1100" i="1" dirty="0">
                <a:solidFill>
                  <a:srgbClr val="DC6900"/>
                </a:solidFill>
                <a:latin typeface="Georgia" pitchFamily="18" charset="0"/>
              </a:rPr>
              <a:t> de la </a:t>
            </a:r>
            <a:r>
              <a:rPr lang="en-US" sz="1100" i="1" dirty="0" err="1">
                <a:solidFill>
                  <a:srgbClr val="DC6900"/>
                </a:solidFill>
                <a:latin typeface="Georgia" pitchFamily="18" charset="0"/>
              </a:rPr>
              <a:t>Comisión</a:t>
            </a:r>
            <a:r>
              <a:rPr lang="en-US" sz="1100" i="1" dirty="0" smtClean="0">
                <a:solidFill>
                  <a:srgbClr val="DC6900"/>
                </a:solidFill>
                <a:latin typeface="Georgia" pitchFamily="18" charset="0"/>
              </a:rPr>
              <a:t>(EU</a:t>
            </a:r>
            <a:r>
              <a:rPr lang="en-US" sz="1100" i="1" dirty="0">
                <a:solidFill>
                  <a:srgbClr val="DC6900"/>
                </a:solidFill>
                <a:latin typeface="Georgia" pitchFamily="18" charset="0"/>
              </a:rPr>
              <a:t>) </a:t>
            </a:r>
            <a:r>
              <a:rPr lang="en-US" sz="1100" i="1" dirty="0" smtClean="0">
                <a:solidFill>
                  <a:srgbClr val="DC6900"/>
                </a:solidFill>
                <a:latin typeface="Georgia" pitchFamily="18" charset="0"/>
              </a:rPr>
              <a:t>2017/2359, 21 </a:t>
            </a:r>
            <a:r>
              <a:rPr lang="en-US" sz="1100" i="1" dirty="0" err="1" smtClean="0">
                <a:solidFill>
                  <a:srgbClr val="DC6900"/>
                </a:solidFill>
                <a:latin typeface="Georgia" pitchFamily="18" charset="0"/>
              </a:rPr>
              <a:t>septiembre</a:t>
            </a:r>
            <a:r>
              <a:rPr lang="en-US" sz="1100" i="1" dirty="0" smtClean="0">
                <a:solidFill>
                  <a:srgbClr val="DC6900"/>
                </a:solidFill>
                <a:latin typeface="Georgia" pitchFamily="18" charset="0"/>
              </a:rPr>
              <a:t>  2017 (</a:t>
            </a:r>
            <a:r>
              <a:rPr lang="en-US" sz="1100" i="1" dirty="0" err="1" smtClean="0">
                <a:solidFill>
                  <a:srgbClr val="DC6900"/>
                </a:solidFill>
                <a:latin typeface="Georgia" pitchFamily="18" charset="0"/>
              </a:rPr>
              <a:t>información</a:t>
            </a:r>
            <a:r>
              <a:rPr lang="en-US" sz="1100" i="1" dirty="0" smtClean="0">
                <a:solidFill>
                  <a:srgbClr val="DC6900"/>
                </a:solidFill>
                <a:latin typeface="Georgia" pitchFamily="18" charset="0"/>
              </a:rPr>
              <a:t> y </a:t>
            </a:r>
            <a:r>
              <a:rPr lang="en-US" sz="1100" i="1" dirty="0" err="1" smtClean="0">
                <a:solidFill>
                  <a:srgbClr val="DC6900"/>
                </a:solidFill>
                <a:latin typeface="Georgia" pitchFamily="18" charset="0"/>
              </a:rPr>
              <a:t>Conducta</a:t>
            </a:r>
            <a:r>
              <a:rPr lang="en-US" sz="1100" i="1" dirty="0" smtClean="0">
                <a:solidFill>
                  <a:srgbClr val="DC6900"/>
                </a:solidFill>
                <a:latin typeface="Georgia" pitchFamily="18" charset="0"/>
              </a:rPr>
              <a:t> para IBIPS)</a:t>
            </a:r>
          </a:p>
          <a:p>
            <a:pPr marL="171442" lvl="0" indent="-171442">
              <a:buFont typeface="Arial" panose="020B0604020202020204" pitchFamily="34" charset="0"/>
              <a:buChar char="•"/>
            </a:pPr>
            <a:r>
              <a:rPr lang="es-ES" sz="1100" i="1" dirty="0" smtClean="0">
                <a:solidFill>
                  <a:srgbClr val="DC6900"/>
                </a:solidFill>
                <a:latin typeface="Georgia" pitchFamily="18" charset="0"/>
              </a:rPr>
              <a:t>Reglamento de Ejecución  </a:t>
            </a:r>
            <a:r>
              <a:rPr lang="es-ES" sz="1100" i="1" dirty="0">
                <a:solidFill>
                  <a:srgbClr val="DC6900"/>
                </a:solidFill>
                <a:latin typeface="Georgia" pitchFamily="18" charset="0"/>
              </a:rPr>
              <a:t>(UE) 2017/1469 </a:t>
            </a:r>
            <a:r>
              <a:rPr lang="es-ES" sz="1100" i="1" dirty="0" smtClean="0">
                <a:solidFill>
                  <a:srgbClr val="DC6900"/>
                </a:solidFill>
                <a:latin typeface="Georgia" pitchFamily="18" charset="0"/>
              </a:rPr>
              <a:t>de la Comisión de </a:t>
            </a:r>
            <a:r>
              <a:rPr lang="es-ES" sz="1100" i="1" dirty="0">
                <a:solidFill>
                  <a:srgbClr val="DC6900"/>
                </a:solidFill>
                <a:latin typeface="Georgia" pitchFamily="18" charset="0"/>
              </a:rPr>
              <a:t>11 de agosto de </a:t>
            </a:r>
            <a:r>
              <a:rPr lang="es-ES" sz="1100" i="1" dirty="0" smtClean="0">
                <a:solidFill>
                  <a:srgbClr val="DC6900"/>
                </a:solidFill>
                <a:latin typeface="Georgia" pitchFamily="18" charset="0"/>
              </a:rPr>
              <a:t>2017 (formato normalizado IPID)</a:t>
            </a:r>
            <a:endParaRPr lang="en-US" sz="1100" i="1" dirty="0" smtClean="0">
              <a:solidFill>
                <a:srgbClr val="DC6900"/>
              </a:solidFill>
              <a:latin typeface="Georgia" pitchFamily="18" charset="0"/>
            </a:endParaRPr>
          </a:p>
          <a:p>
            <a:pPr marL="171442" lvl="0" indent="-171442">
              <a:buFont typeface="Arial" panose="020B0604020202020204" pitchFamily="34" charset="0"/>
              <a:buChar char="•"/>
            </a:pPr>
            <a:endParaRPr lang="en-US" sz="1100" i="1" dirty="0">
              <a:solidFill>
                <a:srgbClr val="DC6900"/>
              </a:solidFill>
              <a:latin typeface="Georgia" pitchFamily="18" charset="0"/>
            </a:endParaRPr>
          </a:p>
        </p:txBody>
      </p:sp>
      <p:sp>
        <p:nvSpPr>
          <p:cNvPr id="40" name="Rectángulo 39"/>
          <p:cNvSpPr/>
          <p:nvPr/>
        </p:nvSpPr>
        <p:spPr bwMode="ltGray">
          <a:xfrm>
            <a:off x="3074704" y="3071979"/>
            <a:ext cx="4665646" cy="653168"/>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2" indent="-171442">
              <a:buFont typeface="Arial" panose="020B0604020202020204" pitchFamily="34" charset="0"/>
              <a:buChar char="•"/>
            </a:pPr>
            <a:r>
              <a:rPr lang="es-ES" sz="1100" dirty="0" smtClean="0">
                <a:solidFill>
                  <a:srgbClr val="DC6900"/>
                </a:solidFill>
                <a:latin typeface="Georgia" pitchFamily="18" charset="0"/>
              </a:rPr>
              <a:t>Directrices preparatorias relativas a POG para las empresas y distribuidores de seguros.</a:t>
            </a:r>
          </a:p>
          <a:p>
            <a:pPr marL="171442" indent="-171442">
              <a:buFont typeface="Arial" panose="020B0604020202020204" pitchFamily="34" charset="0"/>
              <a:buChar char="•"/>
            </a:pPr>
            <a:r>
              <a:rPr lang="es-ES" sz="1100" dirty="0" smtClean="0">
                <a:solidFill>
                  <a:srgbClr val="DC6900"/>
                </a:solidFill>
                <a:latin typeface="Georgia" pitchFamily="18" charset="0"/>
              </a:rPr>
              <a:t>Guía sobre productos de inversión basados en seguros complejos, en fase de consulta, de 2 de febrero de 2017.</a:t>
            </a:r>
            <a:endParaRPr lang="es-ES" sz="1100" dirty="0">
              <a:solidFill>
                <a:srgbClr val="DC6900"/>
              </a:solidFill>
              <a:latin typeface="Georgia" pitchFamily="18" charset="0"/>
            </a:endParaRPr>
          </a:p>
        </p:txBody>
      </p:sp>
      <p:cxnSp>
        <p:nvCxnSpPr>
          <p:cNvPr id="42" name="Conector recto 41"/>
          <p:cNvCxnSpPr/>
          <p:nvPr/>
        </p:nvCxnSpPr>
        <p:spPr>
          <a:xfrm>
            <a:off x="534639" y="4203972"/>
            <a:ext cx="8009967" cy="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bwMode="ltGray">
          <a:xfrm>
            <a:off x="3074700" y="3802311"/>
            <a:ext cx="4662906" cy="329653"/>
          </a:xfrm>
          <a:prstGeom prst="rect">
            <a:avLst/>
          </a:prstGeom>
          <a:solidFill>
            <a:schemeClr val="bg1"/>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i="1" dirty="0" smtClean="0">
                <a:solidFill>
                  <a:srgbClr val="DC6900"/>
                </a:solidFill>
                <a:latin typeface="Georgia" pitchFamily="18" charset="0"/>
              </a:rPr>
              <a:t>Pendiente </a:t>
            </a:r>
            <a:r>
              <a:rPr lang="es-ES" sz="1100" i="1" dirty="0">
                <a:solidFill>
                  <a:srgbClr val="DC6900"/>
                </a:solidFill>
                <a:latin typeface="Georgia" pitchFamily="18" charset="0"/>
              </a:rPr>
              <a:t>de </a:t>
            </a:r>
            <a:r>
              <a:rPr lang="es-ES" sz="1100" i="1" dirty="0" smtClean="0">
                <a:solidFill>
                  <a:srgbClr val="DC6900"/>
                </a:solidFill>
                <a:latin typeface="Georgia" pitchFamily="18" charset="0"/>
              </a:rPr>
              <a:t>publicación.</a:t>
            </a:r>
            <a:endParaRPr lang="es-ES" sz="1100" i="1" dirty="0">
              <a:solidFill>
                <a:srgbClr val="DC6900"/>
              </a:solidFill>
              <a:latin typeface="Georgia" pitchFamily="18" charset="0"/>
            </a:endParaRPr>
          </a:p>
        </p:txBody>
      </p:sp>
      <p:sp>
        <p:nvSpPr>
          <p:cNvPr id="19" name="Rectángulo 18"/>
          <p:cNvSpPr/>
          <p:nvPr/>
        </p:nvSpPr>
        <p:spPr bwMode="ltGray">
          <a:xfrm>
            <a:off x="534639" y="4298840"/>
            <a:ext cx="2475030" cy="55361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FFFF"/>
                </a:solidFill>
                <a:latin typeface="Georgia" pitchFamily="18" charset="0"/>
              </a:rPr>
              <a:t>Nivel 1</a:t>
            </a:r>
          </a:p>
          <a:p>
            <a:pPr algn="ctr"/>
            <a:r>
              <a:rPr lang="es-ES" sz="1000" dirty="0" smtClean="0">
                <a:solidFill>
                  <a:srgbClr val="FFFFFF"/>
                </a:solidFill>
                <a:latin typeface="Georgia" pitchFamily="18" charset="0"/>
              </a:rPr>
              <a:t>Leyes</a:t>
            </a:r>
            <a:endParaRPr lang="es-ES" sz="1000" dirty="0">
              <a:solidFill>
                <a:srgbClr val="FFFFFF"/>
              </a:solidFill>
              <a:latin typeface="Georgia" pitchFamily="18" charset="0"/>
            </a:endParaRPr>
          </a:p>
        </p:txBody>
      </p:sp>
      <p:sp>
        <p:nvSpPr>
          <p:cNvPr id="20" name="Rectángulo 19"/>
          <p:cNvSpPr/>
          <p:nvPr/>
        </p:nvSpPr>
        <p:spPr bwMode="ltGray">
          <a:xfrm>
            <a:off x="534639" y="4924052"/>
            <a:ext cx="2475030" cy="320132"/>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FFFF"/>
                </a:solidFill>
                <a:latin typeface="Georgia" pitchFamily="18" charset="0"/>
              </a:rPr>
              <a:t>Nivel </a:t>
            </a:r>
            <a:r>
              <a:rPr lang="es-ES" sz="1200" b="1" dirty="0" smtClean="0">
                <a:solidFill>
                  <a:srgbClr val="FFFFFF"/>
                </a:solidFill>
                <a:latin typeface="Georgia" pitchFamily="18" charset="0"/>
              </a:rPr>
              <a:t>2</a:t>
            </a:r>
          </a:p>
          <a:p>
            <a:pPr algn="ctr"/>
            <a:r>
              <a:rPr lang="es-ES" sz="1000" dirty="0" smtClean="0">
                <a:solidFill>
                  <a:srgbClr val="FFFFFF"/>
                </a:solidFill>
                <a:latin typeface="Georgia" pitchFamily="18" charset="0"/>
              </a:rPr>
              <a:t>Reglamentos</a:t>
            </a:r>
            <a:endParaRPr lang="es-ES" sz="1000" dirty="0">
              <a:solidFill>
                <a:srgbClr val="FFFFFF"/>
              </a:solidFill>
              <a:latin typeface="Georgia" pitchFamily="18" charset="0"/>
            </a:endParaRPr>
          </a:p>
        </p:txBody>
      </p:sp>
      <p:sp>
        <p:nvSpPr>
          <p:cNvPr id="21" name="Rectángulo 20"/>
          <p:cNvSpPr/>
          <p:nvPr/>
        </p:nvSpPr>
        <p:spPr bwMode="ltGray">
          <a:xfrm>
            <a:off x="534639" y="5321349"/>
            <a:ext cx="2475030" cy="322783"/>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bg1"/>
                </a:solidFill>
                <a:latin typeface="Georgia" pitchFamily="18" charset="0"/>
              </a:rPr>
              <a:t>Guías y Q&amp;A</a:t>
            </a:r>
            <a:endParaRPr lang="es-ES" sz="1050" dirty="0">
              <a:solidFill>
                <a:schemeClr val="bg1"/>
              </a:solidFill>
              <a:latin typeface="Georgia" pitchFamily="18" charset="0"/>
            </a:endParaRPr>
          </a:p>
        </p:txBody>
      </p:sp>
      <p:sp>
        <p:nvSpPr>
          <p:cNvPr id="22" name="Rectángulo 21"/>
          <p:cNvSpPr/>
          <p:nvPr/>
        </p:nvSpPr>
        <p:spPr bwMode="ltGray">
          <a:xfrm>
            <a:off x="3074702" y="4298840"/>
            <a:ext cx="4665649" cy="553616"/>
          </a:xfrm>
          <a:prstGeom prst="rect">
            <a:avLst/>
          </a:prstGeom>
          <a:pattFill prst="pct5">
            <a:fgClr>
              <a:schemeClr val="tx2">
                <a:lumMod val="40000"/>
                <a:lumOff val="60000"/>
              </a:schemeClr>
            </a:fgClr>
            <a:bgClr>
              <a:schemeClr val="bg1"/>
            </a:bgClr>
          </a:patt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2" indent="-171442">
              <a:buFont typeface="Arial" panose="020B0604020202020204" pitchFamily="34" charset="0"/>
              <a:buChar char="•"/>
            </a:pPr>
            <a:r>
              <a:rPr lang="es-ES" sz="1100" dirty="0" smtClean="0">
                <a:solidFill>
                  <a:schemeClr val="accent1"/>
                </a:solidFill>
                <a:latin typeface="Georgia" pitchFamily="18" charset="0"/>
              </a:rPr>
              <a:t>Proyecto de Ley de distribución de seguros y reaseguros privados </a:t>
            </a:r>
            <a:r>
              <a:rPr lang="es-ES" sz="1100" dirty="0">
                <a:solidFill>
                  <a:schemeClr val="accent1"/>
                </a:solidFill>
                <a:latin typeface="Georgia" pitchFamily="18" charset="0"/>
              </a:rPr>
              <a:t> </a:t>
            </a:r>
            <a:r>
              <a:rPr lang="es-ES" sz="1100" dirty="0" smtClean="0">
                <a:solidFill>
                  <a:schemeClr val="accent1"/>
                </a:solidFill>
                <a:latin typeface="Georgia" pitchFamily="18" charset="0"/>
              </a:rPr>
              <a:t>(21 Mayo 2018)</a:t>
            </a:r>
            <a:endParaRPr lang="es-ES" sz="1100" dirty="0">
              <a:solidFill>
                <a:schemeClr val="accent6"/>
              </a:solidFill>
              <a:latin typeface="Georgia" pitchFamily="18" charset="0"/>
            </a:endParaRPr>
          </a:p>
        </p:txBody>
      </p:sp>
      <p:sp>
        <p:nvSpPr>
          <p:cNvPr id="24" name="Rectángulo 23"/>
          <p:cNvSpPr/>
          <p:nvPr/>
        </p:nvSpPr>
        <p:spPr bwMode="ltGray">
          <a:xfrm>
            <a:off x="3074701" y="4924053"/>
            <a:ext cx="4665649" cy="320132"/>
          </a:xfrm>
          <a:prstGeom prst="rect">
            <a:avLst/>
          </a:prstGeom>
          <a:pattFill prst="pct5">
            <a:fgClr>
              <a:schemeClr val="tx2">
                <a:lumMod val="40000"/>
                <a:lumOff val="60000"/>
              </a:schemeClr>
            </a:fgClr>
            <a:bgClr>
              <a:schemeClr val="bg1"/>
            </a:bgClr>
          </a:patt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i="1">
                <a:solidFill>
                  <a:srgbClr val="DC6900"/>
                </a:solidFill>
                <a:latin typeface="Georgia" pitchFamily="18" charset="0"/>
              </a:rPr>
              <a:t>Pendiente de publicación.</a:t>
            </a:r>
            <a:endParaRPr lang="es-ES" sz="1100" i="1" dirty="0">
              <a:solidFill>
                <a:srgbClr val="DC6900"/>
              </a:solidFill>
              <a:latin typeface="Georgia" pitchFamily="18" charset="0"/>
            </a:endParaRPr>
          </a:p>
        </p:txBody>
      </p:sp>
      <p:sp>
        <p:nvSpPr>
          <p:cNvPr id="25" name="Rectángulo 24"/>
          <p:cNvSpPr/>
          <p:nvPr/>
        </p:nvSpPr>
        <p:spPr bwMode="ltGray">
          <a:xfrm>
            <a:off x="3074702" y="5321349"/>
            <a:ext cx="4665648" cy="322783"/>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i="1">
                <a:solidFill>
                  <a:srgbClr val="DC6900"/>
                </a:solidFill>
                <a:latin typeface="Georgia" pitchFamily="18" charset="0"/>
              </a:rPr>
              <a:t>Pendiente de publicación.</a:t>
            </a:r>
            <a:endParaRPr lang="es-ES" sz="1100" i="1" dirty="0">
              <a:solidFill>
                <a:srgbClr val="DC6900"/>
              </a:solidFill>
              <a:latin typeface="Georgia" pitchFamily="18" charset="0"/>
            </a:endParaRPr>
          </a:p>
        </p:txBody>
      </p:sp>
      <p:sp>
        <p:nvSpPr>
          <p:cNvPr id="26" name="Rectángulo 25"/>
          <p:cNvSpPr/>
          <p:nvPr/>
        </p:nvSpPr>
        <p:spPr bwMode="ltGray">
          <a:xfrm rot="5400000">
            <a:off x="6702660" y="2299476"/>
            <a:ext cx="2935210" cy="729766"/>
          </a:xfrm>
          <a:prstGeom prst="rect">
            <a:avLst/>
          </a:prstGeom>
          <a:solidFill>
            <a:schemeClr val="accent1">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2" indent="-171442">
              <a:buFont typeface="Arial" panose="020B0604020202020204" pitchFamily="34" charset="0"/>
              <a:buChar char="•"/>
            </a:pPr>
            <a:endParaRPr lang="es-ES" sz="1100" dirty="0">
              <a:solidFill>
                <a:srgbClr val="DC6900"/>
              </a:solidFill>
              <a:latin typeface="Georgia" pitchFamily="18" charset="0"/>
            </a:endParaRPr>
          </a:p>
        </p:txBody>
      </p:sp>
      <p:sp>
        <p:nvSpPr>
          <p:cNvPr id="28" name="Rectángulo 27"/>
          <p:cNvSpPr/>
          <p:nvPr/>
        </p:nvSpPr>
        <p:spPr bwMode="ltGray">
          <a:xfrm rot="5400000">
            <a:off x="7507077" y="4606603"/>
            <a:ext cx="1345292" cy="729766"/>
          </a:xfrm>
          <a:prstGeom prst="rect">
            <a:avLst/>
          </a:prstGeom>
          <a:solidFill>
            <a:schemeClr val="accent1">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2" indent="-171442">
              <a:buFont typeface="Arial" panose="020B0604020202020204" pitchFamily="34" charset="0"/>
              <a:buChar char="•"/>
            </a:pPr>
            <a:endParaRPr lang="es-ES" sz="1100" dirty="0">
              <a:solidFill>
                <a:srgbClr val="DC6900"/>
              </a:solidFill>
              <a:latin typeface="Georgia" pitchFamily="18" charset="0"/>
            </a:endParaRPr>
          </a:p>
        </p:txBody>
      </p:sp>
      <p:sp>
        <p:nvSpPr>
          <p:cNvPr id="2" name="CuadroTexto 1"/>
          <p:cNvSpPr txBox="1"/>
          <p:nvPr/>
        </p:nvSpPr>
        <p:spPr>
          <a:xfrm>
            <a:off x="7710152" y="1556246"/>
            <a:ext cx="576063" cy="2112136"/>
          </a:xfrm>
          <a:prstGeom prst="rect">
            <a:avLst/>
          </a:prstGeom>
          <a:noFill/>
        </p:spPr>
        <p:txBody>
          <a:bodyPr vert="vert" wrap="square" lIns="0" tIns="0" rIns="0" bIns="0" rtlCol="0">
            <a:noAutofit/>
          </a:bodyPr>
          <a:lstStyle/>
          <a:p>
            <a:pPr indent="-274320" algn="ctr">
              <a:spcAft>
                <a:spcPts val="900"/>
              </a:spcAft>
            </a:pPr>
            <a:r>
              <a:rPr lang="es-ES" sz="1400" dirty="0" smtClean="0">
                <a:latin typeface="Georgia" pitchFamily="18" charset="0"/>
              </a:rPr>
              <a:t>Ámbito comunitario</a:t>
            </a:r>
          </a:p>
        </p:txBody>
      </p:sp>
      <p:sp>
        <p:nvSpPr>
          <p:cNvPr id="29" name="CuadroTexto 28"/>
          <p:cNvSpPr txBox="1"/>
          <p:nvPr/>
        </p:nvSpPr>
        <p:spPr>
          <a:xfrm>
            <a:off x="7737606" y="3573016"/>
            <a:ext cx="576063" cy="2878066"/>
          </a:xfrm>
          <a:prstGeom prst="rect">
            <a:avLst/>
          </a:prstGeom>
          <a:noFill/>
        </p:spPr>
        <p:txBody>
          <a:bodyPr vert="vert" wrap="square" lIns="0" tIns="0" rIns="0" bIns="0" rtlCol="0">
            <a:noAutofit/>
          </a:bodyPr>
          <a:lstStyle/>
          <a:p>
            <a:pPr indent="-274320" algn="ctr">
              <a:spcAft>
                <a:spcPts val="900"/>
              </a:spcAft>
            </a:pPr>
            <a:r>
              <a:rPr lang="es-ES" sz="1400" dirty="0" smtClean="0">
                <a:latin typeface="Georgia" pitchFamily="18" charset="0"/>
              </a:rPr>
              <a:t>Ámbito nacional</a:t>
            </a:r>
          </a:p>
        </p:txBody>
      </p:sp>
      <p:sp>
        <p:nvSpPr>
          <p:cNvPr id="31" name="Slide Number Placeholder 6"/>
          <p:cNvSpPr txBox="1">
            <a:spLocks/>
          </p:cNvSpPr>
          <p:nvPr/>
        </p:nvSpPr>
        <p:spPr bwMode="auto">
          <a:xfrm>
            <a:off x="7236305" y="6453345"/>
            <a:ext cx="1523759" cy="134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686" fontAlgn="base">
              <a:spcBef>
                <a:spcPct val="0"/>
              </a:spcBef>
              <a:spcAft>
                <a:spcPct val="0"/>
              </a:spcAft>
            </a:pPr>
            <a:r>
              <a:rPr lang="en-GB" altLang="en-US" sz="1000" dirty="0" smtClean="0">
                <a:solidFill>
                  <a:prstClr val="black"/>
                </a:solidFill>
                <a:latin typeface="Arial" panose="020B0604020202020204" pitchFamily="34" charset="0"/>
                <a:cs typeface="Arial" panose="020B0604020202020204" pitchFamily="34" charset="0"/>
              </a:rPr>
              <a:t>15</a:t>
            </a:r>
            <a:endParaRPr lang="en-GB" altLang="en-US" sz="1000" dirty="0">
              <a:solidFill>
                <a:prstClr val="black"/>
              </a:solidFill>
              <a:latin typeface="Arial" panose="020B0604020202020204" pitchFamily="34" charset="0"/>
              <a:cs typeface="Arial" panose="020B0604020202020204" pitchFamily="34" charset="0"/>
            </a:endParaRPr>
          </a:p>
        </p:txBody>
      </p:sp>
      <p:sp>
        <p:nvSpPr>
          <p:cNvPr id="30" name="Rectangle 4"/>
          <p:cNvSpPr>
            <a:spLocks noChangeArrowheads="1"/>
          </p:cNvSpPr>
          <p:nvPr/>
        </p:nvSpPr>
        <p:spPr bwMode="auto">
          <a:xfrm>
            <a:off x="1218514" y="5974518"/>
            <a:ext cx="6072697" cy="599362"/>
          </a:xfrm>
          <a:prstGeom prst="rect">
            <a:avLst/>
          </a:prstGeom>
          <a:solidFill>
            <a:schemeClr val="bg2">
              <a:lumMod val="65000"/>
            </a:schemeClr>
          </a:solidFill>
          <a:ln w="12700">
            <a:solidFill>
              <a:schemeClr val="bg2"/>
            </a:solidFill>
            <a:miter lim="800000"/>
            <a:headEnd/>
            <a:tailEnd/>
          </a:ln>
        </p:spPr>
        <p:txBody>
          <a:bodyPr wrap="none" lIns="82927" tIns="41463" rIns="82927" bIns="41463" anchor="ctr"/>
          <a:lstStyle/>
          <a:p>
            <a:pPr>
              <a:defRPr/>
            </a:pPr>
            <a:endParaRPr lang="en-US" sz="1700" dirty="0">
              <a:solidFill>
                <a:srgbClr val="000000"/>
              </a:solidFill>
            </a:endParaRPr>
          </a:p>
        </p:txBody>
      </p:sp>
      <p:sp>
        <p:nvSpPr>
          <p:cNvPr id="32" name="Rectangle 15"/>
          <p:cNvSpPr>
            <a:spLocks noChangeArrowheads="1"/>
          </p:cNvSpPr>
          <p:nvPr/>
        </p:nvSpPr>
        <p:spPr bwMode="auto">
          <a:xfrm>
            <a:off x="1490949" y="5985115"/>
            <a:ext cx="5339311" cy="263149"/>
          </a:xfrm>
          <a:prstGeom prst="rect">
            <a:avLst/>
          </a:prstGeom>
          <a:noFill/>
          <a:ln w="9525">
            <a:noFill/>
            <a:miter lim="800000"/>
            <a:headEnd/>
            <a:tailEnd/>
          </a:ln>
        </p:spPr>
        <p:txBody>
          <a:bodyPr wrap="square" lIns="0" tIns="0" rIns="0" bIns="0" anchor="ctr">
            <a:spAutoFit/>
          </a:bodyPr>
          <a:lstStyle/>
          <a:p>
            <a:pPr algn="ctr" defTabSz="658317">
              <a:lnSpc>
                <a:spcPct val="95000"/>
              </a:lnSpc>
              <a:defRPr/>
            </a:pPr>
            <a:r>
              <a:rPr lang="es-ES" b="1" dirty="0">
                <a:solidFill>
                  <a:srgbClr val="FFFFFF"/>
                </a:solidFill>
                <a:latin typeface="Georgia"/>
              </a:rPr>
              <a:t>E</a:t>
            </a:r>
            <a:r>
              <a:rPr lang="es-ES" b="1" dirty="0" smtClean="0">
                <a:solidFill>
                  <a:srgbClr val="FFFFFF"/>
                </a:solidFill>
                <a:latin typeface="Georgia"/>
              </a:rPr>
              <a:t>xigibles a partir de Octubre de 2018</a:t>
            </a:r>
            <a:endParaRPr lang="es-ES" b="1" dirty="0">
              <a:solidFill>
                <a:srgbClr val="FFFFFF"/>
              </a:solidFill>
              <a:latin typeface="Georgia"/>
            </a:endParaRP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33</a:t>
            </a:fld>
            <a:endParaRPr lang="en-GB" dirty="0">
              <a:solidFill>
                <a:srgbClr val="000000"/>
              </a:solidFill>
            </a:endParaRPr>
          </a:p>
        </p:txBody>
      </p:sp>
    </p:spTree>
    <p:extLst>
      <p:ext uri="{BB962C8B-B14F-4D97-AF65-F5344CB8AC3E}">
        <p14:creationId xmlns:p14="http://schemas.microsoft.com/office/powerpoint/2010/main" val="762455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entágono 19"/>
          <p:cNvSpPr/>
          <p:nvPr/>
        </p:nvSpPr>
        <p:spPr bwMode="ltGray">
          <a:xfrm>
            <a:off x="395536" y="1156422"/>
            <a:ext cx="4677260" cy="400370"/>
          </a:xfrm>
          <a:prstGeom prst="homePlat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TODOS los productos de seguro</a:t>
            </a:r>
            <a:endParaRPr lang="es-ES" sz="1400" dirty="0">
              <a:solidFill>
                <a:srgbClr val="FFFFFF"/>
              </a:solidFill>
              <a:latin typeface="Georgia" pitchFamily="18" charset="0"/>
            </a:endParaRPr>
          </a:p>
        </p:txBody>
      </p:sp>
      <p:sp>
        <p:nvSpPr>
          <p:cNvPr id="2" name="Título 1"/>
          <p:cNvSpPr>
            <a:spLocks noGrp="1"/>
          </p:cNvSpPr>
          <p:nvPr>
            <p:ph type="title"/>
          </p:nvPr>
        </p:nvSpPr>
        <p:spPr>
          <a:xfrm>
            <a:off x="490926" y="615547"/>
            <a:ext cx="8077200" cy="360806"/>
          </a:xfrm>
        </p:spPr>
        <p:txBody>
          <a:bodyPr/>
          <a:lstStyle/>
          <a:p>
            <a:r>
              <a:rPr lang="es-ES" dirty="0" smtClean="0"/>
              <a:t>Comercialización Vs Asesoramiento (1/2)</a:t>
            </a:r>
            <a:br>
              <a:rPr lang="es-ES" dirty="0" smtClean="0"/>
            </a:br>
            <a:endParaRPr lang="es-ES" dirty="0"/>
          </a:p>
        </p:txBody>
      </p:sp>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34</a:t>
            </a:fld>
            <a:endParaRPr lang="en-GB" dirty="0">
              <a:solidFill>
                <a:srgbClr val="000000"/>
              </a:solidFill>
            </a:endParaRPr>
          </a:p>
        </p:txBody>
      </p:sp>
      <p:sp>
        <p:nvSpPr>
          <p:cNvPr id="7" name="CuadroTexto 6"/>
          <p:cNvSpPr txBox="1"/>
          <p:nvPr/>
        </p:nvSpPr>
        <p:spPr>
          <a:xfrm>
            <a:off x="533401" y="2055050"/>
            <a:ext cx="3606551" cy="1426044"/>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8" name="CuadroTexto 7"/>
          <p:cNvSpPr txBox="1"/>
          <p:nvPr/>
        </p:nvSpPr>
        <p:spPr>
          <a:xfrm>
            <a:off x="4572001" y="2055050"/>
            <a:ext cx="3606551" cy="1426044"/>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9" name="CuadroTexto 8"/>
          <p:cNvSpPr txBox="1"/>
          <p:nvPr/>
        </p:nvSpPr>
        <p:spPr>
          <a:xfrm>
            <a:off x="4609308" y="2055050"/>
            <a:ext cx="3491081" cy="936104"/>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Especificación de </a:t>
            </a:r>
            <a:r>
              <a:rPr lang="es-ES" sz="1100" b="1" dirty="0" smtClean="0">
                <a:solidFill>
                  <a:srgbClr val="000000"/>
                </a:solidFill>
                <a:latin typeface="Georgia" pitchFamily="18" charset="0"/>
              </a:rPr>
              <a:t>exigencias y necesidades </a:t>
            </a:r>
            <a:r>
              <a:rPr lang="es-ES" sz="1100" dirty="0" smtClean="0">
                <a:solidFill>
                  <a:srgbClr val="000000"/>
                </a:solidFill>
                <a:latin typeface="Georgia" pitchFamily="18" charset="0"/>
              </a:rPr>
              <a:t>del cliente.</a:t>
            </a:r>
          </a:p>
          <a:p>
            <a:pPr lvl="1" indent="-274320">
              <a:spcAft>
                <a:spcPts val="900"/>
              </a:spcAft>
              <a:buFont typeface="Wingdings" panose="05000000000000000000" pitchFamily="2" charset="2"/>
              <a:buChar char="v"/>
            </a:pPr>
            <a:r>
              <a:rPr lang="es-ES" sz="1100" b="1" dirty="0" smtClean="0">
                <a:solidFill>
                  <a:srgbClr val="000000"/>
                </a:solidFill>
                <a:latin typeface="Georgia" pitchFamily="18" charset="0"/>
              </a:rPr>
              <a:t>Recomendación personalizada </a:t>
            </a:r>
            <a:r>
              <a:rPr lang="es-ES" sz="1100" dirty="0" smtClean="0">
                <a:solidFill>
                  <a:srgbClr val="000000"/>
                </a:solidFill>
                <a:latin typeface="Georgia" pitchFamily="18" charset="0"/>
              </a:rPr>
              <a:t>en la que se explique por qué un producto concreto satisfará mejor las exigencias y necesidades del cliente.</a:t>
            </a:r>
          </a:p>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Información sobre si presta </a:t>
            </a:r>
            <a:r>
              <a:rPr lang="es-ES" sz="1100" b="1" dirty="0" smtClean="0">
                <a:solidFill>
                  <a:srgbClr val="000000"/>
                </a:solidFill>
                <a:latin typeface="Georgia" pitchFamily="18" charset="0"/>
              </a:rPr>
              <a:t>asesoramiento objetivo y personal.</a:t>
            </a:r>
          </a:p>
        </p:txBody>
      </p:sp>
      <p:sp>
        <p:nvSpPr>
          <p:cNvPr id="10" name="CuadroTexto 9"/>
          <p:cNvSpPr txBox="1"/>
          <p:nvPr/>
        </p:nvSpPr>
        <p:spPr>
          <a:xfrm>
            <a:off x="611560" y="2251594"/>
            <a:ext cx="3240360" cy="936104"/>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Especificación de </a:t>
            </a:r>
            <a:r>
              <a:rPr lang="es-ES" sz="1100" b="1" dirty="0" smtClean="0">
                <a:solidFill>
                  <a:srgbClr val="000000"/>
                </a:solidFill>
                <a:latin typeface="Georgia" pitchFamily="18" charset="0"/>
              </a:rPr>
              <a:t>exigencias y necesidades </a:t>
            </a:r>
            <a:r>
              <a:rPr lang="es-ES" sz="1100" dirty="0" smtClean="0">
                <a:solidFill>
                  <a:srgbClr val="000000"/>
                </a:solidFill>
                <a:latin typeface="Georgia" pitchFamily="18" charset="0"/>
              </a:rPr>
              <a:t>del cliente (basándose en informaciones obtenidas del cliente).</a:t>
            </a:r>
          </a:p>
        </p:txBody>
      </p:sp>
      <p:sp>
        <p:nvSpPr>
          <p:cNvPr id="11" name="CuadroTexto 10"/>
          <p:cNvSpPr txBox="1"/>
          <p:nvPr/>
        </p:nvSpPr>
        <p:spPr>
          <a:xfrm>
            <a:off x="533399" y="5013176"/>
            <a:ext cx="3606552" cy="1368152"/>
          </a:xfrm>
          <a:prstGeom prst="rect">
            <a:avLst/>
          </a:prstGeom>
          <a:noFill/>
          <a:ln>
            <a:solidFill>
              <a:schemeClr val="accent3"/>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12" name="CuadroTexto 11"/>
          <p:cNvSpPr txBox="1"/>
          <p:nvPr/>
        </p:nvSpPr>
        <p:spPr>
          <a:xfrm>
            <a:off x="4587604" y="5000916"/>
            <a:ext cx="3606552" cy="1380412"/>
          </a:xfrm>
          <a:prstGeom prst="rect">
            <a:avLst/>
          </a:prstGeom>
          <a:noFill/>
          <a:ln>
            <a:solidFill>
              <a:schemeClr val="accent3"/>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13" name="CuadroTexto 12"/>
          <p:cNvSpPr txBox="1"/>
          <p:nvPr/>
        </p:nvSpPr>
        <p:spPr>
          <a:xfrm>
            <a:off x="587310" y="5193196"/>
            <a:ext cx="3480633" cy="936104"/>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Evaluación de los conocimientos y experiencia del cliente en el ámbito de inversión propio del tipo de producto o servicio (</a:t>
            </a:r>
            <a:r>
              <a:rPr lang="es-ES" sz="1100" b="1" dirty="0" smtClean="0">
                <a:solidFill>
                  <a:srgbClr val="000000"/>
                </a:solidFill>
                <a:latin typeface="Georgia" pitchFamily="18" charset="0"/>
              </a:rPr>
              <a:t>test de conveniencia</a:t>
            </a:r>
            <a:r>
              <a:rPr lang="es-ES" sz="1100" dirty="0" smtClean="0">
                <a:solidFill>
                  <a:srgbClr val="000000"/>
                </a:solidFill>
                <a:latin typeface="Georgia" pitchFamily="18" charset="0"/>
              </a:rPr>
              <a:t>).</a:t>
            </a:r>
          </a:p>
          <a:p>
            <a:pPr marL="182826" lvl="1">
              <a:spcAft>
                <a:spcPts val="900"/>
              </a:spcAft>
            </a:pPr>
            <a:r>
              <a:rPr lang="es-ES" sz="800" dirty="0" smtClean="0">
                <a:solidFill>
                  <a:srgbClr val="FF0000"/>
                </a:solidFill>
                <a:latin typeface="Georgia" pitchFamily="18" charset="0"/>
              </a:rPr>
              <a:t>Excepción:</a:t>
            </a:r>
            <a:r>
              <a:rPr lang="es-ES" sz="800" dirty="0" smtClean="0">
                <a:solidFill>
                  <a:srgbClr val="000000"/>
                </a:solidFill>
                <a:latin typeface="Georgia" pitchFamily="18" charset="0"/>
              </a:rPr>
              <a:t> (i) supuestos en los que no es necesaria la evaluación de la conveniencia, (ii) venta aún cuando un producto sea no conveniente o no se obtenga la información del cliente.</a:t>
            </a:r>
          </a:p>
        </p:txBody>
      </p:sp>
      <p:sp>
        <p:nvSpPr>
          <p:cNvPr id="14" name="CuadroTexto 13"/>
          <p:cNvSpPr txBox="1"/>
          <p:nvPr/>
        </p:nvSpPr>
        <p:spPr>
          <a:xfrm>
            <a:off x="4609309" y="5013176"/>
            <a:ext cx="3491081" cy="936104"/>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Evaluación de los conocimientos y experiencia del cliente, su situación financiera y objetivos de inversión (</a:t>
            </a:r>
            <a:r>
              <a:rPr lang="es-ES" sz="1100" b="1" dirty="0" smtClean="0">
                <a:solidFill>
                  <a:srgbClr val="000000"/>
                </a:solidFill>
                <a:latin typeface="Georgia" pitchFamily="18" charset="0"/>
              </a:rPr>
              <a:t>test de idoneidad</a:t>
            </a:r>
            <a:r>
              <a:rPr lang="es-ES" sz="1100" dirty="0" smtClean="0">
                <a:solidFill>
                  <a:srgbClr val="000000"/>
                </a:solidFill>
                <a:latin typeface="Georgia" pitchFamily="18" charset="0"/>
              </a:rPr>
              <a:t>).</a:t>
            </a:r>
          </a:p>
          <a:p>
            <a:pPr lvl="1" indent="-274320">
              <a:spcAft>
                <a:spcPts val="900"/>
              </a:spcAft>
              <a:buFont typeface="Wingdings" panose="05000000000000000000" pitchFamily="2" charset="2"/>
              <a:buChar char="v"/>
            </a:pPr>
            <a:r>
              <a:rPr lang="es-ES" sz="1100" b="1" dirty="0" smtClean="0">
                <a:solidFill>
                  <a:srgbClr val="000000"/>
                </a:solidFill>
                <a:latin typeface="Georgia" pitchFamily="18" charset="0"/>
              </a:rPr>
              <a:t>Declaración sobre la idoneidad </a:t>
            </a:r>
            <a:r>
              <a:rPr lang="es-ES" sz="1100" dirty="0" smtClean="0">
                <a:solidFill>
                  <a:srgbClr val="000000"/>
                </a:solidFill>
                <a:latin typeface="Georgia" pitchFamily="18" charset="0"/>
              </a:rPr>
              <a:t>que especifique el asesoramiento proporcionado y la manera en que éste se adapta a las preferencias, objetivos y otras características del cliente.</a:t>
            </a:r>
          </a:p>
        </p:txBody>
      </p:sp>
      <p:sp>
        <p:nvSpPr>
          <p:cNvPr id="16" name="CuadroTexto 15"/>
          <p:cNvSpPr txBox="1"/>
          <p:nvPr/>
        </p:nvSpPr>
        <p:spPr>
          <a:xfrm>
            <a:off x="533399" y="1722386"/>
            <a:ext cx="3606551" cy="336654"/>
          </a:xfrm>
          <a:prstGeom prst="rect">
            <a:avLst/>
          </a:prstGeom>
          <a:solidFill>
            <a:schemeClr val="accent3"/>
          </a:solidFill>
          <a:ln>
            <a:solidFill>
              <a:schemeClr val="accent3"/>
            </a:solidFill>
          </a:ln>
        </p:spPr>
        <p:txBody>
          <a:bodyPr wrap="square" lIns="0" tIns="0" rIns="0" bIns="0" rtlCol="0" anchor="ctr">
            <a:noAutofit/>
          </a:bodyPr>
          <a:lstStyle/>
          <a:p>
            <a:pPr indent="-274320" algn="ctr">
              <a:spcAft>
                <a:spcPts val="900"/>
              </a:spcAft>
            </a:pPr>
            <a:r>
              <a:rPr lang="es-ES" sz="1200" b="1" dirty="0" smtClean="0">
                <a:solidFill>
                  <a:srgbClr val="FFFFFF"/>
                </a:solidFill>
                <a:latin typeface="Georgia" pitchFamily="18" charset="0"/>
              </a:rPr>
              <a:t>Venta sin asesoramiento</a:t>
            </a:r>
          </a:p>
        </p:txBody>
      </p:sp>
      <p:sp>
        <p:nvSpPr>
          <p:cNvPr id="17" name="CuadroTexto 16"/>
          <p:cNvSpPr txBox="1"/>
          <p:nvPr/>
        </p:nvSpPr>
        <p:spPr>
          <a:xfrm>
            <a:off x="4573907" y="1699004"/>
            <a:ext cx="3606551" cy="349916"/>
          </a:xfrm>
          <a:prstGeom prst="rect">
            <a:avLst/>
          </a:prstGeom>
          <a:solidFill>
            <a:schemeClr val="accent3"/>
          </a:solidFill>
          <a:ln>
            <a:solidFill>
              <a:schemeClr val="accent3"/>
            </a:solidFill>
          </a:ln>
        </p:spPr>
        <p:txBody>
          <a:bodyPr wrap="square" lIns="0" tIns="0" rIns="0" bIns="0" rtlCol="0" anchor="ctr">
            <a:noAutofit/>
          </a:bodyPr>
          <a:lstStyle/>
          <a:p>
            <a:pPr indent="-274320" algn="ctr">
              <a:spcAft>
                <a:spcPts val="900"/>
              </a:spcAft>
            </a:pPr>
            <a:r>
              <a:rPr lang="es-ES" sz="1200" b="1" dirty="0" smtClean="0">
                <a:solidFill>
                  <a:srgbClr val="FFFFFF"/>
                </a:solidFill>
                <a:latin typeface="Georgia" pitchFamily="18" charset="0"/>
              </a:rPr>
              <a:t>Venta con asesoramiento</a:t>
            </a:r>
          </a:p>
        </p:txBody>
      </p:sp>
      <p:sp>
        <p:nvSpPr>
          <p:cNvPr id="18" name="CuadroTexto 17"/>
          <p:cNvSpPr txBox="1"/>
          <p:nvPr/>
        </p:nvSpPr>
        <p:spPr>
          <a:xfrm>
            <a:off x="533399" y="4653136"/>
            <a:ext cx="3606551" cy="346778"/>
          </a:xfrm>
          <a:prstGeom prst="rect">
            <a:avLst/>
          </a:prstGeom>
          <a:solidFill>
            <a:schemeClr val="accent3"/>
          </a:solidFill>
          <a:ln>
            <a:solidFill>
              <a:srgbClr val="6E3500"/>
            </a:solidFill>
          </a:ln>
        </p:spPr>
        <p:txBody>
          <a:bodyPr wrap="square" lIns="0" tIns="0" rIns="0" bIns="0" rtlCol="0" anchor="ctr">
            <a:noAutofit/>
          </a:bodyPr>
          <a:lstStyle/>
          <a:p>
            <a:pPr indent="-274320" algn="ctr">
              <a:spcAft>
                <a:spcPts val="900"/>
              </a:spcAft>
            </a:pPr>
            <a:r>
              <a:rPr lang="es-ES" sz="1200" b="1" dirty="0" smtClean="0">
                <a:solidFill>
                  <a:srgbClr val="FFFFFF"/>
                </a:solidFill>
                <a:latin typeface="Georgia" pitchFamily="18" charset="0"/>
              </a:rPr>
              <a:t>Venta sin asesoramiento</a:t>
            </a:r>
          </a:p>
        </p:txBody>
      </p:sp>
      <p:sp>
        <p:nvSpPr>
          <p:cNvPr id="19" name="CuadroTexto 18"/>
          <p:cNvSpPr txBox="1"/>
          <p:nvPr/>
        </p:nvSpPr>
        <p:spPr>
          <a:xfrm>
            <a:off x="4587605" y="4660268"/>
            <a:ext cx="3606551" cy="346778"/>
          </a:xfrm>
          <a:prstGeom prst="rect">
            <a:avLst/>
          </a:prstGeom>
          <a:solidFill>
            <a:schemeClr val="accent3"/>
          </a:solidFill>
          <a:ln>
            <a:solidFill>
              <a:srgbClr val="6E3500"/>
            </a:solidFill>
          </a:ln>
        </p:spPr>
        <p:txBody>
          <a:bodyPr wrap="square" lIns="0" tIns="0" rIns="0" bIns="0" rtlCol="0" anchor="ctr">
            <a:noAutofit/>
          </a:bodyPr>
          <a:lstStyle/>
          <a:p>
            <a:pPr indent="-274320" algn="ctr">
              <a:spcAft>
                <a:spcPts val="900"/>
              </a:spcAft>
            </a:pPr>
            <a:r>
              <a:rPr lang="es-ES" sz="1200" b="1" dirty="0" smtClean="0">
                <a:solidFill>
                  <a:srgbClr val="FFFFFF"/>
                </a:solidFill>
                <a:latin typeface="Georgia" pitchFamily="18" charset="0"/>
              </a:rPr>
              <a:t>Venta con asesoramiento</a:t>
            </a:r>
          </a:p>
        </p:txBody>
      </p:sp>
      <p:sp>
        <p:nvSpPr>
          <p:cNvPr id="21" name="Pentágono 20"/>
          <p:cNvSpPr/>
          <p:nvPr/>
        </p:nvSpPr>
        <p:spPr bwMode="ltGray">
          <a:xfrm>
            <a:off x="467544" y="4170858"/>
            <a:ext cx="4681887" cy="372766"/>
          </a:xfrm>
          <a:prstGeom prst="homePlate">
            <a:avLst/>
          </a:prstGeom>
          <a:solidFill>
            <a:schemeClr val="accent5">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Productos de inversión basados en seguros</a:t>
            </a:r>
          </a:p>
        </p:txBody>
      </p:sp>
      <p:sp>
        <p:nvSpPr>
          <p:cNvPr id="23" name="CuadroTexto 22"/>
          <p:cNvSpPr txBox="1"/>
          <p:nvPr/>
        </p:nvSpPr>
        <p:spPr>
          <a:xfrm>
            <a:off x="5652120" y="4197287"/>
            <a:ext cx="2376264" cy="256058"/>
          </a:xfrm>
          <a:prstGeom prst="rect">
            <a:avLst/>
          </a:prstGeom>
          <a:noFill/>
        </p:spPr>
        <p:txBody>
          <a:bodyPr wrap="square" lIns="0" tIns="0" rIns="0" bIns="0" rtlCol="0">
            <a:noAutofit/>
          </a:bodyPr>
          <a:lstStyle/>
          <a:p>
            <a:pPr indent="-274320">
              <a:spcAft>
                <a:spcPts val="900"/>
              </a:spcAft>
            </a:pPr>
            <a:r>
              <a:rPr lang="es-ES" sz="2000" dirty="0" smtClean="0">
                <a:solidFill>
                  <a:schemeClr val="accent5">
                    <a:lumMod val="60000"/>
                    <a:lumOff val="40000"/>
                  </a:schemeClr>
                </a:solidFill>
                <a:latin typeface="Georgia" pitchFamily="18" charset="0"/>
              </a:rPr>
              <a:t>Clientes minoristas</a:t>
            </a:r>
          </a:p>
        </p:txBody>
      </p:sp>
      <p:sp>
        <p:nvSpPr>
          <p:cNvPr id="3" name="CuadroTexto 2"/>
          <p:cNvSpPr txBox="1"/>
          <p:nvPr/>
        </p:nvSpPr>
        <p:spPr>
          <a:xfrm>
            <a:off x="533398" y="3688016"/>
            <a:ext cx="7645153" cy="189445"/>
          </a:xfrm>
          <a:prstGeom prst="rect">
            <a:avLst/>
          </a:prstGeom>
          <a:noFill/>
        </p:spPr>
        <p:txBody>
          <a:bodyPr wrap="square" lIns="0" tIns="0" rIns="0" bIns="0" rtlCol="0">
            <a:noAutofit/>
          </a:bodyPr>
          <a:lstStyle/>
          <a:p>
            <a:pPr indent="-274320">
              <a:spcAft>
                <a:spcPts val="900"/>
              </a:spcAft>
            </a:pPr>
            <a:r>
              <a:rPr lang="es-ES" sz="1200" b="1" i="1" dirty="0" smtClean="0">
                <a:solidFill>
                  <a:schemeClr val="accent5">
                    <a:lumMod val="75000"/>
                  </a:schemeClr>
                </a:solidFill>
                <a:latin typeface="Georgia" pitchFamily="18" charset="0"/>
              </a:rPr>
              <a:t>Los Estados miembros pueden exigir que el asesoramiento sea obligatorio para la venta de cualquier tipo de producto de seguro o para determinados tipos de producto de seguro.</a:t>
            </a:r>
          </a:p>
        </p:txBody>
      </p:sp>
      <p:sp>
        <p:nvSpPr>
          <p:cNvPr id="5" name="Marcador de pie de página 4"/>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2067465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14040"/>
          <a:stretch/>
        </p:blipFill>
        <p:spPr>
          <a:xfrm>
            <a:off x="6228184" y="3284984"/>
            <a:ext cx="2943283" cy="3573016"/>
          </a:xfrm>
          <a:prstGeom prst="rect">
            <a:avLst/>
          </a:prstGeom>
        </p:spPr>
      </p:pic>
      <p:sp>
        <p:nvSpPr>
          <p:cNvPr id="12" name="Rectángulo 11"/>
          <p:cNvSpPr/>
          <p:nvPr/>
        </p:nvSpPr>
        <p:spPr bwMode="ltGray">
          <a:xfrm>
            <a:off x="533400" y="1476870"/>
            <a:ext cx="8077200" cy="731530"/>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s-ES" sz="2000" b="1" i="1" dirty="0" smtClean="0">
                <a:solidFill>
                  <a:srgbClr val="FFFFFF"/>
                </a:solidFill>
                <a:latin typeface="Georgia"/>
                <a:ea typeface="+mj-ea"/>
                <a:cs typeface="+mj-cs"/>
              </a:rPr>
              <a:t>Reglamento Delegado (UE)</a:t>
            </a:r>
            <a:endParaRPr lang="es-ES" sz="1600" dirty="0">
              <a:solidFill>
                <a:srgbClr val="FFFFFF"/>
              </a:solidFill>
              <a:latin typeface="Georgia"/>
            </a:endParaRPr>
          </a:p>
        </p:txBody>
      </p:sp>
      <p:sp>
        <p:nvSpPr>
          <p:cNvPr id="4" name="Marcador de número de diapositiva 3"/>
          <p:cNvSpPr>
            <a:spLocks noGrp="1"/>
          </p:cNvSpPr>
          <p:nvPr>
            <p:ph type="sldNum" sz="quarter" idx="4294967295"/>
          </p:nvPr>
        </p:nvSpPr>
        <p:spPr>
          <a:xfrm>
            <a:off x="7086600" y="6477000"/>
            <a:ext cx="1527048" cy="152400"/>
          </a:xfrm>
          <a:prstGeom prst="rect">
            <a:avLst/>
          </a:prstGeom>
        </p:spPr>
        <p:txBody>
          <a:bodyPr/>
          <a:lstStyle/>
          <a:p>
            <a:fld id="{016C0488-217C-405E-84A7-2C6B75A710C1}" type="slidenum">
              <a:rPr lang="en-US" smtClean="0">
                <a:solidFill>
                  <a:srgbClr val="000000"/>
                </a:solidFill>
              </a:rPr>
              <a:pPr/>
              <a:t>35</a:t>
            </a:fld>
            <a:endParaRPr lang="en-US" dirty="0">
              <a:solidFill>
                <a:srgbClr val="000000"/>
              </a:solidFill>
            </a:endParaRPr>
          </a:p>
        </p:txBody>
      </p:sp>
      <p:sp>
        <p:nvSpPr>
          <p:cNvPr id="7" name="Rectángulo 6"/>
          <p:cNvSpPr/>
          <p:nvPr/>
        </p:nvSpPr>
        <p:spPr bwMode="ltGray">
          <a:xfrm>
            <a:off x="511532" y="2243522"/>
            <a:ext cx="7069778" cy="4385877"/>
          </a:xfrm>
          <a:prstGeom prst="rect">
            <a:avLst/>
          </a:prstGeom>
          <a:solidFill>
            <a:schemeClr val="bg2"/>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00"/>
              </a:spcBef>
              <a:buFont typeface="Wingdings" panose="05000000000000000000" pitchFamily="2" charset="2"/>
              <a:buChar char="§"/>
            </a:pPr>
            <a:r>
              <a:rPr lang="es-ES" sz="1200" dirty="0" smtClean="0">
                <a:solidFill>
                  <a:srgbClr val="000000"/>
                </a:solidFill>
                <a:latin typeface="Georgia"/>
              </a:rPr>
              <a:t>El intermediario de seguros o la entidad aseguradora deberán determinar el alcance de la información que recabarán de los clientes.</a:t>
            </a:r>
          </a:p>
          <a:p>
            <a:pPr marL="285750" indent="-285750">
              <a:spcBef>
                <a:spcPts val="300"/>
              </a:spcBef>
              <a:buFont typeface="Wingdings" panose="05000000000000000000" pitchFamily="2" charset="2"/>
              <a:buChar char="§"/>
            </a:pPr>
            <a:r>
              <a:rPr lang="es-ES" sz="1200" b="1" dirty="0" smtClean="0">
                <a:solidFill>
                  <a:srgbClr val="DC6900">
                    <a:lumMod val="75000"/>
                  </a:srgbClr>
                </a:solidFill>
                <a:latin typeface="Georgia"/>
              </a:rPr>
              <a:t>Cuando se proporciona asesoramiento, </a:t>
            </a:r>
          </a:p>
          <a:p>
            <a:pPr marL="742950" lvl="1" indent="-285750">
              <a:spcBef>
                <a:spcPts val="300"/>
              </a:spcBef>
              <a:buFont typeface="Wingdings" panose="05000000000000000000" pitchFamily="2" charset="2"/>
              <a:buChar char="§"/>
            </a:pPr>
            <a:r>
              <a:rPr lang="es-ES" sz="1200" b="1" dirty="0" smtClean="0">
                <a:solidFill>
                  <a:srgbClr val="000000"/>
                </a:solidFill>
                <a:latin typeface="Georgia"/>
              </a:rPr>
              <a:t>Evaluación de la idoneidad:</a:t>
            </a:r>
          </a:p>
          <a:p>
            <a:pPr marL="1200150" lvl="2" indent="-285750">
              <a:spcBef>
                <a:spcPts val="300"/>
              </a:spcBef>
              <a:buFont typeface="Arial" panose="020B0604020202020204" pitchFamily="34" charset="0"/>
              <a:buChar char="•"/>
            </a:pPr>
            <a:r>
              <a:rPr lang="es-ES" sz="1200" dirty="0" smtClean="0">
                <a:solidFill>
                  <a:srgbClr val="000000"/>
                </a:solidFill>
                <a:latin typeface="Georgia"/>
              </a:rPr>
              <a:t>Todos los productos: exigencias y necesidades del cliente.</a:t>
            </a:r>
          </a:p>
          <a:p>
            <a:pPr marL="1200150" lvl="2" indent="-285750">
              <a:spcBef>
                <a:spcPts val="300"/>
              </a:spcBef>
              <a:buFont typeface="Arial" panose="020B0604020202020204" pitchFamily="34" charset="0"/>
              <a:buChar char="•"/>
            </a:pPr>
            <a:r>
              <a:rPr lang="es-ES" sz="1200" dirty="0" smtClean="0">
                <a:solidFill>
                  <a:srgbClr val="000000"/>
                </a:solidFill>
                <a:latin typeface="Georgia"/>
              </a:rPr>
              <a:t>Adicionalmente, en el caso de IBIPs: conocimientos y experiencia, objetivos de inversión (incluyendo la tolerancia al riesgo) y situación financiera (incluyendo la capacidad para asumir pérdidas).</a:t>
            </a:r>
          </a:p>
          <a:p>
            <a:pPr marL="742950" lvl="1" indent="-285750">
              <a:spcBef>
                <a:spcPts val="300"/>
              </a:spcBef>
              <a:buFont typeface="Wingdings" panose="05000000000000000000" pitchFamily="2" charset="2"/>
              <a:buChar char="§"/>
            </a:pPr>
            <a:r>
              <a:rPr lang="es-ES" sz="1200" b="1" dirty="0" smtClean="0">
                <a:solidFill>
                  <a:srgbClr val="000000"/>
                </a:solidFill>
                <a:latin typeface="Georgia"/>
              </a:rPr>
              <a:t>Declaración de idoneidad: </a:t>
            </a:r>
            <a:r>
              <a:rPr lang="es-ES" sz="1200" dirty="0" smtClean="0">
                <a:solidFill>
                  <a:srgbClr val="000000"/>
                </a:solidFill>
                <a:latin typeface="Georgia"/>
              </a:rPr>
              <a:t>explicación de los motivos por los que la recomendación es idónea para el cliente, incluida la forma en que responde a sus objetivos y circunstancias.</a:t>
            </a:r>
          </a:p>
          <a:p>
            <a:pPr marL="742950" lvl="1" indent="-285750">
              <a:spcBef>
                <a:spcPts val="300"/>
              </a:spcBef>
              <a:buFont typeface="Wingdings" panose="05000000000000000000" pitchFamily="2" charset="2"/>
              <a:buChar char="§"/>
            </a:pPr>
            <a:r>
              <a:rPr lang="es-ES" sz="1200" dirty="0" smtClean="0">
                <a:solidFill>
                  <a:srgbClr val="000000"/>
                </a:solidFill>
                <a:latin typeface="Georgia"/>
              </a:rPr>
              <a:t>En caso de </a:t>
            </a:r>
            <a:r>
              <a:rPr lang="es-ES" sz="1200" b="1" dirty="0" smtClean="0">
                <a:solidFill>
                  <a:srgbClr val="000000"/>
                </a:solidFill>
                <a:latin typeface="Georgia"/>
              </a:rPr>
              <a:t>seguros colectivos</a:t>
            </a:r>
            <a:r>
              <a:rPr lang="es-ES" sz="1200" dirty="0" smtClean="0">
                <a:solidFill>
                  <a:srgbClr val="000000"/>
                </a:solidFill>
                <a:latin typeface="Georgia"/>
              </a:rPr>
              <a:t>, se deberá adoptar e implementar una política en la se determine quien debe ser objeto de la evaluación de idoneidad y el modo en que esta evaluación se llevará a acabo en la práctica.</a:t>
            </a:r>
          </a:p>
          <a:p>
            <a:pPr marL="742950" lvl="1" indent="-285750">
              <a:spcBef>
                <a:spcPts val="300"/>
              </a:spcBef>
              <a:buFont typeface="Wingdings" panose="05000000000000000000" pitchFamily="2" charset="2"/>
              <a:buChar char="§"/>
            </a:pPr>
            <a:r>
              <a:rPr lang="es-ES" sz="1200" dirty="0" smtClean="0">
                <a:solidFill>
                  <a:srgbClr val="000000"/>
                </a:solidFill>
                <a:latin typeface="Georgia"/>
              </a:rPr>
              <a:t>Cuando implique </a:t>
            </a:r>
            <a:r>
              <a:rPr lang="es-ES" sz="1200" b="1" dirty="0" smtClean="0">
                <a:solidFill>
                  <a:srgbClr val="000000"/>
                </a:solidFill>
                <a:latin typeface="Georgia"/>
              </a:rPr>
              <a:t>cambiar de inversiones </a:t>
            </a:r>
            <a:r>
              <a:rPr lang="es-ES" sz="1200" dirty="0" smtClean="0">
                <a:solidFill>
                  <a:srgbClr val="000000"/>
                </a:solidFill>
                <a:latin typeface="Georgia"/>
              </a:rPr>
              <a:t>entre activos subyacentes, se deberá llevar a cabo un análisis de los costes y beneficios del cambio.</a:t>
            </a:r>
          </a:p>
          <a:p>
            <a:pPr marL="285750" indent="-285750">
              <a:spcBef>
                <a:spcPts val="300"/>
              </a:spcBef>
              <a:buFont typeface="Wingdings" panose="05000000000000000000" pitchFamily="2" charset="2"/>
              <a:buChar char="§"/>
            </a:pPr>
            <a:r>
              <a:rPr lang="es-ES" sz="1200" b="1" dirty="0" smtClean="0">
                <a:solidFill>
                  <a:srgbClr val="DC6900">
                    <a:lumMod val="75000"/>
                  </a:srgbClr>
                </a:solidFill>
                <a:latin typeface="Georgia"/>
              </a:rPr>
              <a:t>Cuando no se proporcione asesoramiento,</a:t>
            </a:r>
          </a:p>
          <a:p>
            <a:pPr marL="742950" lvl="1" indent="-285750">
              <a:spcBef>
                <a:spcPts val="300"/>
              </a:spcBef>
              <a:buFont typeface="Wingdings" panose="05000000000000000000" pitchFamily="2" charset="2"/>
              <a:buChar char="§"/>
            </a:pPr>
            <a:r>
              <a:rPr lang="es-ES" sz="1200" b="1" dirty="0" smtClean="0">
                <a:solidFill>
                  <a:srgbClr val="000000"/>
                </a:solidFill>
                <a:latin typeface="Georgia"/>
              </a:rPr>
              <a:t>Evaluación de la conveniencia:</a:t>
            </a:r>
            <a:endParaRPr lang="es-ES" sz="1200" b="1" dirty="0">
              <a:solidFill>
                <a:srgbClr val="000000"/>
              </a:solidFill>
              <a:latin typeface="Georgia"/>
            </a:endParaRPr>
          </a:p>
          <a:p>
            <a:pPr marL="1200150" lvl="2" indent="-285750">
              <a:spcBef>
                <a:spcPts val="300"/>
              </a:spcBef>
              <a:buFont typeface="Arial" panose="020B0604020202020204" pitchFamily="34" charset="0"/>
              <a:buChar char="•"/>
            </a:pPr>
            <a:r>
              <a:rPr lang="es-ES" sz="1200" dirty="0">
                <a:solidFill>
                  <a:srgbClr val="000000"/>
                </a:solidFill>
                <a:latin typeface="Georgia"/>
              </a:rPr>
              <a:t>Todos los productos: exigencias y necesidades del cliente.</a:t>
            </a:r>
          </a:p>
          <a:p>
            <a:pPr marL="1200150" lvl="2" indent="-285750">
              <a:spcBef>
                <a:spcPts val="300"/>
              </a:spcBef>
              <a:buFont typeface="Arial" panose="020B0604020202020204" pitchFamily="34" charset="0"/>
              <a:buChar char="•"/>
            </a:pPr>
            <a:r>
              <a:rPr lang="es-ES" sz="1200" dirty="0">
                <a:solidFill>
                  <a:srgbClr val="000000"/>
                </a:solidFill>
                <a:latin typeface="Georgia"/>
              </a:rPr>
              <a:t>Adicionalmente, en el caso de IBIPs: conocimientos y </a:t>
            </a:r>
            <a:r>
              <a:rPr lang="es-ES" sz="1200" dirty="0" smtClean="0">
                <a:solidFill>
                  <a:srgbClr val="000000"/>
                </a:solidFill>
                <a:latin typeface="Georgia"/>
              </a:rPr>
              <a:t>experiencia.</a:t>
            </a:r>
          </a:p>
          <a:p>
            <a:pPr marL="285750" indent="-285750">
              <a:spcBef>
                <a:spcPts val="300"/>
              </a:spcBef>
              <a:buFont typeface="Wingdings" panose="05000000000000000000" pitchFamily="2" charset="2"/>
              <a:buChar char="§"/>
            </a:pPr>
            <a:r>
              <a:rPr lang="es-ES" sz="1200" b="1" dirty="0" smtClean="0">
                <a:solidFill>
                  <a:srgbClr val="000000"/>
                </a:solidFill>
                <a:latin typeface="Georgia"/>
              </a:rPr>
              <a:t>Comunicaciones periódicas </a:t>
            </a:r>
            <a:r>
              <a:rPr lang="es-ES" sz="1200" dirty="0" smtClean="0">
                <a:solidFill>
                  <a:srgbClr val="000000"/>
                </a:solidFill>
                <a:latin typeface="Georgia"/>
              </a:rPr>
              <a:t>a clientes sobre los servicios prestados.</a:t>
            </a:r>
            <a:endParaRPr lang="es-ES" sz="1200" b="1" dirty="0" smtClean="0">
              <a:solidFill>
                <a:srgbClr val="000000"/>
              </a:solidFill>
              <a:latin typeface="Georgia"/>
            </a:endParaRPr>
          </a:p>
          <a:p>
            <a:pPr marL="285750" indent="-285750">
              <a:spcBef>
                <a:spcPts val="300"/>
              </a:spcBef>
              <a:buFont typeface="Wingdings" panose="05000000000000000000" pitchFamily="2" charset="2"/>
              <a:buChar char="§"/>
            </a:pPr>
            <a:r>
              <a:rPr lang="es-ES" sz="1200" b="1" dirty="0" smtClean="0">
                <a:solidFill>
                  <a:srgbClr val="000000"/>
                </a:solidFill>
                <a:latin typeface="Georgia"/>
              </a:rPr>
              <a:t>Obligaciones de registro sobre las evaluaciones realizadas.</a:t>
            </a:r>
            <a:endParaRPr lang="es-ES" sz="1200" dirty="0" smtClean="0">
              <a:solidFill>
                <a:srgbClr val="000000"/>
              </a:solidFill>
              <a:latin typeface="Georgia"/>
            </a:endParaRPr>
          </a:p>
        </p:txBody>
      </p:sp>
      <p:sp>
        <p:nvSpPr>
          <p:cNvPr id="15" name="Oval 345"/>
          <p:cNvSpPr/>
          <p:nvPr/>
        </p:nvSpPr>
        <p:spPr bwMode="ltGray">
          <a:xfrm>
            <a:off x="503912" y="2235101"/>
            <a:ext cx="284102" cy="288146"/>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7" name="Freeform 5004"/>
          <p:cNvSpPr>
            <a:spLocks noEditPoints="1"/>
          </p:cNvSpPr>
          <p:nvPr/>
        </p:nvSpPr>
        <p:spPr bwMode="auto">
          <a:xfrm>
            <a:off x="587594" y="2261091"/>
            <a:ext cx="109903" cy="236167"/>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Oval 279"/>
          <p:cNvSpPr/>
          <p:nvPr/>
        </p:nvSpPr>
        <p:spPr bwMode="ltGray">
          <a:xfrm>
            <a:off x="488694" y="6062424"/>
            <a:ext cx="285260" cy="286811"/>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1" name="Freeform 4992"/>
          <p:cNvSpPr>
            <a:spLocks noEditPoints="1"/>
          </p:cNvSpPr>
          <p:nvPr/>
        </p:nvSpPr>
        <p:spPr bwMode="auto">
          <a:xfrm>
            <a:off x="587594" y="6115115"/>
            <a:ext cx="121162" cy="191795"/>
          </a:xfrm>
          <a:custGeom>
            <a:avLst/>
            <a:gdLst>
              <a:gd name="T0" fmla="*/ 14 w 276"/>
              <a:gd name="T1" fmla="*/ 26 h 308"/>
              <a:gd name="T2" fmla="*/ 36 w 276"/>
              <a:gd name="T3" fmla="*/ 30 h 308"/>
              <a:gd name="T4" fmla="*/ 2 w 276"/>
              <a:gd name="T5" fmla="*/ 52 h 308"/>
              <a:gd name="T6" fmla="*/ 6 w 276"/>
              <a:gd name="T7" fmla="*/ 30 h 308"/>
              <a:gd name="T8" fmla="*/ 176 w 276"/>
              <a:gd name="T9" fmla="*/ 202 h 308"/>
              <a:gd name="T10" fmla="*/ 174 w 276"/>
              <a:gd name="T11" fmla="*/ 194 h 308"/>
              <a:gd name="T12" fmla="*/ 100 w 276"/>
              <a:gd name="T13" fmla="*/ 132 h 308"/>
              <a:gd name="T14" fmla="*/ 50 w 276"/>
              <a:gd name="T15" fmla="*/ 80 h 308"/>
              <a:gd name="T16" fmla="*/ 30 w 276"/>
              <a:gd name="T17" fmla="*/ 58 h 308"/>
              <a:gd name="T18" fmla="*/ 22 w 276"/>
              <a:gd name="T19" fmla="*/ 64 h 308"/>
              <a:gd name="T20" fmla="*/ 42 w 276"/>
              <a:gd name="T21" fmla="*/ 88 h 308"/>
              <a:gd name="T22" fmla="*/ 92 w 276"/>
              <a:gd name="T23" fmla="*/ 140 h 308"/>
              <a:gd name="T24" fmla="*/ 168 w 276"/>
              <a:gd name="T25" fmla="*/ 204 h 308"/>
              <a:gd name="T26" fmla="*/ 172 w 276"/>
              <a:gd name="T27" fmla="*/ 206 h 308"/>
              <a:gd name="T28" fmla="*/ 176 w 276"/>
              <a:gd name="T29" fmla="*/ 202 h 308"/>
              <a:gd name="T30" fmla="*/ 276 w 276"/>
              <a:gd name="T31" fmla="*/ 292 h 308"/>
              <a:gd name="T32" fmla="*/ 266 w 276"/>
              <a:gd name="T33" fmla="*/ 308 h 308"/>
              <a:gd name="T34" fmla="*/ 62 w 276"/>
              <a:gd name="T35" fmla="*/ 308 h 308"/>
              <a:gd name="T36" fmla="*/ 46 w 276"/>
              <a:gd name="T37" fmla="*/ 298 h 308"/>
              <a:gd name="T38" fmla="*/ 46 w 276"/>
              <a:gd name="T39" fmla="*/ 112 h 308"/>
              <a:gd name="T40" fmla="*/ 88 w 276"/>
              <a:gd name="T41" fmla="*/ 156 h 308"/>
              <a:gd name="T42" fmla="*/ 168 w 276"/>
              <a:gd name="T43" fmla="*/ 220 h 308"/>
              <a:gd name="T44" fmla="*/ 182 w 276"/>
              <a:gd name="T45" fmla="*/ 214 h 308"/>
              <a:gd name="T46" fmla="*/ 200 w 276"/>
              <a:gd name="T47" fmla="*/ 196 h 308"/>
              <a:gd name="T48" fmla="*/ 204 w 276"/>
              <a:gd name="T49" fmla="*/ 182 h 308"/>
              <a:gd name="T50" fmla="*/ 136 w 276"/>
              <a:gd name="T51" fmla="*/ 106 h 308"/>
              <a:gd name="T52" fmla="*/ 86 w 276"/>
              <a:gd name="T53" fmla="*/ 62 h 308"/>
              <a:gd name="T54" fmla="*/ 62 w 276"/>
              <a:gd name="T55" fmla="*/ 34 h 308"/>
              <a:gd name="T56" fmla="*/ 116 w 276"/>
              <a:gd name="T57" fmla="*/ 68 h 308"/>
              <a:gd name="T58" fmla="*/ 150 w 276"/>
              <a:gd name="T59" fmla="*/ 106 h 308"/>
              <a:gd name="T60" fmla="*/ 162 w 276"/>
              <a:gd name="T61" fmla="*/ 126 h 308"/>
              <a:gd name="T62" fmla="*/ 168 w 276"/>
              <a:gd name="T63" fmla="*/ 126 h 308"/>
              <a:gd name="T64" fmla="*/ 170 w 276"/>
              <a:gd name="T65" fmla="*/ 118 h 308"/>
              <a:gd name="T66" fmla="*/ 144 w 276"/>
              <a:gd name="T67" fmla="*/ 80 h 308"/>
              <a:gd name="T68" fmla="*/ 102 w 276"/>
              <a:gd name="T69" fmla="*/ 40 h 308"/>
              <a:gd name="T70" fmla="*/ 62 w 276"/>
              <a:gd name="T71" fmla="*/ 20 h 308"/>
              <a:gd name="T72" fmla="*/ 46 w 276"/>
              <a:gd name="T73" fmla="*/ 16 h 308"/>
              <a:gd name="T74" fmla="*/ 50 w 276"/>
              <a:gd name="T75" fmla="*/ 4 h 308"/>
              <a:gd name="T76" fmla="*/ 194 w 276"/>
              <a:gd name="T77" fmla="*/ 0 h 308"/>
              <a:gd name="T78" fmla="*/ 276 w 276"/>
              <a:gd name="T79" fmla="*/ 82 h 308"/>
              <a:gd name="T80" fmla="*/ 220 w 276"/>
              <a:gd name="T81" fmla="*/ 206 h 308"/>
              <a:gd name="T82" fmla="*/ 220 w 276"/>
              <a:gd name="T83" fmla="*/ 206 h 308"/>
              <a:gd name="T84" fmla="*/ 202 w 276"/>
              <a:gd name="T85" fmla="*/ 214 h 308"/>
              <a:gd name="T86" fmla="*/ 194 w 276"/>
              <a:gd name="T87" fmla="*/ 226 h 308"/>
              <a:gd name="T88" fmla="*/ 240 w 276"/>
              <a:gd name="T89" fmla="*/ 272 h 308"/>
              <a:gd name="T90" fmla="*/ 238 w 276"/>
              <a:gd name="T91" fmla="*/ 266 h 308"/>
              <a:gd name="T92" fmla="*/ 88 w 276"/>
              <a:gd name="T93" fmla="*/ 264 h 308"/>
              <a:gd name="T94" fmla="*/ 84 w 276"/>
              <a:gd name="T95" fmla="*/ 266 h 308"/>
              <a:gd name="T96" fmla="*/ 80 w 276"/>
              <a:gd name="T97" fmla="*/ 272 h 308"/>
              <a:gd name="T98" fmla="*/ 86 w 276"/>
              <a:gd name="T99" fmla="*/ 280 h 308"/>
              <a:gd name="T100" fmla="*/ 232 w 276"/>
              <a:gd name="T101" fmla="*/ 280 h 308"/>
              <a:gd name="T102" fmla="*/ 240 w 276"/>
              <a:gd name="T103" fmla="*/ 274 h 308"/>
              <a:gd name="T104" fmla="*/ 262 w 276"/>
              <a:gd name="T105" fmla="*/ 84 h 308"/>
              <a:gd name="T106" fmla="*/ 220 w 276"/>
              <a:gd name="T107" fmla="*/ 42 h 308"/>
              <a:gd name="T108" fmla="*/ 262 w 276"/>
              <a:gd name="T109"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6" h="308">
                <a:moveTo>
                  <a:pt x="6" y="30"/>
                </a:moveTo>
                <a:lnTo>
                  <a:pt x="6" y="30"/>
                </a:lnTo>
                <a:lnTo>
                  <a:pt x="14" y="26"/>
                </a:lnTo>
                <a:lnTo>
                  <a:pt x="20" y="24"/>
                </a:lnTo>
                <a:lnTo>
                  <a:pt x="28" y="26"/>
                </a:lnTo>
                <a:lnTo>
                  <a:pt x="36" y="30"/>
                </a:lnTo>
                <a:lnTo>
                  <a:pt x="8" y="60"/>
                </a:lnTo>
                <a:lnTo>
                  <a:pt x="8" y="60"/>
                </a:lnTo>
                <a:lnTo>
                  <a:pt x="2" y="52"/>
                </a:lnTo>
                <a:lnTo>
                  <a:pt x="0" y="46"/>
                </a:lnTo>
                <a:lnTo>
                  <a:pt x="2" y="38"/>
                </a:lnTo>
                <a:lnTo>
                  <a:pt x="6" y="30"/>
                </a:lnTo>
                <a:lnTo>
                  <a:pt x="6" y="30"/>
                </a:lnTo>
                <a:close/>
                <a:moveTo>
                  <a:pt x="176" y="202"/>
                </a:moveTo>
                <a:lnTo>
                  <a:pt x="176" y="202"/>
                </a:lnTo>
                <a:lnTo>
                  <a:pt x="176" y="198"/>
                </a:lnTo>
                <a:lnTo>
                  <a:pt x="174" y="194"/>
                </a:lnTo>
                <a:lnTo>
                  <a:pt x="174" y="194"/>
                </a:lnTo>
                <a:lnTo>
                  <a:pt x="154" y="178"/>
                </a:lnTo>
                <a:lnTo>
                  <a:pt x="130" y="158"/>
                </a:lnTo>
                <a:lnTo>
                  <a:pt x="100" y="132"/>
                </a:lnTo>
                <a:lnTo>
                  <a:pt x="100" y="132"/>
                </a:lnTo>
                <a:lnTo>
                  <a:pt x="70" y="102"/>
                </a:lnTo>
                <a:lnTo>
                  <a:pt x="50" y="80"/>
                </a:lnTo>
                <a:lnTo>
                  <a:pt x="32" y="60"/>
                </a:lnTo>
                <a:lnTo>
                  <a:pt x="32" y="60"/>
                </a:lnTo>
                <a:lnTo>
                  <a:pt x="30" y="58"/>
                </a:lnTo>
                <a:lnTo>
                  <a:pt x="24" y="60"/>
                </a:lnTo>
                <a:lnTo>
                  <a:pt x="24" y="60"/>
                </a:lnTo>
                <a:lnTo>
                  <a:pt x="22" y="64"/>
                </a:lnTo>
                <a:lnTo>
                  <a:pt x="24" y="68"/>
                </a:lnTo>
                <a:lnTo>
                  <a:pt x="24" y="68"/>
                </a:lnTo>
                <a:lnTo>
                  <a:pt x="42" y="88"/>
                </a:lnTo>
                <a:lnTo>
                  <a:pt x="62" y="110"/>
                </a:lnTo>
                <a:lnTo>
                  <a:pt x="92" y="140"/>
                </a:lnTo>
                <a:lnTo>
                  <a:pt x="92" y="140"/>
                </a:lnTo>
                <a:lnTo>
                  <a:pt x="122" y="168"/>
                </a:lnTo>
                <a:lnTo>
                  <a:pt x="146" y="188"/>
                </a:lnTo>
                <a:lnTo>
                  <a:pt x="168" y="204"/>
                </a:lnTo>
                <a:lnTo>
                  <a:pt x="168" y="204"/>
                </a:lnTo>
                <a:lnTo>
                  <a:pt x="172" y="206"/>
                </a:lnTo>
                <a:lnTo>
                  <a:pt x="172" y="206"/>
                </a:lnTo>
                <a:lnTo>
                  <a:pt x="174" y="204"/>
                </a:lnTo>
                <a:lnTo>
                  <a:pt x="176" y="202"/>
                </a:lnTo>
                <a:lnTo>
                  <a:pt x="176" y="202"/>
                </a:lnTo>
                <a:close/>
                <a:moveTo>
                  <a:pt x="276" y="82"/>
                </a:moveTo>
                <a:lnTo>
                  <a:pt x="276" y="292"/>
                </a:lnTo>
                <a:lnTo>
                  <a:pt x="276" y="292"/>
                </a:lnTo>
                <a:lnTo>
                  <a:pt x="274" y="298"/>
                </a:lnTo>
                <a:lnTo>
                  <a:pt x="270" y="304"/>
                </a:lnTo>
                <a:lnTo>
                  <a:pt x="266" y="308"/>
                </a:lnTo>
                <a:lnTo>
                  <a:pt x="260" y="308"/>
                </a:lnTo>
                <a:lnTo>
                  <a:pt x="62" y="308"/>
                </a:lnTo>
                <a:lnTo>
                  <a:pt x="62" y="308"/>
                </a:lnTo>
                <a:lnTo>
                  <a:pt x="56" y="308"/>
                </a:lnTo>
                <a:lnTo>
                  <a:pt x="50" y="304"/>
                </a:lnTo>
                <a:lnTo>
                  <a:pt x="46" y="298"/>
                </a:lnTo>
                <a:lnTo>
                  <a:pt x="46" y="292"/>
                </a:lnTo>
                <a:lnTo>
                  <a:pt x="46" y="112"/>
                </a:lnTo>
                <a:lnTo>
                  <a:pt x="46" y="112"/>
                </a:lnTo>
                <a:lnTo>
                  <a:pt x="64" y="132"/>
                </a:lnTo>
                <a:lnTo>
                  <a:pt x="88" y="156"/>
                </a:lnTo>
                <a:lnTo>
                  <a:pt x="88" y="156"/>
                </a:lnTo>
                <a:lnTo>
                  <a:pt x="122" y="186"/>
                </a:lnTo>
                <a:lnTo>
                  <a:pt x="150" y="208"/>
                </a:lnTo>
                <a:lnTo>
                  <a:pt x="168" y="220"/>
                </a:lnTo>
                <a:lnTo>
                  <a:pt x="178" y="226"/>
                </a:lnTo>
                <a:lnTo>
                  <a:pt x="178" y="226"/>
                </a:lnTo>
                <a:lnTo>
                  <a:pt x="182" y="214"/>
                </a:lnTo>
                <a:lnTo>
                  <a:pt x="190" y="204"/>
                </a:lnTo>
                <a:lnTo>
                  <a:pt x="190" y="204"/>
                </a:lnTo>
                <a:lnTo>
                  <a:pt x="200" y="196"/>
                </a:lnTo>
                <a:lnTo>
                  <a:pt x="210" y="192"/>
                </a:lnTo>
                <a:lnTo>
                  <a:pt x="210" y="192"/>
                </a:lnTo>
                <a:lnTo>
                  <a:pt x="204" y="182"/>
                </a:lnTo>
                <a:lnTo>
                  <a:pt x="190" y="164"/>
                </a:lnTo>
                <a:lnTo>
                  <a:pt x="168" y="136"/>
                </a:lnTo>
                <a:lnTo>
                  <a:pt x="136" y="106"/>
                </a:lnTo>
                <a:lnTo>
                  <a:pt x="136" y="106"/>
                </a:lnTo>
                <a:lnTo>
                  <a:pt x="110" y="82"/>
                </a:lnTo>
                <a:lnTo>
                  <a:pt x="86" y="62"/>
                </a:lnTo>
                <a:lnTo>
                  <a:pt x="54" y="40"/>
                </a:lnTo>
                <a:lnTo>
                  <a:pt x="62" y="34"/>
                </a:lnTo>
                <a:lnTo>
                  <a:pt x="62" y="34"/>
                </a:lnTo>
                <a:lnTo>
                  <a:pt x="84" y="44"/>
                </a:lnTo>
                <a:lnTo>
                  <a:pt x="98" y="54"/>
                </a:lnTo>
                <a:lnTo>
                  <a:pt x="116" y="68"/>
                </a:lnTo>
                <a:lnTo>
                  <a:pt x="116" y="68"/>
                </a:lnTo>
                <a:lnTo>
                  <a:pt x="136" y="88"/>
                </a:lnTo>
                <a:lnTo>
                  <a:pt x="150" y="106"/>
                </a:lnTo>
                <a:lnTo>
                  <a:pt x="160" y="124"/>
                </a:lnTo>
                <a:lnTo>
                  <a:pt x="160" y="124"/>
                </a:lnTo>
                <a:lnTo>
                  <a:pt x="162" y="126"/>
                </a:lnTo>
                <a:lnTo>
                  <a:pt x="166" y="126"/>
                </a:lnTo>
                <a:lnTo>
                  <a:pt x="166" y="126"/>
                </a:lnTo>
                <a:lnTo>
                  <a:pt x="168" y="126"/>
                </a:lnTo>
                <a:lnTo>
                  <a:pt x="168" y="126"/>
                </a:lnTo>
                <a:lnTo>
                  <a:pt x="172" y="122"/>
                </a:lnTo>
                <a:lnTo>
                  <a:pt x="170" y="118"/>
                </a:lnTo>
                <a:lnTo>
                  <a:pt x="170" y="118"/>
                </a:lnTo>
                <a:lnTo>
                  <a:pt x="158" y="98"/>
                </a:lnTo>
                <a:lnTo>
                  <a:pt x="144" y="80"/>
                </a:lnTo>
                <a:lnTo>
                  <a:pt x="124" y="58"/>
                </a:lnTo>
                <a:lnTo>
                  <a:pt x="124" y="58"/>
                </a:lnTo>
                <a:lnTo>
                  <a:pt x="102" y="40"/>
                </a:lnTo>
                <a:lnTo>
                  <a:pt x="82" y="30"/>
                </a:lnTo>
                <a:lnTo>
                  <a:pt x="68" y="22"/>
                </a:lnTo>
                <a:lnTo>
                  <a:pt x="62" y="20"/>
                </a:lnTo>
                <a:lnTo>
                  <a:pt x="58" y="20"/>
                </a:lnTo>
                <a:lnTo>
                  <a:pt x="46" y="34"/>
                </a:lnTo>
                <a:lnTo>
                  <a:pt x="46" y="16"/>
                </a:lnTo>
                <a:lnTo>
                  <a:pt x="46" y="16"/>
                </a:lnTo>
                <a:lnTo>
                  <a:pt x="46" y="10"/>
                </a:lnTo>
                <a:lnTo>
                  <a:pt x="50" y="4"/>
                </a:lnTo>
                <a:lnTo>
                  <a:pt x="56" y="0"/>
                </a:lnTo>
                <a:lnTo>
                  <a:pt x="62" y="0"/>
                </a:lnTo>
                <a:lnTo>
                  <a:pt x="194" y="0"/>
                </a:lnTo>
                <a:lnTo>
                  <a:pt x="210" y="16"/>
                </a:lnTo>
                <a:lnTo>
                  <a:pt x="260" y="66"/>
                </a:lnTo>
                <a:lnTo>
                  <a:pt x="276" y="82"/>
                </a:lnTo>
                <a:close/>
                <a:moveTo>
                  <a:pt x="194" y="234"/>
                </a:moveTo>
                <a:lnTo>
                  <a:pt x="234" y="246"/>
                </a:lnTo>
                <a:lnTo>
                  <a:pt x="220" y="206"/>
                </a:lnTo>
                <a:lnTo>
                  <a:pt x="220" y="206"/>
                </a:lnTo>
                <a:lnTo>
                  <a:pt x="220" y="206"/>
                </a:lnTo>
                <a:lnTo>
                  <a:pt x="220" y="206"/>
                </a:lnTo>
                <a:lnTo>
                  <a:pt x="212" y="208"/>
                </a:lnTo>
                <a:lnTo>
                  <a:pt x="206" y="210"/>
                </a:lnTo>
                <a:lnTo>
                  <a:pt x="202" y="214"/>
                </a:lnTo>
                <a:lnTo>
                  <a:pt x="202" y="214"/>
                </a:lnTo>
                <a:lnTo>
                  <a:pt x="198" y="220"/>
                </a:lnTo>
                <a:lnTo>
                  <a:pt x="194" y="226"/>
                </a:lnTo>
                <a:lnTo>
                  <a:pt x="194" y="234"/>
                </a:lnTo>
                <a:lnTo>
                  <a:pt x="194" y="234"/>
                </a:lnTo>
                <a:close/>
                <a:moveTo>
                  <a:pt x="240" y="272"/>
                </a:moveTo>
                <a:lnTo>
                  <a:pt x="240" y="272"/>
                </a:lnTo>
                <a:lnTo>
                  <a:pt x="240" y="268"/>
                </a:lnTo>
                <a:lnTo>
                  <a:pt x="238" y="266"/>
                </a:lnTo>
                <a:lnTo>
                  <a:pt x="236" y="264"/>
                </a:lnTo>
                <a:lnTo>
                  <a:pt x="232" y="264"/>
                </a:lnTo>
                <a:lnTo>
                  <a:pt x="88" y="264"/>
                </a:lnTo>
                <a:lnTo>
                  <a:pt x="88" y="264"/>
                </a:lnTo>
                <a:lnTo>
                  <a:pt x="86" y="264"/>
                </a:lnTo>
                <a:lnTo>
                  <a:pt x="84" y="266"/>
                </a:lnTo>
                <a:lnTo>
                  <a:pt x="82" y="268"/>
                </a:lnTo>
                <a:lnTo>
                  <a:pt x="80" y="272"/>
                </a:lnTo>
                <a:lnTo>
                  <a:pt x="80" y="272"/>
                </a:lnTo>
                <a:lnTo>
                  <a:pt x="82" y="274"/>
                </a:lnTo>
                <a:lnTo>
                  <a:pt x="84" y="278"/>
                </a:lnTo>
                <a:lnTo>
                  <a:pt x="86" y="280"/>
                </a:lnTo>
                <a:lnTo>
                  <a:pt x="88" y="280"/>
                </a:lnTo>
                <a:lnTo>
                  <a:pt x="232" y="280"/>
                </a:lnTo>
                <a:lnTo>
                  <a:pt x="232" y="280"/>
                </a:lnTo>
                <a:lnTo>
                  <a:pt x="236" y="280"/>
                </a:lnTo>
                <a:lnTo>
                  <a:pt x="238" y="278"/>
                </a:lnTo>
                <a:lnTo>
                  <a:pt x="240" y="274"/>
                </a:lnTo>
                <a:lnTo>
                  <a:pt x="240" y="272"/>
                </a:lnTo>
                <a:lnTo>
                  <a:pt x="240" y="272"/>
                </a:lnTo>
                <a:close/>
                <a:moveTo>
                  <a:pt x="262" y="84"/>
                </a:moveTo>
                <a:lnTo>
                  <a:pt x="244" y="66"/>
                </a:lnTo>
                <a:lnTo>
                  <a:pt x="220" y="66"/>
                </a:lnTo>
                <a:lnTo>
                  <a:pt x="220" y="42"/>
                </a:lnTo>
                <a:lnTo>
                  <a:pt x="202" y="24"/>
                </a:lnTo>
                <a:lnTo>
                  <a:pt x="202" y="84"/>
                </a:lnTo>
                <a:lnTo>
                  <a:pt x="262" y="84"/>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Oval 136"/>
          <p:cNvSpPr/>
          <p:nvPr/>
        </p:nvSpPr>
        <p:spPr bwMode="ltGray">
          <a:xfrm>
            <a:off x="499697" y="6376808"/>
            <a:ext cx="273425" cy="287713"/>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4" name="Freeform 4829"/>
          <p:cNvSpPr>
            <a:spLocks noEditPoints="1"/>
          </p:cNvSpPr>
          <p:nvPr/>
        </p:nvSpPr>
        <p:spPr bwMode="auto">
          <a:xfrm>
            <a:off x="543863" y="6400755"/>
            <a:ext cx="197363" cy="237065"/>
          </a:xfrm>
          <a:custGeom>
            <a:avLst/>
            <a:gdLst>
              <a:gd name="T0" fmla="*/ 360 w 370"/>
              <a:gd name="T1" fmla="*/ 158 h 368"/>
              <a:gd name="T2" fmla="*/ 322 w 370"/>
              <a:gd name="T3" fmla="*/ 174 h 368"/>
              <a:gd name="T4" fmla="*/ 304 w 370"/>
              <a:gd name="T5" fmla="*/ 164 h 368"/>
              <a:gd name="T6" fmla="*/ 322 w 370"/>
              <a:gd name="T7" fmla="*/ 132 h 368"/>
              <a:gd name="T8" fmla="*/ 284 w 370"/>
              <a:gd name="T9" fmla="*/ 114 h 368"/>
              <a:gd name="T10" fmla="*/ 328 w 370"/>
              <a:gd name="T11" fmla="*/ 86 h 368"/>
              <a:gd name="T12" fmla="*/ 358 w 370"/>
              <a:gd name="T13" fmla="*/ 102 h 368"/>
              <a:gd name="T14" fmla="*/ 370 w 370"/>
              <a:gd name="T15" fmla="*/ 134 h 368"/>
              <a:gd name="T16" fmla="*/ 46 w 370"/>
              <a:gd name="T17" fmla="*/ 238 h 368"/>
              <a:gd name="T18" fmla="*/ 34 w 370"/>
              <a:gd name="T19" fmla="*/ 230 h 368"/>
              <a:gd name="T20" fmla="*/ 6 w 370"/>
              <a:gd name="T21" fmla="*/ 246 h 368"/>
              <a:gd name="T22" fmla="*/ 2 w 370"/>
              <a:gd name="T23" fmla="*/ 272 h 368"/>
              <a:gd name="T24" fmla="*/ 22 w 370"/>
              <a:gd name="T25" fmla="*/ 296 h 368"/>
              <a:gd name="T26" fmla="*/ 48 w 370"/>
              <a:gd name="T27" fmla="*/ 296 h 368"/>
              <a:gd name="T28" fmla="*/ 58 w 370"/>
              <a:gd name="T29" fmla="*/ 264 h 368"/>
              <a:gd name="T30" fmla="*/ 68 w 370"/>
              <a:gd name="T31" fmla="*/ 234 h 368"/>
              <a:gd name="T32" fmla="*/ 64 w 370"/>
              <a:gd name="T33" fmla="*/ 248 h 368"/>
              <a:gd name="T34" fmla="*/ 78 w 370"/>
              <a:gd name="T35" fmla="*/ 250 h 368"/>
              <a:gd name="T36" fmla="*/ 128 w 370"/>
              <a:gd name="T37" fmla="*/ 196 h 368"/>
              <a:gd name="T38" fmla="*/ 298 w 370"/>
              <a:gd name="T39" fmla="*/ 128 h 368"/>
              <a:gd name="T40" fmla="*/ 284 w 370"/>
              <a:gd name="T41" fmla="*/ 152 h 368"/>
              <a:gd name="T42" fmla="*/ 306 w 370"/>
              <a:gd name="T43" fmla="*/ 140 h 368"/>
              <a:gd name="T44" fmla="*/ 160 w 370"/>
              <a:gd name="T45" fmla="*/ 114 h 368"/>
              <a:gd name="T46" fmla="*/ 168 w 370"/>
              <a:gd name="T47" fmla="*/ 132 h 368"/>
              <a:gd name="T48" fmla="*/ 176 w 370"/>
              <a:gd name="T49" fmla="*/ 126 h 368"/>
              <a:gd name="T50" fmla="*/ 170 w 370"/>
              <a:gd name="T51" fmla="*/ 58 h 368"/>
              <a:gd name="T52" fmla="*/ 154 w 370"/>
              <a:gd name="T53" fmla="*/ 18 h 368"/>
              <a:gd name="T54" fmla="*/ 112 w 370"/>
              <a:gd name="T55" fmla="*/ 0 h 368"/>
              <a:gd name="T56" fmla="*/ 64 w 370"/>
              <a:gd name="T57" fmla="*/ 26 h 368"/>
              <a:gd name="T58" fmla="*/ 56 w 370"/>
              <a:gd name="T59" fmla="*/ 70 h 368"/>
              <a:gd name="T60" fmla="*/ 90 w 370"/>
              <a:gd name="T61" fmla="*/ 112 h 368"/>
              <a:gd name="T62" fmla="*/ 134 w 370"/>
              <a:gd name="T63" fmla="*/ 112 h 368"/>
              <a:gd name="T64" fmla="*/ 170 w 370"/>
              <a:gd name="T65" fmla="*/ 70 h 368"/>
              <a:gd name="T66" fmla="*/ 230 w 370"/>
              <a:gd name="T67" fmla="*/ 206 h 368"/>
              <a:gd name="T68" fmla="*/ 260 w 370"/>
              <a:gd name="T69" fmla="*/ 202 h 368"/>
              <a:gd name="T70" fmla="*/ 270 w 370"/>
              <a:gd name="T71" fmla="*/ 150 h 368"/>
              <a:gd name="T72" fmla="*/ 230 w 370"/>
              <a:gd name="T73" fmla="*/ 100 h 368"/>
              <a:gd name="T74" fmla="*/ 182 w 370"/>
              <a:gd name="T75" fmla="*/ 98 h 368"/>
              <a:gd name="T76" fmla="*/ 192 w 370"/>
              <a:gd name="T77" fmla="*/ 134 h 368"/>
              <a:gd name="T78" fmla="*/ 168 w 370"/>
              <a:gd name="T79" fmla="*/ 148 h 368"/>
              <a:gd name="T80" fmla="*/ 142 w 370"/>
              <a:gd name="T81" fmla="*/ 132 h 368"/>
              <a:gd name="T82" fmla="*/ 140 w 370"/>
              <a:gd name="T83" fmla="*/ 190 h 368"/>
              <a:gd name="T84" fmla="*/ 190 w 370"/>
              <a:gd name="T85" fmla="*/ 230 h 368"/>
              <a:gd name="T86" fmla="*/ 206 w 370"/>
              <a:gd name="T87" fmla="*/ 224 h 368"/>
              <a:gd name="T88" fmla="*/ 238 w 370"/>
              <a:gd name="T89" fmla="*/ 272 h 368"/>
              <a:gd name="T90" fmla="*/ 242 w 370"/>
              <a:gd name="T91" fmla="*/ 228 h 368"/>
              <a:gd name="T92" fmla="*/ 228 w 370"/>
              <a:gd name="T93" fmla="*/ 222 h 368"/>
              <a:gd name="T94" fmla="*/ 238 w 370"/>
              <a:gd name="T95" fmla="*/ 272 h 368"/>
              <a:gd name="T96" fmla="*/ 306 w 370"/>
              <a:gd name="T97" fmla="*/ 298 h 368"/>
              <a:gd name="T98" fmla="*/ 270 w 370"/>
              <a:gd name="T99" fmla="*/ 280 h 368"/>
              <a:gd name="T100" fmla="*/ 238 w 370"/>
              <a:gd name="T101" fmla="*/ 292 h 368"/>
              <a:gd name="T102" fmla="*/ 226 w 370"/>
              <a:gd name="T103" fmla="*/ 324 h 368"/>
              <a:gd name="T104" fmla="*/ 244 w 370"/>
              <a:gd name="T105" fmla="*/ 360 h 368"/>
              <a:gd name="T106" fmla="*/ 278 w 370"/>
              <a:gd name="T107" fmla="*/ 366 h 368"/>
              <a:gd name="T108" fmla="*/ 310 w 370"/>
              <a:gd name="T109" fmla="*/ 34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8">
                <a:moveTo>
                  <a:pt x="370" y="134"/>
                </a:moveTo>
                <a:lnTo>
                  <a:pt x="370" y="134"/>
                </a:lnTo>
                <a:lnTo>
                  <a:pt x="368" y="142"/>
                </a:lnTo>
                <a:lnTo>
                  <a:pt x="366" y="150"/>
                </a:lnTo>
                <a:lnTo>
                  <a:pt x="360" y="158"/>
                </a:lnTo>
                <a:lnTo>
                  <a:pt x="354" y="164"/>
                </a:lnTo>
                <a:lnTo>
                  <a:pt x="348" y="168"/>
                </a:lnTo>
                <a:lnTo>
                  <a:pt x="340" y="172"/>
                </a:lnTo>
                <a:lnTo>
                  <a:pt x="332" y="174"/>
                </a:lnTo>
                <a:lnTo>
                  <a:pt x="322" y="174"/>
                </a:lnTo>
                <a:lnTo>
                  <a:pt x="322" y="174"/>
                </a:lnTo>
                <a:lnTo>
                  <a:pt x="310" y="172"/>
                </a:lnTo>
                <a:lnTo>
                  <a:pt x="298" y="166"/>
                </a:lnTo>
                <a:lnTo>
                  <a:pt x="304" y="164"/>
                </a:lnTo>
                <a:lnTo>
                  <a:pt x="304" y="164"/>
                </a:lnTo>
                <a:lnTo>
                  <a:pt x="312" y="160"/>
                </a:lnTo>
                <a:lnTo>
                  <a:pt x="320" y="152"/>
                </a:lnTo>
                <a:lnTo>
                  <a:pt x="322" y="142"/>
                </a:lnTo>
                <a:lnTo>
                  <a:pt x="322" y="132"/>
                </a:lnTo>
                <a:lnTo>
                  <a:pt x="322" y="132"/>
                </a:lnTo>
                <a:lnTo>
                  <a:pt x="318" y="122"/>
                </a:lnTo>
                <a:lnTo>
                  <a:pt x="310" y="116"/>
                </a:lnTo>
                <a:lnTo>
                  <a:pt x="300" y="112"/>
                </a:lnTo>
                <a:lnTo>
                  <a:pt x="290" y="112"/>
                </a:lnTo>
                <a:lnTo>
                  <a:pt x="284" y="114"/>
                </a:lnTo>
                <a:lnTo>
                  <a:pt x="284" y="114"/>
                </a:lnTo>
                <a:lnTo>
                  <a:pt x="292" y="102"/>
                </a:lnTo>
                <a:lnTo>
                  <a:pt x="302" y="94"/>
                </a:lnTo>
                <a:lnTo>
                  <a:pt x="314" y="88"/>
                </a:lnTo>
                <a:lnTo>
                  <a:pt x="328" y="86"/>
                </a:lnTo>
                <a:lnTo>
                  <a:pt x="328" y="86"/>
                </a:lnTo>
                <a:lnTo>
                  <a:pt x="338" y="88"/>
                </a:lnTo>
                <a:lnTo>
                  <a:pt x="346" y="90"/>
                </a:lnTo>
                <a:lnTo>
                  <a:pt x="352" y="96"/>
                </a:lnTo>
                <a:lnTo>
                  <a:pt x="358" y="102"/>
                </a:lnTo>
                <a:lnTo>
                  <a:pt x="364" y="108"/>
                </a:lnTo>
                <a:lnTo>
                  <a:pt x="368" y="116"/>
                </a:lnTo>
                <a:lnTo>
                  <a:pt x="370" y="124"/>
                </a:lnTo>
                <a:lnTo>
                  <a:pt x="370" y="134"/>
                </a:lnTo>
                <a:lnTo>
                  <a:pt x="370" y="134"/>
                </a:lnTo>
                <a:close/>
                <a:moveTo>
                  <a:pt x="50" y="256"/>
                </a:moveTo>
                <a:lnTo>
                  <a:pt x="50" y="256"/>
                </a:lnTo>
                <a:lnTo>
                  <a:pt x="48" y="250"/>
                </a:lnTo>
                <a:lnTo>
                  <a:pt x="46" y="244"/>
                </a:lnTo>
                <a:lnTo>
                  <a:pt x="46" y="238"/>
                </a:lnTo>
                <a:lnTo>
                  <a:pt x="48" y="234"/>
                </a:lnTo>
                <a:lnTo>
                  <a:pt x="48" y="234"/>
                </a:lnTo>
                <a:lnTo>
                  <a:pt x="42" y="232"/>
                </a:lnTo>
                <a:lnTo>
                  <a:pt x="34" y="230"/>
                </a:lnTo>
                <a:lnTo>
                  <a:pt x="34" y="230"/>
                </a:lnTo>
                <a:lnTo>
                  <a:pt x="28" y="232"/>
                </a:lnTo>
                <a:lnTo>
                  <a:pt x="22" y="234"/>
                </a:lnTo>
                <a:lnTo>
                  <a:pt x="16" y="236"/>
                </a:lnTo>
                <a:lnTo>
                  <a:pt x="10" y="240"/>
                </a:lnTo>
                <a:lnTo>
                  <a:pt x="6" y="246"/>
                </a:lnTo>
                <a:lnTo>
                  <a:pt x="4" y="252"/>
                </a:lnTo>
                <a:lnTo>
                  <a:pt x="2" y="258"/>
                </a:lnTo>
                <a:lnTo>
                  <a:pt x="0" y="264"/>
                </a:lnTo>
                <a:lnTo>
                  <a:pt x="0" y="264"/>
                </a:lnTo>
                <a:lnTo>
                  <a:pt x="2" y="272"/>
                </a:lnTo>
                <a:lnTo>
                  <a:pt x="4" y="278"/>
                </a:lnTo>
                <a:lnTo>
                  <a:pt x="6" y="284"/>
                </a:lnTo>
                <a:lnTo>
                  <a:pt x="10" y="288"/>
                </a:lnTo>
                <a:lnTo>
                  <a:pt x="16" y="292"/>
                </a:lnTo>
                <a:lnTo>
                  <a:pt x="22" y="296"/>
                </a:lnTo>
                <a:lnTo>
                  <a:pt x="28" y="298"/>
                </a:lnTo>
                <a:lnTo>
                  <a:pt x="34" y="298"/>
                </a:lnTo>
                <a:lnTo>
                  <a:pt x="34" y="298"/>
                </a:lnTo>
                <a:lnTo>
                  <a:pt x="42" y="298"/>
                </a:lnTo>
                <a:lnTo>
                  <a:pt x="48" y="296"/>
                </a:lnTo>
                <a:lnTo>
                  <a:pt x="58" y="290"/>
                </a:lnTo>
                <a:lnTo>
                  <a:pt x="64" y="280"/>
                </a:lnTo>
                <a:lnTo>
                  <a:pt x="68" y="268"/>
                </a:lnTo>
                <a:lnTo>
                  <a:pt x="68" y="268"/>
                </a:lnTo>
                <a:lnTo>
                  <a:pt x="58" y="264"/>
                </a:lnTo>
                <a:lnTo>
                  <a:pt x="54" y="260"/>
                </a:lnTo>
                <a:lnTo>
                  <a:pt x="50" y="256"/>
                </a:lnTo>
                <a:lnTo>
                  <a:pt x="50" y="256"/>
                </a:lnTo>
                <a:close/>
                <a:moveTo>
                  <a:pt x="128" y="196"/>
                </a:moveTo>
                <a:lnTo>
                  <a:pt x="68" y="234"/>
                </a:lnTo>
                <a:lnTo>
                  <a:pt x="68" y="234"/>
                </a:lnTo>
                <a:lnTo>
                  <a:pt x="64" y="236"/>
                </a:lnTo>
                <a:lnTo>
                  <a:pt x="62" y="240"/>
                </a:lnTo>
                <a:lnTo>
                  <a:pt x="62" y="244"/>
                </a:lnTo>
                <a:lnTo>
                  <a:pt x="64" y="248"/>
                </a:lnTo>
                <a:lnTo>
                  <a:pt x="64" y="248"/>
                </a:lnTo>
                <a:lnTo>
                  <a:pt x="68" y="250"/>
                </a:lnTo>
                <a:lnTo>
                  <a:pt x="72" y="252"/>
                </a:lnTo>
                <a:lnTo>
                  <a:pt x="72" y="252"/>
                </a:lnTo>
                <a:lnTo>
                  <a:pt x="78" y="250"/>
                </a:lnTo>
                <a:lnTo>
                  <a:pt x="138" y="214"/>
                </a:lnTo>
                <a:lnTo>
                  <a:pt x="138" y="214"/>
                </a:lnTo>
                <a:lnTo>
                  <a:pt x="134" y="206"/>
                </a:lnTo>
                <a:lnTo>
                  <a:pt x="128" y="196"/>
                </a:lnTo>
                <a:lnTo>
                  <a:pt x="128" y="196"/>
                </a:lnTo>
                <a:close/>
                <a:moveTo>
                  <a:pt x="306" y="136"/>
                </a:moveTo>
                <a:lnTo>
                  <a:pt x="306" y="136"/>
                </a:lnTo>
                <a:lnTo>
                  <a:pt x="304" y="132"/>
                </a:lnTo>
                <a:lnTo>
                  <a:pt x="302" y="130"/>
                </a:lnTo>
                <a:lnTo>
                  <a:pt x="298" y="128"/>
                </a:lnTo>
                <a:lnTo>
                  <a:pt x="294" y="128"/>
                </a:lnTo>
                <a:lnTo>
                  <a:pt x="280" y="132"/>
                </a:lnTo>
                <a:lnTo>
                  <a:pt x="280" y="132"/>
                </a:lnTo>
                <a:lnTo>
                  <a:pt x="282" y="142"/>
                </a:lnTo>
                <a:lnTo>
                  <a:pt x="284" y="152"/>
                </a:lnTo>
                <a:lnTo>
                  <a:pt x="298" y="148"/>
                </a:lnTo>
                <a:lnTo>
                  <a:pt x="298" y="148"/>
                </a:lnTo>
                <a:lnTo>
                  <a:pt x="302" y="146"/>
                </a:lnTo>
                <a:lnTo>
                  <a:pt x="304" y="144"/>
                </a:lnTo>
                <a:lnTo>
                  <a:pt x="306" y="140"/>
                </a:lnTo>
                <a:lnTo>
                  <a:pt x="306" y="136"/>
                </a:lnTo>
                <a:lnTo>
                  <a:pt x="306" y="136"/>
                </a:lnTo>
                <a:close/>
                <a:moveTo>
                  <a:pt x="168" y="108"/>
                </a:moveTo>
                <a:lnTo>
                  <a:pt x="168" y="108"/>
                </a:lnTo>
                <a:lnTo>
                  <a:pt x="160" y="114"/>
                </a:lnTo>
                <a:lnTo>
                  <a:pt x="152" y="120"/>
                </a:lnTo>
                <a:lnTo>
                  <a:pt x="160" y="130"/>
                </a:lnTo>
                <a:lnTo>
                  <a:pt x="160" y="130"/>
                </a:lnTo>
                <a:lnTo>
                  <a:pt x="164" y="132"/>
                </a:lnTo>
                <a:lnTo>
                  <a:pt x="168" y="132"/>
                </a:lnTo>
                <a:lnTo>
                  <a:pt x="168" y="132"/>
                </a:lnTo>
                <a:lnTo>
                  <a:pt x="172" y="132"/>
                </a:lnTo>
                <a:lnTo>
                  <a:pt x="174" y="130"/>
                </a:lnTo>
                <a:lnTo>
                  <a:pt x="174" y="130"/>
                </a:lnTo>
                <a:lnTo>
                  <a:pt x="176" y="126"/>
                </a:lnTo>
                <a:lnTo>
                  <a:pt x="178" y="124"/>
                </a:lnTo>
                <a:lnTo>
                  <a:pt x="178" y="120"/>
                </a:lnTo>
                <a:lnTo>
                  <a:pt x="176" y="116"/>
                </a:lnTo>
                <a:lnTo>
                  <a:pt x="168" y="108"/>
                </a:lnTo>
                <a:close/>
                <a:moveTo>
                  <a:pt x="170" y="58"/>
                </a:moveTo>
                <a:lnTo>
                  <a:pt x="170" y="58"/>
                </a:lnTo>
                <a:lnTo>
                  <a:pt x="170" y="46"/>
                </a:lnTo>
                <a:lnTo>
                  <a:pt x="166" y="36"/>
                </a:lnTo>
                <a:lnTo>
                  <a:pt x="160" y="26"/>
                </a:lnTo>
                <a:lnTo>
                  <a:pt x="154" y="18"/>
                </a:lnTo>
                <a:lnTo>
                  <a:pt x="144" y="10"/>
                </a:lnTo>
                <a:lnTo>
                  <a:pt x="134" y="4"/>
                </a:lnTo>
                <a:lnTo>
                  <a:pt x="124" y="2"/>
                </a:lnTo>
                <a:lnTo>
                  <a:pt x="112" y="0"/>
                </a:lnTo>
                <a:lnTo>
                  <a:pt x="112" y="0"/>
                </a:lnTo>
                <a:lnTo>
                  <a:pt x="100" y="2"/>
                </a:lnTo>
                <a:lnTo>
                  <a:pt x="90" y="4"/>
                </a:lnTo>
                <a:lnTo>
                  <a:pt x="80" y="10"/>
                </a:lnTo>
                <a:lnTo>
                  <a:pt x="72" y="18"/>
                </a:lnTo>
                <a:lnTo>
                  <a:pt x="64" y="26"/>
                </a:lnTo>
                <a:lnTo>
                  <a:pt x="58" y="36"/>
                </a:lnTo>
                <a:lnTo>
                  <a:pt x="56" y="46"/>
                </a:lnTo>
                <a:lnTo>
                  <a:pt x="54" y="58"/>
                </a:lnTo>
                <a:lnTo>
                  <a:pt x="54" y="58"/>
                </a:lnTo>
                <a:lnTo>
                  <a:pt x="56" y="70"/>
                </a:lnTo>
                <a:lnTo>
                  <a:pt x="58" y="80"/>
                </a:lnTo>
                <a:lnTo>
                  <a:pt x="64" y="90"/>
                </a:lnTo>
                <a:lnTo>
                  <a:pt x="72" y="100"/>
                </a:lnTo>
                <a:lnTo>
                  <a:pt x="80" y="106"/>
                </a:lnTo>
                <a:lnTo>
                  <a:pt x="90" y="112"/>
                </a:lnTo>
                <a:lnTo>
                  <a:pt x="100" y="116"/>
                </a:lnTo>
                <a:lnTo>
                  <a:pt x="112" y="116"/>
                </a:lnTo>
                <a:lnTo>
                  <a:pt x="112" y="116"/>
                </a:lnTo>
                <a:lnTo>
                  <a:pt x="124" y="116"/>
                </a:lnTo>
                <a:lnTo>
                  <a:pt x="134" y="112"/>
                </a:lnTo>
                <a:lnTo>
                  <a:pt x="144" y="106"/>
                </a:lnTo>
                <a:lnTo>
                  <a:pt x="154" y="100"/>
                </a:lnTo>
                <a:lnTo>
                  <a:pt x="160" y="90"/>
                </a:lnTo>
                <a:lnTo>
                  <a:pt x="166" y="80"/>
                </a:lnTo>
                <a:lnTo>
                  <a:pt x="170" y="70"/>
                </a:lnTo>
                <a:lnTo>
                  <a:pt x="170" y="58"/>
                </a:lnTo>
                <a:lnTo>
                  <a:pt x="170" y="58"/>
                </a:lnTo>
                <a:close/>
                <a:moveTo>
                  <a:pt x="222" y="208"/>
                </a:moveTo>
                <a:lnTo>
                  <a:pt x="222" y="208"/>
                </a:lnTo>
                <a:lnTo>
                  <a:pt x="230" y="206"/>
                </a:lnTo>
                <a:lnTo>
                  <a:pt x="238" y="206"/>
                </a:lnTo>
                <a:lnTo>
                  <a:pt x="244" y="208"/>
                </a:lnTo>
                <a:lnTo>
                  <a:pt x="250" y="214"/>
                </a:lnTo>
                <a:lnTo>
                  <a:pt x="250" y="214"/>
                </a:lnTo>
                <a:lnTo>
                  <a:pt x="260" y="202"/>
                </a:lnTo>
                <a:lnTo>
                  <a:pt x="266" y="190"/>
                </a:lnTo>
                <a:lnTo>
                  <a:pt x="270" y="178"/>
                </a:lnTo>
                <a:lnTo>
                  <a:pt x="272" y="164"/>
                </a:lnTo>
                <a:lnTo>
                  <a:pt x="272" y="164"/>
                </a:lnTo>
                <a:lnTo>
                  <a:pt x="270" y="150"/>
                </a:lnTo>
                <a:lnTo>
                  <a:pt x="266" y="136"/>
                </a:lnTo>
                <a:lnTo>
                  <a:pt x="260" y="124"/>
                </a:lnTo>
                <a:lnTo>
                  <a:pt x="252" y="114"/>
                </a:lnTo>
                <a:lnTo>
                  <a:pt x="242" y="106"/>
                </a:lnTo>
                <a:lnTo>
                  <a:pt x="230" y="100"/>
                </a:lnTo>
                <a:lnTo>
                  <a:pt x="218" y="96"/>
                </a:lnTo>
                <a:lnTo>
                  <a:pt x="204" y="94"/>
                </a:lnTo>
                <a:lnTo>
                  <a:pt x="204" y="94"/>
                </a:lnTo>
                <a:lnTo>
                  <a:pt x="192" y="96"/>
                </a:lnTo>
                <a:lnTo>
                  <a:pt x="182" y="98"/>
                </a:lnTo>
                <a:lnTo>
                  <a:pt x="188" y="106"/>
                </a:lnTo>
                <a:lnTo>
                  <a:pt x="188" y="106"/>
                </a:lnTo>
                <a:lnTo>
                  <a:pt x="194" y="114"/>
                </a:lnTo>
                <a:lnTo>
                  <a:pt x="194" y="124"/>
                </a:lnTo>
                <a:lnTo>
                  <a:pt x="192" y="134"/>
                </a:lnTo>
                <a:lnTo>
                  <a:pt x="186" y="142"/>
                </a:lnTo>
                <a:lnTo>
                  <a:pt x="186" y="142"/>
                </a:lnTo>
                <a:lnTo>
                  <a:pt x="176" y="148"/>
                </a:lnTo>
                <a:lnTo>
                  <a:pt x="168" y="148"/>
                </a:lnTo>
                <a:lnTo>
                  <a:pt x="168" y="148"/>
                </a:lnTo>
                <a:lnTo>
                  <a:pt x="158" y="146"/>
                </a:lnTo>
                <a:lnTo>
                  <a:pt x="152" y="144"/>
                </a:lnTo>
                <a:lnTo>
                  <a:pt x="148" y="140"/>
                </a:lnTo>
                <a:lnTo>
                  <a:pt x="142" y="132"/>
                </a:lnTo>
                <a:lnTo>
                  <a:pt x="142" y="132"/>
                </a:lnTo>
                <a:lnTo>
                  <a:pt x="136" y="148"/>
                </a:lnTo>
                <a:lnTo>
                  <a:pt x="134" y="164"/>
                </a:lnTo>
                <a:lnTo>
                  <a:pt x="134" y="164"/>
                </a:lnTo>
                <a:lnTo>
                  <a:pt x="136" y="176"/>
                </a:lnTo>
                <a:lnTo>
                  <a:pt x="140" y="190"/>
                </a:lnTo>
                <a:lnTo>
                  <a:pt x="146" y="202"/>
                </a:lnTo>
                <a:lnTo>
                  <a:pt x="154" y="212"/>
                </a:lnTo>
                <a:lnTo>
                  <a:pt x="164" y="220"/>
                </a:lnTo>
                <a:lnTo>
                  <a:pt x="176" y="226"/>
                </a:lnTo>
                <a:lnTo>
                  <a:pt x="190" y="230"/>
                </a:lnTo>
                <a:lnTo>
                  <a:pt x="204" y="232"/>
                </a:lnTo>
                <a:lnTo>
                  <a:pt x="204" y="232"/>
                </a:lnTo>
                <a:lnTo>
                  <a:pt x="206" y="232"/>
                </a:lnTo>
                <a:lnTo>
                  <a:pt x="206" y="232"/>
                </a:lnTo>
                <a:lnTo>
                  <a:pt x="206" y="224"/>
                </a:lnTo>
                <a:lnTo>
                  <a:pt x="210" y="218"/>
                </a:lnTo>
                <a:lnTo>
                  <a:pt x="214" y="212"/>
                </a:lnTo>
                <a:lnTo>
                  <a:pt x="222" y="208"/>
                </a:lnTo>
                <a:lnTo>
                  <a:pt x="222" y="208"/>
                </a:lnTo>
                <a:close/>
                <a:moveTo>
                  <a:pt x="238" y="272"/>
                </a:moveTo>
                <a:lnTo>
                  <a:pt x="238" y="272"/>
                </a:lnTo>
                <a:lnTo>
                  <a:pt x="246" y="268"/>
                </a:lnTo>
                <a:lnTo>
                  <a:pt x="256" y="264"/>
                </a:lnTo>
                <a:lnTo>
                  <a:pt x="242" y="228"/>
                </a:lnTo>
                <a:lnTo>
                  <a:pt x="242" y="228"/>
                </a:lnTo>
                <a:lnTo>
                  <a:pt x="238" y="224"/>
                </a:lnTo>
                <a:lnTo>
                  <a:pt x="236" y="222"/>
                </a:lnTo>
                <a:lnTo>
                  <a:pt x="232" y="222"/>
                </a:lnTo>
                <a:lnTo>
                  <a:pt x="228" y="222"/>
                </a:lnTo>
                <a:lnTo>
                  <a:pt x="228" y="222"/>
                </a:lnTo>
                <a:lnTo>
                  <a:pt x="224" y="224"/>
                </a:lnTo>
                <a:lnTo>
                  <a:pt x="222" y="228"/>
                </a:lnTo>
                <a:lnTo>
                  <a:pt x="222" y="232"/>
                </a:lnTo>
                <a:lnTo>
                  <a:pt x="222" y="236"/>
                </a:lnTo>
                <a:lnTo>
                  <a:pt x="238" y="272"/>
                </a:lnTo>
                <a:close/>
                <a:moveTo>
                  <a:pt x="314" y="324"/>
                </a:moveTo>
                <a:lnTo>
                  <a:pt x="314" y="324"/>
                </a:lnTo>
                <a:lnTo>
                  <a:pt x="312" y="314"/>
                </a:lnTo>
                <a:lnTo>
                  <a:pt x="310" y="306"/>
                </a:lnTo>
                <a:lnTo>
                  <a:pt x="306" y="298"/>
                </a:lnTo>
                <a:lnTo>
                  <a:pt x="300" y="292"/>
                </a:lnTo>
                <a:lnTo>
                  <a:pt x="294" y="286"/>
                </a:lnTo>
                <a:lnTo>
                  <a:pt x="286" y="282"/>
                </a:lnTo>
                <a:lnTo>
                  <a:pt x="278" y="280"/>
                </a:lnTo>
                <a:lnTo>
                  <a:pt x="270" y="280"/>
                </a:lnTo>
                <a:lnTo>
                  <a:pt x="270" y="280"/>
                </a:lnTo>
                <a:lnTo>
                  <a:pt x="260" y="280"/>
                </a:lnTo>
                <a:lnTo>
                  <a:pt x="252" y="282"/>
                </a:lnTo>
                <a:lnTo>
                  <a:pt x="244" y="286"/>
                </a:lnTo>
                <a:lnTo>
                  <a:pt x="238" y="292"/>
                </a:lnTo>
                <a:lnTo>
                  <a:pt x="234" y="298"/>
                </a:lnTo>
                <a:lnTo>
                  <a:pt x="230" y="306"/>
                </a:lnTo>
                <a:lnTo>
                  <a:pt x="226" y="314"/>
                </a:lnTo>
                <a:lnTo>
                  <a:pt x="226" y="324"/>
                </a:lnTo>
                <a:lnTo>
                  <a:pt x="226" y="324"/>
                </a:lnTo>
                <a:lnTo>
                  <a:pt x="226" y="332"/>
                </a:lnTo>
                <a:lnTo>
                  <a:pt x="230" y="340"/>
                </a:lnTo>
                <a:lnTo>
                  <a:pt x="234" y="348"/>
                </a:lnTo>
                <a:lnTo>
                  <a:pt x="238" y="354"/>
                </a:lnTo>
                <a:lnTo>
                  <a:pt x="244" y="360"/>
                </a:lnTo>
                <a:lnTo>
                  <a:pt x="252" y="364"/>
                </a:lnTo>
                <a:lnTo>
                  <a:pt x="260" y="366"/>
                </a:lnTo>
                <a:lnTo>
                  <a:pt x="270" y="368"/>
                </a:lnTo>
                <a:lnTo>
                  <a:pt x="270" y="368"/>
                </a:lnTo>
                <a:lnTo>
                  <a:pt x="278" y="366"/>
                </a:lnTo>
                <a:lnTo>
                  <a:pt x="286" y="364"/>
                </a:lnTo>
                <a:lnTo>
                  <a:pt x="294" y="360"/>
                </a:lnTo>
                <a:lnTo>
                  <a:pt x="300" y="354"/>
                </a:lnTo>
                <a:lnTo>
                  <a:pt x="306" y="348"/>
                </a:lnTo>
                <a:lnTo>
                  <a:pt x="310" y="340"/>
                </a:lnTo>
                <a:lnTo>
                  <a:pt x="312" y="332"/>
                </a:lnTo>
                <a:lnTo>
                  <a:pt x="314" y="324"/>
                </a:lnTo>
                <a:lnTo>
                  <a:pt x="314" y="3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Título 1"/>
          <p:cNvSpPr>
            <a:spLocks noGrp="1"/>
          </p:cNvSpPr>
          <p:nvPr>
            <p:ph type="title"/>
          </p:nvPr>
        </p:nvSpPr>
        <p:spPr>
          <a:xfrm>
            <a:off x="490926" y="615547"/>
            <a:ext cx="6745370" cy="360806"/>
          </a:xfrm>
        </p:spPr>
        <p:txBody>
          <a:bodyPr/>
          <a:lstStyle/>
          <a:p>
            <a:r>
              <a:rPr lang="es-ES" dirty="0" smtClean="0"/>
              <a:t>Comercialización Vs Asesoramiento (2/2)</a:t>
            </a:r>
            <a:br>
              <a:rPr lang="es-ES" dirty="0" smtClean="0"/>
            </a:br>
            <a:endParaRPr lang="es-ES" dirty="0"/>
          </a:p>
        </p:txBody>
      </p:sp>
      <p:sp>
        <p:nvSpPr>
          <p:cNvPr id="18" name="Marcador de número de diapositiva 3"/>
          <p:cNvSpPr>
            <a:spLocks noGrp="1"/>
          </p:cNvSpPr>
          <p:nvPr>
            <p:ph type="sldNum" sz="quarter" idx="17"/>
          </p:nvPr>
        </p:nvSpPr>
        <p:spPr>
          <a:xfrm>
            <a:off x="7086349" y="6468690"/>
            <a:ext cx="1526645" cy="152649"/>
          </a:xfrm>
        </p:spPr>
        <p:txBody>
          <a:bodyPr/>
          <a:lstStyle/>
          <a:p>
            <a:pPr>
              <a:defRPr/>
            </a:pPr>
            <a:r>
              <a:rPr lang="en-GB" dirty="0" smtClean="0">
                <a:solidFill>
                  <a:srgbClr val="000000"/>
                </a:solidFill>
              </a:rPr>
              <a:t>17</a:t>
            </a:r>
            <a:endParaRPr lang="en-GB" dirty="0">
              <a:solidFill>
                <a:srgbClr val="000000"/>
              </a:solidFill>
            </a:endParaRPr>
          </a:p>
        </p:txBody>
      </p:sp>
      <p:sp>
        <p:nvSpPr>
          <p:cNvPr id="2" name="Marcador de pie de página 1"/>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4196694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Ventas combinadas o vinculadas</a:t>
            </a:r>
            <a:endParaRPr lang="es-ES" dirty="0"/>
          </a:p>
        </p:txBody>
      </p:sp>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36</a:t>
            </a:fld>
            <a:endParaRPr lang="en-GB" dirty="0">
              <a:solidFill>
                <a:srgbClr val="000000"/>
              </a:solidFill>
            </a:endParaRPr>
          </a:p>
        </p:txBody>
      </p:sp>
      <p:sp>
        <p:nvSpPr>
          <p:cNvPr id="7" name="Pentágono 6"/>
          <p:cNvSpPr/>
          <p:nvPr/>
        </p:nvSpPr>
        <p:spPr bwMode="ltGray">
          <a:xfrm>
            <a:off x="389354" y="4077072"/>
            <a:ext cx="4681887" cy="372766"/>
          </a:xfrm>
          <a:prstGeom prst="homePlat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Productos de inversión basados en seguros</a:t>
            </a:r>
          </a:p>
        </p:txBody>
      </p:sp>
      <p:sp>
        <p:nvSpPr>
          <p:cNvPr id="8" name="CuadroTexto 7"/>
          <p:cNvSpPr txBox="1"/>
          <p:nvPr/>
        </p:nvSpPr>
        <p:spPr>
          <a:xfrm>
            <a:off x="683568" y="2042870"/>
            <a:ext cx="7789168" cy="1792300"/>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9" name="CuadroTexto 8"/>
          <p:cNvSpPr txBox="1"/>
          <p:nvPr/>
        </p:nvSpPr>
        <p:spPr>
          <a:xfrm>
            <a:off x="755576" y="2118123"/>
            <a:ext cx="7494985" cy="1626088"/>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(Seguro producto principal)Se informará al cliente de si los distintos componentes </a:t>
            </a:r>
            <a:r>
              <a:rPr lang="es-ES" sz="1100" b="1" dirty="0" smtClean="0">
                <a:solidFill>
                  <a:srgbClr val="000000"/>
                </a:solidFill>
                <a:latin typeface="Georgia" pitchFamily="18" charset="0"/>
              </a:rPr>
              <a:t>pueden adquirirse por separado</a:t>
            </a:r>
            <a:r>
              <a:rPr lang="es-ES" sz="1100" dirty="0" smtClean="0">
                <a:solidFill>
                  <a:srgbClr val="000000"/>
                </a:solidFill>
                <a:latin typeface="Georgia" pitchFamily="18" charset="0"/>
              </a:rPr>
              <a:t>, y en tal caso, se facilitará una descripción de los componentes y de los </a:t>
            </a:r>
            <a:r>
              <a:rPr lang="es-ES" sz="1100" b="1" dirty="0" smtClean="0">
                <a:solidFill>
                  <a:srgbClr val="000000"/>
                </a:solidFill>
                <a:latin typeface="Georgia" pitchFamily="18" charset="0"/>
              </a:rPr>
              <a:t>costes y gastos de cada uno de ellos</a:t>
            </a:r>
            <a:r>
              <a:rPr lang="es-ES" sz="1100" dirty="0" smtClean="0">
                <a:solidFill>
                  <a:srgbClr val="000000"/>
                </a:solidFill>
                <a:latin typeface="Georgia" pitchFamily="18" charset="0"/>
              </a:rPr>
              <a:t>.</a:t>
            </a:r>
          </a:p>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(Todos los seguros) Se ofrecerá al cliente la </a:t>
            </a:r>
            <a:r>
              <a:rPr lang="es-ES" sz="1100" b="1" dirty="0" smtClean="0">
                <a:solidFill>
                  <a:srgbClr val="000000"/>
                </a:solidFill>
                <a:latin typeface="Georgia" pitchFamily="18" charset="0"/>
              </a:rPr>
              <a:t>posibilidad de adquirir el bien o servicio por separado</a:t>
            </a:r>
            <a:r>
              <a:rPr lang="es-ES" sz="1100" dirty="0" smtClean="0">
                <a:solidFill>
                  <a:srgbClr val="000000"/>
                </a:solidFill>
                <a:latin typeface="Georgia" pitchFamily="18" charset="0"/>
              </a:rPr>
              <a:t>. </a:t>
            </a:r>
            <a:r>
              <a:rPr lang="es-ES" sz="1100" b="1" dirty="0" smtClean="0">
                <a:solidFill>
                  <a:srgbClr val="000000"/>
                </a:solidFill>
                <a:latin typeface="Georgia" pitchFamily="18" charset="0"/>
              </a:rPr>
              <a:t>Normativa sectorial</a:t>
            </a:r>
            <a:r>
              <a:rPr lang="es-ES" sz="1100" dirty="0" smtClean="0">
                <a:solidFill>
                  <a:srgbClr val="000000"/>
                </a:solidFill>
                <a:latin typeface="Georgia" pitchFamily="18" charset="0"/>
              </a:rPr>
              <a:t> de aplicación para productos/ servicios de inversión, contratos de crédito, cuentas de pago, etc.</a:t>
            </a:r>
          </a:p>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Se especificarán </a:t>
            </a:r>
            <a:r>
              <a:rPr lang="es-ES" sz="1100" b="1" dirty="0" smtClean="0">
                <a:solidFill>
                  <a:srgbClr val="000000"/>
                </a:solidFill>
                <a:latin typeface="Georgia" pitchFamily="18" charset="0"/>
              </a:rPr>
              <a:t>las exigencias y necesidades del cliente</a:t>
            </a:r>
            <a:r>
              <a:rPr lang="es-ES" sz="1100" dirty="0" smtClean="0">
                <a:solidFill>
                  <a:srgbClr val="000000"/>
                </a:solidFill>
                <a:latin typeface="Georgia" pitchFamily="18" charset="0"/>
              </a:rPr>
              <a:t> respecto de los productos de seguro que formen parte del conjunto del paquete.</a:t>
            </a:r>
          </a:p>
          <a:p>
            <a:pPr lvl="1" indent="-274320">
              <a:spcAft>
                <a:spcPts val="900"/>
              </a:spcAft>
              <a:buFont typeface="Wingdings" panose="05000000000000000000" pitchFamily="2" charset="2"/>
              <a:buChar char="v"/>
            </a:pPr>
            <a:endParaRPr lang="es-ES" sz="1100" dirty="0" smtClean="0">
              <a:solidFill>
                <a:srgbClr val="000000"/>
              </a:solidFill>
              <a:latin typeface="Georgia" pitchFamily="18" charset="0"/>
            </a:endParaRPr>
          </a:p>
          <a:p>
            <a:pPr lvl="1" indent="-274320">
              <a:spcAft>
                <a:spcPts val="900"/>
              </a:spcAft>
              <a:buFont typeface="Wingdings" panose="05000000000000000000" pitchFamily="2" charset="2"/>
              <a:buChar char="v"/>
            </a:pPr>
            <a:endParaRPr lang="es-ES" sz="1100" dirty="0" smtClean="0">
              <a:solidFill>
                <a:srgbClr val="000000"/>
              </a:solidFill>
              <a:latin typeface="Georgia" pitchFamily="18" charset="0"/>
            </a:endParaRPr>
          </a:p>
        </p:txBody>
      </p:sp>
      <p:sp>
        <p:nvSpPr>
          <p:cNvPr id="12" name="CuadroTexto 11"/>
          <p:cNvSpPr txBox="1"/>
          <p:nvPr/>
        </p:nvSpPr>
        <p:spPr>
          <a:xfrm>
            <a:off x="741364" y="5015828"/>
            <a:ext cx="3606551" cy="1221483"/>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13" name="CuadroTexto 12"/>
          <p:cNvSpPr txBox="1"/>
          <p:nvPr/>
        </p:nvSpPr>
        <p:spPr>
          <a:xfrm>
            <a:off x="4778011" y="5004589"/>
            <a:ext cx="3606551" cy="1232722"/>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14" name="CuadroTexto 13"/>
          <p:cNvSpPr txBox="1"/>
          <p:nvPr/>
        </p:nvSpPr>
        <p:spPr>
          <a:xfrm>
            <a:off x="4689260" y="5074165"/>
            <a:ext cx="3491081" cy="936104"/>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a:solidFill>
                  <a:srgbClr val="000000"/>
                </a:solidFill>
                <a:latin typeface="Georgia" pitchFamily="18" charset="0"/>
              </a:rPr>
              <a:t>Cuando se </a:t>
            </a:r>
            <a:r>
              <a:rPr lang="es-ES" sz="1100" dirty="0" smtClean="0">
                <a:solidFill>
                  <a:srgbClr val="000000"/>
                </a:solidFill>
                <a:latin typeface="Georgia" pitchFamily="18" charset="0"/>
              </a:rPr>
              <a:t>recomiende </a:t>
            </a:r>
            <a:r>
              <a:rPr lang="es-ES" sz="1100" dirty="0">
                <a:solidFill>
                  <a:srgbClr val="000000"/>
                </a:solidFill>
                <a:latin typeface="Georgia" pitchFamily="18" charset="0"/>
              </a:rPr>
              <a:t>un paquete de servicios o productos </a:t>
            </a:r>
            <a:r>
              <a:rPr lang="es-ES" sz="1100" dirty="0" smtClean="0">
                <a:solidFill>
                  <a:srgbClr val="000000"/>
                </a:solidFill>
                <a:latin typeface="Georgia" pitchFamily="18" charset="0"/>
              </a:rPr>
              <a:t>combinados, </a:t>
            </a:r>
            <a:r>
              <a:rPr lang="es-ES" sz="1100" dirty="0">
                <a:solidFill>
                  <a:srgbClr val="000000"/>
                </a:solidFill>
                <a:latin typeface="Georgia" pitchFamily="18" charset="0"/>
              </a:rPr>
              <a:t>se evaluará si el paquete considerado </a:t>
            </a:r>
            <a:r>
              <a:rPr lang="es-ES" sz="1100" b="1" dirty="0">
                <a:solidFill>
                  <a:srgbClr val="000000"/>
                </a:solidFill>
                <a:latin typeface="Georgia" pitchFamily="18" charset="0"/>
              </a:rPr>
              <a:t>de forma global es </a:t>
            </a:r>
            <a:r>
              <a:rPr lang="es-ES" sz="1100" b="1" dirty="0" smtClean="0">
                <a:solidFill>
                  <a:srgbClr val="000000"/>
                </a:solidFill>
                <a:latin typeface="Georgia" pitchFamily="18" charset="0"/>
              </a:rPr>
              <a:t>idóneo </a:t>
            </a:r>
            <a:r>
              <a:rPr lang="es-ES" sz="1100" dirty="0">
                <a:solidFill>
                  <a:srgbClr val="000000"/>
                </a:solidFill>
                <a:latin typeface="Georgia" pitchFamily="18" charset="0"/>
              </a:rPr>
              <a:t>para el </a:t>
            </a:r>
            <a:r>
              <a:rPr lang="es-ES" sz="1100" dirty="0" smtClean="0">
                <a:solidFill>
                  <a:srgbClr val="000000"/>
                </a:solidFill>
                <a:latin typeface="Georgia" pitchFamily="18" charset="0"/>
              </a:rPr>
              <a:t>cliente, </a:t>
            </a:r>
            <a:r>
              <a:rPr lang="es-ES" sz="1100" dirty="0">
                <a:solidFill>
                  <a:srgbClr val="000000"/>
                </a:solidFill>
                <a:latin typeface="Georgia" pitchFamily="18" charset="0"/>
              </a:rPr>
              <a:t>teniendo en cuenta sus conocimientos y </a:t>
            </a:r>
            <a:r>
              <a:rPr lang="es-ES" sz="1100" dirty="0" smtClean="0">
                <a:solidFill>
                  <a:srgbClr val="000000"/>
                </a:solidFill>
                <a:latin typeface="Georgia" pitchFamily="18" charset="0"/>
              </a:rPr>
              <a:t>experiencia, situación financiera y objetivos de inversión.</a:t>
            </a:r>
            <a:endParaRPr lang="es-ES" sz="1100" dirty="0">
              <a:solidFill>
                <a:srgbClr val="000000"/>
              </a:solidFill>
              <a:latin typeface="Georgia" pitchFamily="18" charset="0"/>
            </a:endParaRPr>
          </a:p>
        </p:txBody>
      </p:sp>
      <p:sp>
        <p:nvSpPr>
          <p:cNvPr id="15" name="CuadroTexto 14"/>
          <p:cNvSpPr txBox="1"/>
          <p:nvPr/>
        </p:nvSpPr>
        <p:spPr>
          <a:xfrm>
            <a:off x="683568" y="5111045"/>
            <a:ext cx="3483845" cy="1049166"/>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Cuando se ofrezca un paquete de servicios o productos combinados, se evaluará si el paquete considerado de </a:t>
            </a:r>
            <a:r>
              <a:rPr lang="es-ES" sz="1100" b="1" dirty="0" smtClean="0">
                <a:solidFill>
                  <a:srgbClr val="000000"/>
                </a:solidFill>
                <a:latin typeface="Georgia" pitchFamily="18" charset="0"/>
              </a:rPr>
              <a:t>forma global es adecuado </a:t>
            </a:r>
            <a:r>
              <a:rPr lang="es-ES" sz="1100" dirty="0" smtClean="0">
                <a:solidFill>
                  <a:srgbClr val="000000"/>
                </a:solidFill>
                <a:latin typeface="Georgia" pitchFamily="18" charset="0"/>
              </a:rPr>
              <a:t>para el cliente teniendo en cuenta sus conocimientos y experiencia.</a:t>
            </a:r>
          </a:p>
        </p:txBody>
      </p:sp>
      <p:sp>
        <p:nvSpPr>
          <p:cNvPr id="16" name="CuadroTexto 15"/>
          <p:cNvSpPr txBox="1"/>
          <p:nvPr/>
        </p:nvSpPr>
        <p:spPr>
          <a:xfrm>
            <a:off x="741365" y="4668294"/>
            <a:ext cx="3606551" cy="336654"/>
          </a:xfrm>
          <a:prstGeom prst="rect">
            <a:avLst/>
          </a:prstGeom>
          <a:solidFill>
            <a:schemeClr val="accent3"/>
          </a:solidFill>
          <a:ln>
            <a:solidFill>
              <a:schemeClr val="accent3"/>
            </a:solidFill>
          </a:ln>
        </p:spPr>
        <p:txBody>
          <a:bodyPr wrap="square" lIns="0" tIns="0" rIns="0" bIns="0" rtlCol="0" anchor="ctr">
            <a:noAutofit/>
          </a:bodyPr>
          <a:lstStyle/>
          <a:p>
            <a:pPr indent="-274320" algn="ctr">
              <a:spcAft>
                <a:spcPts val="900"/>
              </a:spcAft>
            </a:pPr>
            <a:r>
              <a:rPr lang="es-ES" sz="1200" b="1" dirty="0" smtClean="0">
                <a:solidFill>
                  <a:srgbClr val="FFFFFF"/>
                </a:solidFill>
                <a:latin typeface="Georgia" pitchFamily="18" charset="0"/>
              </a:rPr>
              <a:t>Venta sin asesoramiento</a:t>
            </a:r>
          </a:p>
        </p:txBody>
      </p:sp>
      <p:sp>
        <p:nvSpPr>
          <p:cNvPr id="17" name="CuadroTexto 16"/>
          <p:cNvSpPr txBox="1"/>
          <p:nvPr/>
        </p:nvSpPr>
        <p:spPr>
          <a:xfrm>
            <a:off x="4781873" y="4662164"/>
            <a:ext cx="3606551" cy="349916"/>
          </a:xfrm>
          <a:prstGeom prst="rect">
            <a:avLst/>
          </a:prstGeom>
          <a:solidFill>
            <a:schemeClr val="accent3"/>
          </a:solidFill>
          <a:ln>
            <a:solidFill>
              <a:schemeClr val="accent3"/>
            </a:solidFill>
          </a:ln>
        </p:spPr>
        <p:txBody>
          <a:bodyPr wrap="square" lIns="0" tIns="0" rIns="0" bIns="0" rtlCol="0" anchor="ctr">
            <a:noAutofit/>
          </a:bodyPr>
          <a:lstStyle/>
          <a:p>
            <a:pPr indent="-274320" algn="ctr">
              <a:spcAft>
                <a:spcPts val="900"/>
              </a:spcAft>
            </a:pPr>
            <a:r>
              <a:rPr lang="es-ES" sz="1200" b="1" dirty="0" smtClean="0">
                <a:solidFill>
                  <a:srgbClr val="FFFFFF"/>
                </a:solidFill>
                <a:latin typeface="Georgia" pitchFamily="18" charset="0"/>
              </a:rPr>
              <a:t>Venta con asesoramiento</a:t>
            </a:r>
          </a:p>
        </p:txBody>
      </p:sp>
      <p:sp>
        <p:nvSpPr>
          <p:cNvPr id="20" name="Pentágono 19"/>
          <p:cNvSpPr/>
          <p:nvPr/>
        </p:nvSpPr>
        <p:spPr bwMode="ltGray">
          <a:xfrm>
            <a:off x="393981" y="1424962"/>
            <a:ext cx="4677260" cy="400370"/>
          </a:xfrm>
          <a:prstGeom prst="homePlat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TODOS los productos de seguro</a:t>
            </a:r>
            <a:endParaRPr lang="es-ES" sz="1400" dirty="0">
              <a:solidFill>
                <a:srgbClr val="FFFFFF"/>
              </a:solidFill>
              <a:latin typeface="Georgia" pitchFamily="18" charset="0"/>
            </a:endParaRPr>
          </a:p>
        </p:txBody>
      </p:sp>
      <p:sp>
        <p:nvSpPr>
          <p:cNvPr id="18" name="CuadroTexto 17"/>
          <p:cNvSpPr txBox="1"/>
          <p:nvPr/>
        </p:nvSpPr>
        <p:spPr>
          <a:xfrm>
            <a:off x="5166716" y="4077072"/>
            <a:ext cx="2376264" cy="256058"/>
          </a:xfrm>
          <a:prstGeom prst="rect">
            <a:avLst/>
          </a:prstGeom>
          <a:noFill/>
        </p:spPr>
        <p:txBody>
          <a:bodyPr wrap="square" lIns="0" tIns="0" rIns="0" bIns="0" rtlCol="0">
            <a:noAutofit/>
          </a:bodyPr>
          <a:lstStyle/>
          <a:p>
            <a:pPr indent="-274320">
              <a:spcAft>
                <a:spcPts val="900"/>
              </a:spcAft>
            </a:pPr>
            <a:r>
              <a:rPr lang="es-ES" sz="2000" dirty="0" smtClean="0">
                <a:solidFill>
                  <a:schemeClr val="accent5">
                    <a:lumMod val="60000"/>
                    <a:lumOff val="40000"/>
                  </a:schemeClr>
                </a:solidFill>
                <a:latin typeface="Georgia" pitchFamily="18" charset="0"/>
              </a:rPr>
              <a:t>Clientes minoristas</a:t>
            </a: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3990725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Conflictos de interés (1/2)</a:t>
            </a:r>
            <a:endParaRPr lang="es-ES" dirty="0"/>
          </a:p>
        </p:txBody>
      </p:sp>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37</a:t>
            </a:fld>
            <a:endParaRPr lang="en-GB" dirty="0">
              <a:solidFill>
                <a:srgbClr val="000000"/>
              </a:solidFill>
            </a:endParaRPr>
          </a:p>
        </p:txBody>
      </p:sp>
      <p:sp>
        <p:nvSpPr>
          <p:cNvPr id="7" name="CuadroTexto 6"/>
          <p:cNvSpPr txBox="1"/>
          <p:nvPr/>
        </p:nvSpPr>
        <p:spPr>
          <a:xfrm>
            <a:off x="533401" y="2204371"/>
            <a:ext cx="8077200" cy="1264105"/>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10" name="CuadroTexto 9"/>
          <p:cNvSpPr txBox="1"/>
          <p:nvPr/>
        </p:nvSpPr>
        <p:spPr>
          <a:xfrm>
            <a:off x="415597" y="2289905"/>
            <a:ext cx="7999041" cy="936104"/>
          </a:xfrm>
          <a:prstGeom prst="rect">
            <a:avLst/>
          </a:prstGeom>
          <a:noFill/>
        </p:spPr>
        <p:txBody>
          <a:bodyPr wrap="square" lIns="0" tIns="0" rIns="0" bIns="0" rtlCol="0">
            <a:noAutofit/>
          </a:bodyPr>
          <a:lstStyle/>
          <a:p>
            <a:pPr marL="182826" lvl="1">
              <a:spcAft>
                <a:spcPts val="900"/>
              </a:spcAft>
            </a:pPr>
            <a:r>
              <a:rPr lang="es-ES" sz="1100" dirty="0" smtClean="0">
                <a:solidFill>
                  <a:srgbClr val="000000"/>
                </a:solidFill>
                <a:latin typeface="Georgia" pitchFamily="18" charset="0"/>
              </a:rPr>
              <a:t>Informarán a sus clientes, como mínimo de:</a:t>
            </a:r>
          </a:p>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Si poseen una </a:t>
            </a:r>
            <a:r>
              <a:rPr lang="es-ES" sz="1100" b="1" dirty="0" smtClean="0">
                <a:solidFill>
                  <a:srgbClr val="000000"/>
                </a:solidFill>
                <a:latin typeface="Georgia" pitchFamily="18" charset="0"/>
              </a:rPr>
              <a:t>participación directa o indirecta del 10% o superior </a:t>
            </a:r>
            <a:r>
              <a:rPr lang="es-ES" sz="1100" dirty="0" smtClean="0">
                <a:solidFill>
                  <a:srgbClr val="000000"/>
                </a:solidFill>
                <a:latin typeface="Georgia" pitchFamily="18" charset="0"/>
              </a:rPr>
              <a:t>de los derechos de voto o del capital en una entidad aseguradora determinada;</a:t>
            </a:r>
          </a:p>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Si una </a:t>
            </a:r>
            <a:r>
              <a:rPr lang="es-ES" sz="1100" b="1" dirty="0" smtClean="0">
                <a:solidFill>
                  <a:srgbClr val="000000"/>
                </a:solidFill>
                <a:latin typeface="Georgia" pitchFamily="18" charset="0"/>
              </a:rPr>
              <a:t>entidad aseguradora determinada o una empresa matriz de dicha entidad posee una participación directa o indirecta del 10% o superior </a:t>
            </a:r>
            <a:r>
              <a:rPr lang="es-ES" sz="1100" dirty="0" smtClean="0">
                <a:solidFill>
                  <a:srgbClr val="000000"/>
                </a:solidFill>
                <a:latin typeface="Georgia" pitchFamily="18" charset="0"/>
              </a:rPr>
              <a:t>de los derechos de voto o del capital del intermediario de seguros.</a:t>
            </a:r>
          </a:p>
        </p:txBody>
      </p:sp>
      <p:sp>
        <p:nvSpPr>
          <p:cNvPr id="15" name="Pentágono 14"/>
          <p:cNvSpPr/>
          <p:nvPr/>
        </p:nvSpPr>
        <p:spPr bwMode="ltGray">
          <a:xfrm>
            <a:off x="395536" y="4424386"/>
            <a:ext cx="4681887" cy="372766"/>
          </a:xfrm>
          <a:prstGeom prst="homePlat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Productos de inversión basados en seguros</a:t>
            </a:r>
          </a:p>
        </p:txBody>
      </p:sp>
      <p:sp>
        <p:nvSpPr>
          <p:cNvPr id="20" name="CuadroTexto 19"/>
          <p:cNvSpPr txBox="1"/>
          <p:nvPr/>
        </p:nvSpPr>
        <p:spPr>
          <a:xfrm>
            <a:off x="533399" y="1916832"/>
            <a:ext cx="3534544" cy="349916"/>
          </a:xfrm>
          <a:prstGeom prst="rect">
            <a:avLst/>
          </a:prstGeom>
          <a:noFill/>
        </p:spPr>
        <p:txBody>
          <a:bodyPr wrap="square" lIns="0" tIns="0" rIns="0" bIns="0" rtlCol="0">
            <a:noAutofit/>
          </a:bodyPr>
          <a:lstStyle/>
          <a:p>
            <a:pPr indent="-274320">
              <a:spcAft>
                <a:spcPts val="900"/>
              </a:spcAft>
            </a:pPr>
            <a:r>
              <a:rPr lang="es-ES" sz="1400" b="1" i="1" dirty="0" smtClean="0">
                <a:solidFill>
                  <a:srgbClr val="DC6900"/>
                </a:solidFill>
                <a:latin typeface="Georgia" pitchFamily="18" charset="0"/>
              </a:rPr>
              <a:t>Los intermediarios de seguros…</a:t>
            </a:r>
          </a:p>
        </p:txBody>
      </p:sp>
      <p:sp>
        <p:nvSpPr>
          <p:cNvPr id="21" name="CuadroTexto 20"/>
          <p:cNvSpPr txBox="1"/>
          <p:nvPr/>
        </p:nvSpPr>
        <p:spPr>
          <a:xfrm>
            <a:off x="533401" y="5135673"/>
            <a:ext cx="8077200" cy="1022643"/>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22" name="CuadroTexto 21"/>
          <p:cNvSpPr txBox="1"/>
          <p:nvPr/>
        </p:nvSpPr>
        <p:spPr>
          <a:xfrm>
            <a:off x="539568" y="4870796"/>
            <a:ext cx="3534544" cy="349916"/>
          </a:xfrm>
          <a:prstGeom prst="rect">
            <a:avLst/>
          </a:prstGeom>
          <a:noFill/>
        </p:spPr>
        <p:txBody>
          <a:bodyPr wrap="square" lIns="0" tIns="0" rIns="0" bIns="0" rtlCol="0">
            <a:noAutofit/>
          </a:bodyPr>
          <a:lstStyle/>
          <a:p>
            <a:pPr indent="-274320">
              <a:spcAft>
                <a:spcPts val="900"/>
              </a:spcAft>
            </a:pPr>
            <a:r>
              <a:rPr lang="es-ES" sz="1400" b="1" i="1" dirty="0" smtClean="0">
                <a:solidFill>
                  <a:srgbClr val="DC6900"/>
                </a:solidFill>
                <a:latin typeface="Georgia" pitchFamily="18" charset="0"/>
              </a:rPr>
              <a:t>Los distribuidores de seguros…</a:t>
            </a:r>
          </a:p>
        </p:txBody>
      </p:sp>
      <p:sp>
        <p:nvSpPr>
          <p:cNvPr id="23" name="CuadroTexto 22"/>
          <p:cNvSpPr txBox="1"/>
          <p:nvPr/>
        </p:nvSpPr>
        <p:spPr>
          <a:xfrm>
            <a:off x="415597" y="5222212"/>
            <a:ext cx="7999041" cy="936104"/>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Mantendrán y gestionarán </a:t>
            </a:r>
            <a:r>
              <a:rPr lang="es-ES" sz="1100" b="1" dirty="0" smtClean="0">
                <a:solidFill>
                  <a:srgbClr val="000000"/>
                </a:solidFill>
                <a:latin typeface="Georgia" pitchFamily="18" charset="0"/>
              </a:rPr>
              <a:t>disposiciones administrativas y organizativas eficaces </a:t>
            </a:r>
            <a:r>
              <a:rPr lang="es-ES" sz="1100" dirty="0" smtClean="0">
                <a:solidFill>
                  <a:srgbClr val="000000"/>
                </a:solidFill>
                <a:latin typeface="Georgia" pitchFamily="18" charset="0"/>
              </a:rPr>
              <a:t>con vistas a tomar todas las medidas razonables destinadas a impedir que los conflictos de interés perjudiquen los intereses de sus clientes.</a:t>
            </a:r>
          </a:p>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En caso de que tales disposiciones administrativas no sean suficientes, se informará claramente al cliente de la naturaleza general o del origen de tales conflictos de interés (</a:t>
            </a:r>
            <a:r>
              <a:rPr lang="es-ES" sz="1100" b="1" dirty="0" smtClean="0">
                <a:solidFill>
                  <a:srgbClr val="000000"/>
                </a:solidFill>
                <a:latin typeface="Georgia" pitchFamily="18" charset="0"/>
              </a:rPr>
              <a:t>revelación a clientes</a:t>
            </a:r>
            <a:r>
              <a:rPr lang="es-ES" sz="1100" dirty="0" smtClean="0">
                <a:solidFill>
                  <a:srgbClr val="000000"/>
                </a:solidFill>
                <a:latin typeface="Georgia" pitchFamily="18" charset="0"/>
              </a:rPr>
              <a:t>).</a:t>
            </a:r>
          </a:p>
        </p:txBody>
      </p:sp>
      <p:sp>
        <p:nvSpPr>
          <p:cNvPr id="24" name="CuadroTexto 23"/>
          <p:cNvSpPr txBox="1"/>
          <p:nvPr/>
        </p:nvSpPr>
        <p:spPr>
          <a:xfrm>
            <a:off x="533401" y="3880023"/>
            <a:ext cx="8077200" cy="403595"/>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25" name="CuadroTexto 24"/>
          <p:cNvSpPr txBox="1"/>
          <p:nvPr/>
        </p:nvSpPr>
        <p:spPr>
          <a:xfrm>
            <a:off x="395536" y="3904213"/>
            <a:ext cx="7999041" cy="532899"/>
          </a:xfrm>
          <a:prstGeom prst="rect">
            <a:avLst/>
          </a:prstGeom>
          <a:noFill/>
        </p:spPr>
        <p:txBody>
          <a:bodyPr wrap="square" lIns="0" tIns="0" rIns="0" bIns="0" rtlCol="0">
            <a:noAutofit/>
          </a:bodyPr>
          <a:lstStyle/>
          <a:p>
            <a:pPr lvl="1" indent="-274320">
              <a:spcAft>
                <a:spcPts val="900"/>
              </a:spcAft>
              <a:buFont typeface="Wingdings" panose="05000000000000000000" pitchFamily="2" charset="2"/>
              <a:buChar char="v"/>
            </a:pPr>
            <a:r>
              <a:rPr lang="es-ES" sz="1100" dirty="0" smtClean="0">
                <a:solidFill>
                  <a:srgbClr val="000000"/>
                </a:solidFill>
                <a:latin typeface="Georgia" pitchFamily="18" charset="0"/>
              </a:rPr>
              <a:t>No serán remunerados ni evaluarán el rendimiento de sus empleados de un modo que entre en conflicto con su obligación de actuar en </a:t>
            </a:r>
            <a:r>
              <a:rPr lang="es-ES" sz="1100" b="1" dirty="0" smtClean="0">
                <a:solidFill>
                  <a:srgbClr val="000000"/>
                </a:solidFill>
                <a:latin typeface="Georgia" pitchFamily="18" charset="0"/>
              </a:rPr>
              <a:t>mejor interés de sus clientes</a:t>
            </a:r>
            <a:r>
              <a:rPr lang="es-ES" sz="1100" dirty="0" smtClean="0">
                <a:solidFill>
                  <a:srgbClr val="000000"/>
                </a:solidFill>
                <a:latin typeface="Georgia" pitchFamily="18" charset="0"/>
              </a:rPr>
              <a:t>.</a:t>
            </a:r>
          </a:p>
        </p:txBody>
      </p:sp>
      <p:sp>
        <p:nvSpPr>
          <p:cNvPr id="18" name="Pentágono 17"/>
          <p:cNvSpPr/>
          <p:nvPr/>
        </p:nvSpPr>
        <p:spPr bwMode="ltGray">
          <a:xfrm>
            <a:off x="393981" y="1424962"/>
            <a:ext cx="4677260" cy="400370"/>
          </a:xfrm>
          <a:prstGeom prst="homePlat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TODOS los productos de seguro</a:t>
            </a:r>
            <a:endParaRPr lang="es-ES" sz="1400" dirty="0">
              <a:solidFill>
                <a:srgbClr val="FFFFFF"/>
              </a:solidFill>
              <a:latin typeface="Georgia" pitchFamily="18" charset="0"/>
            </a:endParaRPr>
          </a:p>
        </p:txBody>
      </p:sp>
      <p:sp>
        <p:nvSpPr>
          <p:cNvPr id="19" name="CuadroTexto 18"/>
          <p:cNvSpPr txBox="1"/>
          <p:nvPr/>
        </p:nvSpPr>
        <p:spPr>
          <a:xfrm>
            <a:off x="533399" y="3591109"/>
            <a:ext cx="3534544" cy="349916"/>
          </a:xfrm>
          <a:prstGeom prst="rect">
            <a:avLst/>
          </a:prstGeom>
          <a:noFill/>
        </p:spPr>
        <p:txBody>
          <a:bodyPr wrap="square" lIns="0" tIns="0" rIns="0" bIns="0" rtlCol="0">
            <a:noAutofit/>
          </a:bodyPr>
          <a:lstStyle/>
          <a:p>
            <a:pPr indent="-274320">
              <a:spcAft>
                <a:spcPts val="900"/>
              </a:spcAft>
            </a:pPr>
            <a:r>
              <a:rPr lang="es-ES" sz="1400" b="1" i="1" dirty="0" smtClean="0">
                <a:solidFill>
                  <a:srgbClr val="DC6900"/>
                </a:solidFill>
                <a:latin typeface="Georgia" pitchFamily="18" charset="0"/>
              </a:rPr>
              <a:t>Los distribuidores de seguros…</a:t>
            </a: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2633595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64088" y="2304794"/>
            <a:ext cx="3779912" cy="4553206"/>
          </a:xfrm>
          <a:prstGeom prst="rect">
            <a:avLst/>
          </a:prstGeom>
        </p:spPr>
      </p:pic>
      <p:sp>
        <p:nvSpPr>
          <p:cNvPr id="10" name="Rectángulo 9"/>
          <p:cNvSpPr/>
          <p:nvPr/>
        </p:nvSpPr>
        <p:spPr bwMode="ltGray">
          <a:xfrm>
            <a:off x="533399" y="1484784"/>
            <a:ext cx="7999041" cy="82001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endParaRPr lang="es-ES" sz="1600" dirty="0">
              <a:solidFill>
                <a:srgbClr val="FFFFFF"/>
              </a:solidFill>
              <a:latin typeface="Georgia"/>
            </a:endParaRPr>
          </a:p>
        </p:txBody>
      </p:sp>
      <p:sp>
        <p:nvSpPr>
          <p:cNvPr id="2" name="Título 1"/>
          <p:cNvSpPr>
            <a:spLocks noGrp="1"/>
          </p:cNvSpPr>
          <p:nvPr>
            <p:ph type="title"/>
          </p:nvPr>
        </p:nvSpPr>
        <p:spPr>
          <a:xfrm>
            <a:off x="669796" y="1600206"/>
            <a:ext cx="8077200" cy="518300"/>
          </a:xfrm>
        </p:spPr>
        <p:txBody>
          <a:bodyPr/>
          <a:lstStyle/>
          <a:p>
            <a:r>
              <a:rPr lang="es-ES" sz="2000" dirty="0" smtClean="0">
                <a:solidFill>
                  <a:schemeClr val="bg1"/>
                </a:solidFill>
              </a:rPr>
              <a:t>Reglamento Delegado (UE)</a:t>
            </a:r>
            <a:endParaRPr lang="es-ES" sz="2000" b="0" dirty="0">
              <a:solidFill>
                <a:schemeClr val="bg1"/>
              </a:solidFill>
            </a:endParaRPr>
          </a:p>
        </p:txBody>
      </p:sp>
      <p:sp>
        <p:nvSpPr>
          <p:cNvPr id="7" name="Rectángulo 6"/>
          <p:cNvSpPr/>
          <p:nvPr/>
        </p:nvSpPr>
        <p:spPr bwMode="ltGray">
          <a:xfrm>
            <a:off x="533398" y="2420888"/>
            <a:ext cx="6774905" cy="4208512"/>
          </a:xfrm>
          <a:prstGeom prst="rect">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00"/>
              </a:spcBef>
              <a:buFont typeface="Wingdings" panose="05000000000000000000" pitchFamily="2" charset="2"/>
              <a:buChar char="§"/>
            </a:pPr>
            <a:r>
              <a:rPr lang="es-ES" sz="1200" b="1" dirty="0" smtClean="0">
                <a:solidFill>
                  <a:srgbClr val="000000"/>
                </a:solidFill>
                <a:latin typeface="Georgia"/>
              </a:rPr>
              <a:t>Identificación</a:t>
            </a:r>
            <a:r>
              <a:rPr lang="es-ES" sz="1200" dirty="0" smtClean="0">
                <a:solidFill>
                  <a:srgbClr val="000000"/>
                </a:solidFill>
                <a:latin typeface="Georgia"/>
              </a:rPr>
              <a:t>: las entidades aseguradoras y los intermediarios de seguros deberán evaluar si tienen un interés relacionado con las actividades de distribución distinto del interés del cliente, existiendo la posibilidad de causarle un perjuicio al mismo. Además, se deberán identificar los conflictos de interés entre un cliente y otro. </a:t>
            </a:r>
          </a:p>
          <a:p>
            <a:pPr marL="285750" indent="-285750">
              <a:spcBef>
                <a:spcPts val="300"/>
              </a:spcBef>
              <a:buFont typeface="Wingdings" panose="05000000000000000000" pitchFamily="2" charset="2"/>
              <a:buChar char="§"/>
            </a:pPr>
            <a:r>
              <a:rPr lang="es-ES" sz="1200" b="1" dirty="0" smtClean="0">
                <a:solidFill>
                  <a:srgbClr val="000000"/>
                </a:solidFill>
                <a:latin typeface="Georgia"/>
              </a:rPr>
              <a:t>Medidas</a:t>
            </a:r>
            <a:r>
              <a:rPr lang="es-ES" sz="1200" dirty="0" smtClean="0">
                <a:solidFill>
                  <a:srgbClr val="000000"/>
                </a:solidFill>
                <a:latin typeface="Georgia"/>
              </a:rPr>
              <a:t>:</a:t>
            </a:r>
            <a:r>
              <a:rPr lang="es-ES" sz="1200" b="1" dirty="0" smtClean="0">
                <a:solidFill>
                  <a:srgbClr val="000000"/>
                </a:solidFill>
                <a:latin typeface="Georgia"/>
              </a:rPr>
              <a:t> </a:t>
            </a:r>
            <a:r>
              <a:rPr lang="es-ES" sz="1200" dirty="0" smtClean="0">
                <a:solidFill>
                  <a:srgbClr val="000000"/>
                </a:solidFill>
                <a:latin typeface="Georgia"/>
              </a:rPr>
              <a:t>las entidades aseguradoras y los intermediarios de seguros adoptarán las medidas oportunas para gestionar los conflictos de interés y evitar los riesgos de lesión de los intereses de los mismos.</a:t>
            </a:r>
          </a:p>
          <a:p>
            <a:pPr marL="285750" indent="-285750">
              <a:spcBef>
                <a:spcPts val="300"/>
              </a:spcBef>
              <a:buFont typeface="Wingdings" panose="05000000000000000000" pitchFamily="2" charset="2"/>
              <a:buChar char="§"/>
            </a:pPr>
            <a:r>
              <a:rPr lang="es-ES" sz="1200" b="1" dirty="0" smtClean="0">
                <a:solidFill>
                  <a:srgbClr val="000000"/>
                </a:solidFill>
                <a:latin typeface="Georgia"/>
              </a:rPr>
              <a:t>Política de conflictos de interés</a:t>
            </a:r>
            <a:r>
              <a:rPr lang="es-ES" sz="1200" dirty="0" smtClean="0">
                <a:solidFill>
                  <a:srgbClr val="000000"/>
                </a:solidFill>
                <a:latin typeface="Georgia"/>
              </a:rPr>
              <a:t>: las entidades aseguradoras y los intermediarios de seguros deberán aprobar, aplicar y mantener una política de conflictos de interés eficaz:</a:t>
            </a:r>
          </a:p>
          <a:p>
            <a:pPr marL="742950" lvl="1" indent="-285750">
              <a:spcBef>
                <a:spcPts val="300"/>
              </a:spcBef>
              <a:buFont typeface="Arial" panose="020B0604020202020204" pitchFamily="34" charset="0"/>
              <a:buChar char="•"/>
            </a:pPr>
            <a:r>
              <a:rPr lang="en-US" sz="1200" dirty="0" err="1" smtClean="0">
                <a:solidFill>
                  <a:srgbClr val="000000"/>
                </a:solidFill>
                <a:latin typeface="Georgia"/>
              </a:rPr>
              <a:t>Por</a:t>
            </a:r>
            <a:r>
              <a:rPr lang="en-US" sz="1200" dirty="0" smtClean="0">
                <a:solidFill>
                  <a:srgbClr val="000000"/>
                </a:solidFill>
                <a:latin typeface="Georgia"/>
              </a:rPr>
              <a:t> </a:t>
            </a:r>
            <a:r>
              <a:rPr lang="en-US" sz="1200" dirty="0" err="1" smtClean="0">
                <a:solidFill>
                  <a:srgbClr val="000000"/>
                </a:solidFill>
                <a:latin typeface="Georgia"/>
              </a:rPr>
              <a:t>escrito</a:t>
            </a:r>
            <a:r>
              <a:rPr lang="en-US" sz="1200" dirty="0">
                <a:solidFill>
                  <a:srgbClr val="000000"/>
                </a:solidFill>
                <a:latin typeface="Georgia"/>
              </a:rPr>
              <a:t>.</a:t>
            </a:r>
          </a:p>
          <a:p>
            <a:pPr marL="742950" lvl="1" indent="-285750">
              <a:spcBef>
                <a:spcPts val="300"/>
              </a:spcBef>
              <a:buFont typeface="Arial" panose="020B0604020202020204" pitchFamily="34" charset="0"/>
              <a:buChar char="•"/>
            </a:pPr>
            <a:r>
              <a:rPr lang="es-ES" sz="1200" dirty="0" smtClean="0">
                <a:solidFill>
                  <a:schemeClr val="tx1"/>
                </a:solidFill>
                <a:latin typeface="+mj-lt"/>
              </a:rPr>
              <a:t>Adecuada </a:t>
            </a:r>
            <a:r>
              <a:rPr lang="es-ES" sz="1200" dirty="0">
                <a:solidFill>
                  <a:schemeClr val="tx1"/>
                </a:solidFill>
                <a:latin typeface="+mj-lt"/>
              </a:rPr>
              <a:t>al </a:t>
            </a:r>
            <a:r>
              <a:rPr lang="es-ES" sz="1200" dirty="0" smtClean="0">
                <a:solidFill>
                  <a:schemeClr val="tx1"/>
                </a:solidFill>
                <a:latin typeface="+mj-lt"/>
              </a:rPr>
              <a:t>tamaño, organización, naturaleza</a:t>
            </a:r>
            <a:r>
              <a:rPr lang="es-ES" sz="1200" dirty="0">
                <a:solidFill>
                  <a:schemeClr val="tx1"/>
                </a:solidFill>
                <a:latin typeface="+mj-lt"/>
              </a:rPr>
              <a:t>, escala y complejidad de su </a:t>
            </a:r>
            <a:r>
              <a:rPr lang="es-ES" sz="1200" dirty="0" smtClean="0">
                <a:solidFill>
                  <a:schemeClr val="tx1"/>
                </a:solidFill>
                <a:latin typeface="+mj-lt"/>
              </a:rPr>
              <a:t>actividad</a:t>
            </a:r>
            <a:r>
              <a:rPr lang="es-ES" sz="1200" dirty="0">
                <a:solidFill>
                  <a:schemeClr val="tx1"/>
                </a:solidFill>
                <a:latin typeface="+mj-lt"/>
              </a:rPr>
              <a:t>,</a:t>
            </a:r>
            <a:r>
              <a:rPr lang="en-US" sz="1200" dirty="0" smtClean="0">
                <a:solidFill>
                  <a:srgbClr val="000000"/>
                </a:solidFill>
                <a:latin typeface="Georgia"/>
              </a:rPr>
              <a:t> y</a:t>
            </a:r>
            <a:r>
              <a:rPr lang="es-ES" sz="1200" dirty="0"/>
              <a:t> </a:t>
            </a:r>
            <a:r>
              <a:rPr lang="es-ES" sz="1200" dirty="0" smtClean="0">
                <a:solidFill>
                  <a:schemeClr val="tx1"/>
                </a:solidFill>
                <a:latin typeface="+mj-lt"/>
              </a:rPr>
              <a:t>teniendo en cuenta </a:t>
            </a:r>
            <a:r>
              <a:rPr lang="es-ES" sz="1200" dirty="0">
                <a:solidFill>
                  <a:schemeClr val="tx1"/>
                </a:solidFill>
                <a:latin typeface="+mj-lt"/>
              </a:rPr>
              <a:t>cualquier circunstancia derivada de la estructura y actividades de otras entidades del </a:t>
            </a:r>
            <a:r>
              <a:rPr lang="es-ES" sz="1200" dirty="0" smtClean="0">
                <a:solidFill>
                  <a:schemeClr val="tx1"/>
                </a:solidFill>
                <a:latin typeface="+mj-lt"/>
              </a:rPr>
              <a:t>grupo, susceptible </a:t>
            </a:r>
            <a:r>
              <a:rPr lang="es-ES" sz="1200" dirty="0">
                <a:solidFill>
                  <a:schemeClr val="tx1"/>
                </a:solidFill>
                <a:latin typeface="+mj-lt"/>
              </a:rPr>
              <a:t>de provocar un conflicto de </a:t>
            </a:r>
            <a:r>
              <a:rPr lang="es-ES" sz="1200" dirty="0" smtClean="0">
                <a:solidFill>
                  <a:schemeClr val="tx1"/>
                </a:solidFill>
                <a:latin typeface="+mj-lt"/>
              </a:rPr>
              <a:t>interés.</a:t>
            </a:r>
            <a:endParaRPr lang="en-US" sz="1200" dirty="0" smtClean="0">
              <a:solidFill>
                <a:schemeClr val="tx1"/>
              </a:solidFill>
              <a:latin typeface="+mj-lt"/>
            </a:endParaRPr>
          </a:p>
          <a:p>
            <a:pPr marL="742950" lvl="1" indent="-285750">
              <a:spcBef>
                <a:spcPts val="300"/>
              </a:spcBef>
              <a:buFont typeface="Arial" panose="020B0604020202020204" pitchFamily="34" charset="0"/>
              <a:buChar char="•"/>
            </a:pPr>
            <a:r>
              <a:rPr lang="es-ES" sz="1200" dirty="0" smtClean="0">
                <a:solidFill>
                  <a:schemeClr val="tx1"/>
                </a:solidFill>
                <a:latin typeface="+mj-lt"/>
              </a:rPr>
              <a:t>Que identifique las circunstancias que puedan dar lugar a un conflicto de interés y los procedimientos a seguir y medidas a adoptar para gestionar y prevenir </a:t>
            </a:r>
            <a:r>
              <a:rPr lang="es-ES" sz="1200" dirty="0" smtClean="0">
                <a:solidFill>
                  <a:srgbClr val="000000"/>
                </a:solidFill>
                <a:latin typeface="Georgia"/>
              </a:rPr>
              <a:t>los mismos. </a:t>
            </a:r>
          </a:p>
          <a:p>
            <a:pPr marL="742950" lvl="1" indent="-285750">
              <a:spcBef>
                <a:spcPts val="300"/>
              </a:spcBef>
              <a:buFont typeface="Arial" panose="020B0604020202020204" pitchFamily="34" charset="0"/>
              <a:buChar char="•"/>
            </a:pPr>
            <a:r>
              <a:rPr lang="es-ES" sz="1200" dirty="0" smtClean="0">
                <a:solidFill>
                  <a:srgbClr val="000000"/>
                </a:solidFill>
                <a:latin typeface="Georgia"/>
              </a:rPr>
              <a:t>Revisada y evaluada de forma periódica–como mínimo de forma anual.</a:t>
            </a:r>
          </a:p>
          <a:p>
            <a:pPr marL="285750" lvl="1" indent="-285750">
              <a:spcBef>
                <a:spcPts val="300"/>
              </a:spcBef>
              <a:buFont typeface="Wingdings" panose="05000000000000000000" pitchFamily="2" charset="2"/>
              <a:buChar char="§"/>
            </a:pPr>
            <a:r>
              <a:rPr lang="es-ES" sz="1200" dirty="0" smtClean="0">
                <a:solidFill>
                  <a:srgbClr val="000000"/>
                </a:solidFill>
                <a:latin typeface="Georgia"/>
              </a:rPr>
              <a:t>La dirección de la entidad aseguradora o del intermediario de seguros deberá recibir de forma periódica, y al menos anualmente, </a:t>
            </a:r>
            <a:r>
              <a:rPr lang="es-ES" sz="1200" b="1" dirty="0" smtClean="0">
                <a:solidFill>
                  <a:srgbClr val="000000"/>
                </a:solidFill>
                <a:latin typeface="Georgia"/>
              </a:rPr>
              <a:t>un informe por escrito incluyendo aquellas circunstancias que den o puedan dar lugar a un conflicto de interés.</a:t>
            </a:r>
            <a:endParaRPr lang="en-US" sz="1200" b="1" dirty="0">
              <a:solidFill>
                <a:srgbClr val="000000"/>
              </a:solidFill>
              <a:latin typeface="Georgia"/>
            </a:endParaRPr>
          </a:p>
        </p:txBody>
      </p:sp>
      <p:sp>
        <p:nvSpPr>
          <p:cNvPr id="12" name="Oval 574"/>
          <p:cNvSpPr/>
          <p:nvPr/>
        </p:nvSpPr>
        <p:spPr bwMode="ltGray">
          <a:xfrm>
            <a:off x="446778" y="2585478"/>
            <a:ext cx="378480" cy="402975"/>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5" name="Freeform 4889"/>
          <p:cNvSpPr>
            <a:spLocks noEditPoints="1"/>
          </p:cNvSpPr>
          <p:nvPr/>
        </p:nvSpPr>
        <p:spPr bwMode="auto">
          <a:xfrm>
            <a:off x="548545" y="2704807"/>
            <a:ext cx="138683" cy="224649"/>
          </a:xfrm>
          <a:custGeom>
            <a:avLst/>
            <a:gdLst>
              <a:gd name="T0" fmla="*/ 12 w 218"/>
              <a:gd name="T1" fmla="*/ 62 h 384"/>
              <a:gd name="T2" fmla="*/ 6 w 218"/>
              <a:gd name="T3" fmla="*/ 46 h 384"/>
              <a:gd name="T4" fmla="*/ 124 w 218"/>
              <a:gd name="T5" fmla="*/ 0 h 384"/>
              <a:gd name="T6" fmla="*/ 142 w 218"/>
              <a:gd name="T7" fmla="*/ 6 h 384"/>
              <a:gd name="T8" fmla="*/ 144 w 218"/>
              <a:gd name="T9" fmla="*/ 24 h 384"/>
              <a:gd name="T10" fmla="*/ 26 w 218"/>
              <a:gd name="T11" fmla="*/ 64 h 384"/>
              <a:gd name="T12" fmla="*/ 22 w 218"/>
              <a:gd name="T13" fmla="*/ 118 h 384"/>
              <a:gd name="T14" fmla="*/ 218 w 218"/>
              <a:gd name="T15" fmla="*/ 54 h 384"/>
              <a:gd name="T16" fmla="*/ 216 w 218"/>
              <a:gd name="T17" fmla="*/ 36 h 384"/>
              <a:gd name="T18" fmla="*/ 12 w 218"/>
              <a:gd name="T19" fmla="*/ 86 h 384"/>
              <a:gd name="T20" fmla="*/ 2 w 218"/>
              <a:gd name="T21" fmla="*/ 100 h 384"/>
              <a:gd name="T22" fmla="*/ 8 w 218"/>
              <a:gd name="T23" fmla="*/ 116 h 384"/>
              <a:gd name="T24" fmla="*/ 68 w 218"/>
              <a:gd name="T25" fmla="*/ 236 h 384"/>
              <a:gd name="T26" fmla="*/ 84 w 218"/>
              <a:gd name="T27" fmla="*/ 218 h 384"/>
              <a:gd name="T28" fmla="*/ 68 w 218"/>
              <a:gd name="T29" fmla="*/ 172 h 384"/>
              <a:gd name="T30" fmla="*/ 212 w 218"/>
              <a:gd name="T31" fmla="*/ 114 h 384"/>
              <a:gd name="T32" fmla="*/ 218 w 218"/>
              <a:gd name="T33" fmla="*/ 96 h 384"/>
              <a:gd name="T34" fmla="*/ 198 w 218"/>
              <a:gd name="T35" fmla="*/ 84 h 384"/>
              <a:gd name="T36" fmla="*/ 4 w 218"/>
              <a:gd name="T37" fmla="*/ 146 h 384"/>
              <a:gd name="T38" fmla="*/ 2 w 218"/>
              <a:gd name="T39" fmla="*/ 160 h 384"/>
              <a:gd name="T40" fmla="*/ 12 w 218"/>
              <a:gd name="T41" fmla="*/ 172 h 384"/>
              <a:gd name="T42" fmla="*/ 44 w 218"/>
              <a:gd name="T43" fmla="*/ 198 h 384"/>
              <a:gd name="T44" fmla="*/ 52 w 218"/>
              <a:gd name="T45" fmla="*/ 224 h 384"/>
              <a:gd name="T46" fmla="*/ 148 w 218"/>
              <a:gd name="T47" fmla="*/ 236 h 384"/>
              <a:gd name="T48" fmla="*/ 164 w 218"/>
              <a:gd name="T49" fmla="*/ 224 h 384"/>
              <a:gd name="T50" fmla="*/ 172 w 218"/>
              <a:gd name="T51" fmla="*/ 198 h 384"/>
              <a:gd name="T52" fmla="*/ 204 w 218"/>
              <a:gd name="T53" fmla="*/ 172 h 384"/>
              <a:gd name="T54" fmla="*/ 216 w 218"/>
              <a:gd name="T55" fmla="*/ 156 h 384"/>
              <a:gd name="T56" fmla="*/ 206 w 218"/>
              <a:gd name="T57" fmla="*/ 140 h 384"/>
              <a:gd name="T58" fmla="*/ 182 w 218"/>
              <a:gd name="T59" fmla="*/ 144 h 384"/>
              <a:gd name="T60" fmla="*/ 142 w 218"/>
              <a:gd name="T61" fmla="*/ 182 h 384"/>
              <a:gd name="T62" fmla="*/ 132 w 218"/>
              <a:gd name="T63" fmla="*/ 218 h 384"/>
              <a:gd name="T64" fmla="*/ 148 w 218"/>
              <a:gd name="T65" fmla="*/ 236 h 384"/>
              <a:gd name="T66" fmla="*/ 150 w 218"/>
              <a:gd name="T67" fmla="*/ 354 h 384"/>
              <a:gd name="T68" fmla="*/ 152 w 218"/>
              <a:gd name="T69" fmla="*/ 344 h 384"/>
              <a:gd name="T70" fmla="*/ 76 w 218"/>
              <a:gd name="T71" fmla="*/ 340 h 384"/>
              <a:gd name="T72" fmla="*/ 68 w 218"/>
              <a:gd name="T73" fmla="*/ 344 h 384"/>
              <a:gd name="T74" fmla="*/ 70 w 218"/>
              <a:gd name="T75" fmla="*/ 354 h 384"/>
              <a:gd name="T76" fmla="*/ 128 w 218"/>
              <a:gd name="T77" fmla="*/ 384 h 384"/>
              <a:gd name="T78" fmla="*/ 136 w 218"/>
              <a:gd name="T79" fmla="*/ 380 h 384"/>
              <a:gd name="T80" fmla="*/ 134 w 218"/>
              <a:gd name="T81" fmla="*/ 370 h 384"/>
              <a:gd name="T82" fmla="*/ 92 w 218"/>
              <a:gd name="T83" fmla="*/ 368 h 384"/>
              <a:gd name="T84" fmla="*/ 82 w 218"/>
              <a:gd name="T85" fmla="*/ 376 h 384"/>
              <a:gd name="T86" fmla="*/ 88 w 218"/>
              <a:gd name="T87" fmla="*/ 384 h 384"/>
              <a:gd name="T88" fmla="*/ 48 w 218"/>
              <a:gd name="T89" fmla="*/ 248 h 384"/>
              <a:gd name="T90" fmla="*/ 40 w 218"/>
              <a:gd name="T91" fmla="*/ 254 h 384"/>
              <a:gd name="T92" fmla="*/ 40 w 218"/>
              <a:gd name="T93" fmla="*/ 310 h 384"/>
              <a:gd name="T94" fmla="*/ 60 w 218"/>
              <a:gd name="T95" fmla="*/ 328 h 384"/>
              <a:gd name="T96" fmla="*/ 160 w 218"/>
              <a:gd name="T97" fmla="*/ 328 h 384"/>
              <a:gd name="T98" fmla="*/ 180 w 218"/>
              <a:gd name="T99" fmla="*/ 310 h 384"/>
              <a:gd name="T100" fmla="*/ 178 w 218"/>
              <a:gd name="T101" fmla="*/ 254 h 384"/>
              <a:gd name="T102" fmla="*/ 172 w 218"/>
              <a:gd name="T103" fmla="*/ 2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384">
                <a:moveTo>
                  <a:pt x="22" y="66"/>
                </a:moveTo>
                <a:lnTo>
                  <a:pt x="22" y="66"/>
                </a:lnTo>
                <a:lnTo>
                  <a:pt x="16" y="64"/>
                </a:lnTo>
                <a:lnTo>
                  <a:pt x="12" y="62"/>
                </a:lnTo>
                <a:lnTo>
                  <a:pt x="8" y="58"/>
                </a:lnTo>
                <a:lnTo>
                  <a:pt x="6" y="54"/>
                </a:lnTo>
                <a:lnTo>
                  <a:pt x="6" y="54"/>
                </a:lnTo>
                <a:lnTo>
                  <a:pt x="6" y="46"/>
                </a:lnTo>
                <a:lnTo>
                  <a:pt x="8" y="40"/>
                </a:lnTo>
                <a:lnTo>
                  <a:pt x="12" y="36"/>
                </a:lnTo>
                <a:lnTo>
                  <a:pt x="18" y="32"/>
                </a:lnTo>
                <a:lnTo>
                  <a:pt x="124" y="0"/>
                </a:lnTo>
                <a:lnTo>
                  <a:pt x="124" y="0"/>
                </a:lnTo>
                <a:lnTo>
                  <a:pt x="130" y="0"/>
                </a:lnTo>
                <a:lnTo>
                  <a:pt x="136" y="2"/>
                </a:lnTo>
                <a:lnTo>
                  <a:pt x="142" y="6"/>
                </a:lnTo>
                <a:lnTo>
                  <a:pt x="146" y="12"/>
                </a:lnTo>
                <a:lnTo>
                  <a:pt x="146" y="12"/>
                </a:lnTo>
                <a:lnTo>
                  <a:pt x="146" y="18"/>
                </a:lnTo>
                <a:lnTo>
                  <a:pt x="144" y="24"/>
                </a:lnTo>
                <a:lnTo>
                  <a:pt x="140" y="28"/>
                </a:lnTo>
                <a:lnTo>
                  <a:pt x="134" y="32"/>
                </a:lnTo>
                <a:lnTo>
                  <a:pt x="26" y="64"/>
                </a:lnTo>
                <a:lnTo>
                  <a:pt x="26" y="64"/>
                </a:lnTo>
                <a:lnTo>
                  <a:pt x="22" y="66"/>
                </a:lnTo>
                <a:close/>
                <a:moveTo>
                  <a:pt x="18" y="118"/>
                </a:moveTo>
                <a:lnTo>
                  <a:pt x="18" y="118"/>
                </a:lnTo>
                <a:lnTo>
                  <a:pt x="22" y="118"/>
                </a:lnTo>
                <a:lnTo>
                  <a:pt x="208" y="64"/>
                </a:lnTo>
                <a:lnTo>
                  <a:pt x="208" y="64"/>
                </a:lnTo>
                <a:lnTo>
                  <a:pt x="212" y="60"/>
                </a:lnTo>
                <a:lnTo>
                  <a:pt x="218" y="54"/>
                </a:lnTo>
                <a:lnTo>
                  <a:pt x="218" y="48"/>
                </a:lnTo>
                <a:lnTo>
                  <a:pt x="218" y="42"/>
                </a:lnTo>
                <a:lnTo>
                  <a:pt x="218" y="42"/>
                </a:lnTo>
                <a:lnTo>
                  <a:pt x="216" y="36"/>
                </a:lnTo>
                <a:lnTo>
                  <a:pt x="210" y="32"/>
                </a:lnTo>
                <a:lnTo>
                  <a:pt x="204" y="30"/>
                </a:lnTo>
                <a:lnTo>
                  <a:pt x="198" y="30"/>
                </a:lnTo>
                <a:lnTo>
                  <a:pt x="12" y="86"/>
                </a:lnTo>
                <a:lnTo>
                  <a:pt x="12" y="86"/>
                </a:lnTo>
                <a:lnTo>
                  <a:pt x="8" y="90"/>
                </a:lnTo>
                <a:lnTo>
                  <a:pt x="2" y="94"/>
                </a:lnTo>
                <a:lnTo>
                  <a:pt x="2" y="100"/>
                </a:lnTo>
                <a:lnTo>
                  <a:pt x="2" y="106"/>
                </a:lnTo>
                <a:lnTo>
                  <a:pt x="2" y="106"/>
                </a:lnTo>
                <a:lnTo>
                  <a:pt x="4" y="112"/>
                </a:lnTo>
                <a:lnTo>
                  <a:pt x="8" y="116"/>
                </a:lnTo>
                <a:lnTo>
                  <a:pt x="12" y="118"/>
                </a:lnTo>
                <a:lnTo>
                  <a:pt x="18" y="118"/>
                </a:lnTo>
                <a:close/>
                <a:moveTo>
                  <a:pt x="68" y="236"/>
                </a:moveTo>
                <a:lnTo>
                  <a:pt x="68" y="236"/>
                </a:lnTo>
                <a:lnTo>
                  <a:pt x="74" y="234"/>
                </a:lnTo>
                <a:lnTo>
                  <a:pt x="80" y="230"/>
                </a:lnTo>
                <a:lnTo>
                  <a:pt x="84" y="224"/>
                </a:lnTo>
                <a:lnTo>
                  <a:pt x="84" y="218"/>
                </a:lnTo>
                <a:lnTo>
                  <a:pt x="84" y="218"/>
                </a:lnTo>
                <a:lnTo>
                  <a:pt x="82" y="200"/>
                </a:lnTo>
                <a:lnTo>
                  <a:pt x="76" y="184"/>
                </a:lnTo>
                <a:lnTo>
                  <a:pt x="68" y="172"/>
                </a:lnTo>
                <a:lnTo>
                  <a:pt x="58" y="162"/>
                </a:lnTo>
                <a:lnTo>
                  <a:pt x="208" y="116"/>
                </a:lnTo>
                <a:lnTo>
                  <a:pt x="208" y="116"/>
                </a:lnTo>
                <a:lnTo>
                  <a:pt x="212" y="114"/>
                </a:lnTo>
                <a:lnTo>
                  <a:pt x="218" y="108"/>
                </a:lnTo>
                <a:lnTo>
                  <a:pt x="218" y="102"/>
                </a:lnTo>
                <a:lnTo>
                  <a:pt x="218" y="96"/>
                </a:lnTo>
                <a:lnTo>
                  <a:pt x="218" y="96"/>
                </a:lnTo>
                <a:lnTo>
                  <a:pt x="216" y="90"/>
                </a:lnTo>
                <a:lnTo>
                  <a:pt x="210" y="86"/>
                </a:lnTo>
                <a:lnTo>
                  <a:pt x="204" y="84"/>
                </a:lnTo>
                <a:lnTo>
                  <a:pt x="198" y="84"/>
                </a:lnTo>
                <a:lnTo>
                  <a:pt x="12" y="140"/>
                </a:lnTo>
                <a:lnTo>
                  <a:pt x="12" y="140"/>
                </a:lnTo>
                <a:lnTo>
                  <a:pt x="8" y="142"/>
                </a:lnTo>
                <a:lnTo>
                  <a:pt x="4" y="146"/>
                </a:lnTo>
                <a:lnTo>
                  <a:pt x="2" y="150"/>
                </a:lnTo>
                <a:lnTo>
                  <a:pt x="0" y="156"/>
                </a:lnTo>
                <a:lnTo>
                  <a:pt x="0" y="156"/>
                </a:lnTo>
                <a:lnTo>
                  <a:pt x="2" y="160"/>
                </a:lnTo>
                <a:lnTo>
                  <a:pt x="4" y="166"/>
                </a:lnTo>
                <a:lnTo>
                  <a:pt x="8" y="168"/>
                </a:lnTo>
                <a:lnTo>
                  <a:pt x="12" y="172"/>
                </a:lnTo>
                <a:lnTo>
                  <a:pt x="12" y="172"/>
                </a:lnTo>
                <a:lnTo>
                  <a:pt x="18" y="174"/>
                </a:lnTo>
                <a:lnTo>
                  <a:pt x="32" y="182"/>
                </a:lnTo>
                <a:lnTo>
                  <a:pt x="38" y="190"/>
                </a:lnTo>
                <a:lnTo>
                  <a:pt x="44" y="198"/>
                </a:lnTo>
                <a:lnTo>
                  <a:pt x="50" y="206"/>
                </a:lnTo>
                <a:lnTo>
                  <a:pt x="50" y="218"/>
                </a:lnTo>
                <a:lnTo>
                  <a:pt x="50" y="218"/>
                </a:lnTo>
                <a:lnTo>
                  <a:pt x="52" y="224"/>
                </a:lnTo>
                <a:lnTo>
                  <a:pt x="56" y="230"/>
                </a:lnTo>
                <a:lnTo>
                  <a:pt x="62" y="234"/>
                </a:lnTo>
                <a:lnTo>
                  <a:pt x="68" y="236"/>
                </a:lnTo>
                <a:close/>
                <a:moveTo>
                  <a:pt x="148" y="236"/>
                </a:moveTo>
                <a:lnTo>
                  <a:pt x="148" y="236"/>
                </a:lnTo>
                <a:lnTo>
                  <a:pt x="156" y="234"/>
                </a:lnTo>
                <a:lnTo>
                  <a:pt x="160" y="230"/>
                </a:lnTo>
                <a:lnTo>
                  <a:pt x="164" y="224"/>
                </a:lnTo>
                <a:lnTo>
                  <a:pt x="166" y="218"/>
                </a:lnTo>
                <a:lnTo>
                  <a:pt x="166" y="218"/>
                </a:lnTo>
                <a:lnTo>
                  <a:pt x="168" y="206"/>
                </a:lnTo>
                <a:lnTo>
                  <a:pt x="172" y="198"/>
                </a:lnTo>
                <a:lnTo>
                  <a:pt x="178" y="190"/>
                </a:lnTo>
                <a:lnTo>
                  <a:pt x="184" y="182"/>
                </a:lnTo>
                <a:lnTo>
                  <a:pt x="198" y="174"/>
                </a:lnTo>
                <a:lnTo>
                  <a:pt x="204" y="172"/>
                </a:lnTo>
                <a:lnTo>
                  <a:pt x="204" y="172"/>
                </a:lnTo>
                <a:lnTo>
                  <a:pt x="210" y="168"/>
                </a:lnTo>
                <a:lnTo>
                  <a:pt x="214" y="162"/>
                </a:lnTo>
                <a:lnTo>
                  <a:pt x="216" y="156"/>
                </a:lnTo>
                <a:lnTo>
                  <a:pt x="214" y="150"/>
                </a:lnTo>
                <a:lnTo>
                  <a:pt x="214" y="150"/>
                </a:lnTo>
                <a:lnTo>
                  <a:pt x="212" y="144"/>
                </a:lnTo>
                <a:lnTo>
                  <a:pt x="206" y="140"/>
                </a:lnTo>
                <a:lnTo>
                  <a:pt x="200" y="138"/>
                </a:lnTo>
                <a:lnTo>
                  <a:pt x="194" y="140"/>
                </a:lnTo>
                <a:lnTo>
                  <a:pt x="194" y="140"/>
                </a:lnTo>
                <a:lnTo>
                  <a:pt x="182" y="144"/>
                </a:lnTo>
                <a:lnTo>
                  <a:pt x="172" y="150"/>
                </a:lnTo>
                <a:lnTo>
                  <a:pt x="162" y="158"/>
                </a:lnTo>
                <a:lnTo>
                  <a:pt x="150" y="168"/>
                </a:lnTo>
                <a:lnTo>
                  <a:pt x="142" y="182"/>
                </a:lnTo>
                <a:lnTo>
                  <a:pt x="134" y="198"/>
                </a:lnTo>
                <a:lnTo>
                  <a:pt x="132" y="208"/>
                </a:lnTo>
                <a:lnTo>
                  <a:pt x="132" y="218"/>
                </a:lnTo>
                <a:lnTo>
                  <a:pt x="132" y="218"/>
                </a:lnTo>
                <a:lnTo>
                  <a:pt x="134" y="224"/>
                </a:lnTo>
                <a:lnTo>
                  <a:pt x="136" y="230"/>
                </a:lnTo>
                <a:lnTo>
                  <a:pt x="142" y="234"/>
                </a:lnTo>
                <a:lnTo>
                  <a:pt x="148" y="236"/>
                </a:lnTo>
                <a:close/>
                <a:moveTo>
                  <a:pt x="144" y="356"/>
                </a:moveTo>
                <a:lnTo>
                  <a:pt x="144" y="356"/>
                </a:lnTo>
                <a:lnTo>
                  <a:pt x="148" y="356"/>
                </a:lnTo>
                <a:lnTo>
                  <a:pt x="150" y="354"/>
                </a:lnTo>
                <a:lnTo>
                  <a:pt x="152" y="350"/>
                </a:lnTo>
                <a:lnTo>
                  <a:pt x="152" y="348"/>
                </a:lnTo>
                <a:lnTo>
                  <a:pt x="152" y="348"/>
                </a:lnTo>
                <a:lnTo>
                  <a:pt x="152" y="344"/>
                </a:lnTo>
                <a:lnTo>
                  <a:pt x="150" y="342"/>
                </a:lnTo>
                <a:lnTo>
                  <a:pt x="148" y="340"/>
                </a:lnTo>
                <a:lnTo>
                  <a:pt x="144" y="340"/>
                </a:lnTo>
                <a:lnTo>
                  <a:pt x="76" y="340"/>
                </a:lnTo>
                <a:lnTo>
                  <a:pt x="76" y="340"/>
                </a:lnTo>
                <a:lnTo>
                  <a:pt x="72" y="340"/>
                </a:lnTo>
                <a:lnTo>
                  <a:pt x="70" y="342"/>
                </a:lnTo>
                <a:lnTo>
                  <a:pt x="68" y="344"/>
                </a:lnTo>
                <a:lnTo>
                  <a:pt x="68" y="348"/>
                </a:lnTo>
                <a:lnTo>
                  <a:pt x="68" y="348"/>
                </a:lnTo>
                <a:lnTo>
                  <a:pt x="68" y="350"/>
                </a:lnTo>
                <a:lnTo>
                  <a:pt x="70" y="354"/>
                </a:lnTo>
                <a:lnTo>
                  <a:pt x="72" y="356"/>
                </a:lnTo>
                <a:lnTo>
                  <a:pt x="76" y="356"/>
                </a:lnTo>
                <a:lnTo>
                  <a:pt x="144" y="356"/>
                </a:lnTo>
                <a:close/>
                <a:moveTo>
                  <a:pt x="128" y="384"/>
                </a:moveTo>
                <a:lnTo>
                  <a:pt x="128" y="384"/>
                </a:lnTo>
                <a:lnTo>
                  <a:pt x="132" y="384"/>
                </a:lnTo>
                <a:lnTo>
                  <a:pt x="134" y="382"/>
                </a:lnTo>
                <a:lnTo>
                  <a:pt x="136" y="380"/>
                </a:lnTo>
                <a:lnTo>
                  <a:pt x="138" y="376"/>
                </a:lnTo>
                <a:lnTo>
                  <a:pt x="138" y="376"/>
                </a:lnTo>
                <a:lnTo>
                  <a:pt x="136" y="374"/>
                </a:lnTo>
                <a:lnTo>
                  <a:pt x="134" y="370"/>
                </a:lnTo>
                <a:lnTo>
                  <a:pt x="132" y="368"/>
                </a:lnTo>
                <a:lnTo>
                  <a:pt x="128" y="368"/>
                </a:lnTo>
                <a:lnTo>
                  <a:pt x="92" y="368"/>
                </a:lnTo>
                <a:lnTo>
                  <a:pt x="92" y="368"/>
                </a:lnTo>
                <a:lnTo>
                  <a:pt x="88" y="368"/>
                </a:lnTo>
                <a:lnTo>
                  <a:pt x="86" y="370"/>
                </a:lnTo>
                <a:lnTo>
                  <a:pt x="84" y="374"/>
                </a:lnTo>
                <a:lnTo>
                  <a:pt x="82" y="376"/>
                </a:lnTo>
                <a:lnTo>
                  <a:pt x="82" y="376"/>
                </a:lnTo>
                <a:lnTo>
                  <a:pt x="84" y="380"/>
                </a:lnTo>
                <a:lnTo>
                  <a:pt x="86" y="382"/>
                </a:lnTo>
                <a:lnTo>
                  <a:pt x="88" y="384"/>
                </a:lnTo>
                <a:lnTo>
                  <a:pt x="92" y="384"/>
                </a:lnTo>
                <a:lnTo>
                  <a:pt x="128" y="384"/>
                </a:lnTo>
                <a:close/>
                <a:moveTo>
                  <a:pt x="172" y="248"/>
                </a:moveTo>
                <a:lnTo>
                  <a:pt x="48" y="248"/>
                </a:lnTo>
                <a:lnTo>
                  <a:pt x="48" y="248"/>
                </a:lnTo>
                <a:lnTo>
                  <a:pt x="46" y="250"/>
                </a:lnTo>
                <a:lnTo>
                  <a:pt x="42" y="250"/>
                </a:lnTo>
                <a:lnTo>
                  <a:pt x="40" y="254"/>
                </a:lnTo>
                <a:lnTo>
                  <a:pt x="40" y="256"/>
                </a:lnTo>
                <a:lnTo>
                  <a:pt x="40" y="306"/>
                </a:lnTo>
                <a:lnTo>
                  <a:pt x="40" y="306"/>
                </a:lnTo>
                <a:lnTo>
                  <a:pt x="40" y="310"/>
                </a:lnTo>
                <a:lnTo>
                  <a:pt x="42" y="312"/>
                </a:lnTo>
                <a:lnTo>
                  <a:pt x="56" y="326"/>
                </a:lnTo>
                <a:lnTo>
                  <a:pt x="56" y="326"/>
                </a:lnTo>
                <a:lnTo>
                  <a:pt x="60" y="328"/>
                </a:lnTo>
                <a:lnTo>
                  <a:pt x="62" y="328"/>
                </a:lnTo>
                <a:lnTo>
                  <a:pt x="158" y="328"/>
                </a:lnTo>
                <a:lnTo>
                  <a:pt x="158" y="328"/>
                </a:lnTo>
                <a:lnTo>
                  <a:pt x="160" y="328"/>
                </a:lnTo>
                <a:lnTo>
                  <a:pt x="164" y="326"/>
                </a:lnTo>
                <a:lnTo>
                  <a:pt x="178" y="312"/>
                </a:lnTo>
                <a:lnTo>
                  <a:pt x="178" y="312"/>
                </a:lnTo>
                <a:lnTo>
                  <a:pt x="180" y="310"/>
                </a:lnTo>
                <a:lnTo>
                  <a:pt x="180" y="306"/>
                </a:lnTo>
                <a:lnTo>
                  <a:pt x="180" y="256"/>
                </a:lnTo>
                <a:lnTo>
                  <a:pt x="180" y="256"/>
                </a:lnTo>
                <a:lnTo>
                  <a:pt x="178" y="254"/>
                </a:lnTo>
                <a:lnTo>
                  <a:pt x="178" y="250"/>
                </a:lnTo>
                <a:lnTo>
                  <a:pt x="174" y="250"/>
                </a:lnTo>
                <a:lnTo>
                  <a:pt x="172" y="248"/>
                </a:lnTo>
                <a:lnTo>
                  <a:pt x="172" y="2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Oval 574"/>
          <p:cNvSpPr/>
          <p:nvPr/>
        </p:nvSpPr>
        <p:spPr bwMode="ltGray">
          <a:xfrm>
            <a:off x="446778" y="3927695"/>
            <a:ext cx="378480" cy="379487"/>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9" name="Freeform 4995"/>
          <p:cNvSpPr>
            <a:spLocks noEditPoints="1"/>
          </p:cNvSpPr>
          <p:nvPr/>
        </p:nvSpPr>
        <p:spPr bwMode="auto">
          <a:xfrm>
            <a:off x="548545" y="3982339"/>
            <a:ext cx="268427" cy="289048"/>
          </a:xfrm>
          <a:custGeom>
            <a:avLst/>
            <a:gdLst>
              <a:gd name="T0" fmla="*/ 54 w 336"/>
              <a:gd name="T1" fmla="*/ 152 h 378"/>
              <a:gd name="T2" fmla="*/ 62 w 336"/>
              <a:gd name="T3" fmla="*/ 142 h 378"/>
              <a:gd name="T4" fmla="*/ 86 w 336"/>
              <a:gd name="T5" fmla="*/ 122 h 378"/>
              <a:gd name="T6" fmla="*/ 42 w 336"/>
              <a:gd name="T7" fmla="*/ 228 h 378"/>
              <a:gd name="T8" fmla="*/ 94 w 336"/>
              <a:gd name="T9" fmla="*/ 250 h 378"/>
              <a:gd name="T10" fmla="*/ 162 w 336"/>
              <a:gd name="T11" fmla="*/ 160 h 378"/>
              <a:gd name="T12" fmla="*/ 200 w 336"/>
              <a:gd name="T13" fmla="*/ 80 h 378"/>
              <a:gd name="T14" fmla="*/ 162 w 336"/>
              <a:gd name="T15" fmla="*/ 22 h 378"/>
              <a:gd name="T16" fmla="*/ 154 w 336"/>
              <a:gd name="T17" fmla="*/ 8 h 378"/>
              <a:gd name="T18" fmla="*/ 122 w 336"/>
              <a:gd name="T19" fmla="*/ 8 h 378"/>
              <a:gd name="T20" fmla="*/ 104 w 336"/>
              <a:gd name="T21" fmla="*/ 40 h 378"/>
              <a:gd name="T22" fmla="*/ 84 w 336"/>
              <a:gd name="T23" fmla="*/ 98 h 378"/>
              <a:gd name="T24" fmla="*/ 56 w 336"/>
              <a:gd name="T25" fmla="*/ 128 h 378"/>
              <a:gd name="T26" fmla="*/ 50 w 336"/>
              <a:gd name="T27" fmla="*/ 126 h 378"/>
              <a:gd name="T28" fmla="*/ 36 w 336"/>
              <a:gd name="T29" fmla="*/ 134 h 378"/>
              <a:gd name="T30" fmla="*/ 42 w 336"/>
              <a:gd name="T31" fmla="*/ 152 h 378"/>
              <a:gd name="T32" fmla="*/ 162 w 336"/>
              <a:gd name="T33" fmla="*/ 46 h 378"/>
              <a:gd name="T34" fmla="*/ 168 w 336"/>
              <a:gd name="T35" fmla="*/ 54 h 378"/>
              <a:gd name="T36" fmla="*/ 116 w 336"/>
              <a:gd name="T37" fmla="*/ 134 h 378"/>
              <a:gd name="T38" fmla="*/ 74 w 336"/>
              <a:gd name="T39" fmla="*/ 216 h 378"/>
              <a:gd name="T40" fmla="*/ 68 w 336"/>
              <a:gd name="T41" fmla="*/ 220 h 378"/>
              <a:gd name="T42" fmla="*/ 62 w 336"/>
              <a:gd name="T43" fmla="*/ 212 h 378"/>
              <a:gd name="T44" fmla="*/ 106 w 336"/>
              <a:gd name="T45" fmla="*/ 128 h 378"/>
              <a:gd name="T46" fmla="*/ 158 w 336"/>
              <a:gd name="T47" fmla="*/ 48 h 378"/>
              <a:gd name="T48" fmla="*/ 124 w 336"/>
              <a:gd name="T49" fmla="*/ 28 h 378"/>
              <a:gd name="T50" fmla="*/ 134 w 336"/>
              <a:gd name="T51" fmla="*/ 20 h 378"/>
              <a:gd name="T52" fmla="*/ 148 w 336"/>
              <a:gd name="T53" fmla="*/ 26 h 378"/>
              <a:gd name="T54" fmla="*/ 128 w 336"/>
              <a:gd name="T55" fmla="*/ 58 h 378"/>
              <a:gd name="T56" fmla="*/ 120 w 336"/>
              <a:gd name="T57" fmla="*/ 44 h 378"/>
              <a:gd name="T58" fmla="*/ 34 w 336"/>
              <a:gd name="T59" fmla="*/ 262 h 378"/>
              <a:gd name="T60" fmla="*/ 64 w 336"/>
              <a:gd name="T61" fmla="*/ 280 h 378"/>
              <a:gd name="T62" fmla="*/ 170 w 336"/>
              <a:gd name="T63" fmla="*/ 12 h 378"/>
              <a:gd name="T64" fmla="*/ 194 w 336"/>
              <a:gd name="T65" fmla="*/ 0 h 378"/>
              <a:gd name="T66" fmla="*/ 214 w 336"/>
              <a:gd name="T67" fmla="*/ 18 h 378"/>
              <a:gd name="T68" fmla="*/ 336 w 336"/>
              <a:gd name="T69" fmla="*/ 212 h 378"/>
              <a:gd name="T70" fmla="*/ 330 w 336"/>
              <a:gd name="T71" fmla="*/ 222 h 378"/>
              <a:gd name="T72" fmla="*/ 264 w 336"/>
              <a:gd name="T73" fmla="*/ 226 h 378"/>
              <a:gd name="T74" fmla="*/ 196 w 336"/>
              <a:gd name="T75" fmla="*/ 246 h 378"/>
              <a:gd name="T76" fmla="*/ 188 w 336"/>
              <a:gd name="T77" fmla="*/ 264 h 378"/>
              <a:gd name="T78" fmla="*/ 212 w 336"/>
              <a:gd name="T79" fmla="*/ 284 h 378"/>
              <a:gd name="T80" fmla="*/ 228 w 336"/>
              <a:gd name="T81" fmla="*/ 314 h 378"/>
              <a:gd name="T82" fmla="*/ 214 w 336"/>
              <a:gd name="T83" fmla="*/ 342 h 378"/>
              <a:gd name="T84" fmla="*/ 142 w 336"/>
              <a:gd name="T85" fmla="*/ 368 h 378"/>
              <a:gd name="T86" fmla="*/ 44 w 336"/>
              <a:gd name="T87" fmla="*/ 378 h 378"/>
              <a:gd name="T88" fmla="*/ 2 w 336"/>
              <a:gd name="T89" fmla="*/ 376 h 378"/>
              <a:gd name="T90" fmla="*/ 0 w 336"/>
              <a:gd name="T91" fmla="*/ 364 h 378"/>
              <a:gd name="T92" fmla="*/ 10 w 336"/>
              <a:gd name="T93" fmla="*/ 358 h 378"/>
              <a:gd name="T94" fmla="*/ 156 w 336"/>
              <a:gd name="T95" fmla="*/ 344 h 378"/>
              <a:gd name="T96" fmla="*/ 208 w 336"/>
              <a:gd name="T97" fmla="*/ 318 h 378"/>
              <a:gd name="T98" fmla="*/ 204 w 336"/>
              <a:gd name="T99" fmla="*/ 304 h 378"/>
              <a:gd name="T100" fmla="*/ 176 w 336"/>
              <a:gd name="T101" fmla="*/ 282 h 378"/>
              <a:gd name="T102" fmla="*/ 168 w 336"/>
              <a:gd name="T103" fmla="*/ 260 h 378"/>
              <a:gd name="T104" fmla="*/ 186 w 336"/>
              <a:gd name="T105" fmla="*/ 228 h 378"/>
              <a:gd name="T106" fmla="*/ 254 w 336"/>
              <a:gd name="T107" fmla="*/ 206 h 378"/>
              <a:gd name="T108" fmla="*/ 330 w 336"/>
              <a:gd name="T109" fmla="*/ 202 h 378"/>
              <a:gd name="T110" fmla="*/ 336 w 336"/>
              <a:gd name="T111" fmla="*/ 212 h 378"/>
              <a:gd name="T112" fmla="*/ 10 w 336"/>
              <a:gd name="T113" fmla="*/ 270 h 378"/>
              <a:gd name="T114" fmla="*/ 40 w 336"/>
              <a:gd name="T115" fmla="*/ 274 h 378"/>
              <a:gd name="T116" fmla="*/ 26 w 336"/>
              <a:gd name="T117" fmla="*/ 310 h 378"/>
              <a:gd name="T118" fmla="*/ 32 w 336"/>
              <a:gd name="T119" fmla="*/ 310 h 378"/>
              <a:gd name="T120" fmla="*/ 58 w 336"/>
              <a:gd name="T121" fmla="*/ 286 h 378"/>
              <a:gd name="T122" fmla="*/ 68 w 336"/>
              <a:gd name="T123" fmla="*/ 3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378">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bg1"/>
          </a:solidFill>
          <a:ln>
            <a:solidFill>
              <a:srgbClr val="C00000"/>
            </a:solid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Oval 108"/>
          <p:cNvSpPr/>
          <p:nvPr/>
        </p:nvSpPr>
        <p:spPr bwMode="ltGray">
          <a:xfrm>
            <a:off x="446778" y="3460737"/>
            <a:ext cx="378480" cy="371587"/>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2" name="Freeform 4955"/>
          <p:cNvSpPr>
            <a:spLocks noEditPoints="1"/>
          </p:cNvSpPr>
          <p:nvPr/>
        </p:nvSpPr>
        <p:spPr bwMode="auto">
          <a:xfrm>
            <a:off x="556831" y="3544059"/>
            <a:ext cx="184570" cy="179532"/>
          </a:xfrm>
          <a:custGeom>
            <a:avLst/>
            <a:gdLst>
              <a:gd name="T0" fmla="*/ 16 w 356"/>
              <a:gd name="T1" fmla="*/ 0 h 248"/>
              <a:gd name="T2" fmla="*/ 2 w 356"/>
              <a:gd name="T3" fmla="*/ 10 h 248"/>
              <a:gd name="T4" fmla="*/ 0 w 356"/>
              <a:gd name="T5" fmla="*/ 232 h 248"/>
              <a:gd name="T6" fmla="*/ 10 w 356"/>
              <a:gd name="T7" fmla="*/ 246 h 248"/>
              <a:gd name="T8" fmla="*/ 340 w 356"/>
              <a:gd name="T9" fmla="*/ 248 h 248"/>
              <a:gd name="T10" fmla="*/ 354 w 356"/>
              <a:gd name="T11" fmla="*/ 238 h 248"/>
              <a:gd name="T12" fmla="*/ 356 w 356"/>
              <a:gd name="T13" fmla="*/ 16 h 248"/>
              <a:gd name="T14" fmla="*/ 346 w 356"/>
              <a:gd name="T15" fmla="*/ 2 h 248"/>
              <a:gd name="T16" fmla="*/ 216 w 356"/>
              <a:gd name="T17" fmla="*/ 16 h 248"/>
              <a:gd name="T18" fmla="*/ 216 w 356"/>
              <a:gd name="T19" fmla="*/ 40 h 248"/>
              <a:gd name="T20" fmla="*/ 168 w 356"/>
              <a:gd name="T21" fmla="*/ 16 h 248"/>
              <a:gd name="T22" fmla="*/ 152 w 356"/>
              <a:gd name="T23" fmla="*/ 16 h 248"/>
              <a:gd name="T24" fmla="*/ 106 w 356"/>
              <a:gd name="T25" fmla="*/ 70 h 248"/>
              <a:gd name="T26" fmla="*/ 26 w 356"/>
              <a:gd name="T27" fmla="*/ 16 h 248"/>
              <a:gd name="T28" fmla="*/ 26 w 356"/>
              <a:gd name="T29" fmla="*/ 152 h 248"/>
              <a:gd name="T30" fmla="*/ 26 w 356"/>
              <a:gd name="T31" fmla="*/ 232 h 248"/>
              <a:gd name="T32" fmla="*/ 42 w 356"/>
              <a:gd name="T33" fmla="*/ 232 h 248"/>
              <a:gd name="T34" fmla="*/ 20 w 356"/>
              <a:gd name="T35" fmla="*/ 180 h 248"/>
              <a:gd name="T36" fmla="*/ 10 w 356"/>
              <a:gd name="T37" fmla="*/ 172 h 248"/>
              <a:gd name="T38" fmla="*/ 10 w 356"/>
              <a:gd name="T39" fmla="*/ 166 h 248"/>
              <a:gd name="T40" fmla="*/ 20 w 356"/>
              <a:gd name="T41" fmla="*/ 160 h 248"/>
              <a:gd name="T42" fmla="*/ 54 w 356"/>
              <a:gd name="T43" fmla="*/ 160 h 248"/>
              <a:gd name="T44" fmla="*/ 60 w 356"/>
              <a:gd name="T45" fmla="*/ 170 h 248"/>
              <a:gd name="T46" fmla="*/ 56 w 356"/>
              <a:gd name="T47" fmla="*/ 176 h 248"/>
              <a:gd name="T48" fmla="*/ 50 w 356"/>
              <a:gd name="T49" fmla="*/ 180 h 248"/>
              <a:gd name="T50" fmla="*/ 90 w 356"/>
              <a:gd name="T51" fmla="*/ 106 h 248"/>
              <a:gd name="T52" fmla="*/ 112 w 356"/>
              <a:gd name="T53" fmla="*/ 98 h 248"/>
              <a:gd name="T54" fmla="*/ 78 w 356"/>
              <a:gd name="T55" fmla="*/ 98 h 248"/>
              <a:gd name="T56" fmla="*/ 72 w 356"/>
              <a:gd name="T57" fmla="*/ 88 h 248"/>
              <a:gd name="T58" fmla="*/ 76 w 356"/>
              <a:gd name="T59" fmla="*/ 82 h 248"/>
              <a:gd name="T60" fmla="*/ 112 w 356"/>
              <a:gd name="T61" fmla="*/ 78 h 248"/>
              <a:gd name="T62" fmla="*/ 120 w 356"/>
              <a:gd name="T63" fmla="*/ 82 h 248"/>
              <a:gd name="T64" fmla="*/ 122 w 356"/>
              <a:gd name="T65" fmla="*/ 88 h 248"/>
              <a:gd name="T66" fmla="*/ 116 w 356"/>
              <a:gd name="T67" fmla="*/ 98 h 248"/>
              <a:gd name="T68" fmla="*/ 168 w 356"/>
              <a:gd name="T69" fmla="*/ 232 h 248"/>
              <a:gd name="T70" fmla="*/ 168 w 356"/>
              <a:gd name="T71" fmla="*/ 142 h 248"/>
              <a:gd name="T72" fmla="*/ 146 w 356"/>
              <a:gd name="T73" fmla="*/ 134 h 248"/>
              <a:gd name="T74" fmla="*/ 138 w 356"/>
              <a:gd name="T75" fmla="*/ 132 h 248"/>
              <a:gd name="T76" fmla="*/ 136 w 356"/>
              <a:gd name="T77" fmla="*/ 124 h 248"/>
              <a:gd name="T78" fmla="*/ 142 w 356"/>
              <a:gd name="T79" fmla="*/ 114 h 248"/>
              <a:gd name="T80" fmla="*/ 176 w 356"/>
              <a:gd name="T81" fmla="*/ 114 h 248"/>
              <a:gd name="T82" fmla="*/ 186 w 356"/>
              <a:gd name="T83" fmla="*/ 120 h 248"/>
              <a:gd name="T84" fmla="*/ 186 w 356"/>
              <a:gd name="T85" fmla="*/ 128 h 248"/>
              <a:gd name="T86" fmla="*/ 176 w 356"/>
              <a:gd name="T87" fmla="*/ 134 h 248"/>
              <a:gd name="T88" fmla="*/ 216 w 356"/>
              <a:gd name="T89" fmla="*/ 232 h 248"/>
              <a:gd name="T90" fmla="*/ 232 w 356"/>
              <a:gd name="T91" fmla="*/ 232 h 248"/>
              <a:gd name="T92" fmla="*/ 208 w 356"/>
              <a:gd name="T93" fmla="*/ 68 h 248"/>
              <a:gd name="T94" fmla="*/ 200 w 356"/>
              <a:gd name="T95" fmla="*/ 62 h 248"/>
              <a:gd name="T96" fmla="*/ 200 w 356"/>
              <a:gd name="T97" fmla="*/ 54 h 248"/>
              <a:gd name="T98" fmla="*/ 208 w 356"/>
              <a:gd name="T99" fmla="*/ 48 h 248"/>
              <a:gd name="T100" fmla="*/ 242 w 356"/>
              <a:gd name="T101" fmla="*/ 50 h 248"/>
              <a:gd name="T102" fmla="*/ 248 w 356"/>
              <a:gd name="T103" fmla="*/ 58 h 248"/>
              <a:gd name="T104" fmla="*/ 246 w 356"/>
              <a:gd name="T105" fmla="*/ 66 h 248"/>
              <a:gd name="T106" fmla="*/ 238 w 356"/>
              <a:gd name="T107" fmla="*/ 68 h 248"/>
              <a:gd name="T108" fmla="*/ 328 w 356"/>
              <a:gd name="T10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6" h="248">
                <a:moveTo>
                  <a:pt x="340" y="0"/>
                </a:moveTo>
                <a:lnTo>
                  <a:pt x="16" y="0"/>
                </a:lnTo>
                <a:lnTo>
                  <a:pt x="16" y="0"/>
                </a:lnTo>
                <a:lnTo>
                  <a:pt x="10" y="2"/>
                </a:lnTo>
                <a:lnTo>
                  <a:pt x="4" y="4"/>
                </a:lnTo>
                <a:lnTo>
                  <a:pt x="2" y="10"/>
                </a:lnTo>
                <a:lnTo>
                  <a:pt x="0" y="16"/>
                </a:lnTo>
                <a:lnTo>
                  <a:pt x="0" y="232"/>
                </a:lnTo>
                <a:lnTo>
                  <a:pt x="0" y="232"/>
                </a:lnTo>
                <a:lnTo>
                  <a:pt x="2" y="238"/>
                </a:lnTo>
                <a:lnTo>
                  <a:pt x="4" y="244"/>
                </a:lnTo>
                <a:lnTo>
                  <a:pt x="10" y="246"/>
                </a:lnTo>
                <a:lnTo>
                  <a:pt x="16" y="248"/>
                </a:lnTo>
                <a:lnTo>
                  <a:pt x="340" y="248"/>
                </a:lnTo>
                <a:lnTo>
                  <a:pt x="340" y="248"/>
                </a:lnTo>
                <a:lnTo>
                  <a:pt x="346" y="246"/>
                </a:lnTo>
                <a:lnTo>
                  <a:pt x="352" y="244"/>
                </a:lnTo>
                <a:lnTo>
                  <a:pt x="354" y="238"/>
                </a:lnTo>
                <a:lnTo>
                  <a:pt x="356" y="232"/>
                </a:lnTo>
                <a:lnTo>
                  <a:pt x="356" y="16"/>
                </a:lnTo>
                <a:lnTo>
                  <a:pt x="356" y="16"/>
                </a:lnTo>
                <a:lnTo>
                  <a:pt x="354" y="10"/>
                </a:lnTo>
                <a:lnTo>
                  <a:pt x="352" y="4"/>
                </a:lnTo>
                <a:lnTo>
                  <a:pt x="346" y="2"/>
                </a:lnTo>
                <a:lnTo>
                  <a:pt x="340" y="0"/>
                </a:lnTo>
                <a:lnTo>
                  <a:pt x="340" y="0"/>
                </a:lnTo>
                <a:close/>
                <a:moveTo>
                  <a:pt x="216" y="16"/>
                </a:moveTo>
                <a:lnTo>
                  <a:pt x="232" y="16"/>
                </a:lnTo>
                <a:lnTo>
                  <a:pt x="232" y="40"/>
                </a:lnTo>
                <a:lnTo>
                  <a:pt x="216" y="40"/>
                </a:lnTo>
                <a:lnTo>
                  <a:pt x="216" y="16"/>
                </a:lnTo>
                <a:close/>
                <a:moveTo>
                  <a:pt x="152" y="16"/>
                </a:moveTo>
                <a:lnTo>
                  <a:pt x="168" y="16"/>
                </a:lnTo>
                <a:lnTo>
                  <a:pt x="168" y="106"/>
                </a:lnTo>
                <a:lnTo>
                  <a:pt x="152" y="106"/>
                </a:lnTo>
                <a:lnTo>
                  <a:pt x="152" y="16"/>
                </a:lnTo>
                <a:close/>
                <a:moveTo>
                  <a:pt x="90" y="16"/>
                </a:moveTo>
                <a:lnTo>
                  <a:pt x="106" y="16"/>
                </a:lnTo>
                <a:lnTo>
                  <a:pt x="106" y="70"/>
                </a:lnTo>
                <a:lnTo>
                  <a:pt x="90" y="70"/>
                </a:lnTo>
                <a:lnTo>
                  <a:pt x="90" y="16"/>
                </a:lnTo>
                <a:close/>
                <a:moveTo>
                  <a:pt x="26" y="16"/>
                </a:moveTo>
                <a:lnTo>
                  <a:pt x="42" y="16"/>
                </a:lnTo>
                <a:lnTo>
                  <a:pt x="42" y="152"/>
                </a:lnTo>
                <a:lnTo>
                  <a:pt x="26" y="152"/>
                </a:lnTo>
                <a:lnTo>
                  <a:pt x="26" y="16"/>
                </a:lnTo>
                <a:close/>
                <a:moveTo>
                  <a:pt x="42" y="232"/>
                </a:moveTo>
                <a:lnTo>
                  <a:pt x="26" y="232"/>
                </a:lnTo>
                <a:lnTo>
                  <a:pt x="26" y="188"/>
                </a:lnTo>
                <a:lnTo>
                  <a:pt x="42" y="188"/>
                </a:lnTo>
                <a:lnTo>
                  <a:pt x="42" y="232"/>
                </a:lnTo>
                <a:close/>
                <a:moveTo>
                  <a:pt x="50" y="180"/>
                </a:moveTo>
                <a:lnTo>
                  <a:pt x="20" y="180"/>
                </a:lnTo>
                <a:lnTo>
                  <a:pt x="20" y="180"/>
                </a:lnTo>
                <a:lnTo>
                  <a:pt x="16" y="178"/>
                </a:lnTo>
                <a:lnTo>
                  <a:pt x="12" y="176"/>
                </a:lnTo>
                <a:lnTo>
                  <a:pt x="10" y="172"/>
                </a:lnTo>
                <a:lnTo>
                  <a:pt x="10" y="170"/>
                </a:lnTo>
                <a:lnTo>
                  <a:pt x="10" y="170"/>
                </a:lnTo>
                <a:lnTo>
                  <a:pt x="10" y="166"/>
                </a:lnTo>
                <a:lnTo>
                  <a:pt x="12" y="162"/>
                </a:lnTo>
                <a:lnTo>
                  <a:pt x="16" y="160"/>
                </a:lnTo>
                <a:lnTo>
                  <a:pt x="20" y="160"/>
                </a:lnTo>
                <a:lnTo>
                  <a:pt x="50" y="160"/>
                </a:lnTo>
                <a:lnTo>
                  <a:pt x="50" y="160"/>
                </a:lnTo>
                <a:lnTo>
                  <a:pt x="54" y="160"/>
                </a:lnTo>
                <a:lnTo>
                  <a:pt x="56" y="162"/>
                </a:lnTo>
                <a:lnTo>
                  <a:pt x="60" y="166"/>
                </a:lnTo>
                <a:lnTo>
                  <a:pt x="60" y="170"/>
                </a:lnTo>
                <a:lnTo>
                  <a:pt x="60" y="170"/>
                </a:lnTo>
                <a:lnTo>
                  <a:pt x="60" y="172"/>
                </a:lnTo>
                <a:lnTo>
                  <a:pt x="56" y="176"/>
                </a:lnTo>
                <a:lnTo>
                  <a:pt x="54" y="178"/>
                </a:lnTo>
                <a:lnTo>
                  <a:pt x="50" y="180"/>
                </a:lnTo>
                <a:lnTo>
                  <a:pt x="50" y="180"/>
                </a:lnTo>
                <a:close/>
                <a:moveTo>
                  <a:pt x="106" y="232"/>
                </a:moveTo>
                <a:lnTo>
                  <a:pt x="90" y="232"/>
                </a:lnTo>
                <a:lnTo>
                  <a:pt x="90" y="106"/>
                </a:lnTo>
                <a:lnTo>
                  <a:pt x="106" y="106"/>
                </a:lnTo>
                <a:lnTo>
                  <a:pt x="106" y="232"/>
                </a:lnTo>
                <a:close/>
                <a:moveTo>
                  <a:pt x="112" y="98"/>
                </a:moveTo>
                <a:lnTo>
                  <a:pt x="82" y="98"/>
                </a:lnTo>
                <a:lnTo>
                  <a:pt x="82" y="98"/>
                </a:lnTo>
                <a:lnTo>
                  <a:pt x="78" y="98"/>
                </a:lnTo>
                <a:lnTo>
                  <a:pt x="76" y="96"/>
                </a:lnTo>
                <a:lnTo>
                  <a:pt x="74" y="92"/>
                </a:lnTo>
                <a:lnTo>
                  <a:pt x="72" y="88"/>
                </a:lnTo>
                <a:lnTo>
                  <a:pt x="72" y="88"/>
                </a:lnTo>
                <a:lnTo>
                  <a:pt x="74" y="86"/>
                </a:lnTo>
                <a:lnTo>
                  <a:pt x="76" y="82"/>
                </a:lnTo>
                <a:lnTo>
                  <a:pt x="78" y="80"/>
                </a:lnTo>
                <a:lnTo>
                  <a:pt x="82" y="78"/>
                </a:lnTo>
                <a:lnTo>
                  <a:pt x="112" y="78"/>
                </a:lnTo>
                <a:lnTo>
                  <a:pt x="112" y="78"/>
                </a:lnTo>
                <a:lnTo>
                  <a:pt x="116" y="80"/>
                </a:lnTo>
                <a:lnTo>
                  <a:pt x="120" y="82"/>
                </a:lnTo>
                <a:lnTo>
                  <a:pt x="122" y="86"/>
                </a:lnTo>
                <a:lnTo>
                  <a:pt x="122" y="88"/>
                </a:lnTo>
                <a:lnTo>
                  <a:pt x="122" y="88"/>
                </a:lnTo>
                <a:lnTo>
                  <a:pt x="122" y="92"/>
                </a:lnTo>
                <a:lnTo>
                  <a:pt x="120" y="96"/>
                </a:lnTo>
                <a:lnTo>
                  <a:pt x="116" y="98"/>
                </a:lnTo>
                <a:lnTo>
                  <a:pt x="112" y="98"/>
                </a:lnTo>
                <a:lnTo>
                  <a:pt x="112" y="98"/>
                </a:lnTo>
                <a:close/>
                <a:moveTo>
                  <a:pt x="168" y="232"/>
                </a:moveTo>
                <a:lnTo>
                  <a:pt x="152" y="232"/>
                </a:lnTo>
                <a:lnTo>
                  <a:pt x="152" y="142"/>
                </a:lnTo>
                <a:lnTo>
                  <a:pt x="168" y="142"/>
                </a:lnTo>
                <a:lnTo>
                  <a:pt x="168" y="232"/>
                </a:lnTo>
                <a:close/>
                <a:moveTo>
                  <a:pt x="176" y="134"/>
                </a:moveTo>
                <a:lnTo>
                  <a:pt x="146" y="134"/>
                </a:lnTo>
                <a:lnTo>
                  <a:pt x="146" y="134"/>
                </a:lnTo>
                <a:lnTo>
                  <a:pt x="142" y="134"/>
                </a:lnTo>
                <a:lnTo>
                  <a:pt x="138" y="132"/>
                </a:lnTo>
                <a:lnTo>
                  <a:pt x="136" y="128"/>
                </a:lnTo>
                <a:lnTo>
                  <a:pt x="136" y="124"/>
                </a:lnTo>
                <a:lnTo>
                  <a:pt x="136" y="124"/>
                </a:lnTo>
                <a:lnTo>
                  <a:pt x="136" y="120"/>
                </a:lnTo>
                <a:lnTo>
                  <a:pt x="138" y="116"/>
                </a:lnTo>
                <a:lnTo>
                  <a:pt x="142" y="114"/>
                </a:lnTo>
                <a:lnTo>
                  <a:pt x="146" y="114"/>
                </a:lnTo>
                <a:lnTo>
                  <a:pt x="176" y="114"/>
                </a:lnTo>
                <a:lnTo>
                  <a:pt x="176" y="114"/>
                </a:lnTo>
                <a:lnTo>
                  <a:pt x="180" y="114"/>
                </a:lnTo>
                <a:lnTo>
                  <a:pt x="182" y="116"/>
                </a:lnTo>
                <a:lnTo>
                  <a:pt x="186" y="120"/>
                </a:lnTo>
                <a:lnTo>
                  <a:pt x="186" y="124"/>
                </a:lnTo>
                <a:lnTo>
                  <a:pt x="186" y="124"/>
                </a:lnTo>
                <a:lnTo>
                  <a:pt x="186" y="128"/>
                </a:lnTo>
                <a:lnTo>
                  <a:pt x="182" y="132"/>
                </a:lnTo>
                <a:lnTo>
                  <a:pt x="180" y="134"/>
                </a:lnTo>
                <a:lnTo>
                  <a:pt x="176" y="134"/>
                </a:lnTo>
                <a:lnTo>
                  <a:pt x="176" y="134"/>
                </a:lnTo>
                <a:close/>
                <a:moveTo>
                  <a:pt x="232" y="232"/>
                </a:moveTo>
                <a:lnTo>
                  <a:pt x="216" y="232"/>
                </a:lnTo>
                <a:lnTo>
                  <a:pt x="216" y="76"/>
                </a:lnTo>
                <a:lnTo>
                  <a:pt x="232" y="76"/>
                </a:lnTo>
                <a:lnTo>
                  <a:pt x="232" y="232"/>
                </a:lnTo>
                <a:close/>
                <a:moveTo>
                  <a:pt x="238" y="68"/>
                </a:moveTo>
                <a:lnTo>
                  <a:pt x="208" y="68"/>
                </a:lnTo>
                <a:lnTo>
                  <a:pt x="208" y="68"/>
                </a:lnTo>
                <a:lnTo>
                  <a:pt x="204" y="68"/>
                </a:lnTo>
                <a:lnTo>
                  <a:pt x="202" y="66"/>
                </a:lnTo>
                <a:lnTo>
                  <a:pt x="200" y="62"/>
                </a:lnTo>
                <a:lnTo>
                  <a:pt x="198" y="58"/>
                </a:lnTo>
                <a:lnTo>
                  <a:pt x="198" y="58"/>
                </a:lnTo>
                <a:lnTo>
                  <a:pt x="200" y="54"/>
                </a:lnTo>
                <a:lnTo>
                  <a:pt x="202" y="52"/>
                </a:lnTo>
                <a:lnTo>
                  <a:pt x="204" y="50"/>
                </a:lnTo>
                <a:lnTo>
                  <a:pt x="208" y="48"/>
                </a:lnTo>
                <a:lnTo>
                  <a:pt x="238" y="48"/>
                </a:lnTo>
                <a:lnTo>
                  <a:pt x="238" y="48"/>
                </a:lnTo>
                <a:lnTo>
                  <a:pt x="242" y="50"/>
                </a:lnTo>
                <a:lnTo>
                  <a:pt x="246" y="52"/>
                </a:lnTo>
                <a:lnTo>
                  <a:pt x="248" y="54"/>
                </a:lnTo>
                <a:lnTo>
                  <a:pt x="248" y="58"/>
                </a:lnTo>
                <a:lnTo>
                  <a:pt x="248" y="58"/>
                </a:lnTo>
                <a:lnTo>
                  <a:pt x="248" y="62"/>
                </a:lnTo>
                <a:lnTo>
                  <a:pt x="246" y="66"/>
                </a:lnTo>
                <a:lnTo>
                  <a:pt x="242" y="68"/>
                </a:lnTo>
                <a:lnTo>
                  <a:pt x="238" y="68"/>
                </a:lnTo>
                <a:lnTo>
                  <a:pt x="238" y="68"/>
                </a:lnTo>
                <a:close/>
                <a:moveTo>
                  <a:pt x="278" y="158"/>
                </a:moveTo>
                <a:lnTo>
                  <a:pt x="278" y="90"/>
                </a:lnTo>
                <a:lnTo>
                  <a:pt x="328" y="124"/>
                </a:lnTo>
                <a:lnTo>
                  <a:pt x="278" y="1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Oval 314"/>
          <p:cNvSpPr/>
          <p:nvPr/>
        </p:nvSpPr>
        <p:spPr bwMode="ltGray">
          <a:xfrm>
            <a:off x="446778" y="5727175"/>
            <a:ext cx="378480" cy="368286"/>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5" name="Freeform 4919"/>
          <p:cNvSpPr>
            <a:spLocks noEditPoints="1"/>
          </p:cNvSpPr>
          <p:nvPr/>
        </p:nvSpPr>
        <p:spPr bwMode="auto">
          <a:xfrm>
            <a:off x="566512" y="5803306"/>
            <a:ext cx="139012" cy="216024"/>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Título 1"/>
          <p:cNvSpPr txBox="1">
            <a:spLocks/>
          </p:cNvSpPr>
          <p:nvPr/>
        </p:nvSpPr>
        <p:spPr bwMode="auto">
          <a:xfrm>
            <a:off x="494319" y="717931"/>
            <a:ext cx="8077200" cy="28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Conflictos de interés (2/2)</a:t>
            </a:r>
            <a:endParaRPr lang="es-ES" dirty="0"/>
          </a:p>
        </p:txBody>
      </p:sp>
      <p:sp>
        <p:nvSpPr>
          <p:cNvPr id="17" name="Marcador de número de diapositiva 3"/>
          <p:cNvSpPr>
            <a:spLocks noGrp="1"/>
          </p:cNvSpPr>
          <p:nvPr>
            <p:ph type="sldNum" sz="quarter" idx="17"/>
          </p:nvPr>
        </p:nvSpPr>
        <p:spPr>
          <a:xfrm>
            <a:off x="7221972" y="6553075"/>
            <a:ext cx="1526645" cy="152649"/>
          </a:xfrm>
        </p:spPr>
        <p:txBody>
          <a:bodyPr/>
          <a:lstStyle/>
          <a:p>
            <a:pPr>
              <a:defRPr/>
            </a:pPr>
            <a:r>
              <a:rPr lang="en-GB" dirty="0" smtClean="0">
                <a:solidFill>
                  <a:srgbClr val="000000"/>
                </a:solidFill>
              </a:rPr>
              <a:t>23</a:t>
            </a:r>
            <a:endParaRPr lang="en-GB" dirty="0">
              <a:solidFill>
                <a:srgbClr val="000000"/>
              </a:solidFill>
            </a:endParaRP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1069320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4503163" y="2060848"/>
            <a:ext cx="3896229" cy="4320480"/>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12" name="CuadroTexto 11"/>
          <p:cNvSpPr txBox="1"/>
          <p:nvPr/>
        </p:nvSpPr>
        <p:spPr>
          <a:xfrm>
            <a:off x="395348" y="2060848"/>
            <a:ext cx="3960628" cy="4320480"/>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2" name="Título 1"/>
          <p:cNvSpPr>
            <a:spLocks noGrp="1"/>
          </p:cNvSpPr>
          <p:nvPr>
            <p:ph type="title"/>
          </p:nvPr>
        </p:nvSpPr>
        <p:spPr/>
        <p:txBody>
          <a:bodyPr/>
          <a:lstStyle/>
          <a:p>
            <a:r>
              <a:rPr lang="es-ES" dirty="0" smtClean="0"/>
              <a:t>Incentivos (1/2)</a:t>
            </a:r>
            <a:endParaRPr lang="es-ES" dirty="0"/>
          </a:p>
        </p:txBody>
      </p:sp>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39</a:t>
            </a:fld>
            <a:endParaRPr lang="en-GB" dirty="0">
              <a:solidFill>
                <a:srgbClr val="000000"/>
              </a:solidFill>
            </a:endParaRPr>
          </a:p>
        </p:txBody>
      </p:sp>
      <p:sp>
        <p:nvSpPr>
          <p:cNvPr id="6" name="Pentágono 5"/>
          <p:cNvSpPr/>
          <p:nvPr/>
        </p:nvSpPr>
        <p:spPr bwMode="ltGray">
          <a:xfrm>
            <a:off x="4504807" y="1376564"/>
            <a:ext cx="3894585" cy="372766"/>
          </a:xfrm>
          <a:prstGeom prst="homePlat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Productos de inversión basados en seguros</a:t>
            </a:r>
          </a:p>
        </p:txBody>
      </p:sp>
      <p:sp>
        <p:nvSpPr>
          <p:cNvPr id="10" name="CuadroTexto 9"/>
          <p:cNvSpPr txBox="1"/>
          <p:nvPr/>
        </p:nvSpPr>
        <p:spPr>
          <a:xfrm>
            <a:off x="533401" y="2132856"/>
            <a:ext cx="3750567" cy="2430350"/>
          </a:xfrm>
          <a:prstGeom prst="rect">
            <a:avLst/>
          </a:prstGeom>
          <a:noFill/>
        </p:spPr>
        <p:txBody>
          <a:bodyPr wrap="square" lIns="0" tIns="0" rIns="0" bIns="0" rtlCol="0">
            <a:noAutofit/>
          </a:bodyPr>
          <a:lstStyle/>
          <a:p>
            <a:pPr>
              <a:spcAft>
                <a:spcPts val="900"/>
              </a:spcAft>
            </a:pPr>
            <a:r>
              <a:rPr lang="es-ES" sz="1100" b="1" dirty="0" smtClean="0">
                <a:solidFill>
                  <a:srgbClr val="DC6900">
                    <a:lumMod val="60000"/>
                    <a:lumOff val="40000"/>
                  </a:srgbClr>
                </a:solidFill>
                <a:latin typeface="Georgia" pitchFamily="18" charset="0"/>
              </a:rPr>
              <a:t>Se deberá informar al cliente sobre….</a:t>
            </a:r>
          </a:p>
          <a:p>
            <a:pPr marL="468576" lvl="1" indent="-285750">
              <a:spcAft>
                <a:spcPts val="900"/>
              </a:spcAft>
              <a:buFont typeface="Wingdings" panose="05000000000000000000" pitchFamily="2" charset="2"/>
              <a:buChar char="v"/>
            </a:pPr>
            <a:r>
              <a:rPr lang="es-ES" sz="1100" dirty="0" smtClean="0">
                <a:solidFill>
                  <a:srgbClr val="000000"/>
                </a:solidFill>
                <a:latin typeface="Georgia" pitchFamily="18" charset="0"/>
              </a:rPr>
              <a:t>La </a:t>
            </a:r>
            <a:r>
              <a:rPr lang="es-ES" sz="1100" b="1" dirty="0" smtClean="0">
                <a:solidFill>
                  <a:srgbClr val="000000"/>
                </a:solidFill>
                <a:latin typeface="Georgia" pitchFamily="18" charset="0"/>
              </a:rPr>
              <a:t>naturaleza </a:t>
            </a:r>
            <a:r>
              <a:rPr lang="es-ES" sz="1100" dirty="0" smtClean="0">
                <a:solidFill>
                  <a:srgbClr val="000000"/>
                </a:solidFill>
                <a:latin typeface="Georgia" pitchFamily="18" charset="0"/>
              </a:rPr>
              <a:t>de la remuneración recibida en relación con el contrato de seguro.</a:t>
            </a:r>
          </a:p>
          <a:p>
            <a:pPr marL="468576" lvl="1" indent="-285750">
              <a:spcAft>
                <a:spcPts val="900"/>
              </a:spcAft>
              <a:buFont typeface="Wingdings" panose="05000000000000000000" pitchFamily="2" charset="2"/>
              <a:buChar char="v"/>
            </a:pPr>
            <a:r>
              <a:rPr lang="es-ES" sz="1100" dirty="0" smtClean="0">
                <a:solidFill>
                  <a:srgbClr val="000000"/>
                </a:solidFill>
                <a:latin typeface="Georgia" pitchFamily="18" charset="0"/>
              </a:rPr>
              <a:t>Si en relación con el contrato de seguro, trabajan:</a:t>
            </a:r>
          </a:p>
          <a:p>
            <a:pPr marL="925723" lvl="2" indent="-285750">
              <a:buFont typeface="Arial" panose="020B0604020202020204" pitchFamily="34" charset="0"/>
              <a:buChar char="•"/>
            </a:pPr>
            <a:r>
              <a:rPr lang="es-ES" sz="1100" dirty="0" smtClean="0">
                <a:solidFill>
                  <a:srgbClr val="000000"/>
                </a:solidFill>
                <a:latin typeface="Georgia" pitchFamily="18" charset="0"/>
              </a:rPr>
              <a:t>A cambio de un </a:t>
            </a:r>
            <a:r>
              <a:rPr lang="es-ES" sz="1100" b="1" dirty="0" smtClean="0">
                <a:solidFill>
                  <a:srgbClr val="000000"/>
                </a:solidFill>
                <a:latin typeface="Georgia" pitchFamily="18" charset="0"/>
              </a:rPr>
              <a:t>honorario</a:t>
            </a:r>
            <a:r>
              <a:rPr lang="es-ES" sz="1100" dirty="0" smtClean="0">
                <a:solidFill>
                  <a:srgbClr val="000000"/>
                </a:solidFill>
                <a:latin typeface="Georgia" pitchFamily="18" charset="0"/>
              </a:rPr>
              <a:t>: la remuneración la abona directamente el cliente (en este caso, se informará el importe del mismo);</a:t>
            </a:r>
          </a:p>
          <a:p>
            <a:pPr marL="925723" lvl="2" indent="-285750">
              <a:buFont typeface="Arial" panose="020B0604020202020204" pitchFamily="34" charset="0"/>
              <a:buChar char="•"/>
            </a:pPr>
            <a:endParaRPr lang="es-ES" sz="1100" dirty="0" smtClean="0">
              <a:solidFill>
                <a:srgbClr val="000000"/>
              </a:solidFill>
              <a:latin typeface="Georgia" pitchFamily="18" charset="0"/>
            </a:endParaRPr>
          </a:p>
          <a:p>
            <a:pPr marL="925723" lvl="2" indent="-285750">
              <a:buFont typeface="Arial" panose="020B0604020202020204" pitchFamily="34" charset="0"/>
              <a:buChar char="•"/>
            </a:pPr>
            <a:r>
              <a:rPr lang="es-ES" sz="1100" dirty="0" smtClean="0">
                <a:solidFill>
                  <a:srgbClr val="000000"/>
                </a:solidFill>
                <a:latin typeface="Georgia" pitchFamily="18" charset="0"/>
              </a:rPr>
              <a:t>A cambio de una </a:t>
            </a:r>
            <a:r>
              <a:rPr lang="es-ES" sz="1100" b="1" dirty="0" smtClean="0">
                <a:solidFill>
                  <a:srgbClr val="000000"/>
                </a:solidFill>
                <a:latin typeface="Georgia" pitchFamily="18" charset="0"/>
              </a:rPr>
              <a:t>comisión de algún tipo</a:t>
            </a:r>
            <a:r>
              <a:rPr lang="es-ES" sz="1100" dirty="0" smtClean="0">
                <a:solidFill>
                  <a:srgbClr val="000000"/>
                </a:solidFill>
                <a:latin typeface="Georgia" pitchFamily="18" charset="0"/>
              </a:rPr>
              <a:t>: la remuneración está incluida en la prima de seguro;</a:t>
            </a:r>
          </a:p>
          <a:p>
            <a:pPr marL="925723" lvl="2" indent="-285750">
              <a:buFont typeface="Arial" panose="020B0604020202020204" pitchFamily="34" charset="0"/>
              <a:buChar char="•"/>
            </a:pPr>
            <a:endParaRPr lang="es-ES" sz="1100" dirty="0" smtClean="0">
              <a:solidFill>
                <a:srgbClr val="000000"/>
              </a:solidFill>
              <a:latin typeface="Georgia" pitchFamily="18" charset="0"/>
            </a:endParaRPr>
          </a:p>
          <a:p>
            <a:pPr marL="925723" lvl="2" indent="-285750">
              <a:buFont typeface="Arial" panose="020B0604020202020204" pitchFamily="34" charset="0"/>
              <a:buChar char="•"/>
            </a:pPr>
            <a:r>
              <a:rPr lang="es-ES" sz="1100" dirty="0" smtClean="0">
                <a:solidFill>
                  <a:srgbClr val="000000"/>
                </a:solidFill>
                <a:latin typeface="Georgia" pitchFamily="18" charset="0"/>
              </a:rPr>
              <a:t>A cambio de </a:t>
            </a:r>
            <a:r>
              <a:rPr lang="es-ES" sz="1100" b="1" dirty="0" smtClean="0">
                <a:solidFill>
                  <a:srgbClr val="000000"/>
                </a:solidFill>
                <a:latin typeface="Georgia" pitchFamily="18" charset="0"/>
              </a:rPr>
              <a:t>cualquier otro tipo de remuneración</a:t>
            </a:r>
            <a:r>
              <a:rPr lang="es-ES" sz="1100" dirty="0" smtClean="0">
                <a:solidFill>
                  <a:srgbClr val="000000"/>
                </a:solidFill>
                <a:latin typeface="Georgia" pitchFamily="18" charset="0"/>
              </a:rPr>
              <a:t>;</a:t>
            </a:r>
          </a:p>
          <a:p>
            <a:pPr marL="925723" lvl="2" indent="-285750">
              <a:buFont typeface="Arial" panose="020B0604020202020204" pitchFamily="34" charset="0"/>
              <a:buChar char="•"/>
            </a:pPr>
            <a:endParaRPr lang="es-ES" sz="1100" dirty="0" smtClean="0">
              <a:solidFill>
                <a:srgbClr val="000000"/>
              </a:solidFill>
              <a:latin typeface="Georgia" pitchFamily="18" charset="0"/>
            </a:endParaRPr>
          </a:p>
          <a:p>
            <a:pPr marL="925723" lvl="2" indent="-285750">
              <a:buFont typeface="Arial" panose="020B0604020202020204" pitchFamily="34" charset="0"/>
              <a:buChar char="•"/>
            </a:pPr>
            <a:r>
              <a:rPr lang="es-ES" sz="1100" dirty="0" smtClean="0">
                <a:solidFill>
                  <a:srgbClr val="000000"/>
                </a:solidFill>
                <a:latin typeface="Georgia" pitchFamily="18" charset="0"/>
              </a:rPr>
              <a:t>Sobre la base de una </a:t>
            </a:r>
            <a:r>
              <a:rPr lang="es-ES" sz="1100" b="1" dirty="0" smtClean="0">
                <a:solidFill>
                  <a:srgbClr val="000000"/>
                </a:solidFill>
                <a:latin typeface="Georgia" pitchFamily="18" charset="0"/>
              </a:rPr>
              <a:t>combinación</a:t>
            </a:r>
            <a:r>
              <a:rPr lang="es-ES" sz="1100" dirty="0" smtClean="0">
                <a:solidFill>
                  <a:srgbClr val="000000"/>
                </a:solidFill>
                <a:latin typeface="Georgia" pitchFamily="18" charset="0"/>
              </a:rPr>
              <a:t> de cualquiera de los tipos anteriores.</a:t>
            </a:r>
          </a:p>
          <a:p>
            <a:pPr marL="925723" lvl="2" indent="-285750">
              <a:buFont typeface="Arial" panose="020B0604020202020204" pitchFamily="34" charset="0"/>
              <a:buChar char="•"/>
            </a:pPr>
            <a:endParaRPr lang="es-ES" sz="1100" dirty="0" smtClean="0">
              <a:solidFill>
                <a:srgbClr val="000000"/>
              </a:solidFill>
              <a:latin typeface="Georgia" pitchFamily="18" charset="0"/>
            </a:endParaRPr>
          </a:p>
          <a:p>
            <a:pPr indent="-274320"/>
            <a:r>
              <a:rPr lang="es-ES" sz="1100" b="1" i="1" dirty="0">
                <a:solidFill>
                  <a:srgbClr val="DC6900">
                    <a:lumMod val="60000"/>
                    <a:lumOff val="40000"/>
                  </a:srgbClr>
                </a:solidFill>
                <a:latin typeface="Georgia" pitchFamily="18" charset="0"/>
              </a:rPr>
              <a:t>Los Estados miembros podrán limitar o prohibir la aceptación o recepción de honorarios, comisiones u otros beneficios no monetarios abonados o proporcionados a los distribuidores de seguros por un tercero.</a:t>
            </a:r>
          </a:p>
          <a:p>
            <a:pPr marL="925723" lvl="2" indent="-285750">
              <a:buFont typeface="Arial" panose="020B0604020202020204" pitchFamily="34" charset="0"/>
              <a:buChar char="•"/>
            </a:pPr>
            <a:endParaRPr lang="es-ES" sz="1100" dirty="0" smtClean="0">
              <a:solidFill>
                <a:srgbClr val="000000"/>
              </a:solidFill>
              <a:latin typeface="Georgia" pitchFamily="18" charset="0"/>
            </a:endParaRPr>
          </a:p>
        </p:txBody>
      </p:sp>
      <p:sp>
        <p:nvSpPr>
          <p:cNvPr id="11" name="CuadroTexto 10"/>
          <p:cNvSpPr txBox="1"/>
          <p:nvPr/>
        </p:nvSpPr>
        <p:spPr>
          <a:xfrm>
            <a:off x="4644198" y="3249706"/>
            <a:ext cx="3755194" cy="1942764"/>
          </a:xfrm>
          <a:prstGeom prst="rect">
            <a:avLst/>
          </a:prstGeom>
          <a:noFill/>
        </p:spPr>
        <p:txBody>
          <a:bodyPr wrap="square" lIns="0" tIns="0" rIns="0" bIns="0" rtlCol="0">
            <a:noAutofit/>
          </a:bodyPr>
          <a:lstStyle/>
          <a:p>
            <a:pPr>
              <a:spcAft>
                <a:spcPts val="900"/>
              </a:spcAft>
            </a:pPr>
            <a:r>
              <a:rPr lang="es-ES" sz="1100" b="1" dirty="0">
                <a:solidFill>
                  <a:srgbClr val="602320">
                    <a:lumMod val="60000"/>
                    <a:lumOff val="40000"/>
                  </a:srgbClr>
                </a:solidFill>
                <a:latin typeface="Georgia" pitchFamily="18" charset="0"/>
              </a:rPr>
              <a:t>P</a:t>
            </a:r>
            <a:r>
              <a:rPr lang="es-ES" sz="1100" b="1" dirty="0" smtClean="0">
                <a:solidFill>
                  <a:srgbClr val="602320">
                    <a:lumMod val="60000"/>
                    <a:lumOff val="40000"/>
                  </a:srgbClr>
                </a:solidFill>
                <a:latin typeface="Georgia" pitchFamily="18" charset="0"/>
              </a:rPr>
              <a:t>odrán </a:t>
            </a:r>
            <a:r>
              <a:rPr lang="es-ES" sz="1100" b="1" dirty="0">
                <a:solidFill>
                  <a:srgbClr val="602320">
                    <a:lumMod val="60000"/>
                    <a:lumOff val="40000"/>
                  </a:srgbClr>
                </a:solidFill>
                <a:latin typeface="Georgia" pitchFamily="18" charset="0"/>
              </a:rPr>
              <a:t>recibirse comisiones u honorarios, siempre </a:t>
            </a:r>
            <a:r>
              <a:rPr lang="es-ES" sz="1100" b="1" dirty="0" smtClean="0">
                <a:solidFill>
                  <a:srgbClr val="602320">
                    <a:lumMod val="60000"/>
                    <a:lumOff val="40000"/>
                  </a:srgbClr>
                </a:solidFill>
                <a:latin typeface="Georgia" pitchFamily="18" charset="0"/>
              </a:rPr>
              <a:t>que:</a:t>
            </a:r>
            <a:endParaRPr lang="es-ES" sz="1100" dirty="0" smtClean="0">
              <a:solidFill>
                <a:srgbClr val="000000"/>
              </a:solidFill>
              <a:latin typeface="Georgia" pitchFamily="18" charset="0"/>
            </a:endParaRPr>
          </a:p>
          <a:p>
            <a:pPr marL="468576" lvl="1" indent="-285750">
              <a:spcAft>
                <a:spcPts val="900"/>
              </a:spcAft>
              <a:buFont typeface="Wingdings" panose="05000000000000000000" pitchFamily="2" charset="2"/>
              <a:buChar char="v"/>
            </a:pPr>
            <a:r>
              <a:rPr lang="es-ES" sz="1100" b="1" dirty="0" smtClean="0">
                <a:solidFill>
                  <a:srgbClr val="000000"/>
                </a:solidFill>
                <a:latin typeface="Georgia" pitchFamily="18" charset="0"/>
              </a:rPr>
              <a:t>No perjudiquen la calidad </a:t>
            </a:r>
            <a:r>
              <a:rPr lang="es-ES" sz="1100" dirty="0" smtClean="0">
                <a:solidFill>
                  <a:srgbClr val="000000"/>
                </a:solidFill>
                <a:latin typeface="Georgia" pitchFamily="18" charset="0"/>
              </a:rPr>
              <a:t>del correspondiente servicio al cliente.</a:t>
            </a:r>
          </a:p>
          <a:p>
            <a:pPr marL="468576" lvl="1" indent="-285750">
              <a:spcAft>
                <a:spcPts val="900"/>
              </a:spcAft>
              <a:buFont typeface="Wingdings" panose="05000000000000000000" pitchFamily="2" charset="2"/>
              <a:buChar char="v"/>
            </a:pPr>
            <a:r>
              <a:rPr lang="es-ES" sz="1100" dirty="0" smtClean="0">
                <a:solidFill>
                  <a:srgbClr val="000000"/>
                </a:solidFill>
                <a:latin typeface="Georgia" pitchFamily="18" charset="0"/>
              </a:rPr>
              <a:t>No perjudiquen la actuación por parte del distribuidor de </a:t>
            </a:r>
            <a:r>
              <a:rPr lang="es-ES" sz="1100" b="1" dirty="0" smtClean="0">
                <a:solidFill>
                  <a:srgbClr val="000000"/>
                </a:solidFill>
                <a:latin typeface="Georgia" pitchFamily="18" charset="0"/>
              </a:rPr>
              <a:t>forma honesta, imparcial y profesional</a:t>
            </a:r>
            <a:r>
              <a:rPr lang="es-ES" sz="1100" dirty="0" smtClean="0">
                <a:solidFill>
                  <a:srgbClr val="000000"/>
                </a:solidFill>
                <a:latin typeface="Georgia" pitchFamily="18" charset="0"/>
              </a:rPr>
              <a:t>, en el mejor interés del cliente.</a:t>
            </a:r>
          </a:p>
        </p:txBody>
      </p:sp>
      <p:sp>
        <p:nvSpPr>
          <p:cNvPr id="16" name="Pentágono 15"/>
          <p:cNvSpPr/>
          <p:nvPr/>
        </p:nvSpPr>
        <p:spPr bwMode="ltGray">
          <a:xfrm>
            <a:off x="395348" y="1362762"/>
            <a:ext cx="3960628" cy="400370"/>
          </a:xfrm>
          <a:prstGeom prst="homePlat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TODOS los productos de seguro</a:t>
            </a:r>
            <a:endParaRPr lang="es-ES" sz="1400" dirty="0">
              <a:solidFill>
                <a:srgbClr val="FFFFFF"/>
              </a:solidFill>
              <a:latin typeface="Georgia" pitchFamily="18" charset="0"/>
            </a:endParaRPr>
          </a:p>
        </p:txBody>
      </p:sp>
      <p:sp>
        <p:nvSpPr>
          <p:cNvPr id="17" name="CuadroTexto 16"/>
          <p:cNvSpPr txBox="1"/>
          <p:nvPr/>
        </p:nvSpPr>
        <p:spPr>
          <a:xfrm>
            <a:off x="4595974" y="2132856"/>
            <a:ext cx="3750567" cy="2430350"/>
          </a:xfrm>
          <a:prstGeom prst="rect">
            <a:avLst/>
          </a:prstGeom>
          <a:noFill/>
        </p:spPr>
        <p:txBody>
          <a:bodyPr wrap="square" lIns="0" tIns="0" rIns="0" bIns="0" rtlCol="0">
            <a:noAutofit/>
          </a:bodyPr>
          <a:lstStyle/>
          <a:p>
            <a:pPr>
              <a:spcAft>
                <a:spcPts val="900"/>
              </a:spcAft>
            </a:pPr>
            <a:r>
              <a:rPr lang="es-ES" sz="1100" b="1" dirty="0">
                <a:solidFill>
                  <a:srgbClr val="602320">
                    <a:lumMod val="60000"/>
                    <a:lumOff val="40000"/>
                  </a:srgbClr>
                </a:solidFill>
                <a:latin typeface="Georgia" pitchFamily="18" charset="0"/>
              </a:rPr>
              <a:t>Se</a:t>
            </a:r>
            <a:r>
              <a:rPr lang="es-ES" sz="1100" b="1" dirty="0" smtClean="0">
                <a:solidFill>
                  <a:srgbClr val="DC6900">
                    <a:lumMod val="60000"/>
                    <a:lumOff val="40000"/>
                  </a:srgbClr>
                </a:solidFill>
                <a:latin typeface="Georgia" pitchFamily="18" charset="0"/>
              </a:rPr>
              <a:t> </a:t>
            </a:r>
            <a:r>
              <a:rPr lang="es-ES" sz="1100" b="1" dirty="0" smtClean="0">
                <a:solidFill>
                  <a:srgbClr val="602320">
                    <a:lumMod val="60000"/>
                    <a:lumOff val="40000"/>
                  </a:srgbClr>
                </a:solidFill>
                <a:latin typeface="Georgia" pitchFamily="18" charset="0"/>
              </a:rPr>
              <a:t>deberá informar al cliente sobre…</a:t>
            </a:r>
          </a:p>
          <a:p>
            <a:pPr marL="468576" lvl="1" indent="-285750">
              <a:spcAft>
                <a:spcPts val="900"/>
              </a:spcAft>
              <a:buFont typeface="Wingdings" panose="05000000000000000000" pitchFamily="2" charset="2"/>
              <a:buChar char="v"/>
            </a:pPr>
            <a:r>
              <a:rPr lang="es-ES" sz="1100" b="1" dirty="0" smtClean="0">
                <a:solidFill>
                  <a:srgbClr val="000000"/>
                </a:solidFill>
                <a:latin typeface="Georgia" pitchFamily="18" charset="0"/>
              </a:rPr>
              <a:t>Todos los gastos y costes asociados</a:t>
            </a:r>
            <a:r>
              <a:rPr lang="es-ES" sz="1100" dirty="0" smtClean="0">
                <a:solidFill>
                  <a:srgbClr val="000000"/>
                </a:solidFill>
                <a:latin typeface="Georgia" pitchFamily="18" charset="0"/>
              </a:rPr>
              <a:t>, incluidos el coste de asesoramiento (cuando proceda), el coste del producto y la forma en que éste podrá pagarlo, así como cualquiera pagos relacionados con terceros.</a:t>
            </a:r>
            <a:endParaRPr lang="es-ES" sz="1100" b="1" i="1" dirty="0" smtClean="0">
              <a:solidFill>
                <a:srgbClr val="DC6900">
                  <a:lumMod val="60000"/>
                  <a:lumOff val="40000"/>
                </a:srgbClr>
              </a:solidFill>
              <a:latin typeface="Georgia" pitchFamily="18" charset="0"/>
            </a:endParaRPr>
          </a:p>
          <a:p>
            <a:pPr marL="925723" lvl="2" indent="-285750">
              <a:buFont typeface="Arial" panose="020B0604020202020204" pitchFamily="34" charset="0"/>
              <a:buChar char="•"/>
            </a:pPr>
            <a:endParaRPr lang="es-ES" sz="1100" dirty="0" smtClean="0">
              <a:solidFill>
                <a:srgbClr val="000000"/>
              </a:solidFill>
              <a:latin typeface="Georgia" pitchFamily="18" charset="0"/>
            </a:endParaRPr>
          </a:p>
        </p:txBody>
      </p:sp>
      <p:sp>
        <p:nvSpPr>
          <p:cNvPr id="18" name="CuadroTexto 17"/>
          <p:cNvSpPr txBox="1"/>
          <p:nvPr/>
        </p:nvSpPr>
        <p:spPr>
          <a:xfrm>
            <a:off x="4497010" y="4915949"/>
            <a:ext cx="3902381" cy="1942764"/>
          </a:xfrm>
          <a:prstGeom prst="rect">
            <a:avLst/>
          </a:prstGeom>
          <a:noFill/>
        </p:spPr>
        <p:txBody>
          <a:bodyPr wrap="square" lIns="0" tIns="0" rIns="0" bIns="0" rtlCol="0">
            <a:noAutofit/>
          </a:bodyPr>
          <a:lstStyle/>
          <a:p>
            <a:pPr marL="182826" lvl="1">
              <a:spcAft>
                <a:spcPts val="900"/>
              </a:spcAft>
            </a:pPr>
            <a:r>
              <a:rPr lang="es-ES" sz="1100" b="1" i="1" dirty="0" smtClean="0">
                <a:solidFill>
                  <a:srgbClr val="602320">
                    <a:lumMod val="60000"/>
                    <a:lumOff val="40000"/>
                  </a:srgbClr>
                </a:solidFill>
                <a:latin typeface="Georgia" pitchFamily="18" charset="0"/>
              </a:rPr>
              <a:t>Los Estados miembros podrán ser más estrictos y prohibir o restringir aún más la oferta o la aceptación de honorarios, comisiones o beneficios no monetarios con respecto a la prestación de asesoramiento.</a:t>
            </a: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2866099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s-ES" dirty="0" smtClean="0"/>
              <a:t>Punto de Partida (para el Sector seguros)</a:t>
            </a:r>
            <a:endParaRPr lang="es-ES" dirty="0"/>
          </a:p>
        </p:txBody>
      </p:sp>
      <p:sp>
        <p:nvSpPr>
          <p:cNvPr id="7" name="Slide Number Placeholder 6"/>
          <p:cNvSpPr>
            <a:spLocks noGrp="1"/>
          </p:cNvSpPr>
          <p:nvPr>
            <p:ph type="sldNum" sz="quarter" idx="4294967295"/>
          </p:nvPr>
        </p:nvSpPr>
        <p:spPr/>
        <p:txBody>
          <a:bodyPr/>
          <a:lstStyle/>
          <a:p>
            <a:fld id="{9EBD5762-3BDC-484D-9503-7EA6D5A9A8CE}" type="slidenum">
              <a:rPr lang="es-ES" smtClean="0"/>
              <a:pPr/>
              <a:t>4</a:t>
            </a:fld>
            <a:endParaRPr lang="es-ES" dirty="0"/>
          </a:p>
        </p:txBody>
      </p:sp>
      <p:sp>
        <p:nvSpPr>
          <p:cNvPr id="17" name="Rectangle 13"/>
          <p:cNvSpPr/>
          <p:nvPr/>
        </p:nvSpPr>
        <p:spPr bwMode="ltGray">
          <a:xfrm>
            <a:off x="4122954" y="2060848"/>
            <a:ext cx="4608512" cy="28083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1450" indent="-171450">
              <a:spcBef>
                <a:spcPts val="200"/>
              </a:spcBef>
              <a:spcAft>
                <a:spcPts val="200"/>
              </a:spcAft>
              <a:buFont typeface="Arial" panose="020B0604020202020204" pitchFamily="34" charset="0"/>
              <a:buChar char="•"/>
            </a:pPr>
            <a:r>
              <a:rPr lang="es-ES" sz="1600" dirty="0" smtClean="0">
                <a:solidFill>
                  <a:schemeClr val="tx1"/>
                </a:solidFill>
              </a:rPr>
              <a:t>CAMBIO: Regulatorio (supervisor), social, cultural… ¿De modelo de Negocio?</a:t>
            </a:r>
          </a:p>
          <a:p>
            <a:pPr marL="171450" indent="-171450">
              <a:spcBef>
                <a:spcPts val="200"/>
              </a:spcBef>
              <a:spcAft>
                <a:spcPts val="200"/>
              </a:spcAft>
              <a:buFont typeface="Arial" panose="020B0604020202020204" pitchFamily="34" charset="0"/>
              <a:buChar char="•"/>
            </a:pPr>
            <a:endParaRPr lang="es-ES" sz="1600" dirty="0" smtClean="0">
              <a:solidFill>
                <a:schemeClr val="tx1"/>
              </a:solidFill>
            </a:endParaRPr>
          </a:p>
          <a:p>
            <a:pPr marL="171450" indent="-171450">
              <a:spcBef>
                <a:spcPts val="200"/>
              </a:spcBef>
              <a:spcAft>
                <a:spcPts val="200"/>
              </a:spcAft>
              <a:buFont typeface="Arial" panose="020B0604020202020204" pitchFamily="34" charset="0"/>
              <a:buChar char="•"/>
            </a:pPr>
            <a:r>
              <a:rPr lang="es-ES" sz="1600" dirty="0" smtClean="0">
                <a:solidFill>
                  <a:schemeClr val="tx1"/>
                </a:solidFill>
              </a:rPr>
              <a:t>EXPECTATIVAS: Incertidumbre, aprendizaje</a:t>
            </a:r>
          </a:p>
          <a:p>
            <a:pPr>
              <a:spcBef>
                <a:spcPts val="200"/>
              </a:spcBef>
              <a:spcAft>
                <a:spcPts val="200"/>
              </a:spcAft>
            </a:pPr>
            <a:endParaRPr lang="es-ES" sz="1600" dirty="0" smtClean="0">
              <a:solidFill>
                <a:schemeClr val="tx1"/>
              </a:solidFill>
            </a:endParaRPr>
          </a:p>
          <a:p>
            <a:pPr marL="171450" indent="-171450">
              <a:spcBef>
                <a:spcPts val="200"/>
              </a:spcBef>
              <a:spcAft>
                <a:spcPts val="200"/>
              </a:spcAft>
              <a:buFont typeface="Arial" panose="020B0604020202020204" pitchFamily="34" charset="0"/>
              <a:buChar char="•"/>
            </a:pPr>
            <a:r>
              <a:rPr lang="es-ES" sz="1600" dirty="0" smtClean="0">
                <a:solidFill>
                  <a:schemeClr val="tx1"/>
                </a:solidFill>
              </a:rPr>
              <a:t>IMPLICACIONES: “</a:t>
            </a:r>
            <a:r>
              <a:rPr lang="es-ES" sz="1600" dirty="0" err="1" smtClean="0">
                <a:solidFill>
                  <a:schemeClr val="tx1"/>
                </a:solidFill>
              </a:rPr>
              <a:t>first</a:t>
            </a:r>
            <a:r>
              <a:rPr lang="es-ES" sz="1600" dirty="0" smtClean="0">
                <a:solidFill>
                  <a:schemeClr val="tx1"/>
                </a:solidFill>
              </a:rPr>
              <a:t> mover </a:t>
            </a:r>
            <a:r>
              <a:rPr lang="es-ES" sz="1600" dirty="0" err="1" smtClean="0">
                <a:solidFill>
                  <a:schemeClr val="tx1"/>
                </a:solidFill>
              </a:rPr>
              <a:t>dilemma</a:t>
            </a:r>
            <a:r>
              <a:rPr lang="es-ES" sz="1600" dirty="0" smtClean="0">
                <a:solidFill>
                  <a:schemeClr val="tx1"/>
                </a:solidFill>
              </a:rPr>
              <a:t>”, </a:t>
            </a:r>
            <a:r>
              <a:rPr lang="es-ES" sz="1600" dirty="0" err="1" smtClean="0">
                <a:solidFill>
                  <a:schemeClr val="tx1"/>
                </a:solidFill>
              </a:rPr>
              <a:t>best</a:t>
            </a:r>
            <a:r>
              <a:rPr lang="es-ES" sz="1600" dirty="0" smtClean="0">
                <a:solidFill>
                  <a:schemeClr val="tx1"/>
                </a:solidFill>
              </a:rPr>
              <a:t> in </a:t>
            </a:r>
            <a:r>
              <a:rPr lang="es-ES" sz="1600" dirty="0" err="1" smtClean="0">
                <a:solidFill>
                  <a:schemeClr val="tx1"/>
                </a:solidFill>
              </a:rPr>
              <a:t>class</a:t>
            </a:r>
            <a:r>
              <a:rPr lang="es-ES" sz="1600" dirty="0" smtClean="0">
                <a:solidFill>
                  <a:schemeClr val="tx1"/>
                </a:solidFill>
              </a:rPr>
              <a:t> </a:t>
            </a:r>
            <a:r>
              <a:rPr lang="es-ES" sz="1600" dirty="0" err="1" smtClean="0">
                <a:solidFill>
                  <a:schemeClr val="tx1"/>
                </a:solidFill>
              </a:rPr>
              <a:t>cost</a:t>
            </a:r>
            <a:r>
              <a:rPr lang="es-ES" sz="1600" dirty="0" smtClean="0">
                <a:solidFill>
                  <a:schemeClr val="tx1"/>
                </a:solidFill>
              </a:rPr>
              <a:t>”, </a:t>
            </a:r>
            <a:r>
              <a:rPr lang="es-ES" sz="1600" dirty="0" err="1" smtClean="0">
                <a:solidFill>
                  <a:schemeClr val="tx1"/>
                </a:solidFill>
              </a:rPr>
              <a:t>PyG</a:t>
            </a:r>
            <a:r>
              <a:rPr lang="es-ES" sz="1600" dirty="0" smtClean="0">
                <a:solidFill>
                  <a:schemeClr val="tx1"/>
                </a:solidFill>
              </a:rPr>
              <a:t>, asimetría de información, competencia</a:t>
            </a:r>
          </a:p>
          <a:p>
            <a:pPr marL="171450" indent="-171450">
              <a:spcBef>
                <a:spcPts val="200"/>
              </a:spcBef>
              <a:spcAft>
                <a:spcPts val="200"/>
              </a:spcAft>
              <a:buFont typeface="Arial" panose="020B0604020202020204" pitchFamily="34" charset="0"/>
              <a:buChar char="•"/>
            </a:pPr>
            <a:endParaRPr lang="es-ES" sz="1600" dirty="0" smtClean="0">
              <a:solidFill>
                <a:schemeClr val="tx1"/>
              </a:solidFill>
            </a:endParaRPr>
          </a:p>
        </p:txBody>
      </p:sp>
      <p:sp>
        <p:nvSpPr>
          <p:cNvPr id="3" name="CuadroTexto 2"/>
          <p:cNvSpPr txBox="1"/>
          <p:nvPr/>
        </p:nvSpPr>
        <p:spPr>
          <a:xfrm>
            <a:off x="683568" y="2157795"/>
            <a:ext cx="3096344" cy="2952328"/>
          </a:xfrm>
          <a:prstGeom prst="rect">
            <a:avLst/>
          </a:prstGeom>
          <a:solidFill>
            <a:schemeClr val="accent1">
              <a:lumMod val="75000"/>
            </a:schemeClr>
          </a:solidFill>
        </p:spPr>
        <p:txBody>
          <a:bodyPr wrap="square" lIns="108000" tIns="108000" rIns="108000" bIns="108000" rtlCol="0">
            <a:noAutofit/>
          </a:bodyPr>
          <a:lstStyle/>
          <a:p>
            <a:pPr indent="-274320">
              <a:spcAft>
                <a:spcPts val="900"/>
              </a:spcAft>
            </a:pPr>
            <a:r>
              <a:rPr lang="en-US" sz="1600" dirty="0">
                <a:solidFill>
                  <a:schemeClr val="bg1"/>
                </a:solidFill>
                <a:latin typeface="Guardian Text Egyptian Web"/>
              </a:rPr>
              <a:t>“I will not accept that in some parts of Europe, people are sold food of lower quality than in other countries, despite the packaging and branding being identical,” </a:t>
            </a:r>
            <a:r>
              <a:rPr lang="en-US" sz="1600" dirty="0" smtClean="0">
                <a:solidFill>
                  <a:schemeClr val="bg1"/>
                </a:solidFill>
                <a:latin typeface="Guardian Text Egyptian Web"/>
              </a:rPr>
              <a:t>J.C. Juncker, </a:t>
            </a:r>
            <a:r>
              <a:rPr lang="en-US" sz="1600" dirty="0" err="1" smtClean="0">
                <a:solidFill>
                  <a:schemeClr val="bg1"/>
                </a:solidFill>
                <a:latin typeface="Guardian Text Egyptian Web"/>
              </a:rPr>
              <a:t>Discurso</a:t>
            </a:r>
            <a:r>
              <a:rPr lang="en-US" sz="1600" dirty="0" smtClean="0">
                <a:solidFill>
                  <a:schemeClr val="bg1"/>
                </a:solidFill>
                <a:latin typeface="Guardian Text Egyptian Web"/>
              </a:rPr>
              <a:t> del Estado de la Unión, 2017 (</a:t>
            </a:r>
            <a:r>
              <a:rPr lang="en-US" sz="1600" dirty="0" err="1" smtClean="0">
                <a:solidFill>
                  <a:schemeClr val="bg1"/>
                </a:solidFill>
                <a:latin typeface="Guardian Text Egyptian Web"/>
              </a:rPr>
              <a:t>sobre</a:t>
            </a:r>
            <a:r>
              <a:rPr lang="en-US" sz="1600" dirty="0" smtClean="0">
                <a:solidFill>
                  <a:schemeClr val="bg1"/>
                </a:solidFill>
                <a:latin typeface="Guardian Text Egyptian Web"/>
              </a:rPr>
              <a:t> el “</a:t>
            </a:r>
            <a:r>
              <a:rPr lang="en-US" sz="1600" dirty="0" err="1" smtClean="0">
                <a:solidFill>
                  <a:schemeClr val="bg1"/>
                </a:solidFill>
                <a:latin typeface="Guardian Text Egyptian Web"/>
              </a:rPr>
              <a:t>Nutellagate</a:t>
            </a:r>
            <a:r>
              <a:rPr lang="en-US" sz="1600" dirty="0" smtClean="0">
                <a:solidFill>
                  <a:schemeClr val="bg1"/>
                </a:solidFill>
                <a:latin typeface="Guardian Text Egyptian Web"/>
              </a:rPr>
              <a:t>”)</a:t>
            </a:r>
            <a:endParaRPr lang="en-US" sz="1600" i="1" dirty="0">
              <a:solidFill>
                <a:schemeClr val="bg1"/>
              </a:solidFill>
              <a:latin typeface="Georgia" pitchFamily="18" charset="0"/>
            </a:endParaRPr>
          </a:p>
        </p:txBody>
      </p:sp>
      <p:sp>
        <p:nvSpPr>
          <p:cNvPr id="4" name="Marcador de pie de página 3"/>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3403145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429000"/>
            <a:ext cx="2388592" cy="3443917"/>
          </a:xfrm>
          <a:prstGeom prst="rect">
            <a:avLst/>
          </a:prstGeom>
        </p:spPr>
      </p:pic>
      <p:sp>
        <p:nvSpPr>
          <p:cNvPr id="8" name="Rectángulo 7"/>
          <p:cNvSpPr/>
          <p:nvPr/>
        </p:nvSpPr>
        <p:spPr bwMode="ltGray">
          <a:xfrm>
            <a:off x="533400" y="1484784"/>
            <a:ext cx="8077200" cy="800002"/>
          </a:xfrm>
          <a:prstGeom prst="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endParaRPr lang="es-ES" sz="1600" dirty="0">
              <a:solidFill>
                <a:srgbClr val="FFFFFF"/>
              </a:solidFill>
              <a:latin typeface="Georgia"/>
            </a:endParaRPr>
          </a:p>
        </p:txBody>
      </p:sp>
      <p:sp>
        <p:nvSpPr>
          <p:cNvPr id="9" name="Rectángulo 8"/>
          <p:cNvSpPr/>
          <p:nvPr/>
        </p:nvSpPr>
        <p:spPr bwMode="ltGray">
          <a:xfrm>
            <a:off x="533401" y="2777425"/>
            <a:ext cx="7047908" cy="3264282"/>
          </a:xfrm>
          <a:prstGeom prst="rect">
            <a:avLst/>
          </a:prstGeom>
          <a:solidFill>
            <a:schemeClr val="bg1"/>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300"/>
              </a:spcBef>
              <a:buFont typeface="Wingdings" panose="05000000000000000000" pitchFamily="2" charset="2"/>
              <a:buChar char="§"/>
            </a:pPr>
            <a:r>
              <a:rPr lang="es-ES" sz="1200" b="1" dirty="0" smtClean="0">
                <a:solidFill>
                  <a:srgbClr val="000000"/>
                </a:solidFill>
                <a:latin typeface="Georgia"/>
              </a:rPr>
              <a:t>Definición:</a:t>
            </a:r>
            <a:r>
              <a:rPr lang="es-ES" sz="1200" dirty="0" smtClean="0">
                <a:solidFill>
                  <a:srgbClr val="000000"/>
                </a:solidFill>
                <a:latin typeface="Georgia"/>
              </a:rPr>
              <a:t> toda comisión, honorario o cualquier beneficio monetario o no monetario pagado a o cobrado de un tercero, excepto del cliente o persona por cuenta del cliente, en relación </a:t>
            </a:r>
            <a:r>
              <a:rPr lang="es-ES" sz="1200" dirty="0">
                <a:solidFill>
                  <a:srgbClr val="000000"/>
                </a:solidFill>
                <a:latin typeface="Georgia"/>
              </a:rPr>
              <a:t>con la distribución de un </a:t>
            </a:r>
            <a:r>
              <a:rPr lang="es-ES" sz="1200" dirty="0" smtClean="0">
                <a:solidFill>
                  <a:srgbClr val="000000"/>
                </a:solidFill>
                <a:latin typeface="Georgia"/>
              </a:rPr>
              <a:t>IBIP.</a:t>
            </a:r>
          </a:p>
          <a:p>
            <a:pPr marL="285750" indent="-285750">
              <a:spcBef>
                <a:spcPts val="300"/>
              </a:spcBef>
              <a:buFont typeface="Wingdings" panose="05000000000000000000" pitchFamily="2" charset="2"/>
              <a:buChar char="§"/>
            </a:pPr>
            <a:endParaRPr lang="en-US" sz="1200" dirty="0" smtClean="0">
              <a:solidFill>
                <a:srgbClr val="000000"/>
              </a:solidFill>
              <a:latin typeface="Georgia"/>
            </a:endParaRPr>
          </a:p>
          <a:p>
            <a:pPr marL="285750" indent="-285750">
              <a:spcBef>
                <a:spcPts val="300"/>
              </a:spcBef>
              <a:buFont typeface="Wingdings" panose="05000000000000000000" pitchFamily="2" charset="2"/>
              <a:buChar char="§"/>
            </a:pPr>
            <a:r>
              <a:rPr lang="es-ES" sz="1200" dirty="0" smtClean="0">
                <a:solidFill>
                  <a:srgbClr val="000000"/>
                </a:solidFill>
                <a:latin typeface="Georgia"/>
              </a:rPr>
              <a:t>Metodología y criterio para evaluar el </a:t>
            </a:r>
            <a:r>
              <a:rPr lang="es-ES" sz="1200" b="1" dirty="0" smtClean="0">
                <a:solidFill>
                  <a:srgbClr val="000000"/>
                </a:solidFill>
                <a:latin typeface="Georgia"/>
              </a:rPr>
              <a:t>perjuicio en la calidad del cliente:</a:t>
            </a:r>
          </a:p>
          <a:p>
            <a:pPr marL="742950" lvl="1" indent="-285750">
              <a:spcBef>
                <a:spcPts val="300"/>
              </a:spcBef>
              <a:buFont typeface="Wingdings" panose="05000000000000000000" pitchFamily="2" charset="2"/>
              <a:buChar char="q"/>
            </a:pPr>
            <a:r>
              <a:rPr lang="es-ES" sz="1200" dirty="0" smtClean="0">
                <a:solidFill>
                  <a:srgbClr val="000000"/>
                </a:solidFill>
                <a:latin typeface="Georgia"/>
              </a:rPr>
              <a:t>Principio general.</a:t>
            </a:r>
          </a:p>
          <a:p>
            <a:pPr marL="742950" lvl="1" indent="-285750">
              <a:spcBef>
                <a:spcPts val="300"/>
              </a:spcBef>
              <a:buFont typeface="Wingdings" panose="05000000000000000000" pitchFamily="2" charset="2"/>
              <a:buChar char="q"/>
            </a:pPr>
            <a:r>
              <a:rPr lang="es-ES" sz="1200" dirty="0" smtClean="0">
                <a:solidFill>
                  <a:srgbClr val="000000"/>
                </a:solidFill>
                <a:latin typeface="Georgia"/>
              </a:rPr>
              <a:t>Factores que incrementan y reducen el riesgo de perjuicio en la calidad.</a:t>
            </a:r>
          </a:p>
          <a:p>
            <a:pPr marL="742950" lvl="1" indent="-285750">
              <a:spcBef>
                <a:spcPts val="300"/>
              </a:spcBef>
              <a:buFont typeface="Wingdings" panose="05000000000000000000" pitchFamily="2" charset="2"/>
              <a:buChar char="q"/>
            </a:pPr>
            <a:r>
              <a:rPr lang="es-ES" sz="1200" dirty="0" smtClean="0">
                <a:solidFill>
                  <a:srgbClr val="000000"/>
                </a:solidFill>
                <a:latin typeface="Georgia"/>
              </a:rPr>
              <a:t>Requisitos organizacionales y procedimientos adecuados.</a:t>
            </a:r>
          </a:p>
          <a:p>
            <a:pPr lvl="1">
              <a:spcBef>
                <a:spcPts val="300"/>
              </a:spcBef>
            </a:pPr>
            <a:endParaRPr lang="es-ES" sz="1200" dirty="0">
              <a:solidFill>
                <a:srgbClr val="000000"/>
              </a:solidFill>
              <a:latin typeface="Georgia"/>
            </a:endParaRPr>
          </a:p>
          <a:p>
            <a:pPr marL="285750" lvl="1" indent="-285750">
              <a:spcBef>
                <a:spcPts val="300"/>
              </a:spcBef>
              <a:buFont typeface="Wingdings" panose="05000000000000000000" pitchFamily="2" charset="2"/>
              <a:buChar char="§"/>
            </a:pPr>
            <a:r>
              <a:rPr lang="es-ES" sz="1200" b="1" dirty="0" smtClean="0">
                <a:solidFill>
                  <a:srgbClr val="000000"/>
                </a:solidFill>
                <a:latin typeface="Georgia"/>
              </a:rPr>
              <a:t>Política de regalos y donaciones</a:t>
            </a:r>
            <a:r>
              <a:rPr lang="es-ES" sz="1200" dirty="0" smtClean="0">
                <a:solidFill>
                  <a:srgbClr val="000000"/>
                </a:solidFill>
                <a:latin typeface="Georgia"/>
              </a:rPr>
              <a:t>.</a:t>
            </a:r>
          </a:p>
          <a:p>
            <a:pPr marL="285750" lvl="1" indent="-285750">
              <a:spcBef>
                <a:spcPts val="300"/>
              </a:spcBef>
              <a:buFont typeface="Wingdings" panose="05000000000000000000" pitchFamily="2" charset="2"/>
              <a:buChar char="§"/>
            </a:pPr>
            <a:endParaRPr lang="en-US" sz="1200" dirty="0" smtClean="0">
              <a:solidFill>
                <a:srgbClr val="000000"/>
              </a:solidFill>
              <a:latin typeface="Georgia"/>
            </a:endParaRPr>
          </a:p>
          <a:p>
            <a:pPr marL="285750" lvl="1" indent="-285750">
              <a:spcBef>
                <a:spcPts val="300"/>
              </a:spcBef>
              <a:buFont typeface="Wingdings" panose="05000000000000000000" pitchFamily="2" charset="2"/>
              <a:buChar char="§"/>
            </a:pPr>
            <a:r>
              <a:rPr lang="es-ES" sz="1200" dirty="0" smtClean="0">
                <a:solidFill>
                  <a:srgbClr val="000000"/>
                </a:solidFill>
                <a:latin typeface="Georgia"/>
              </a:rPr>
              <a:t>Todo esquema de incentivos debe ser </a:t>
            </a:r>
            <a:r>
              <a:rPr lang="es-ES" sz="1200" b="1" dirty="0" smtClean="0">
                <a:solidFill>
                  <a:srgbClr val="000000"/>
                </a:solidFill>
                <a:latin typeface="Georgia"/>
              </a:rPr>
              <a:t>aprobado por la dirección </a:t>
            </a:r>
            <a:r>
              <a:rPr lang="es-ES" sz="1200" dirty="0" smtClean="0">
                <a:solidFill>
                  <a:srgbClr val="000000"/>
                </a:solidFill>
                <a:latin typeface="Georgia"/>
              </a:rPr>
              <a:t>de la entidad aseguradora o del intermediario de seguros.</a:t>
            </a:r>
          </a:p>
          <a:p>
            <a:pPr marL="285750" lvl="1" indent="-285750">
              <a:spcBef>
                <a:spcPts val="300"/>
              </a:spcBef>
              <a:buFont typeface="Wingdings" panose="05000000000000000000" pitchFamily="2" charset="2"/>
              <a:buChar char="§"/>
            </a:pPr>
            <a:endParaRPr lang="es-ES" sz="1200" b="1" dirty="0" smtClean="0">
              <a:solidFill>
                <a:srgbClr val="000000"/>
              </a:solidFill>
              <a:latin typeface="Georgia"/>
            </a:endParaRPr>
          </a:p>
          <a:p>
            <a:pPr marL="285750" lvl="1" indent="-285750">
              <a:spcBef>
                <a:spcPts val="300"/>
              </a:spcBef>
              <a:buFont typeface="Wingdings" panose="05000000000000000000" pitchFamily="2" charset="2"/>
              <a:buChar char="§"/>
            </a:pPr>
            <a:r>
              <a:rPr lang="es-ES" sz="1200" b="1" dirty="0" smtClean="0">
                <a:solidFill>
                  <a:srgbClr val="000000"/>
                </a:solidFill>
                <a:latin typeface="Georgia"/>
              </a:rPr>
              <a:t>Conservación y mantenimiento </a:t>
            </a:r>
            <a:r>
              <a:rPr lang="es-ES" sz="1200" dirty="0" smtClean="0">
                <a:solidFill>
                  <a:srgbClr val="000000"/>
                </a:solidFill>
                <a:latin typeface="Georgia"/>
              </a:rPr>
              <a:t>de la evaluación realizada en medio duradero.</a:t>
            </a:r>
            <a:endParaRPr lang="es-ES" sz="1200" dirty="0">
              <a:solidFill>
                <a:srgbClr val="000000"/>
              </a:solidFill>
              <a:latin typeface="Georgia"/>
            </a:endParaRPr>
          </a:p>
        </p:txBody>
      </p:sp>
      <p:sp>
        <p:nvSpPr>
          <p:cNvPr id="14" name="Oval 136"/>
          <p:cNvSpPr/>
          <p:nvPr/>
        </p:nvSpPr>
        <p:spPr bwMode="ltGray">
          <a:xfrm>
            <a:off x="467542" y="5723326"/>
            <a:ext cx="298676" cy="367321"/>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5" name="Freeform 4829"/>
          <p:cNvSpPr>
            <a:spLocks noEditPoints="1"/>
          </p:cNvSpPr>
          <p:nvPr/>
        </p:nvSpPr>
        <p:spPr bwMode="auto">
          <a:xfrm>
            <a:off x="533400" y="5781727"/>
            <a:ext cx="214177" cy="250517"/>
          </a:xfrm>
          <a:custGeom>
            <a:avLst/>
            <a:gdLst>
              <a:gd name="T0" fmla="*/ 360 w 370"/>
              <a:gd name="T1" fmla="*/ 158 h 368"/>
              <a:gd name="T2" fmla="*/ 322 w 370"/>
              <a:gd name="T3" fmla="*/ 174 h 368"/>
              <a:gd name="T4" fmla="*/ 304 w 370"/>
              <a:gd name="T5" fmla="*/ 164 h 368"/>
              <a:gd name="T6" fmla="*/ 322 w 370"/>
              <a:gd name="T7" fmla="*/ 132 h 368"/>
              <a:gd name="T8" fmla="*/ 284 w 370"/>
              <a:gd name="T9" fmla="*/ 114 h 368"/>
              <a:gd name="T10" fmla="*/ 328 w 370"/>
              <a:gd name="T11" fmla="*/ 86 h 368"/>
              <a:gd name="T12" fmla="*/ 358 w 370"/>
              <a:gd name="T13" fmla="*/ 102 h 368"/>
              <a:gd name="T14" fmla="*/ 370 w 370"/>
              <a:gd name="T15" fmla="*/ 134 h 368"/>
              <a:gd name="T16" fmla="*/ 46 w 370"/>
              <a:gd name="T17" fmla="*/ 238 h 368"/>
              <a:gd name="T18" fmla="*/ 34 w 370"/>
              <a:gd name="T19" fmla="*/ 230 h 368"/>
              <a:gd name="T20" fmla="*/ 6 w 370"/>
              <a:gd name="T21" fmla="*/ 246 h 368"/>
              <a:gd name="T22" fmla="*/ 2 w 370"/>
              <a:gd name="T23" fmla="*/ 272 h 368"/>
              <a:gd name="T24" fmla="*/ 22 w 370"/>
              <a:gd name="T25" fmla="*/ 296 h 368"/>
              <a:gd name="T26" fmla="*/ 48 w 370"/>
              <a:gd name="T27" fmla="*/ 296 h 368"/>
              <a:gd name="T28" fmla="*/ 58 w 370"/>
              <a:gd name="T29" fmla="*/ 264 h 368"/>
              <a:gd name="T30" fmla="*/ 68 w 370"/>
              <a:gd name="T31" fmla="*/ 234 h 368"/>
              <a:gd name="T32" fmla="*/ 64 w 370"/>
              <a:gd name="T33" fmla="*/ 248 h 368"/>
              <a:gd name="T34" fmla="*/ 78 w 370"/>
              <a:gd name="T35" fmla="*/ 250 h 368"/>
              <a:gd name="T36" fmla="*/ 128 w 370"/>
              <a:gd name="T37" fmla="*/ 196 h 368"/>
              <a:gd name="T38" fmla="*/ 298 w 370"/>
              <a:gd name="T39" fmla="*/ 128 h 368"/>
              <a:gd name="T40" fmla="*/ 284 w 370"/>
              <a:gd name="T41" fmla="*/ 152 h 368"/>
              <a:gd name="T42" fmla="*/ 306 w 370"/>
              <a:gd name="T43" fmla="*/ 140 h 368"/>
              <a:gd name="T44" fmla="*/ 160 w 370"/>
              <a:gd name="T45" fmla="*/ 114 h 368"/>
              <a:gd name="T46" fmla="*/ 168 w 370"/>
              <a:gd name="T47" fmla="*/ 132 h 368"/>
              <a:gd name="T48" fmla="*/ 176 w 370"/>
              <a:gd name="T49" fmla="*/ 126 h 368"/>
              <a:gd name="T50" fmla="*/ 170 w 370"/>
              <a:gd name="T51" fmla="*/ 58 h 368"/>
              <a:gd name="T52" fmla="*/ 154 w 370"/>
              <a:gd name="T53" fmla="*/ 18 h 368"/>
              <a:gd name="T54" fmla="*/ 112 w 370"/>
              <a:gd name="T55" fmla="*/ 0 h 368"/>
              <a:gd name="T56" fmla="*/ 64 w 370"/>
              <a:gd name="T57" fmla="*/ 26 h 368"/>
              <a:gd name="T58" fmla="*/ 56 w 370"/>
              <a:gd name="T59" fmla="*/ 70 h 368"/>
              <a:gd name="T60" fmla="*/ 90 w 370"/>
              <a:gd name="T61" fmla="*/ 112 h 368"/>
              <a:gd name="T62" fmla="*/ 134 w 370"/>
              <a:gd name="T63" fmla="*/ 112 h 368"/>
              <a:gd name="T64" fmla="*/ 170 w 370"/>
              <a:gd name="T65" fmla="*/ 70 h 368"/>
              <a:gd name="T66" fmla="*/ 230 w 370"/>
              <a:gd name="T67" fmla="*/ 206 h 368"/>
              <a:gd name="T68" fmla="*/ 260 w 370"/>
              <a:gd name="T69" fmla="*/ 202 h 368"/>
              <a:gd name="T70" fmla="*/ 270 w 370"/>
              <a:gd name="T71" fmla="*/ 150 h 368"/>
              <a:gd name="T72" fmla="*/ 230 w 370"/>
              <a:gd name="T73" fmla="*/ 100 h 368"/>
              <a:gd name="T74" fmla="*/ 182 w 370"/>
              <a:gd name="T75" fmla="*/ 98 h 368"/>
              <a:gd name="T76" fmla="*/ 192 w 370"/>
              <a:gd name="T77" fmla="*/ 134 h 368"/>
              <a:gd name="T78" fmla="*/ 168 w 370"/>
              <a:gd name="T79" fmla="*/ 148 h 368"/>
              <a:gd name="T80" fmla="*/ 142 w 370"/>
              <a:gd name="T81" fmla="*/ 132 h 368"/>
              <a:gd name="T82" fmla="*/ 140 w 370"/>
              <a:gd name="T83" fmla="*/ 190 h 368"/>
              <a:gd name="T84" fmla="*/ 190 w 370"/>
              <a:gd name="T85" fmla="*/ 230 h 368"/>
              <a:gd name="T86" fmla="*/ 206 w 370"/>
              <a:gd name="T87" fmla="*/ 224 h 368"/>
              <a:gd name="T88" fmla="*/ 238 w 370"/>
              <a:gd name="T89" fmla="*/ 272 h 368"/>
              <a:gd name="T90" fmla="*/ 242 w 370"/>
              <a:gd name="T91" fmla="*/ 228 h 368"/>
              <a:gd name="T92" fmla="*/ 228 w 370"/>
              <a:gd name="T93" fmla="*/ 222 h 368"/>
              <a:gd name="T94" fmla="*/ 238 w 370"/>
              <a:gd name="T95" fmla="*/ 272 h 368"/>
              <a:gd name="T96" fmla="*/ 306 w 370"/>
              <a:gd name="T97" fmla="*/ 298 h 368"/>
              <a:gd name="T98" fmla="*/ 270 w 370"/>
              <a:gd name="T99" fmla="*/ 280 h 368"/>
              <a:gd name="T100" fmla="*/ 238 w 370"/>
              <a:gd name="T101" fmla="*/ 292 h 368"/>
              <a:gd name="T102" fmla="*/ 226 w 370"/>
              <a:gd name="T103" fmla="*/ 324 h 368"/>
              <a:gd name="T104" fmla="*/ 244 w 370"/>
              <a:gd name="T105" fmla="*/ 360 h 368"/>
              <a:gd name="T106" fmla="*/ 278 w 370"/>
              <a:gd name="T107" fmla="*/ 366 h 368"/>
              <a:gd name="T108" fmla="*/ 310 w 370"/>
              <a:gd name="T109" fmla="*/ 34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8">
                <a:moveTo>
                  <a:pt x="370" y="134"/>
                </a:moveTo>
                <a:lnTo>
                  <a:pt x="370" y="134"/>
                </a:lnTo>
                <a:lnTo>
                  <a:pt x="368" y="142"/>
                </a:lnTo>
                <a:lnTo>
                  <a:pt x="366" y="150"/>
                </a:lnTo>
                <a:lnTo>
                  <a:pt x="360" y="158"/>
                </a:lnTo>
                <a:lnTo>
                  <a:pt x="354" y="164"/>
                </a:lnTo>
                <a:lnTo>
                  <a:pt x="348" y="168"/>
                </a:lnTo>
                <a:lnTo>
                  <a:pt x="340" y="172"/>
                </a:lnTo>
                <a:lnTo>
                  <a:pt x="332" y="174"/>
                </a:lnTo>
                <a:lnTo>
                  <a:pt x="322" y="174"/>
                </a:lnTo>
                <a:lnTo>
                  <a:pt x="322" y="174"/>
                </a:lnTo>
                <a:lnTo>
                  <a:pt x="310" y="172"/>
                </a:lnTo>
                <a:lnTo>
                  <a:pt x="298" y="166"/>
                </a:lnTo>
                <a:lnTo>
                  <a:pt x="304" y="164"/>
                </a:lnTo>
                <a:lnTo>
                  <a:pt x="304" y="164"/>
                </a:lnTo>
                <a:lnTo>
                  <a:pt x="312" y="160"/>
                </a:lnTo>
                <a:lnTo>
                  <a:pt x="320" y="152"/>
                </a:lnTo>
                <a:lnTo>
                  <a:pt x="322" y="142"/>
                </a:lnTo>
                <a:lnTo>
                  <a:pt x="322" y="132"/>
                </a:lnTo>
                <a:lnTo>
                  <a:pt x="322" y="132"/>
                </a:lnTo>
                <a:lnTo>
                  <a:pt x="318" y="122"/>
                </a:lnTo>
                <a:lnTo>
                  <a:pt x="310" y="116"/>
                </a:lnTo>
                <a:lnTo>
                  <a:pt x="300" y="112"/>
                </a:lnTo>
                <a:lnTo>
                  <a:pt x="290" y="112"/>
                </a:lnTo>
                <a:lnTo>
                  <a:pt x="284" y="114"/>
                </a:lnTo>
                <a:lnTo>
                  <a:pt x="284" y="114"/>
                </a:lnTo>
                <a:lnTo>
                  <a:pt x="292" y="102"/>
                </a:lnTo>
                <a:lnTo>
                  <a:pt x="302" y="94"/>
                </a:lnTo>
                <a:lnTo>
                  <a:pt x="314" y="88"/>
                </a:lnTo>
                <a:lnTo>
                  <a:pt x="328" y="86"/>
                </a:lnTo>
                <a:lnTo>
                  <a:pt x="328" y="86"/>
                </a:lnTo>
                <a:lnTo>
                  <a:pt x="338" y="88"/>
                </a:lnTo>
                <a:lnTo>
                  <a:pt x="346" y="90"/>
                </a:lnTo>
                <a:lnTo>
                  <a:pt x="352" y="96"/>
                </a:lnTo>
                <a:lnTo>
                  <a:pt x="358" y="102"/>
                </a:lnTo>
                <a:lnTo>
                  <a:pt x="364" y="108"/>
                </a:lnTo>
                <a:lnTo>
                  <a:pt x="368" y="116"/>
                </a:lnTo>
                <a:lnTo>
                  <a:pt x="370" y="124"/>
                </a:lnTo>
                <a:lnTo>
                  <a:pt x="370" y="134"/>
                </a:lnTo>
                <a:lnTo>
                  <a:pt x="370" y="134"/>
                </a:lnTo>
                <a:close/>
                <a:moveTo>
                  <a:pt x="50" y="256"/>
                </a:moveTo>
                <a:lnTo>
                  <a:pt x="50" y="256"/>
                </a:lnTo>
                <a:lnTo>
                  <a:pt x="48" y="250"/>
                </a:lnTo>
                <a:lnTo>
                  <a:pt x="46" y="244"/>
                </a:lnTo>
                <a:lnTo>
                  <a:pt x="46" y="238"/>
                </a:lnTo>
                <a:lnTo>
                  <a:pt x="48" y="234"/>
                </a:lnTo>
                <a:lnTo>
                  <a:pt x="48" y="234"/>
                </a:lnTo>
                <a:lnTo>
                  <a:pt x="42" y="232"/>
                </a:lnTo>
                <a:lnTo>
                  <a:pt x="34" y="230"/>
                </a:lnTo>
                <a:lnTo>
                  <a:pt x="34" y="230"/>
                </a:lnTo>
                <a:lnTo>
                  <a:pt x="28" y="232"/>
                </a:lnTo>
                <a:lnTo>
                  <a:pt x="22" y="234"/>
                </a:lnTo>
                <a:lnTo>
                  <a:pt x="16" y="236"/>
                </a:lnTo>
                <a:lnTo>
                  <a:pt x="10" y="240"/>
                </a:lnTo>
                <a:lnTo>
                  <a:pt x="6" y="246"/>
                </a:lnTo>
                <a:lnTo>
                  <a:pt x="4" y="252"/>
                </a:lnTo>
                <a:lnTo>
                  <a:pt x="2" y="258"/>
                </a:lnTo>
                <a:lnTo>
                  <a:pt x="0" y="264"/>
                </a:lnTo>
                <a:lnTo>
                  <a:pt x="0" y="264"/>
                </a:lnTo>
                <a:lnTo>
                  <a:pt x="2" y="272"/>
                </a:lnTo>
                <a:lnTo>
                  <a:pt x="4" y="278"/>
                </a:lnTo>
                <a:lnTo>
                  <a:pt x="6" y="284"/>
                </a:lnTo>
                <a:lnTo>
                  <a:pt x="10" y="288"/>
                </a:lnTo>
                <a:lnTo>
                  <a:pt x="16" y="292"/>
                </a:lnTo>
                <a:lnTo>
                  <a:pt x="22" y="296"/>
                </a:lnTo>
                <a:lnTo>
                  <a:pt x="28" y="298"/>
                </a:lnTo>
                <a:lnTo>
                  <a:pt x="34" y="298"/>
                </a:lnTo>
                <a:lnTo>
                  <a:pt x="34" y="298"/>
                </a:lnTo>
                <a:lnTo>
                  <a:pt x="42" y="298"/>
                </a:lnTo>
                <a:lnTo>
                  <a:pt x="48" y="296"/>
                </a:lnTo>
                <a:lnTo>
                  <a:pt x="58" y="290"/>
                </a:lnTo>
                <a:lnTo>
                  <a:pt x="64" y="280"/>
                </a:lnTo>
                <a:lnTo>
                  <a:pt x="68" y="268"/>
                </a:lnTo>
                <a:lnTo>
                  <a:pt x="68" y="268"/>
                </a:lnTo>
                <a:lnTo>
                  <a:pt x="58" y="264"/>
                </a:lnTo>
                <a:lnTo>
                  <a:pt x="54" y="260"/>
                </a:lnTo>
                <a:lnTo>
                  <a:pt x="50" y="256"/>
                </a:lnTo>
                <a:lnTo>
                  <a:pt x="50" y="256"/>
                </a:lnTo>
                <a:close/>
                <a:moveTo>
                  <a:pt x="128" y="196"/>
                </a:moveTo>
                <a:lnTo>
                  <a:pt x="68" y="234"/>
                </a:lnTo>
                <a:lnTo>
                  <a:pt x="68" y="234"/>
                </a:lnTo>
                <a:lnTo>
                  <a:pt x="64" y="236"/>
                </a:lnTo>
                <a:lnTo>
                  <a:pt x="62" y="240"/>
                </a:lnTo>
                <a:lnTo>
                  <a:pt x="62" y="244"/>
                </a:lnTo>
                <a:lnTo>
                  <a:pt x="64" y="248"/>
                </a:lnTo>
                <a:lnTo>
                  <a:pt x="64" y="248"/>
                </a:lnTo>
                <a:lnTo>
                  <a:pt x="68" y="250"/>
                </a:lnTo>
                <a:lnTo>
                  <a:pt x="72" y="252"/>
                </a:lnTo>
                <a:lnTo>
                  <a:pt x="72" y="252"/>
                </a:lnTo>
                <a:lnTo>
                  <a:pt x="78" y="250"/>
                </a:lnTo>
                <a:lnTo>
                  <a:pt x="138" y="214"/>
                </a:lnTo>
                <a:lnTo>
                  <a:pt x="138" y="214"/>
                </a:lnTo>
                <a:lnTo>
                  <a:pt x="134" y="206"/>
                </a:lnTo>
                <a:lnTo>
                  <a:pt x="128" y="196"/>
                </a:lnTo>
                <a:lnTo>
                  <a:pt x="128" y="196"/>
                </a:lnTo>
                <a:close/>
                <a:moveTo>
                  <a:pt x="306" y="136"/>
                </a:moveTo>
                <a:lnTo>
                  <a:pt x="306" y="136"/>
                </a:lnTo>
                <a:lnTo>
                  <a:pt x="304" y="132"/>
                </a:lnTo>
                <a:lnTo>
                  <a:pt x="302" y="130"/>
                </a:lnTo>
                <a:lnTo>
                  <a:pt x="298" y="128"/>
                </a:lnTo>
                <a:lnTo>
                  <a:pt x="294" y="128"/>
                </a:lnTo>
                <a:lnTo>
                  <a:pt x="280" y="132"/>
                </a:lnTo>
                <a:lnTo>
                  <a:pt x="280" y="132"/>
                </a:lnTo>
                <a:lnTo>
                  <a:pt x="282" y="142"/>
                </a:lnTo>
                <a:lnTo>
                  <a:pt x="284" y="152"/>
                </a:lnTo>
                <a:lnTo>
                  <a:pt x="298" y="148"/>
                </a:lnTo>
                <a:lnTo>
                  <a:pt x="298" y="148"/>
                </a:lnTo>
                <a:lnTo>
                  <a:pt x="302" y="146"/>
                </a:lnTo>
                <a:lnTo>
                  <a:pt x="304" y="144"/>
                </a:lnTo>
                <a:lnTo>
                  <a:pt x="306" y="140"/>
                </a:lnTo>
                <a:lnTo>
                  <a:pt x="306" y="136"/>
                </a:lnTo>
                <a:lnTo>
                  <a:pt x="306" y="136"/>
                </a:lnTo>
                <a:close/>
                <a:moveTo>
                  <a:pt x="168" y="108"/>
                </a:moveTo>
                <a:lnTo>
                  <a:pt x="168" y="108"/>
                </a:lnTo>
                <a:lnTo>
                  <a:pt x="160" y="114"/>
                </a:lnTo>
                <a:lnTo>
                  <a:pt x="152" y="120"/>
                </a:lnTo>
                <a:lnTo>
                  <a:pt x="160" y="130"/>
                </a:lnTo>
                <a:lnTo>
                  <a:pt x="160" y="130"/>
                </a:lnTo>
                <a:lnTo>
                  <a:pt x="164" y="132"/>
                </a:lnTo>
                <a:lnTo>
                  <a:pt x="168" y="132"/>
                </a:lnTo>
                <a:lnTo>
                  <a:pt x="168" y="132"/>
                </a:lnTo>
                <a:lnTo>
                  <a:pt x="172" y="132"/>
                </a:lnTo>
                <a:lnTo>
                  <a:pt x="174" y="130"/>
                </a:lnTo>
                <a:lnTo>
                  <a:pt x="174" y="130"/>
                </a:lnTo>
                <a:lnTo>
                  <a:pt x="176" y="126"/>
                </a:lnTo>
                <a:lnTo>
                  <a:pt x="178" y="124"/>
                </a:lnTo>
                <a:lnTo>
                  <a:pt x="178" y="120"/>
                </a:lnTo>
                <a:lnTo>
                  <a:pt x="176" y="116"/>
                </a:lnTo>
                <a:lnTo>
                  <a:pt x="168" y="108"/>
                </a:lnTo>
                <a:close/>
                <a:moveTo>
                  <a:pt x="170" y="58"/>
                </a:moveTo>
                <a:lnTo>
                  <a:pt x="170" y="58"/>
                </a:lnTo>
                <a:lnTo>
                  <a:pt x="170" y="46"/>
                </a:lnTo>
                <a:lnTo>
                  <a:pt x="166" y="36"/>
                </a:lnTo>
                <a:lnTo>
                  <a:pt x="160" y="26"/>
                </a:lnTo>
                <a:lnTo>
                  <a:pt x="154" y="18"/>
                </a:lnTo>
                <a:lnTo>
                  <a:pt x="144" y="10"/>
                </a:lnTo>
                <a:lnTo>
                  <a:pt x="134" y="4"/>
                </a:lnTo>
                <a:lnTo>
                  <a:pt x="124" y="2"/>
                </a:lnTo>
                <a:lnTo>
                  <a:pt x="112" y="0"/>
                </a:lnTo>
                <a:lnTo>
                  <a:pt x="112" y="0"/>
                </a:lnTo>
                <a:lnTo>
                  <a:pt x="100" y="2"/>
                </a:lnTo>
                <a:lnTo>
                  <a:pt x="90" y="4"/>
                </a:lnTo>
                <a:lnTo>
                  <a:pt x="80" y="10"/>
                </a:lnTo>
                <a:lnTo>
                  <a:pt x="72" y="18"/>
                </a:lnTo>
                <a:lnTo>
                  <a:pt x="64" y="26"/>
                </a:lnTo>
                <a:lnTo>
                  <a:pt x="58" y="36"/>
                </a:lnTo>
                <a:lnTo>
                  <a:pt x="56" y="46"/>
                </a:lnTo>
                <a:lnTo>
                  <a:pt x="54" y="58"/>
                </a:lnTo>
                <a:lnTo>
                  <a:pt x="54" y="58"/>
                </a:lnTo>
                <a:lnTo>
                  <a:pt x="56" y="70"/>
                </a:lnTo>
                <a:lnTo>
                  <a:pt x="58" y="80"/>
                </a:lnTo>
                <a:lnTo>
                  <a:pt x="64" y="90"/>
                </a:lnTo>
                <a:lnTo>
                  <a:pt x="72" y="100"/>
                </a:lnTo>
                <a:lnTo>
                  <a:pt x="80" y="106"/>
                </a:lnTo>
                <a:lnTo>
                  <a:pt x="90" y="112"/>
                </a:lnTo>
                <a:lnTo>
                  <a:pt x="100" y="116"/>
                </a:lnTo>
                <a:lnTo>
                  <a:pt x="112" y="116"/>
                </a:lnTo>
                <a:lnTo>
                  <a:pt x="112" y="116"/>
                </a:lnTo>
                <a:lnTo>
                  <a:pt x="124" y="116"/>
                </a:lnTo>
                <a:lnTo>
                  <a:pt x="134" y="112"/>
                </a:lnTo>
                <a:lnTo>
                  <a:pt x="144" y="106"/>
                </a:lnTo>
                <a:lnTo>
                  <a:pt x="154" y="100"/>
                </a:lnTo>
                <a:lnTo>
                  <a:pt x="160" y="90"/>
                </a:lnTo>
                <a:lnTo>
                  <a:pt x="166" y="80"/>
                </a:lnTo>
                <a:lnTo>
                  <a:pt x="170" y="70"/>
                </a:lnTo>
                <a:lnTo>
                  <a:pt x="170" y="58"/>
                </a:lnTo>
                <a:lnTo>
                  <a:pt x="170" y="58"/>
                </a:lnTo>
                <a:close/>
                <a:moveTo>
                  <a:pt x="222" y="208"/>
                </a:moveTo>
                <a:lnTo>
                  <a:pt x="222" y="208"/>
                </a:lnTo>
                <a:lnTo>
                  <a:pt x="230" y="206"/>
                </a:lnTo>
                <a:lnTo>
                  <a:pt x="238" y="206"/>
                </a:lnTo>
                <a:lnTo>
                  <a:pt x="244" y="208"/>
                </a:lnTo>
                <a:lnTo>
                  <a:pt x="250" y="214"/>
                </a:lnTo>
                <a:lnTo>
                  <a:pt x="250" y="214"/>
                </a:lnTo>
                <a:lnTo>
                  <a:pt x="260" y="202"/>
                </a:lnTo>
                <a:lnTo>
                  <a:pt x="266" y="190"/>
                </a:lnTo>
                <a:lnTo>
                  <a:pt x="270" y="178"/>
                </a:lnTo>
                <a:lnTo>
                  <a:pt x="272" y="164"/>
                </a:lnTo>
                <a:lnTo>
                  <a:pt x="272" y="164"/>
                </a:lnTo>
                <a:lnTo>
                  <a:pt x="270" y="150"/>
                </a:lnTo>
                <a:lnTo>
                  <a:pt x="266" y="136"/>
                </a:lnTo>
                <a:lnTo>
                  <a:pt x="260" y="124"/>
                </a:lnTo>
                <a:lnTo>
                  <a:pt x="252" y="114"/>
                </a:lnTo>
                <a:lnTo>
                  <a:pt x="242" y="106"/>
                </a:lnTo>
                <a:lnTo>
                  <a:pt x="230" y="100"/>
                </a:lnTo>
                <a:lnTo>
                  <a:pt x="218" y="96"/>
                </a:lnTo>
                <a:lnTo>
                  <a:pt x="204" y="94"/>
                </a:lnTo>
                <a:lnTo>
                  <a:pt x="204" y="94"/>
                </a:lnTo>
                <a:lnTo>
                  <a:pt x="192" y="96"/>
                </a:lnTo>
                <a:lnTo>
                  <a:pt x="182" y="98"/>
                </a:lnTo>
                <a:lnTo>
                  <a:pt x="188" y="106"/>
                </a:lnTo>
                <a:lnTo>
                  <a:pt x="188" y="106"/>
                </a:lnTo>
                <a:lnTo>
                  <a:pt x="194" y="114"/>
                </a:lnTo>
                <a:lnTo>
                  <a:pt x="194" y="124"/>
                </a:lnTo>
                <a:lnTo>
                  <a:pt x="192" y="134"/>
                </a:lnTo>
                <a:lnTo>
                  <a:pt x="186" y="142"/>
                </a:lnTo>
                <a:lnTo>
                  <a:pt x="186" y="142"/>
                </a:lnTo>
                <a:lnTo>
                  <a:pt x="176" y="148"/>
                </a:lnTo>
                <a:lnTo>
                  <a:pt x="168" y="148"/>
                </a:lnTo>
                <a:lnTo>
                  <a:pt x="168" y="148"/>
                </a:lnTo>
                <a:lnTo>
                  <a:pt x="158" y="146"/>
                </a:lnTo>
                <a:lnTo>
                  <a:pt x="152" y="144"/>
                </a:lnTo>
                <a:lnTo>
                  <a:pt x="148" y="140"/>
                </a:lnTo>
                <a:lnTo>
                  <a:pt x="142" y="132"/>
                </a:lnTo>
                <a:lnTo>
                  <a:pt x="142" y="132"/>
                </a:lnTo>
                <a:lnTo>
                  <a:pt x="136" y="148"/>
                </a:lnTo>
                <a:lnTo>
                  <a:pt x="134" y="164"/>
                </a:lnTo>
                <a:lnTo>
                  <a:pt x="134" y="164"/>
                </a:lnTo>
                <a:lnTo>
                  <a:pt x="136" y="176"/>
                </a:lnTo>
                <a:lnTo>
                  <a:pt x="140" y="190"/>
                </a:lnTo>
                <a:lnTo>
                  <a:pt x="146" y="202"/>
                </a:lnTo>
                <a:lnTo>
                  <a:pt x="154" y="212"/>
                </a:lnTo>
                <a:lnTo>
                  <a:pt x="164" y="220"/>
                </a:lnTo>
                <a:lnTo>
                  <a:pt x="176" y="226"/>
                </a:lnTo>
                <a:lnTo>
                  <a:pt x="190" y="230"/>
                </a:lnTo>
                <a:lnTo>
                  <a:pt x="204" y="232"/>
                </a:lnTo>
                <a:lnTo>
                  <a:pt x="204" y="232"/>
                </a:lnTo>
                <a:lnTo>
                  <a:pt x="206" y="232"/>
                </a:lnTo>
                <a:lnTo>
                  <a:pt x="206" y="232"/>
                </a:lnTo>
                <a:lnTo>
                  <a:pt x="206" y="224"/>
                </a:lnTo>
                <a:lnTo>
                  <a:pt x="210" y="218"/>
                </a:lnTo>
                <a:lnTo>
                  <a:pt x="214" y="212"/>
                </a:lnTo>
                <a:lnTo>
                  <a:pt x="222" y="208"/>
                </a:lnTo>
                <a:lnTo>
                  <a:pt x="222" y="208"/>
                </a:lnTo>
                <a:close/>
                <a:moveTo>
                  <a:pt x="238" y="272"/>
                </a:moveTo>
                <a:lnTo>
                  <a:pt x="238" y="272"/>
                </a:lnTo>
                <a:lnTo>
                  <a:pt x="246" y="268"/>
                </a:lnTo>
                <a:lnTo>
                  <a:pt x="256" y="264"/>
                </a:lnTo>
                <a:lnTo>
                  <a:pt x="242" y="228"/>
                </a:lnTo>
                <a:lnTo>
                  <a:pt x="242" y="228"/>
                </a:lnTo>
                <a:lnTo>
                  <a:pt x="238" y="224"/>
                </a:lnTo>
                <a:lnTo>
                  <a:pt x="236" y="222"/>
                </a:lnTo>
                <a:lnTo>
                  <a:pt x="232" y="222"/>
                </a:lnTo>
                <a:lnTo>
                  <a:pt x="228" y="222"/>
                </a:lnTo>
                <a:lnTo>
                  <a:pt x="228" y="222"/>
                </a:lnTo>
                <a:lnTo>
                  <a:pt x="224" y="224"/>
                </a:lnTo>
                <a:lnTo>
                  <a:pt x="222" y="228"/>
                </a:lnTo>
                <a:lnTo>
                  <a:pt x="222" y="232"/>
                </a:lnTo>
                <a:lnTo>
                  <a:pt x="222" y="236"/>
                </a:lnTo>
                <a:lnTo>
                  <a:pt x="238" y="272"/>
                </a:lnTo>
                <a:close/>
                <a:moveTo>
                  <a:pt x="314" y="324"/>
                </a:moveTo>
                <a:lnTo>
                  <a:pt x="314" y="324"/>
                </a:lnTo>
                <a:lnTo>
                  <a:pt x="312" y="314"/>
                </a:lnTo>
                <a:lnTo>
                  <a:pt x="310" y="306"/>
                </a:lnTo>
                <a:lnTo>
                  <a:pt x="306" y="298"/>
                </a:lnTo>
                <a:lnTo>
                  <a:pt x="300" y="292"/>
                </a:lnTo>
                <a:lnTo>
                  <a:pt x="294" y="286"/>
                </a:lnTo>
                <a:lnTo>
                  <a:pt x="286" y="282"/>
                </a:lnTo>
                <a:lnTo>
                  <a:pt x="278" y="280"/>
                </a:lnTo>
                <a:lnTo>
                  <a:pt x="270" y="280"/>
                </a:lnTo>
                <a:lnTo>
                  <a:pt x="270" y="280"/>
                </a:lnTo>
                <a:lnTo>
                  <a:pt x="260" y="280"/>
                </a:lnTo>
                <a:lnTo>
                  <a:pt x="252" y="282"/>
                </a:lnTo>
                <a:lnTo>
                  <a:pt x="244" y="286"/>
                </a:lnTo>
                <a:lnTo>
                  <a:pt x="238" y="292"/>
                </a:lnTo>
                <a:lnTo>
                  <a:pt x="234" y="298"/>
                </a:lnTo>
                <a:lnTo>
                  <a:pt x="230" y="306"/>
                </a:lnTo>
                <a:lnTo>
                  <a:pt x="226" y="314"/>
                </a:lnTo>
                <a:lnTo>
                  <a:pt x="226" y="324"/>
                </a:lnTo>
                <a:lnTo>
                  <a:pt x="226" y="324"/>
                </a:lnTo>
                <a:lnTo>
                  <a:pt x="226" y="332"/>
                </a:lnTo>
                <a:lnTo>
                  <a:pt x="230" y="340"/>
                </a:lnTo>
                <a:lnTo>
                  <a:pt x="234" y="348"/>
                </a:lnTo>
                <a:lnTo>
                  <a:pt x="238" y="354"/>
                </a:lnTo>
                <a:lnTo>
                  <a:pt x="244" y="360"/>
                </a:lnTo>
                <a:lnTo>
                  <a:pt x="252" y="364"/>
                </a:lnTo>
                <a:lnTo>
                  <a:pt x="260" y="366"/>
                </a:lnTo>
                <a:lnTo>
                  <a:pt x="270" y="368"/>
                </a:lnTo>
                <a:lnTo>
                  <a:pt x="270" y="368"/>
                </a:lnTo>
                <a:lnTo>
                  <a:pt x="278" y="366"/>
                </a:lnTo>
                <a:lnTo>
                  <a:pt x="286" y="364"/>
                </a:lnTo>
                <a:lnTo>
                  <a:pt x="294" y="360"/>
                </a:lnTo>
                <a:lnTo>
                  <a:pt x="300" y="354"/>
                </a:lnTo>
                <a:lnTo>
                  <a:pt x="306" y="348"/>
                </a:lnTo>
                <a:lnTo>
                  <a:pt x="310" y="340"/>
                </a:lnTo>
                <a:lnTo>
                  <a:pt x="312" y="332"/>
                </a:lnTo>
                <a:lnTo>
                  <a:pt x="314" y="324"/>
                </a:lnTo>
                <a:lnTo>
                  <a:pt x="314" y="3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Oval 314"/>
          <p:cNvSpPr/>
          <p:nvPr/>
        </p:nvSpPr>
        <p:spPr bwMode="ltGray">
          <a:xfrm>
            <a:off x="467542" y="5191323"/>
            <a:ext cx="298675" cy="343336"/>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8" name="Freeform 4919"/>
          <p:cNvSpPr>
            <a:spLocks noEditPoints="1"/>
          </p:cNvSpPr>
          <p:nvPr/>
        </p:nvSpPr>
        <p:spPr bwMode="auto">
          <a:xfrm>
            <a:off x="551326" y="5221883"/>
            <a:ext cx="143458" cy="318809"/>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Oval 108"/>
          <p:cNvSpPr/>
          <p:nvPr/>
        </p:nvSpPr>
        <p:spPr bwMode="ltGray">
          <a:xfrm>
            <a:off x="467543" y="3612735"/>
            <a:ext cx="298675" cy="338571"/>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0" name="Freeform 4955"/>
          <p:cNvSpPr>
            <a:spLocks noEditPoints="1"/>
          </p:cNvSpPr>
          <p:nvPr/>
        </p:nvSpPr>
        <p:spPr bwMode="auto">
          <a:xfrm>
            <a:off x="544287" y="3696379"/>
            <a:ext cx="150497" cy="130584"/>
          </a:xfrm>
          <a:custGeom>
            <a:avLst/>
            <a:gdLst>
              <a:gd name="T0" fmla="*/ 16 w 356"/>
              <a:gd name="T1" fmla="*/ 0 h 248"/>
              <a:gd name="T2" fmla="*/ 2 w 356"/>
              <a:gd name="T3" fmla="*/ 10 h 248"/>
              <a:gd name="T4" fmla="*/ 0 w 356"/>
              <a:gd name="T5" fmla="*/ 232 h 248"/>
              <a:gd name="T6" fmla="*/ 10 w 356"/>
              <a:gd name="T7" fmla="*/ 246 h 248"/>
              <a:gd name="T8" fmla="*/ 340 w 356"/>
              <a:gd name="T9" fmla="*/ 248 h 248"/>
              <a:gd name="T10" fmla="*/ 354 w 356"/>
              <a:gd name="T11" fmla="*/ 238 h 248"/>
              <a:gd name="T12" fmla="*/ 356 w 356"/>
              <a:gd name="T13" fmla="*/ 16 h 248"/>
              <a:gd name="T14" fmla="*/ 346 w 356"/>
              <a:gd name="T15" fmla="*/ 2 h 248"/>
              <a:gd name="T16" fmla="*/ 216 w 356"/>
              <a:gd name="T17" fmla="*/ 16 h 248"/>
              <a:gd name="T18" fmla="*/ 216 w 356"/>
              <a:gd name="T19" fmla="*/ 40 h 248"/>
              <a:gd name="T20" fmla="*/ 168 w 356"/>
              <a:gd name="T21" fmla="*/ 16 h 248"/>
              <a:gd name="T22" fmla="*/ 152 w 356"/>
              <a:gd name="T23" fmla="*/ 16 h 248"/>
              <a:gd name="T24" fmla="*/ 106 w 356"/>
              <a:gd name="T25" fmla="*/ 70 h 248"/>
              <a:gd name="T26" fmla="*/ 26 w 356"/>
              <a:gd name="T27" fmla="*/ 16 h 248"/>
              <a:gd name="T28" fmla="*/ 26 w 356"/>
              <a:gd name="T29" fmla="*/ 152 h 248"/>
              <a:gd name="T30" fmla="*/ 26 w 356"/>
              <a:gd name="T31" fmla="*/ 232 h 248"/>
              <a:gd name="T32" fmla="*/ 42 w 356"/>
              <a:gd name="T33" fmla="*/ 232 h 248"/>
              <a:gd name="T34" fmla="*/ 20 w 356"/>
              <a:gd name="T35" fmla="*/ 180 h 248"/>
              <a:gd name="T36" fmla="*/ 10 w 356"/>
              <a:gd name="T37" fmla="*/ 172 h 248"/>
              <a:gd name="T38" fmla="*/ 10 w 356"/>
              <a:gd name="T39" fmla="*/ 166 h 248"/>
              <a:gd name="T40" fmla="*/ 20 w 356"/>
              <a:gd name="T41" fmla="*/ 160 h 248"/>
              <a:gd name="T42" fmla="*/ 54 w 356"/>
              <a:gd name="T43" fmla="*/ 160 h 248"/>
              <a:gd name="T44" fmla="*/ 60 w 356"/>
              <a:gd name="T45" fmla="*/ 170 h 248"/>
              <a:gd name="T46" fmla="*/ 56 w 356"/>
              <a:gd name="T47" fmla="*/ 176 h 248"/>
              <a:gd name="T48" fmla="*/ 50 w 356"/>
              <a:gd name="T49" fmla="*/ 180 h 248"/>
              <a:gd name="T50" fmla="*/ 90 w 356"/>
              <a:gd name="T51" fmla="*/ 106 h 248"/>
              <a:gd name="T52" fmla="*/ 112 w 356"/>
              <a:gd name="T53" fmla="*/ 98 h 248"/>
              <a:gd name="T54" fmla="*/ 78 w 356"/>
              <a:gd name="T55" fmla="*/ 98 h 248"/>
              <a:gd name="T56" fmla="*/ 72 w 356"/>
              <a:gd name="T57" fmla="*/ 88 h 248"/>
              <a:gd name="T58" fmla="*/ 76 w 356"/>
              <a:gd name="T59" fmla="*/ 82 h 248"/>
              <a:gd name="T60" fmla="*/ 112 w 356"/>
              <a:gd name="T61" fmla="*/ 78 h 248"/>
              <a:gd name="T62" fmla="*/ 120 w 356"/>
              <a:gd name="T63" fmla="*/ 82 h 248"/>
              <a:gd name="T64" fmla="*/ 122 w 356"/>
              <a:gd name="T65" fmla="*/ 88 h 248"/>
              <a:gd name="T66" fmla="*/ 116 w 356"/>
              <a:gd name="T67" fmla="*/ 98 h 248"/>
              <a:gd name="T68" fmla="*/ 168 w 356"/>
              <a:gd name="T69" fmla="*/ 232 h 248"/>
              <a:gd name="T70" fmla="*/ 168 w 356"/>
              <a:gd name="T71" fmla="*/ 142 h 248"/>
              <a:gd name="T72" fmla="*/ 146 w 356"/>
              <a:gd name="T73" fmla="*/ 134 h 248"/>
              <a:gd name="T74" fmla="*/ 138 w 356"/>
              <a:gd name="T75" fmla="*/ 132 h 248"/>
              <a:gd name="T76" fmla="*/ 136 w 356"/>
              <a:gd name="T77" fmla="*/ 124 h 248"/>
              <a:gd name="T78" fmla="*/ 142 w 356"/>
              <a:gd name="T79" fmla="*/ 114 h 248"/>
              <a:gd name="T80" fmla="*/ 176 w 356"/>
              <a:gd name="T81" fmla="*/ 114 h 248"/>
              <a:gd name="T82" fmla="*/ 186 w 356"/>
              <a:gd name="T83" fmla="*/ 120 h 248"/>
              <a:gd name="T84" fmla="*/ 186 w 356"/>
              <a:gd name="T85" fmla="*/ 128 h 248"/>
              <a:gd name="T86" fmla="*/ 176 w 356"/>
              <a:gd name="T87" fmla="*/ 134 h 248"/>
              <a:gd name="T88" fmla="*/ 216 w 356"/>
              <a:gd name="T89" fmla="*/ 232 h 248"/>
              <a:gd name="T90" fmla="*/ 232 w 356"/>
              <a:gd name="T91" fmla="*/ 232 h 248"/>
              <a:gd name="T92" fmla="*/ 208 w 356"/>
              <a:gd name="T93" fmla="*/ 68 h 248"/>
              <a:gd name="T94" fmla="*/ 200 w 356"/>
              <a:gd name="T95" fmla="*/ 62 h 248"/>
              <a:gd name="T96" fmla="*/ 200 w 356"/>
              <a:gd name="T97" fmla="*/ 54 h 248"/>
              <a:gd name="T98" fmla="*/ 208 w 356"/>
              <a:gd name="T99" fmla="*/ 48 h 248"/>
              <a:gd name="T100" fmla="*/ 242 w 356"/>
              <a:gd name="T101" fmla="*/ 50 h 248"/>
              <a:gd name="T102" fmla="*/ 248 w 356"/>
              <a:gd name="T103" fmla="*/ 58 h 248"/>
              <a:gd name="T104" fmla="*/ 246 w 356"/>
              <a:gd name="T105" fmla="*/ 66 h 248"/>
              <a:gd name="T106" fmla="*/ 238 w 356"/>
              <a:gd name="T107" fmla="*/ 68 h 248"/>
              <a:gd name="T108" fmla="*/ 328 w 356"/>
              <a:gd name="T10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6" h="248">
                <a:moveTo>
                  <a:pt x="340" y="0"/>
                </a:moveTo>
                <a:lnTo>
                  <a:pt x="16" y="0"/>
                </a:lnTo>
                <a:lnTo>
                  <a:pt x="16" y="0"/>
                </a:lnTo>
                <a:lnTo>
                  <a:pt x="10" y="2"/>
                </a:lnTo>
                <a:lnTo>
                  <a:pt x="4" y="4"/>
                </a:lnTo>
                <a:lnTo>
                  <a:pt x="2" y="10"/>
                </a:lnTo>
                <a:lnTo>
                  <a:pt x="0" y="16"/>
                </a:lnTo>
                <a:lnTo>
                  <a:pt x="0" y="232"/>
                </a:lnTo>
                <a:lnTo>
                  <a:pt x="0" y="232"/>
                </a:lnTo>
                <a:lnTo>
                  <a:pt x="2" y="238"/>
                </a:lnTo>
                <a:lnTo>
                  <a:pt x="4" y="244"/>
                </a:lnTo>
                <a:lnTo>
                  <a:pt x="10" y="246"/>
                </a:lnTo>
                <a:lnTo>
                  <a:pt x="16" y="248"/>
                </a:lnTo>
                <a:lnTo>
                  <a:pt x="340" y="248"/>
                </a:lnTo>
                <a:lnTo>
                  <a:pt x="340" y="248"/>
                </a:lnTo>
                <a:lnTo>
                  <a:pt x="346" y="246"/>
                </a:lnTo>
                <a:lnTo>
                  <a:pt x="352" y="244"/>
                </a:lnTo>
                <a:lnTo>
                  <a:pt x="354" y="238"/>
                </a:lnTo>
                <a:lnTo>
                  <a:pt x="356" y="232"/>
                </a:lnTo>
                <a:lnTo>
                  <a:pt x="356" y="16"/>
                </a:lnTo>
                <a:lnTo>
                  <a:pt x="356" y="16"/>
                </a:lnTo>
                <a:lnTo>
                  <a:pt x="354" y="10"/>
                </a:lnTo>
                <a:lnTo>
                  <a:pt x="352" y="4"/>
                </a:lnTo>
                <a:lnTo>
                  <a:pt x="346" y="2"/>
                </a:lnTo>
                <a:lnTo>
                  <a:pt x="340" y="0"/>
                </a:lnTo>
                <a:lnTo>
                  <a:pt x="340" y="0"/>
                </a:lnTo>
                <a:close/>
                <a:moveTo>
                  <a:pt x="216" y="16"/>
                </a:moveTo>
                <a:lnTo>
                  <a:pt x="232" y="16"/>
                </a:lnTo>
                <a:lnTo>
                  <a:pt x="232" y="40"/>
                </a:lnTo>
                <a:lnTo>
                  <a:pt x="216" y="40"/>
                </a:lnTo>
                <a:lnTo>
                  <a:pt x="216" y="16"/>
                </a:lnTo>
                <a:close/>
                <a:moveTo>
                  <a:pt x="152" y="16"/>
                </a:moveTo>
                <a:lnTo>
                  <a:pt x="168" y="16"/>
                </a:lnTo>
                <a:lnTo>
                  <a:pt x="168" y="106"/>
                </a:lnTo>
                <a:lnTo>
                  <a:pt x="152" y="106"/>
                </a:lnTo>
                <a:lnTo>
                  <a:pt x="152" y="16"/>
                </a:lnTo>
                <a:close/>
                <a:moveTo>
                  <a:pt x="90" y="16"/>
                </a:moveTo>
                <a:lnTo>
                  <a:pt x="106" y="16"/>
                </a:lnTo>
                <a:lnTo>
                  <a:pt x="106" y="70"/>
                </a:lnTo>
                <a:lnTo>
                  <a:pt x="90" y="70"/>
                </a:lnTo>
                <a:lnTo>
                  <a:pt x="90" y="16"/>
                </a:lnTo>
                <a:close/>
                <a:moveTo>
                  <a:pt x="26" y="16"/>
                </a:moveTo>
                <a:lnTo>
                  <a:pt x="42" y="16"/>
                </a:lnTo>
                <a:lnTo>
                  <a:pt x="42" y="152"/>
                </a:lnTo>
                <a:lnTo>
                  <a:pt x="26" y="152"/>
                </a:lnTo>
                <a:lnTo>
                  <a:pt x="26" y="16"/>
                </a:lnTo>
                <a:close/>
                <a:moveTo>
                  <a:pt x="42" y="232"/>
                </a:moveTo>
                <a:lnTo>
                  <a:pt x="26" y="232"/>
                </a:lnTo>
                <a:lnTo>
                  <a:pt x="26" y="188"/>
                </a:lnTo>
                <a:lnTo>
                  <a:pt x="42" y="188"/>
                </a:lnTo>
                <a:lnTo>
                  <a:pt x="42" y="232"/>
                </a:lnTo>
                <a:close/>
                <a:moveTo>
                  <a:pt x="50" y="180"/>
                </a:moveTo>
                <a:lnTo>
                  <a:pt x="20" y="180"/>
                </a:lnTo>
                <a:lnTo>
                  <a:pt x="20" y="180"/>
                </a:lnTo>
                <a:lnTo>
                  <a:pt x="16" y="178"/>
                </a:lnTo>
                <a:lnTo>
                  <a:pt x="12" y="176"/>
                </a:lnTo>
                <a:lnTo>
                  <a:pt x="10" y="172"/>
                </a:lnTo>
                <a:lnTo>
                  <a:pt x="10" y="170"/>
                </a:lnTo>
                <a:lnTo>
                  <a:pt x="10" y="170"/>
                </a:lnTo>
                <a:lnTo>
                  <a:pt x="10" y="166"/>
                </a:lnTo>
                <a:lnTo>
                  <a:pt x="12" y="162"/>
                </a:lnTo>
                <a:lnTo>
                  <a:pt x="16" y="160"/>
                </a:lnTo>
                <a:lnTo>
                  <a:pt x="20" y="160"/>
                </a:lnTo>
                <a:lnTo>
                  <a:pt x="50" y="160"/>
                </a:lnTo>
                <a:lnTo>
                  <a:pt x="50" y="160"/>
                </a:lnTo>
                <a:lnTo>
                  <a:pt x="54" y="160"/>
                </a:lnTo>
                <a:lnTo>
                  <a:pt x="56" y="162"/>
                </a:lnTo>
                <a:lnTo>
                  <a:pt x="60" y="166"/>
                </a:lnTo>
                <a:lnTo>
                  <a:pt x="60" y="170"/>
                </a:lnTo>
                <a:lnTo>
                  <a:pt x="60" y="170"/>
                </a:lnTo>
                <a:lnTo>
                  <a:pt x="60" y="172"/>
                </a:lnTo>
                <a:lnTo>
                  <a:pt x="56" y="176"/>
                </a:lnTo>
                <a:lnTo>
                  <a:pt x="54" y="178"/>
                </a:lnTo>
                <a:lnTo>
                  <a:pt x="50" y="180"/>
                </a:lnTo>
                <a:lnTo>
                  <a:pt x="50" y="180"/>
                </a:lnTo>
                <a:close/>
                <a:moveTo>
                  <a:pt x="106" y="232"/>
                </a:moveTo>
                <a:lnTo>
                  <a:pt x="90" y="232"/>
                </a:lnTo>
                <a:lnTo>
                  <a:pt x="90" y="106"/>
                </a:lnTo>
                <a:lnTo>
                  <a:pt x="106" y="106"/>
                </a:lnTo>
                <a:lnTo>
                  <a:pt x="106" y="232"/>
                </a:lnTo>
                <a:close/>
                <a:moveTo>
                  <a:pt x="112" y="98"/>
                </a:moveTo>
                <a:lnTo>
                  <a:pt x="82" y="98"/>
                </a:lnTo>
                <a:lnTo>
                  <a:pt x="82" y="98"/>
                </a:lnTo>
                <a:lnTo>
                  <a:pt x="78" y="98"/>
                </a:lnTo>
                <a:lnTo>
                  <a:pt x="76" y="96"/>
                </a:lnTo>
                <a:lnTo>
                  <a:pt x="74" y="92"/>
                </a:lnTo>
                <a:lnTo>
                  <a:pt x="72" y="88"/>
                </a:lnTo>
                <a:lnTo>
                  <a:pt x="72" y="88"/>
                </a:lnTo>
                <a:lnTo>
                  <a:pt x="74" y="86"/>
                </a:lnTo>
                <a:lnTo>
                  <a:pt x="76" y="82"/>
                </a:lnTo>
                <a:lnTo>
                  <a:pt x="78" y="80"/>
                </a:lnTo>
                <a:lnTo>
                  <a:pt x="82" y="78"/>
                </a:lnTo>
                <a:lnTo>
                  <a:pt x="112" y="78"/>
                </a:lnTo>
                <a:lnTo>
                  <a:pt x="112" y="78"/>
                </a:lnTo>
                <a:lnTo>
                  <a:pt x="116" y="80"/>
                </a:lnTo>
                <a:lnTo>
                  <a:pt x="120" y="82"/>
                </a:lnTo>
                <a:lnTo>
                  <a:pt x="122" y="86"/>
                </a:lnTo>
                <a:lnTo>
                  <a:pt x="122" y="88"/>
                </a:lnTo>
                <a:lnTo>
                  <a:pt x="122" y="88"/>
                </a:lnTo>
                <a:lnTo>
                  <a:pt x="122" y="92"/>
                </a:lnTo>
                <a:lnTo>
                  <a:pt x="120" y="96"/>
                </a:lnTo>
                <a:lnTo>
                  <a:pt x="116" y="98"/>
                </a:lnTo>
                <a:lnTo>
                  <a:pt x="112" y="98"/>
                </a:lnTo>
                <a:lnTo>
                  <a:pt x="112" y="98"/>
                </a:lnTo>
                <a:close/>
                <a:moveTo>
                  <a:pt x="168" y="232"/>
                </a:moveTo>
                <a:lnTo>
                  <a:pt x="152" y="232"/>
                </a:lnTo>
                <a:lnTo>
                  <a:pt x="152" y="142"/>
                </a:lnTo>
                <a:lnTo>
                  <a:pt x="168" y="142"/>
                </a:lnTo>
                <a:lnTo>
                  <a:pt x="168" y="232"/>
                </a:lnTo>
                <a:close/>
                <a:moveTo>
                  <a:pt x="176" y="134"/>
                </a:moveTo>
                <a:lnTo>
                  <a:pt x="146" y="134"/>
                </a:lnTo>
                <a:lnTo>
                  <a:pt x="146" y="134"/>
                </a:lnTo>
                <a:lnTo>
                  <a:pt x="142" y="134"/>
                </a:lnTo>
                <a:lnTo>
                  <a:pt x="138" y="132"/>
                </a:lnTo>
                <a:lnTo>
                  <a:pt x="136" y="128"/>
                </a:lnTo>
                <a:lnTo>
                  <a:pt x="136" y="124"/>
                </a:lnTo>
                <a:lnTo>
                  <a:pt x="136" y="124"/>
                </a:lnTo>
                <a:lnTo>
                  <a:pt x="136" y="120"/>
                </a:lnTo>
                <a:lnTo>
                  <a:pt x="138" y="116"/>
                </a:lnTo>
                <a:lnTo>
                  <a:pt x="142" y="114"/>
                </a:lnTo>
                <a:lnTo>
                  <a:pt x="146" y="114"/>
                </a:lnTo>
                <a:lnTo>
                  <a:pt x="176" y="114"/>
                </a:lnTo>
                <a:lnTo>
                  <a:pt x="176" y="114"/>
                </a:lnTo>
                <a:lnTo>
                  <a:pt x="180" y="114"/>
                </a:lnTo>
                <a:lnTo>
                  <a:pt x="182" y="116"/>
                </a:lnTo>
                <a:lnTo>
                  <a:pt x="186" y="120"/>
                </a:lnTo>
                <a:lnTo>
                  <a:pt x="186" y="124"/>
                </a:lnTo>
                <a:lnTo>
                  <a:pt x="186" y="124"/>
                </a:lnTo>
                <a:lnTo>
                  <a:pt x="186" y="128"/>
                </a:lnTo>
                <a:lnTo>
                  <a:pt x="182" y="132"/>
                </a:lnTo>
                <a:lnTo>
                  <a:pt x="180" y="134"/>
                </a:lnTo>
                <a:lnTo>
                  <a:pt x="176" y="134"/>
                </a:lnTo>
                <a:lnTo>
                  <a:pt x="176" y="134"/>
                </a:lnTo>
                <a:close/>
                <a:moveTo>
                  <a:pt x="232" y="232"/>
                </a:moveTo>
                <a:lnTo>
                  <a:pt x="216" y="232"/>
                </a:lnTo>
                <a:lnTo>
                  <a:pt x="216" y="76"/>
                </a:lnTo>
                <a:lnTo>
                  <a:pt x="232" y="76"/>
                </a:lnTo>
                <a:lnTo>
                  <a:pt x="232" y="232"/>
                </a:lnTo>
                <a:close/>
                <a:moveTo>
                  <a:pt x="238" y="68"/>
                </a:moveTo>
                <a:lnTo>
                  <a:pt x="208" y="68"/>
                </a:lnTo>
                <a:lnTo>
                  <a:pt x="208" y="68"/>
                </a:lnTo>
                <a:lnTo>
                  <a:pt x="204" y="68"/>
                </a:lnTo>
                <a:lnTo>
                  <a:pt x="202" y="66"/>
                </a:lnTo>
                <a:lnTo>
                  <a:pt x="200" y="62"/>
                </a:lnTo>
                <a:lnTo>
                  <a:pt x="198" y="58"/>
                </a:lnTo>
                <a:lnTo>
                  <a:pt x="198" y="58"/>
                </a:lnTo>
                <a:lnTo>
                  <a:pt x="200" y="54"/>
                </a:lnTo>
                <a:lnTo>
                  <a:pt x="202" y="52"/>
                </a:lnTo>
                <a:lnTo>
                  <a:pt x="204" y="50"/>
                </a:lnTo>
                <a:lnTo>
                  <a:pt x="208" y="48"/>
                </a:lnTo>
                <a:lnTo>
                  <a:pt x="238" y="48"/>
                </a:lnTo>
                <a:lnTo>
                  <a:pt x="238" y="48"/>
                </a:lnTo>
                <a:lnTo>
                  <a:pt x="242" y="50"/>
                </a:lnTo>
                <a:lnTo>
                  <a:pt x="246" y="52"/>
                </a:lnTo>
                <a:lnTo>
                  <a:pt x="248" y="54"/>
                </a:lnTo>
                <a:lnTo>
                  <a:pt x="248" y="58"/>
                </a:lnTo>
                <a:lnTo>
                  <a:pt x="248" y="58"/>
                </a:lnTo>
                <a:lnTo>
                  <a:pt x="248" y="62"/>
                </a:lnTo>
                <a:lnTo>
                  <a:pt x="246" y="66"/>
                </a:lnTo>
                <a:lnTo>
                  <a:pt x="242" y="68"/>
                </a:lnTo>
                <a:lnTo>
                  <a:pt x="238" y="68"/>
                </a:lnTo>
                <a:lnTo>
                  <a:pt x="238" y="68"/>
                </a:lnTo>
                <a:close/>
                <a:moveTo>
                  <a:pt x="278" y="158"/>
                </a:moveTo>
                <a:lnTo>
                  <a:pt x="278" y="90"/>
                </a:lnTo>
                <a:lnTo>
                  <a:pt x="328" y="124"/>
                </a:lnTo>
                <a:lnTo>
                  <a:pt x="278" y="158"/>
                </a:lnTo>
                <a:close/>
              </a:path>
            </a:pathLst>
          </a:custGeom>
          <a:solidFill>
            <a:schemeClr val="bg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21" name="Group 103"/>
          <p:cNvGrpSpPr/>
          <p:nvPr/>
        </p:nvGrpSpPr>
        <p:grpSpPr>
          <a:xfrm>
            <a:off x="467543" y="2879451"/>
            <a:ext cx="298673" cy="314827"/>
            <a:chOff x="8447928" y="2258092"/>
            <a:chExt cx="612000" cy="612000"/>
          </a:xfrm>
        </p:grpSpPr>
        <p:sp>
          <p:nvSpPr>
            <p:cNvPr id="22" name="Oval 337"/>
            <p:cNvSpPr/>
            <p:nvPr/>
          </p:nvSpPr>
          <p:spPr bwMode="ltGray">
            <a:xfrm>
              <a:off x="8447928" y="2258092"/>
              <a:ext cx="612000" cy="612000"/>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3" name="Freeform 4960"/>
            <p:cNvSpPr>
              <a:spLocks noEditPoints="1"/>
            </p:cNvSpPr>
            <p:nvPr/>
          </p:nvSpPr>
          <p:spPr bwMode="auto">
            <a:xfrm>
              <a:off x="8559459" y="2479874"/>
              <a:ext cx="421594" cy="221638"/>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4" name="Freeform 38"/>
          <p:cNvSpPr>
            <a:spLocks noEditPoints="1"/>
          </p:cNvSpPr>
          <p:nvPr/>
        </p:nvSpPr>
        <p:spPr bwMode="auto">
          <a:xfrm>
            <a:off x="467543" y="4670712"/>
            <a:ext cx="298674" cy="371308"/>
          </a:xfrm>
          <a:custGeom>
            <a:avLst/>
            <a:gdLst/>
            <a:ahLst/>
            <a:cxnLst>
              <a:cxn ang="0">
                <a:pos x="32" y="16"/>
              </a:cxn>
              <a:cxn ang="0">
                <a:pos x="29" y="23"/>
              </a:cxn>
              <a:cxn ang="0">
                <a:pos x="22" y="42"/>
              </a:cxn>
              <a:cxn ang="0">
                <a:pos x="21" y="42"/>
              </a:cxn>
              <a:cxn ang="0">
                <a:pos x="20" y="42"/>
              </a:cxn>
              <a:cxn ang="0">
                <a:pos x="20" y="42"/>
              </a:cxn>
              <a:cxn ang="0">
                <a:pos x="19" y="42"/>
              </a:cxn>
              <a:cxn ang="0">
                <a:pos x="12" y="23"/>
              </a:cxn>
              <a:cxn ang="0">
                <a:pos x="20" y="27"/>
              </a:cxn>
              <a:cxn ang="0">
                <a:pos x="22" y="26"/>
              </a:cxn>
              <a:cxn ang="0">
                <a:pos x="29" y="23"/>
              </a:cxn>
              <a:cxn ang="0">
                <a:pos x="25" y="22"/>
              </a:cxn>
              <a:cxn ang="0">
                <a:pos x="20" y="24"/>
              </a:cxn>
              <a:cxn ang="0">
                <a:pos x="12" y="22"/>
              </a:cxn>
              <a:cxn ang="0">
                <a:pos x="14" y="9"/>
              </a:cxn>
              <a:cxn ang="0">
                <a:pos x="14" y="18"/>
              </a:cxn>
              <a:cxn ang="0">
                <a:pos x="17" y="19"/>
              </a:cxn>
              <a:cxn ang="0">
                <a:pos x="19" y="13"/>
              </a:cxn>
              <a:cxn ang="0">
                <a:pos x="28" y="21"/>
              </a:cxn>
              <a:cxn ang="0">
                <a:pos x="27" y="17"/>
              </a:cxn>
              <a:cxn ang="0">
                <a:pos x="22" y="9"/>
              </a:cxn>
              <a:cxn ang="0">
                <a:pos x="24" y="10"/>
              </a:cxn>
              <a:cxn ang="0">
                <a:pos x="14" y="9"/>
              </a:cxn>
              <a:cxn ang="0">
                <a:pos x="7" y="14"/>
              </a:cxn>
              <a:cxn ang="0">
                <a:pos x="0" y="15"/>
              </a:cxn>
              <a:cxn ang="0">
                <a:pos x="1" y="9"/>
              </a:cxn>
              <a:cxn ang="0">
                <a:pos x="7" y="6"/>
              </a:cxn>
              <a:cxn ang="0">
                <a:pos x="12" y="9"/>
              </a:cxn>
              <a:cxn ang="0">
                <a:pos x="39" y="9"/>
              </a:cxn>
              <a:cxn ang="0">
                <a:pos x="40" y="15"/>
              </a:cxn>
              <a:cxn ang="0">
                <a:pos x="33" y="14"/>
              </a:cxn>
              <a:cxn ang="0">
                <a:pos x="26" y="9"/>
              </a:cxn>
              <a:cxn ang="0">
                <a:pos x="28" y="9"/>
              </a:cxn>
              <a:cxn ang="0">
                <a:pos x="33" y="6"/>
              </a:cxn>
              <a:cxn ang="0">
                <a:pos x="39" y="9"/>
              </a:cxn>
              <a:cxn ang="0">
                <a:pos x="40" y="18"/>
              </a:cxn>
              <a:cxn ang="0">
                <a:pos x="38" y="34"/>
              </a:cxn>
              <a:cxn ang="0">
                <a:pos x="33" y="21"/>
              </a:cxn>
              <a:cxn ang="0">
                <a:pos x="23" y="6"/>
              </a:cxn>
              <a:cxn ang="0">
                <a:pos x="27" y="1"/>
              </a:cxn>
              <a:cxn ang="0">
                <a:pos x="31" y="2"/>
              </a:cxn>
              <a:cxn ang="0">
                <a:pos x="30" y="6"/>
              </a:cxn>
              <a:cxn ang="0">
                <a:pos x="0" y="18"/>
              </a:cxn>
              <a:cxn ang="0">
                <a:pos x="7" y="37"/>
              </a:cxn>
              <a:cxn ang="0">
                <a:pos x="0" y="31"/>
              </a:cxn>
              <a:cxn ang="0">
                <a:pos x="20" y="6"/>
              </a:cxn>
              <a:cxn ang="0">
                <a:pos x="19" y="1"/>
              </a:cxn>
              <a:cxn ang="0">
                <a:pos x="23" y="1"/>
              </a:cxn>
              <a:cxn ang="0">
                <a:pos x="9" y="4"/>
              </a:cxn>
              <a:cxn ang="0">
                <a:pos x="12" y="1"/>
              </a:cxn>
              <a:cxn ang="0">
                <a:pos x="15" y="2"/>
              </a:cxn>
              <a:cxn ang="0">
                <a:pos x="12" y="6"/>
              </a:cxn>
              <a:cxn ang="0">
                <a:pos x="9" y="4"/>
              </a:cxn>
            </a:cxnLst>
            <a:rect l="0" t="0" r="r" b="b"/>
            <a:pathLst>
              <a:path w="40" h="42">
                <a:moveTo>
                  <a:pt x="28" y="15"/>
                </a:moveTo>
                <a:cubicBezTo>
                  <a:pt x="32" y="16"/>
                  <a:pt x="32" y="16"/>
                  <a:pt x="32" y="16"/>
                </a:cubicBezTo>
                <a:cubicBezTo>
                  <a:pt x="29" y="24"/>
                  <a:pt x="29" y="24"/>
                  <a:pt x="29" y="24"/>
                </a:cubicBezTo>
                <a:cubicBezTo>
                  <a:pt x="29" y="23"/>
                  <a:pt x="29" y="23"/>
                  <a:pt x="29" y="23"/>
                </a:cubicBezTo>
                <a:cubicBezTo>
                  <a:pt x="29" y="39"/>
                  <a:pt x="29" y="39"/>
                  <a:pt x="29" y="39"/>
                </a:cubicBezTo>
                <a:cubicBezTo>
                  <a:pt x="22" y="42"/>
                  <a:pt x="22" y="42"/>
                  <a:pt x="22" y="42"/>
                </a:cubicBezTo>
                <a:cubicBezTo>
                  <a:pt x="22" y="42"/>
                  <a:pt x="22" y="42"/>
                  <a:pt x="22" y="42"/>
                </a:cubicBezTo>
                <a:cubicBezTo>
                  <a:pt x="21" y="42"/>
                  <a:pt x="21" y="42"/>
                  <a:pt x="21" y="42"/>
                </a:cubicBezTo>
                <a:cubicBezTo>
                  <a:pt x="21" y="42"/>
                  <a:pt x="21" y="42"/>
                  <a:pt x="21" y="42"/>
                </a:cubicBezTo>
                <a:cubicBezTo>
                  <a:pt x="21" y="42"/>
                  <a:pt x="20" y="42"/>
                  <a:pt x="20" y="42"/>
                </a:cubicBezTo>
                <a:cubicBezTo>
                  <a:pt x="20" y="42"/>
                  <a:pt x="20" y="42"/>
                  <a:pt x="20" y="42"/>
                </a:cubicBezTo>
                <a:cubicBezTo>
                  <a:pt x="20" y="42"/>
                  <a:pt x="20" y="42"/>
                  <a:pt x="20" y="42"/>
                </a:cubicBezTo>
                <a:cubicBezTo>
                  <a:pt x="19" y="42"/>
                  <a:pt x="19" y="42"/>
                  <a:pt x="19" y="42"/>
                </a:cubicBezTo>
                <a:cubicBezTo>
                  <a:pt x="19" y="42"/>
                  <a:pt x="19" y="42"/>
                  <a:pt x="19" y="42"/>
                </a:cubicBezTo>
                <a:cubicBezTo>
                  <a:pt x="12" y="39"/>
                  <a:pt x="12" y="39"/>
                  <a:pt x="12" y="39"/>
                </a:cubicBezTo>
                <a:cubicBezTo>
                  <a:pt x="12" y="23"/>
                  <a:pt x="12" y="23"/>
                  <a:pt x="12" y="23"/>
                </a:cubicBezTo>
                <a:cubicBezTo>
                  <a:pt x="20" y="27"/>
                  <a:pt x="20" y="27"/>
                  <a:pt x="20" y="27"/>
                </a:cubicBezTo>
                <a:cubicBezTo>
                  <a:pt x="20" y="27"/>
                  <a:pt x="20" y="27"/>
                  <a:pt x="20" y="27"/>
                </a:cubicBezTo>
                <a:cubicBezTo>
                  <a:pt x="20" y="27"/>
                  <a:pt x="21" y="27"/>
                  <a:pt x="21" y="27"/>
                </a:cubicBezTo>
                <a:cubicBezTo>
                  <a:pt x="22" y="26"/>
                  <a:pt x="22" y="26"/>
                  <a:pt x="22" y="26"/>
                </a:cubicBezTo>
                <a:cubicBezTo>
                  <a:pt x="22" y="26"/>
                  <a:pt x="22" y="26"/>
                  <a:pt x="22" y="26"/>
                </a:cubicBezTo>
                <a:cubicBezTo>
                  <a:pt x="29" y="23"/>
                  <a:pt x="29" y="23"/>
                  <a:pt x="29" y="23"/>
                </a:cubicBezTo>
                <a:cubicBezTo>
                  <a:pt x="26" y="22"/>
                  <a:pt x="26" y="22"/>
                  <a:pt x="26" y="22"/>
                </a:cubicBezTo>
                <a:cubicBezTo>
                  <a:pt x="25" y="22"/>
                  <a:pt x="25" y="22"/>
                  <a:pt x="25" y="22"/>
                </a:cubicBezTo>
                <a:cubicBezTo>
                  <a:pt x="22" y="24"/>
                  <a:pt x="22" y="24"/>
                  <a:pt x="22" y="24"/>
                </a:cubicBezTo>
                <a:cubicBezTo>
                  <a:pt x="20" y="24"/>
                  <a:pt x="20" y="24"/>
                  <a:pt x="20" y="24"/>
                </a:cubicBezTo>
                <a:cubicBezTo>
                  <a:pt x="15" y="22"/>
                  <a:pt x="15" y="22"/>
                  <a:pt x="15" y="22"/>
                </a:cubicBezTo>
                <a:cubicBezTo>
                  <a:pt x="12" y="22"/>
                  <a:pt x="12" y="22"/>
                  <a:pt x="12" y="22"/>
                </a:cubicBezTo>
                <a:cubicBezTo>
                  <a:pt x="12" y="18"/>
                  <a:pt x="12" y="18"/>
                  <a:pt x="12" y="18"/>
                </a:cubicBezTo>
                <a:cubicBezTo>
                  <a:pt x="11" y="14"/>
                  <a:pt x="13" y="11"/>
                  <a:pt x="14" y="9"/>
                </a:cubicBezTo>
                <a:cubicBezTo>
                  <a:pt x="17" y="9"/>
                  <a:pt x="17" y="9"/>
                  <a:pt x="17" y="9"/>
                </a:cubicBezTo>
                <a:cubicBezTo>
                  <a:pt x="15" y="11"/>
                  <a:pt x="13" y="14"/>
                  <a:pt x="14" y="18"/>
                </a:cubicBezTo>
                <a:cubicBezTo>
                  <a:pt x="14" y="20"/>
                  <a:pt x="14" y="20"/>
                  <a:pt x="14" y="20"/>
                </a:cubicBezTo>
                <a:cubicBezTo>
                  <a:pt x="17" y="19"/>
                  <a:pt x="17" y="19"/>
                  <a:pt x="17" y="19"/>
                </a:cubicBezTo>
                <a:cubicBezTo>
                  <a:pt x="17" y="18"/>
                  <a:pt x="17" y="18"/>
                  <a:pt x="17" y="18"/>
                </a:cubicBezTo>
                <a:cubicBezTo>
                  <a:pt x="17" y="15"/>
                  <a:pt x="18" y="14"/>
                  <a:pt x="19" y="13"/>
                </a:cubicBezTo>
                <a:cubicBezTo>
                  <a:pt x="20" y="16"/>
                  <a:pt x="22" y="19"/>
                  <a:pt x="26" y="20"/>
                </a:cubicBezTo>
                <a:cubicBezTo>
                  <a:pt x="28" y="21"/>
                  <a:pt x="28" y="21"/>
                  <a:pt x="28" y="21"/>
                </a:cubicBezTo>
                <a:cubicBezTo>
                  <a:pt x="29" y="18"/>
                  <a:pt x="29" y="18"/>
                  <a:pt x="29" y="18"/>
                </a:cubicBezTo>
                <a:cubicBezTo>
                  <a:pt x="27" y="17"/>
                  <a:pt x="27" y="17"/>
                  <a:pt x="27" y="17"/>
                </a:cubicBezTo>
                <a:cubicBezTo>
                  <a:pt x="22" y="15"/>
                  <a:pt x="22" y="10"/>
                  <a:pt x="22" y="10"/>
                </a:cubicBezTo>
                <a:cubicBezTo>
                  <a:pt x="22" y="9"/>
                  <a:pt x="22" y="9"/>
                  <a:pt x="22" y="9"/>
                </a:cubicBezTo>
                <a:cubicBezTo>
                  <a:pt x="24" y="9"/>
                  <a:pt x="24" y="9"/>
                  <a:pt x="24" y="9"/>
                </a:cubicBezTo>
                <a:cubicBezTo>
                  <a:pt x="24" y="10"/>
                  <a:pt x="24" y="10"/>
                  <a:pt x="24" y="10"/>
                </a:cubicBezTo>
                <a:cubicBezTo>
                  <a:pt x="24" y="10"/>
                  <a:pt x="24" y="14"/>
                  <a:pt x="28" y="15"/>
                </a:cubicBezTo>
                <a:close/>
                <a:moveTo>
                  <a:pt x="14" y="9"/>
                </a:moveTo>
                <a:cubicBezTo>
                  <a:pt x="8" y="12"/>
                  <a:pt x="8" y="12"/>
                  <a:pt x="8" y="12"/>
                </a:cubicBezTo>
                <a:cubicBezTo>
                  <a:pt x="8" y="13"/>
                  <a:pt x="7" y="13"/>
                  <a:pt x="7" y="14"/>
                </a:cubicBezTo>
                <a:cubicBezTo>
                  <a:pt x="7" y="18"/>
                  <a:pt x="7" y="18"/>
                  <a:pt x="7" y="18"/>
                </a:cubicBezTo>
                <a:cubicBezTo>
                  <a:pt x="0" y="15"/>
                  <a:pt x="0" y="15"/>
                  <a:pt x="0" y="15"/>
                </a:cubicBezTo>
                <a:cubicBezTo>
                  <a:pt x="0" y="11"/>
                  <a:pt x="0" y="11"/>
                  <a:pt x="0" y="11"/>
                </a:cubicBezTo>
                <a:cubicBezTo>
                  <a:pt x="0" y="10"/>
                  <a:pt x="1" y="10"/>
                  <a:pt x="1" y="9"/>
                </a:cubicBezTo>
                <a:cubicBezTo>
                  <a:pt x="1" y="9"/>
                  <a:pt x="2" y="9"/>
                  <a:pt x="2" y="9"/>
                </a:cubicBezTo>
                <a:cubicBezTo>
                  <a:pt x="7" y="6"/>
                  <a:pt x="7" y="6"/>
                  <a:pt x="7" y="6"/>
                </a:cubicBezTo>
                <a:cubicBezTo>
                  <a:pt x="7" y="7"/>
                  <a:pt x="8" y="8"/>
                  <a:pt x="9" y="9"/>
                </a:cubicBezTo>
                <a:cubicBezTo>
                  <a:pt x="10" y="9"/>
                  <a:pt x="11" y="9"/>
                  <a:pt x="12" y="9"/>
                </a:cubicBezTo>
                <a:lnTo>
                  <a:pt x="14" y="9"/>
                </a:lnTo>
                <a:close/>
                <a:moveTo>
                  <a:pt x="39" y="9"/>
                </a:moveTo>
                <a:cubicBezTo>
                  <a:pt x="40" y="10"/>
                  <a:pt x="40" y="10"/>
                  <a:pt x="40" y="11"/>
                </a:cubicBezTo>
                <a:cubicBezTo>
                  <a:pt x="40" y="15"/>
                  <a:pt x="40" y="15"/>
                  <a:pt x="40" y="15"/>
                </a:cubicBezTo>
                <a:cubicBezTo>
                  <a:pt x="33" y="18"/>
                  <a:pt x="33" y="18"/>
                  <a:pt x="33" y="18"/>
                </a:cubicBezTo>
                <a:cubicBezTo>
                  <a:pt x="33" y="14"/>
                  <a:pt x="33" y="14"/>
                  <a:pt x="33" y="14"/>
                </a:cubicBezTo>
                <a:cubicBezTo>
                  <a:pt x="33" y="13"/>
                  <a:pt x="33" y="13"/>
                  <a:pt x="32" y="12"/>
                </a:cubicBezTo>
                <a:cubicBezTo>
                  <a:pt x="26" y="9"/>
                  <a:pt x="26" y="9"/>
                  <a:pt x="26" y="9"/>
                </a:cubicBezTo>
                <a:cubicBezTo>
                  <a:pt x="28" y="9"/>
                  <a:pt x="28" y="9"/>
                  <a:pt x="28" y="9"/>
                </a:cubicBezTo>
                <a:cubicBezTo>
                  <a:pt x="28" y="9"/>
                  <a:pt x="28" y="9"/>
                  <a:pt x="28" y="9"/>
                </a:cubicBezTo>
                <a:cubicBezTo>
                  <a:pt x="29" y="9"/>
                  <a:pt x="30" y="9"/>
                  <a:pt x="31" y="9"/>
                </a:cubicBezTo>
                <a:cubicBezTo>
                  <a:pt x="32" y="8"/>
                  <a:pt x="33" y="7"/>
                  <a:pt x="33" y="6"/>
                </a:cubicBezTo>
                <a:cubicBezTo>
                  <a:pt x="38" y="9"/>
                  <a:pt x="38" y="9"/>
                  <a:pt x="38" y="9"/>
                </a:cubicBezTo>
                <a:cubicBezTo>
                  <a:pt x="39" y="9"/>
                  <a:pt x="39" y="9"/>
                  <a:pt x="39" y="9"/>
                </a:cubicBezTo>
                <a:close/>
                <a:moveTo>
                  <a:pt x="33" y="21"/>
                </a:moveTo>
                <a:cubicBezTo>
                  <a:pt x="40" y="18"/>
                  <a:pt x="40" y="18"/>
                  <a:pt x="40" y="18"/>
                </a:cubicBezTo>
                <a:cubicBezTo>
                  <a:pt x="40" y="31"/>
                  <a:pt x="40" y="31"/>
                  <a:pt x="40" y="31"/>
                </a:cubicBezTo>
                <a:cubicBezTo>
                  <a:pt x="40" y="32"/>
                  <a:pt x="40" y="33"/>
                  <a:pt x="38" y="34"/>
                </a:cubicBezTo>
                <a:cubicBezTo>
                  <a:pt x="33" y="37"/>
                  <a:pt x="33" y="37"/>
                  <a:pt x="33" y="37"/>
                </a:cubicBezTo>
                <a:lnTo>
                  <a:pt x="33" y="21"/>
                </a:lnTo>
                <a:close/>
                <a:moveTo>
                  <a:pt x="28" y="6"/>
                </a:moveTo>
                <a:cubicBezTo>
                  <a:pt x="23" y="6"/>
                  <a:pt x="23" y="6"/>
                  <a:pt x="23" y="6"/>
                </a:cubicBezTo>
                <a:cubicBezTo>
                  <a:pt x="26" y="2"/>
                  <a:pt x="26" y="2"/>
                  <a:pt x="26" y="2"/>
                </a:cubicBezTo>
                <a:cubicBezTo>
                  <a:pt x="26" y="2"/>
                  <a:pt x="26" y="1"/>
                  <a:pt x="27" y="1"/>
                </a:cubicBezTo>
                <a:cubicBezTo>
                  <a:pt x="27" y="1"/>
                  <a:pt x="28" y="1"/>
                  <a:pt x="28" y="1"/>
                </a:cubicBezTo>
                <a:cubicBezTo>
                  <a:pt x="29" y="1"/>
                  <a:pt x="30" y="1"/>
                  <a:pt x="31" y="2"/>
                </a:cubicBezTo>
                <a:cubicBezTo>
                  <a:pt x="31" y="3"/>
                  <a:pt x="31" y="3"/>
                  <a:pt x="31" y="4"/>
                </a:cubicBezTo>
                <a:cubicBezTo>
                  <a:pt x="31" y="5"/>
                  <a:pt x="30" y="6"/>
                  <a:pt x="30" y="6"/>
                </a:cubicBezTo>
                <a:cubicBezTo>
                  <a:pt x="29" y="6"/>
                  <a:pt x="29" y="6"/>
                  <a:pt x="28" y="6"/>
                </a:cubicBezTo>
                <a:close/>
                <a:moveTo>
                  <a:pt x="0" y="18"/>
                </a:moveTo>
                <a:cubicBezTo>
                  <a:pt x="7" y="21"/>
                  <a:pt x="7" y="21"/>
                  <a:pt x="7" y="21"/>
                </a:cubicBezTo>
                <a:cubicBezTo>
                  <a:pt x="7" y="37"/>
                  <a:pt x="7" y="37"/>
                  <a:pt x="7" y="37"/>
                </a:cubicBezTo>
                <a:cubicBezTo>
                  <a:pt x="2" y="34"/>
                  <a:pt x="2" y="34"/>
                  <a:pt x="2" y="34"/>
                </a:cubicBezTo>
                <a:cubicBezTo>
                  <a:pt x="1" y="33"/>
                  <a:pt x="0" y="32"/>
                  <a:pt x="0" y="31"/>
                </a:cubicBezTo>
                <a:lnTo>
                  <a:pt x="0" y="18"/>
                </a:lnTo>
                <a:close/>
                <a:moveTo>
                  <a:pt x="20" y="6"/>
                </a:moveTo>
                <a:cubicBezTo>
                  <a:pt x="18" y="1"/>
                  <a:pt x="18" y="1"/>
                  <a:pt x="18" y="1"/>
                </a:cubicBezTo>
                <a:cubicBezTo>
                  <a:pt x="19" y="1"/>
                  <a:pt x="19" y="1"/>
                  <a:pt x="19" y="1"/>
                </a:cubicBezTo>
                <a:cubicBezTo>
                  <a:pt x="20" y="0"/>
                  <a:pt x="21" y="0"/>
                  <a:pt x="22" y="1"/>
                </a:cubicBezTo>
                <a:cubicBezTo>
                  <a:pt x="23" y="1"/>
                  <a:pt x="23" y="1"/>
                  <a:pt x="23" y="1"/>
                </a:cubicBezTo>
                <a:lnTo>
                  <a:pt x="20" y="6"/>
                </a:lnTo>
                <a:close/>
                <a:moveTo>
                  <a:pt x="9" y="4"/>
                </a:moveTo>
                <a:cubicBezTo>
                  <a:pt x="9" y="3"/>
                  <a:pt x="9" y="3"/>
                  <a:pt x="10" y="2"/>
                </a:cubicBezTo>
                <a:cubicBezTo>
                  <a:pt x="10" y="1"/>
                  <a:pt x="11" y="1"/>
                  <a:pt x="12" y="1"/>
                </a:cubicBezTo>
                <a:cubicBezTo>
                  <a:pt x="13" y="1"/>
                  <a:pt x="14" y="1"/>
                  <a:pt x="14" y="1"/>
                </a:cubicBezTo>
                <a:cubicBezTo>
                  <a:pt x="14" y="1"/>
                  <a:pt x="15" y="2"/>
                  <a:pt x="15" y="2"/>
                </a:cubicBezTo>
                <a:cubicBezTo>
                  <a:pt x="17" y="6"/>
                  <a:pt x="17" y="6"/>
                  <a:pt x="17" y="6"/>
                </a:cubicBezTo>
                <a:cubicBezTo>
                  <a:pt x="12" y="6"/>
                  <a:pt x="12" y="6"/>
                  <a:pt x="12" y="6"/>
                </a:cubicBezTo>
                <a:cubicBezTo>
                  <a:pt x="12" y="6"/>
                  <a:pt x="11" y="6"/>
                  <a:pt x="11" y="6"/>
                </a:cubicBezTo>
                <a:cubicBezTo>
                  <a:pt x="10" y="6"/>
                  <a:pt x="10" y="5"/>
                  <a:pt x="9" y="4"/>
                </a:cubicBezTo>
                <a:close/>
              </a:path>
            </a:pathLst>
          </a:custGeom>
          <a:solidFill>
            <a:schemeClr val="accent5"/>
          </a:solidFill>
          <a:ln w="9525">
            <a:noFill/>
            <a:round/>
            <a:headEnd/>
            <a:tailEnd/>
          </a:ln>
        </p:spPr>
        <p:txBody>
          <a:bodyPr vert="horz" wrap="square" lIns="100817" tIns="50408" rIns="100817" bIns="50408" numCol="1" anchor="t" anchorCtr="0" compatLnSpc="1">
            <a:prstTxWarp prst="textNoShape">
              <a:avLst/>
            </a:prstTxWarp>
          </a:bodyPr>
          <a:lstStyle/>
          <a:p>
            <a:endParaRPr lang="en-US" sz="2205">
              <a:solidFill>
                <a:srgbClr val="000000"/>
              </a:solidFill>
            </a:endParaRPr>
          </a:p>
        </p:txBody>
      </p:sp>
      <p:sp>
        <p:nvSpPr>
          <p:cNvPr id="25" name="Título 1"/>
          <p:cNvSpPr>
            <a:spLocks noGrp="1"/>
          </p:cNvSpPr>
          <p:nvPr>
            <p:ph type="title"/>
          </p:nvPr>
        </p:nvSpPr>
        <p:spPr>
          <a:xfrm>
            <a:off x="640488" y="1570435"/>
            <a:ext cx="8077200" cy="518300"/>
          </a:xfrm>
        </p:spPr>
        <p:txBody>
          <a:bodyPr/>
          <a:lstStyle/>
          <a:p>
            <a:r>
              <a:rPr lang="es-ES" sz="2000" dirty="0">
                <a:solidFill>
                  <a:schemeClr val="bg1"/>
                </a:solidFill>
              </a:rPr>
              <a:t>1. </a:t>
            </a:r>
            <a:r>
              <a:rPr lang="es-ES" sz="2000" dirty="0" smtClean="0">
                <a:solidFill>
                  <a:schemeClr val="bg1"/>
                </a:solidFill>
              </a:rPr>
              <a:t>Reglamento Delegado (UE)</a:t>
            </a:r>
            <a:endParaRPr lang="es-ES" sz="2000" b="0" dirty="0">
              <a:solidFill>
                <a:schemeClr val="bg1"/>
              </a:solidFill>
            </a:endParaRPr>
          </a:p>
        </p:txBody>
      </p:sp>
      <p:sp>
        <p:nvSpPr>
          <p:cNvPr id="26" name="Título 1"/>
          <p:cNvSpPr txBox="1">
            <a:spLocks/>
          </p:cNvSpPr>
          <p:nvPr/>
        </p:nvSpPr>
        <p:spPr bwMode="auto">
          <a:xfrm>
            <a:off x="533401" y="685800"/>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Incentivos (2/2)</a:t>
            </a:r>
            <a:endParaRPr lang="es-ES" dirty="0"/>
          </a:p>
        </p:txBody>
      </p:sp>
      <p:sp>
        <p:nvSpPr>
          <p:cNvPr id="27" name="Marcador de número de diapositiva 3"/>
          <p:cNvSpPr>
            <a:spLocks noGrp="1"/>
          </p:cNvSpPr>
          <p:nvPr>
            <p:ph type="sldNum" sz="quarter" idx="17"/>
          </p:nvPr>
        </p:nvSpPr>
        <p:spPr>
          <a:xfrm>
            <a:off x="7086349" y="6468690"/>
            <a:ext cx="1526645" cy="152649"/>
          </a:xfrm>
        </p:spPr>
        <p:txBody>
          <a:bodyPr/>
          <a:lstStyle/>
          <a:p>
            <a:pPr>
              <a:defRPr/>
            </a:pPr>
            <a:r>
              <a:rPr lang="en-GB" dirty="0" smtClean="0">
                <a:solidFill>
                  <a:srgbClr val="000000"/>
                </a:solidFill>
              </a:rPr>
              <a:t>25</a:t>
            </a:r>
            <a:endParaRPr lang="en-GB" dirty="0">
              <a:solidFill>
                <a:srgbClr val="000000"/>
              </a:solidFill>
            </a:endParaRP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1404757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405603" y="4825012"/>
            <a:ext cx="8204998" cy="1628323"/>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2" name="Título 1"/>
          <p:cNvSpPr>
            <a:spLocks noGrp="1"/>
          </p:cNvSpPr>
          <p:nvPr>
            <p:ph type="title"/>
          </p:nvPr>
        </p:nvSpPr>
        <p:spPr/>
        <p:txBody>
          <a:bodyPr/>
          <a:lstStyle/>
          <a:p>
            <a:r>
              <a:rPr lang="es-ES" dirty="0" smtClean="0"/>
              <a:t>Información a clientes (1/3)</a:t>
            </a:r>
            <a:endParaRPr lang="es-ES" dirty="0"/>
          </a:p>
        </p:txBody>
      </p:sp>
      <p:sp>
        <p:nvSpPr>
          <p:cNvPr id="4" name="Marcador de número de diapositiva 3"/>
          <p:cNvSpPr>
            <a:spLocks noGrp="1"/>
          </p:cNvSpPr>
          <p:nvPr>
            <p:ph type="sldNum" sz="quarter" idx="17"/>
          </p:nvPr>
        </p:nvSpPr>
        <p:spPr>
          <a:xfrm>
            <a:off x="7086349" y="6468690"/>
            <a:ext cx="1526645" cy="152649"/>
          </a:xfrm>
        </p:spPr>
        <p:txBody>
          <a:bodyPr/>
          <a:lstStyle/>
          <a:p>
            <a:pPr>
              <a:defRPr/>
            </a:pPr>
            <a:fld id="{4238A5ED-29E9-4AF8-8FA3-9F1C669AE276}" type="slidenum">
              <a:rPr lang="en-GB" smtClean="0">
                <a:solidFill>
                  <a:srgbClr val="000000"/>
                </a:solidFill>
              </a:rPr>
              <a:pPr>
                <a:defRPr/>
              </a:pPr>
              <a:t>41</a:t>
            </a:fld>
            <a:endParaRPr lang="en-GB" dirty="0">
              <a:solidFill>
                <a:srgbClr val="000000"/>
              </a:solidFill>
            </a:endParaRPr>
          </a:p>
        </p:txBody>
      </p:sp>
      <p:sp>
        <p:nvSpPr>
          <p:cNvPr id="7" name="CuadroTexto 6"/>
          <p:cNvSpPr txBox="1"/>
          <p:nvPr/>
        </p:nvSpPr>
        <p:spPr>
          <a:xfrm>
            <a:off x="415596" y="1758234"/>
            <a:ext cx="8195005" cy="2484897"/>
          </a:xfrm>
          <a:prstGeom prst="rect">
            <a:avLst/>
          </a:prstGeom>
          <a:noFill/>
          <a:ln>
            <a:solidFill>
              <a:srgbClr val="6E3500"/>
            </a:solidFill>
          </a:ln>
        </p:spPr>
        <p:txBody>
          <a:bodyPr wrap="square" lIns="0" tIns="0" rIns="0" bIns="0" rtlCol="0">
            <a:noAutofit/>
          </a:bodyPr>
          <a:lstStyle/>
          <a:p>
            <a:pPr indent="-274320">
              <a:spcAft>
                <a:spcPts val="900"/>
              </a:spcAft>
            </a:pPr>
            <a:endParaRPr lang="es-ES" sz="2000" dirty="0" smtClean="0">
              <a:solidFill>
                <a:srgbClr val="000000"/>
              </a:solidFill>
              <a:latin typeface="Georgia" pitchFamily="18" charset="0"/>
            </a:endParaRPr>
          </a:p>
        </p:txBody>
      </p:sp>
      <p:sp>
        <p:nvSpPr>
          <p:cNvPr id="8" name="CuadroTexto 7"/>
          <p:cNvSpPr txBox="1"/>
          <p:nvPr/>
        </p:nvSpPr>
        <p:spPr>
          <a:xfrm>
            <a:off x="563926" y="1844824"/>
            <a:ext cx="3456384" cy="486290"/>
          </a:xfrm>
          <a:prstGeom prst="rect">
            <a:avLst/>
          </a:prstGeom>
          <a:noFill/>
        </p:spPr>
        <p:txBody>
          <a:bodyPr wrap="square" lIns="0" tIns="0" rIns="0" bIns="0" rtlCol="0">
            <a:noAutofit/>
          </a:bodyPr>
          <a:lstStyle/>
          <a:p>
            <a:pPr indent="-274320">
              <a:spcAft>
                <a:spcPts val="900"/>
              </a:spcAft>
            </a:pPr>
            <a:r>
              <a:rPr lang="es-ES" sz="1200" b="1" i="1" dirty="0" smtClean="0">
                <a:solidFill>
                  <a:srgbClr val="000000"/>
                </a:solidFill>
                <a:latin typeface="Georgia" pitchFamily="18" charset="0"/>
              </a:rPr>
              <a:t>Información ex-ante</a:t>
            </a:r>
          </a:p>
        </p:txBody>
      </p:sp>
      <p:sp>
        <p:nvSpPr>
          <p:cNvPr id="9" name="CuadroTexto 8"/>
          <p:cNvSpPr txBox="1"/>
          <p:nvPr/>
        </p:nvSpPr>
        <p:spPr>
          <a:xfrm>
            <a:off x="588568" y="2087969"/>
            <a:ext cx="3924530" cy="486290"/>
          </a:xfrm>
          <a:prstGeom prst="rect">
            <a:avLst/>
          </a:prstGeom>
          <a:noFill/>
        </p:spPr>
        <p:txBody>
          <a:bodyPr wrap="square" lIns="0" tIns="0" rIns="0" bIns="0" rtlCol="0">
            <a:noAutofit/>
          </a:bodyPr>
          <a:lstStyle/>
          <a:p>
            <a:pPr>
              <a:spcAft>
                <a:spcPts val="900"/>
              </a:spcAft>
            </a:pPr>
            <a:r>
              <a:rPr lang="es-ES" sz="1200" b="1" dirty="0" smtClean="0">
                <a:solidFill>
                  <a:srgbClr val="A32020"/>
                </a:solidFill>
                <a:latin typeface="Georgia" pitchFamily="18" charset="0"/>
              </a:rPr>
              <a:t>Intermediarios</a:t>
            </a:r>
            <a:r>
              <a:rPr lang="es-ES" sz="1200" dirty="0" smtClean="0">
                <a:solidFill>
                  <a:srgbClr val="A32020"/>
                </a:solidFill>
                <a:latin typeface="Georgia" pitchFamily="18" charset="0"/>
              </a:rPr>
              <a:t>:</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Su identidad y dirección, así como su condición de intermediario;</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Si ofrecen asesoramiento;</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Procedimiento para presentar quejas y reclamaciones;</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Registro en que esté inscrito;</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Si actúa en nombre y por cuenta de la entidad aseguradora;</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Información sobre el producto de seguro.</a:t>
            </a:r>
          </a:p>
        </p:txBody>
      </p:sp>
      <p:sp>
        <p:nvSpPr>
          <p:cNvPr id="10" name="CuadroTexto 9"/>
          <p:cNvSpPr txBox="1"/>
          <p:nvPr/>
        </p:nvSpPr>
        <p:spPr>
          <a:xfrm>
            <a:off x="4647570" y="2087969"/>
            <a:ext cx="3911934" cy="486290"/>
          </a:xfrm>
          <a:prstGeom prst="rect">
            <a:avLst/>
          </a:prstGeom>
          <a:noFill/>
        </p:spPr>
        <p:txBody>
          <a:bodyPr wrap="square" lIns="0" tIns="0" rIns="0" bIns="0" rtlCol="0">
            <a:noAutofit/>
          </a:bodyPr>
          <a:lstStyle/>
          <a:p>
            <a:pPr>
              <a:spcAft>
                <a:spcPts val="900"/>
              </a:spcAft>
            </a:pPr>
            <a:r>
              <a:rPr lang="es-ES" sz="1200" b="1" dirty="0" smtClean="0">
                <a:solidFill>
                  <a:srgbClr val="A32020"/>
                </a:solidFill>
                <a:latin typeface="Georgia" pitchFamily="18" charset="0"/>
              </a:rPr>
              <a:t>Entidad aseguradora:</a:t>
            </a:r>
            <a:endParaRPr lang="es-ES" sz="1200" dirty="0" smtClean="0">
              <a:solidFill>
                <a:srgbClr val="000000"/>
              </a:solidFill>
              <a:latin typeface="Georgia" pitchFamily="18" charset="0"/>
            </a:endParaRP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Su identidad y dirección, así como su condición de entidad aseguradora;</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Si ofrecen asesoramiento;</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Procedimiento para presentar quejas y reclamaciones;</a:t>
            </a:r>
            <a:endParaRPr lang="es-ES" sz="1200" dirty="0">
              <a:solidFill>
                <a:srgbClr val="000000"/>
              </a:solidFill>
              <a:latin typeface="Georgia" pitchFamily="18" charset="0"/>
            </a:endParaRP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Información sobre producto de seguro.</a:t>
            </a:r>
          </a:p>
        </p:txBody>
      </p:sp>
      <p:sp>
        <p:nvSpPr>
          <p:cNvPr id="11" name="CuadroTexto 10"/>
          <p:cNvSpPr txBox="1"/>
          <p:nvPr/>
        </p:nvSpPr>
        <p:spPr>
          <a:xfrm>
            <a:off x="647471" y="5250941"/>
            <a:ext cx="3924530" cy="486290"/>
          </a:xfrm>
          <a:prstGeom prst="rect">
            <a:avLst/>
          </a:prstGeom>
          <a:noFill/>
        </p:spPr>
        <p:txBody>
          <a:bodyPr wrap="square" lIns="0" tIns="0" rIns="0" bIns="0" rtlCol="0">
            <a:noAutofit/>
          </a:bodyPr>
          <a:lstStyle/>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Información sobre los productos de seguro, incluyendo sus costes y gastos asociados (PRIIPs, Fichas de producto);</a:t>
            </a:r>
          </a:p>
          <a:p>
            <a:pPr marL="171450" indent="-171450">
              <a:spcAft>
                <a:spcPts val="600"/>
              </a:spcAft>
              <a:buFont typeface="Wingdings" panose="05000000000000000000" pitchFamily="2" charset="2"/>
              <a:buChar char="v"/>
            </a:pPr>
            <a:r>
              <a:rPr lang="es-ES" sz="1200" dirty="0" smtClean="0">
                <a:solidFill>
                  <a:srgbClr val="000000"/>
                </a:solidFill>
                <a:latin typeface="Georgia" pitchFamily="18" charset="0"/>
              </a:rPr>
              <a:t>Cuando se ofrezca asesoramiento, información sobre si se proporcionará una evaluación periódica de la idoneidad.</a:t>
            </a:r>
          </a:p>
        </p:txBody>
      </p:sp>
      <p:sp>
        <p:nvSpPr>
          <p:cNvPr id="13" name="CuadroTexto 12"/>
          <p:cNvSpPr txBox="1"/>
          <p:nvPr/>
        </p:nvSpPr>
        <p:spPr>
          <a:xfrm>
            <a:off x="563926" y="4962909"/>
            <a:ext cx="3456384" cy="243281"/>
          </a:xfrm>
          <a:prstGeom prst="rect">
            <a:avLst/>
          </a:prstGeom>
          <a:noFill/>
        </p:spPr>
        <p:txBody>
          <a:bodyPr wrap="square" lIns="0" tIns="0" rIns="0" bIns="0" rtlCol="0">
            <a:noAutofit/>
          </a:bodyPr>
          <a:lstStyle/>
          <a:p>
            <a:pPr indent="-274320">
              <a:spcAft>
                <a:spcPts val="900"/>
              </a:spcAft>
            </a:pPr>
            <a:r>
              <a:rPr lang="es-ES" sz="1200" b="1" i="1" dirty="0" smtClean="0">
                <a:solidFill>
                  <a:srgbClr val="000000"/>
                </a:solidFill>
                <a:latin typeface="Georgia" pitchFamily="18" charset="0"/>
              </a:rPr>
              <a:t>Información ex-ante</a:t>
            </a:r>
          </a:p>
        </p:txBody>
      </p:sp>
      <p:sp>
        <p:nvSpPr>
          <p:cNvPr id="14" name="CuadroTexto 13"/>
          <p:cNvSpPr txBox="1"/>
          <p:nvPr/>
        </p:nvSpPr>
        <p:spPr>
          <a:xfrm>
            <a:off x="4813869" y="4959235"/>
            <a:ext cx="3456384" cy="486290"/>
          </a:xfrm>
          <a:prstGeom prst="rect">
            <a:avLst/>
          </a:prstGeom>
          <a:noFill/>
        </p:spPr>
        <p:txBody>
          <a:bodyPr wrap="square" lIns="0" tIns="0" rIns="0" bIns="0" rtlCol="0">
            <a:noAutofit/>
          </a:bodyPr>
          <a:lstStyle/>
          <a:p>
            <a:pPr indent="-274320">
              <a:spcAft>
                <a:spcPts val="900"/>
              </a:spcAft>
            </a:pPr>
            <a:r>
              <a:rPr lang="es-ES" sz="1200" b="1" i="1" dirty="0" smtClean="0">
                <a:solidFill>
                  <a:srgbClr val="000000"/>
                </a:solidFill>
                <a:latin typeface="Georgia" pitchFamily="18" charset="0"/>
              </a:rPr>
              <a:t>Información ex-post</a:t>
            </a:r>
          </a:p>
          <a:p>
            <a:pPr lvl="1" indent="-274320">
              <a:spcAft>
                <a:spcPts val="900"/>
              </a:spcAft>
              <a:buFont typeface="Wingdings" panose="05000000000000000000" pitchFamily="2" charset="2"/>
              <a:buChar char="v"/>
            </a:pPr>
            <a:r>
              <a:rPr lang="es-ES" sz="1200" dirty="0" smtClean="0">
                <a:solidFill>
                  <a:srgbClr val="000000"/>
                </a:solidFill>
                <a:latin typeface="Georgia" pitchFamily="18" charset="0"/>
              </a:rPr>
              <a:t>Información sobre costes y gastos de forma agregada, como mínimo una vez al año.</a:t>
            </a:r>
          </a:p>
          <a:p>
            <a:pPr lvl="1" indent="-274320">
              <a:spcAft>
                <a:spcPts val="900"/>
              </a:spcAft>
              <a:buFont typeface="Wingdings" panose="05000000000000000000" pitchFamily="2" charset="2"/>
              <a:buChar char="v"/>
            </a:pPr>
            <a:r>
              <a:rPr lang="es-ES" sz="1200" dirty="0" smtClean="0">
                <a:solidFill>
                  <a:srgbClr val="000000"/>
                </a:solidFill>
                <a:latin typeface="Georgia" pitchFamily="18" charset="0"/>
              </a:rPr>
              <a:t>Comunicaciones periódicas sobre el servicio prestado.</a:t>
            </a:r>
          </a:p>
        </p:txBody>
      </p:sp>
      <p:sp>
        <p:nvSpPr>
          <p:cNvPr id="16" name="Pentágono 15"/>
          <p:cNvSpPr/>
          <p:nvPr/>
        </p:nvSpPr>
        <p:spPr bwMode="ltGray">
          <a:xfrm>
            <a:off x="405603" y="4407495"/>
            <a:ext cx="4681887" cy="372766"/>
          </a:xfrm>
          <a:prstGeom prst="homePlat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Productos de inversión basados en seguros</a:t>
            </a:r>
          </a:p>
        </p:txBody>
      </p:sp>
      <p:sp>
        <p:nvSpPr>
          <p:cNvPr id="18" name="Pentágono 17"/>
          <p:cNvSpPr/>
          <p:nvPr/>
        </p:nvSpPr>
        <p:spPr bwMode="ltGray">
          <a:xfrm>
            <a:off x="415596" y="1286012"/>
            <a:ext cx="3960628" cy="400370"/>
          </a:xfrm>
          <a:prstGeom prst="homePlat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TODOS los productos de seguro</a:t>
            </a:r>
            <a:endParaRPr lang="es-ES" sz="1400" dirty="0">
              <a:solidFill>
                <a:srgbClr val="FFFFFF"/>
              </a:solidFill>
              <a:latin typeface="Georgia" pitchFamily="18" charset="0"/>
            </a:endParaRPr>
          </a:p>
        </p:txBody>
      </p:sp>
      <p:sp>
        <p:nvSpPr>
          <p:cNvPr id="3" name="CuadroTexto 2"/>
          <p:cNvSpPr txBox="1"/>
          <p:nvPr/>
        </p:nvSpPr>
        <p:spPr>
          <a:xfrm>
            <a:off x="5898217" y="4402832"/>
            <a:ext cx="2376264" cy="256058"/>
          </a:xfrm>
          <a:prstGeom prst="rect">
            <a:avLst/>
          </a:prstGeom>
          <a:noFill/>
        </p:spPr>
        <p:txBody>
          <a:bodyPr wrap="square" lIns="0" tIns="0" rIns="0" bIns="0" rtlCol="0">
            <a:noAutofit/>
          </a:bodyPr>
          <a:lstStyle>
            <a:defPPr>
              <a:defRPr lang="en-US"/>
            </a:defPPr>
            <a:lvl1pPr indent="-274320">
              <a:spcAft>
                <a:spcPts val="900"/>
              </a:spcAft>
              <a:defRPr sz="2000">
                <a:solidFill>
                  <a:schemeClr val="accent5">
                    <a:lumMod val="60000"/>
                    <a:lumOff val="40000"/>
                  </a:schemeClr>
                </a:solidFill>
                <a:latin typeface="Georgia" pitchFamily="18" charset="0"/>
              </a:defRPr>
            </a:lvl1pPr>
          </a:lstStyle>
          <a:p>
            <a:r>
              <a:rPr lang="es-ES" dirty="0"/>
              <a:t>Clientes minoristas</a:t>
            </a:r>
          </a:p>
        </p:txBody>
      </p:sp>
      <p:sp>
        <p:nvSpPr>
          <p:cNvPr id="5" name="Marcador de pie de página 4"/>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291862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886325" y="2898145"/>
            <a:ext cx="3152775" cy="27146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endParaRPr lang="es-ES" sz="1800" dirty="0">
              <a:solidFill>
                <a:srgbClr val="000000"/>
              </a:solidFill>
            </a:endParaRPr>
          </a:p>
        </p:txBody>
      </p:sp>
      <p:sp>
        <p:nvSpPr>
          <p:cNvPr id="6" name="CuadroTexto 5"/>
          <p:cNvSpPr txBox="1"/>
          <p:nvPr/>
        </p:nvSpPr>
        <p:spPr>
          <a:xfrm>
            <a:off x="575294" y="2132856"/>
            <a:ext cx="8077200" cy="4271171"/>
          </a:xfrm>
          <a:prstGeom prst="rect">
            <a:avLst/>
          </a:prstGeom>
          <a:solidFill>
            <a:schemeClr val="accent4">
              <a:lumMod val="20000"/>
              <a:lumOff val="80000"/>
            </a:schemeClr>
          </a:solidFill>
        </p:spPr>
        <p:txBody>
          <a:bodyPr wrap="square" lIns="27000" tIns="0" rIns="81000" bIns="0" rtlCol="0" anchor="ctr">
            <a:noAutofit/>
          </a:bodyPr>
          <a:lstStyle/>
          <a:p>
            <a:pPr marL="476250" indent="-342900">
              <a:spcAft>
                <a:spcPts val="675"/>
              </a:spcAft>
              <a:buFont typeface="+mj-lt"/>
              <a:buAutoNum type="arabicPeriod"/>
            </a:pPr>
            <a:r>
              <a:rPr lang="es-ES" sz="1200" dirty="0" smtClean="0">
                <a:solidFill>
                  <a:srgbClr val="602320"/>
                </a:solidFill>
                <a:latin typeface="Georgia" pitchFamily="18" charset="0"/>
              </a:rPr>
              <a:t>Se requiere un formato normalizado para el IPID de todos los productos de seguro distintos del seguro de vida a través de UE, que los </a:t>
            </a:r>
            <a:r>
              <a:rPr lang="es-ES" sz="1200" b="1" dirty="0" smtClean="0">
                <a:solidFill>
                  <a:srgbClr val="602320"/>
                </a:solidFill>
                <a:latin typeface="Georgia" pitchFamily="18" charset="0"/>
              </a:rPr>
              <a:t>fabricantes</a:t>
            </a:r>
            <a:r>
              <a:rPr lang="es-ES" sz="1200" dirty="0" smtClean="0">
                <a:solidFill>
                  <a:srgbClr val="602320"/>
                </a:solidFill>
                <a:latin typeface="Georgia" pitchFamily="18" charset="0"/>
              </a:rPr>
              <a:t> deberán elaborar.</a:t>
            </a:r>
          </a:p>
          <a:p>
            <a:pPr marL="476250" indent="-342900">
              <a:spcAft>
                <a:spcPts val="675"/>
              </a:spcAft>
              <a:buFont typeface="+mj-lt"/>
              <a:buAutoNum type="arabicPeriod"/>
            </a:pPr>
            <a:r>
              <a:rPr lang="es-ES" sz="1200" dirty="0" smtClean="0">
                <a:solidFill>
                  <a:srgbClr val="602320"/>
                </a:solidFill>
                <a:latin typeface="Georgia" pitchFamily="18" charset="0"/>
              </a:rPr>
              <a:t>El </a:t>
            </a:r>
            <a:r>
              <a:rPr lang="es-ES" sz="1200" b="1" dirty="0" smtClean="0">
                <a:solidFill>
                  <a:srgbClr val="602320"/>
                </a:solidFill>
                <a:latin typeface="Georgia" pitchFamily="18" charset="0"/>
              </a:rPr>
              <a:t>objetivo del IPID </a:t>
            </a:r>
            <a:r>
              <a:rPr lang="es-ES" sz="1200" dirty="0" smtClean="0">
                <a:solidFill>
                  <a:srgbClr val="602320"/>
                </a:solidFill>
                <a:latin typeface="Georgia" pitchFamily="18" charset="0"/>
              </a:rPr>
              <a:t>es mejorar la calidad y accesibilidad de la información proporcionada a los clientes antes de la adquisición de un producto de seguro, para que los mismos puedan comparar entre productos de seguro distintos del seguro de vida.</a:t>
            </a:r>
            <a:endParaRPr lang="es-ES" sz="1200" b="1" dirty="0" smtClean="0">
              <a:solidFill>
                <a:srgbClr val="602320"/>
              </a:solidFill>
              <a:latin typeface="Georgia" pitchFamily="18" charset="0"/>
            </a:endParaRPr>
          </a:p>
          <a:p>
            <a:pPr marL="476250" indent="-342900">
              <a:spcAft>
                <a:spcPts val="675"/>
              </a:spcAft>
              <a:buFont typeface="+mj-lt"/>
              <a:buAutoNum type="arabicPeriod"/>
            </a:pPr>
            <a:r>
              <a:rPr lang="es-ES" sz="1200" dirty="0" smtClean="0">
                <a:solidFill>
                  <a:srgbClr val="602320"/>
                </a:solidFill>
                <a:latin typeface="Georgia" pitchFamily="18" charset="0"/>
              </a:rPr>
              <a:t>La puesta a disposición del IPID, de forma previa a la conclusión del contrato, se realizará sin perjuicio de la necesidad de que el intermediario de seguros disponga de los </a:t>
            </a:r>
            <a:r>
              <a:rPr lang="es-ES" sz="1200" b="1" dirty="0" smtClean="0">
                <a:solidFill>
                  <a:srgbClr val="602320"/>
                </a:solidFill>
                <a:latin typeface="Georgia" pitchFamily="18" charset="0"/>
              </a:rPr>
              <a:t>recursos y el tiempo adecuado para explicar al cliente las características clave del producto de seguro que venden.</a:t>
            </a:r>
          </a:p>
          <a:p>
            <a:pPr marL="476250" indent="-342900">
              <a:spcAft>
                <a:spcPts val="675"/>
              </a:spcAft>
              <a:buFont typeface="+mj-lt"/>
              <a:buAutoNum type="arabicPeriod"/>
            </a:pPr>
            <a:r>
              <a:rPr lang="es-ES" sz="1200" dirty="0">
                <a:solidFill>
                  <a:srgbClr val="602320"/>
                </a:solidFill>
                <a:latin typeface="Georgia" pitchFamily="18" charset="0"/>
              </a:rPr>
              <a:t>L</a:t>
            </a:r>
            <a:r>
              <a:rPr lang="es-ES" sz="1200" b="1" dirty="0" smtClean="0">
                <a:solidFill>
                  <a:srgbClr val="602320"/>
                </a:solidFill>
                <a:latin typeface="Georgia" pitchFamily="18" charset="0"/>
              </a:rPr>
              <a:t>ongitud máxima de 2 caras de papel impreso en tamaño A4 </a:t>
            </a:r>
            <a:r>
              <a:rPr lang="es-ES" sz="1200" dirty="0" smtClean="0">
                <a:solidFill>
                  <a:srgbClr val="602320"/>
                </a:solidFill>
                <a:latin typeface="Georgia" pitchFamily="18" charset="0"/>
              </a:rPr>
              <a:t>(o un máximo de 3 caras cuando el fabricante demuestre que es necesario</a:t>
            </a:r>
            <a:r>
              <a:rPr lang="en-US" sz="1200" dirty="0" smtClean="0">
                <a:solidFill>
                  <a:srgbClr val="602320"/>
                </a:solidFill>
                <a:latin typeface="Georgia" pitchFamily="18" charset="0"/>
              </a:rPr>
              <a:t>). </a:t>
            </a:r>
          </a:p>
          <a:p>
            <a:pPr marL="476250" indent="-342900">
              <a:spcAft>
                <a:spcPts val="675"/>
              </a:spcAft>
              <a:buFont typeface="+mj-lt"/>
              <a:buAutoNum type="arabicPeriod"/>
            </a:pPr>
            <a:r>
              <a:rPr lang="es-ES" sz="1200" dirty="0" smtClean="0">
                <a:solidFill>
                  <a:srgbClr val="602320"/>
                </a:solidFill>
                <a:latin typeface="Georgia" pitchFamily="18" charset="0"/>
              </a:rPr>
              <a:t>La información relevante del IPID tendrá un </a:t>
            </a:r>
            <a:r>
              <a:rPr lang="es-ES" sz="1200" b="1" dirty="0" smtClean="0">
                <a:solidFill>
                  <a:srgbClr val="602320"/>
                </a:solidFill>
                <a:latin typeface="Georgia" pitchFamily="18" charset="0"/>
              </a:rPr>
              <a:t>tamaño fuente de al menos 1.2 </a:t>
            </a:r>
            <a:r>
              <a:rPr lang="es-ES" sz="1200" b="1" dirty="0" err="1" smtClean="0">
                <a:solidFill>
                  <a:srgbClr val="602320"/>
                </a:solidFill>
                <a:latin typeface="Georgia" pitchFamily="18" charset="0"/>
              </a:rPr>
              <a:t>mm.</a:t>
            </a:r>
            <a:endParaRPr lang="es-ES" sz="1200" b="1" dirty="0" smtClean="0">
              <a:solidFill>
                <a:srgbClr val="602320"/>
              </a:solidFill>
              <a:latin typeface="Georgia" pitchFamily="18" charset="0"/>
            </a:endParaRPr>
          </a:p>
          <a:p>
            <a:pPr marL="476250" indent="-342900">
              <a:spcAft>
                <a:spcPts val="675"/>
              </a:spcAft>
              <a:buFont typeface="+mj-lt"/>
              <a:buAutoNum type="arabicPeriod"/>
            </a:pPr>
            <a:r>
              <a:rPr lang="es-ES" sz="1200" dirty="0" smtClean="0">
                <a:solidFill>
                  <a:srgbClr val="602320"/>
                </a:solidFill>
                <a:latin typeface="Georgia" pitchFamily="18" charset="0"/>
              </a:rPr>
              <a:t>Las principales características del los productos de seguro distintos del seguro de vida se presentan en </a:t>
            </a:r>
            <a:r>
              <a:rPr lang="es-ES" sz="1200" b="1" dirty="0" smtClean="0">
                <a:solidFill>
                  <a:srgbClr val="602320"/>
                </a:solidFill>
                <a:latin typeface="Georgia" pitchFamily="18" charset="0"/>
              </a:rPr>
              <a:t>un formato simple y sencillo de Preguntas y Respuestas.</a:t>
            </a:r>
            <a:endParaRPr lang="es-ES" sz="1200" b="1" dirty="0">
              <a:solidFill>
                <a:srgbClr val="602320"/>
              </a:solidFill>
              <a:latin typeface="Georgia" pitchFamily="18" charset="0"/>
            </a:endParaRPr>
          </a:p>
        </p:txBody>
      </p:sp>
      <p:sp>
        <p:nvSpPr>
          <p:cNvPr id="14" name="Título 1"/>
          <p:cNvSpPr txBox="1">
            <a:spLocks/>
          </p:cNvSpPr>
          <p:nvPr/>
        </p:nvSpPr>
        <p:spPr bwMode="auto">
          <a:xfrm>
            <a:off x="467544" y="687538"/>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Información a clientes (2/3)</a:t>
            </a:r>
            <a:endParaRPr lang="es-ES" dirty="0"/>
          </a:p>
        </p:txBody>
      </p:sp>
      <p:sp>
        <p:nvSpPr>
          <p:cNvPr id="17" name="Rectángulo 16"/>
          <p:cNvSpPr/>
          <p:nvPr/>
        </p:nvSpPr>
        <p:spPr bwMode="ltGray">
          <a:xfrm>
            <a:off x="575293" y="1178688"/>
            <a:ext cx="8077200" cy="866785"/>
          </a:xfrm>
          <a:prstGeom prst="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endParaRPr lang="es-ES" sz="1600" dirty="0">
              <a:solidFill>
                <a:srgbClr val="FFFFFF"/>
              </a:solidFill>
              <a:latin typeface="Georgia"/>
            </a:endParaRPr>
          </a:p>
        </p:txBody>
      </p:sp>
      <p:sp>
        <p:nvSpPr>
          <p:cNvPr id="18" name="Título 1"/>
          <p:cNvSpPr txBox="1">
            <a:spLocks/>
          </p:cNvSpPr>
          <p:nvPr/>
        </p:nvSpPr>
        <p:spPr bwMode="auto">
          <a:xfrm>
            <a:off x="691435" y="1175620"/>
            <a:ext cx="8040788" cy="81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sz="2000" dirty="0" smtClean="0">
                <a:solidFill>
                  <a:schemeClr val="bg1"/>
                </a:solidFill>
              </a:rPr>
              <a:t>3. </a:t>
            </a:r>
            <a:r>
              <a:rPr lang="es-ES" sz="2000" dirty="0">
                <a:solidFill>
                  <a:schemeClr val="bg1"/>
                </a:solidFill>
              </a:rPr>
              <a:t>Reglamento de Ejecución  (UE) 2017/1469 de la Comisión de 11 de agosto de 2017 (formato normalizado IPID)</a:t>
            </a:r>
          </a:p>
        </p:txBody>
      </p:sp>
      <p:sp>
        <p:nvSpPr>
          <p:cNvPr id="19" name="Marcador de número de diapositiva 3"/>
          <p:cNvSpPr>
            <a:spLocks noGrp="1"/>
          </p:cNvSpPr>
          <p:nvPr>
            <p:ph type="sldNum" sz="quarter" idx="17"/>
          </p:nvPr>
        </p:nvSpPr>
        <p:spPr>
          <a:xfrm>
            <a:off x="7086349" y="6468690"/>
            <a:ext cx="1526645" cy="152649"/>
          </a:xfrm>
        </p:spPr>
        <p:txBody>
          <a:bodyPr/>
          <a:lstStyle/>
          <a:p>
            <a:pPr>
              <a:defRPr/>
            </a:pPr>
            <a:r>
              <a:rPr lang="en-GB" dirty="0" smtClean="0">
                <a:solidFill>
                  <a:srgbClr val="000000"/>
                </a:solidFill>
              </a:rPr>
              <a:t>27</a:t>
            </a:r>
            <a:endParaRPr lang="en-GB" dirty="0">
              <a:solidFill>
                <a:srgbClr val="000000"/>
              </a:solidFill>
            </a:endParaRPr>
          </a:p>
        </p:txBody>
      </p:sp>
      <p:sp>
        <p:nvSpPr>
          <p:cNvPr id="2" name="Marcador de pie de página 1"/>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3263414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bwMode="ltGray">
          <a:xfrm>
            <a:off x="575293" y="1178688"/>
            <a:ext cx="8077200" cy="346239"/>
          </a:xfrm>
          <a:prstGeom prst="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endParaRPr lang="es-ES" sz="1600" dirty="0">
              <a:solidFill>
                <a:srgbClr val="FFFFFF"/>
              </a:solidFill>
              <a:latin typeface="Georgia"/>
            </a:endParaRPr>
          </a:p>
        </p:txBody>
      </p:sp>
      <p:sp>
        <p:nvSpPr>
          <p:cNvPr id="11" name="CuadroTexto 10"/>
          <p:cNvSpPr txBox="1"/>
          <p:nvPr/>
        </p:nvSpPr>
        <p:spPr>
          <a:xfrm>
            <a:off x="3475574" y="2575250"/>
            <a:ext cx="5338979" cy="1825381"/>
          </a:xfrm>
          <a:prstGeom prst="rect">
            <a:avLst/>
          </a:prstGeom>
          <a:solidFill>
            <a:schemeClr val="accent4">
              <a:lumMod val="20000"/>
              <a:lumOff val="80000"/>
            </a:schemeClr>
          </a:solidFill>
        </p:spPr>
        <p:txBody>
          <a:bodyPr wrap="square" lIns="27000" tIns="0" rIns="81000" bIns="0" rtlCol="0" anchor="ctr">
            <a:noAutofit/>
          </a:bodyPr>
          <a:lstStyle/>
          <a:p>
            <a:pPr marL="531813" indent="-176213">
              <a:buFont typeface="Arial" panose="020B0604020202020204" pitchFamily="34" charset="0"/>
              <a:buChar char="•"/>
            </a:pPr>
            <a:r>
              <a:rPr lang="es-ES" sz="1200" dirty="0" smtClean="0">
                <a:solidFill>
                  <a:srgbClr val="602320"/>
                </a:solidFill>
                <a:latin typeface="Georgia" pitchFamily="18" charset="0"/>
              </a:rPr>
              <a:t>Resumen sobre la cobertura del seguro, incluyendo los principales riesgos asegurados y la suma asegurada;</a:t>
            </a:r>
          </a:p>
          <a:p>
            <a:pPr marL="531813" indent="-176213">
              <a:buFont typeface="Arial" panose="020B0604020202020204" pitchFamily="34" charset="0"/>
              <a:buChar char="•"/>
            </a:pPr>
            <a:r>
              <a:rPr lang="es-ES" sz="1200" dirty="0" smtClean="0">
                <a:solidFill>
                  <a:srgbClr val="602320"/>
                </a:solidFill>
                <a:latin typeface="Georgia" pitchFamily="18" charset="0"/>
              </a:rPr>
              <a:t>Principales exclusiones;</a:t>
            </a:r>
          </a:p>
          <a:p>
            <a:pPr marL="531813" indent="-176213">
              <a:buFont typeface="Arial" panose="020B0604020202020204" pitchFamily="34" charset="0"/>
              <a:buChar char="•"/>
            </a:pPr>
            <a:r>
              <a:rPr lang="es-ES" sz="1200" dirty="0" smtClean="0">
                <a:solidFill>
                  <a:srgbClr val="602320"/>
                </a:solidFill>
                <a:latin typeface="Georgia" pitchFamily="18" charset="0"/>
              </a:rPr>
              <a:t>Alcance geográfico;</a:t>
            </a:r>
          </a:p>
          <a:p>
            <a:pPr marL="531813" indent="-176213">
              <a:buFont typeface="Arial" panose="020B0604020202020204" pitchFamily="34" charset="0"/>
              <a:buChar char="•"/>
            </a:pPr>
            <a:r>
              <a:rPr lang="es-ES" sz="1200" dirty="0" smtClean="0">
                <a:solidFill>
                  <a:srgbClr val="602320"/>
                </a:solidFill>
                <a:latin typeface="Georgia" pitchFamily="18" charset="0"/>
              </a:rPr>
              <a:t>Principales obligaciones: al inicio del contrato, durante la vigencia del mismo, y en caso de que se presente una reclamación;</a:t>
            </a:r>
          </a:p>
          <a:p>
            <a:pPr marL="531813" indent="-176213">
              <a:buFont typeface="Arial" panose="020B0604020202020204" pitchFamily="34" charset="0"/>
              <a:buChar char="•"/>
            </a:pPr>
            <a:r>
              <a:rPr lang="es-ES" sz="1200" dirty="0" smtClean="0">
                <a:solidFill>
                  <a:srgbClr val="602320"/>
                </a:solidFill>
                <a:latin typeface="Georgia" pitchFamily="18" charset="0"/>
              </a:rPr>
              <a:t>Medio y duración de los pagos de las primas;</a:t>
            </a:r>
          </a:p>
          <a:p>
            <a:pPr marL="531813" indent="-176213">
              <a:buFont typeface="Arial" panose="020B0604020202020204" pitchFamily="34" charset="0"/>
              <a:buChar char="•"/>
            </a:pPr>
            <a:r>
              <a:rPr lang="es-ES" sz="1200" dirty="0" smtClean="0">
                <a:solidFill>
                  <a:srgbClr val="602320"/>
                </a:solidFill>
                <a:latin typeface="Georgia" pitchFamily="18" charset="0"/>
              </a:rPr>
              <a:t>Periodo de vigencia del contrato, incluyendo las fechas de inicio y terminación del mismo;</a:t>
            </a:r>
          </a:p>
          <a:p>
            <a:pPr marL="531813" indent="-176213">
              <a:buFont typeface="Arial" panose="020B0604020202020204" pitchFamily="34" charset="0"/>
              <a:buChar char="•"/>
            </a:pPr>
            <a:r>
              <a:rPr lang="es-ES" sz="1200" dirty="0" smtClean="0">
                <a:solidFill>
                  <a:srgbClr val="602320"/>
                </a:solidFill>
                <a:latin typeface="Georgia" pitchFamily="18" charset="0"/>
              </a:rPr>
              <a:t>Medios de terminación del contrato.</a:t>
            </a:r>
          </a:p>
        </p:txBody>
      </p:sp>
      <p:sp>
        <p:nvSpPr>
          <p:cNvPr id="10" name="CuadroTexto 9"/>
          <p:cNvSpPr txBox="1"/>
          <p:nvPr/>
        </p:nvSpPr>
        <p:spPr>
          <a:xfrm>
            <a:off x="3477542" y="1722120"/>
            <a:ext cx="4016649" cy="873338"/>
          </a:xfrm>
          <a:prstGeom prst="rect">
            <a:avLst/>
          </a:prstGeom>
          <a:solidFill>
            <a:schemeClr val="accent4">
              <a:lumMod val="20000"/>
              <a:lumOff val="80000"/>
            </a:schemeClr>
          </a:solidFill>
        </p:spPr>
        <p:txBody>
          <a:bodyPr wrap="square" lIns="27000" tIns="0" rIns="81000" bIns="0" rtlCol="0" anchor="ctr">
            <a:noAutofit/>
          </a:bodyPr>
          <a:lstStyle/>
          <a:p>
            <a:pPr marL="390525" indent="-257175">
              <a:spcAft>
                <a:spcPts val="675"/>
              </a:spcAft>
              <a:buFont typeface="Wingdings" panose="05000000000000000000" pitchFamily="2" charset="2"/>
              <a:buChar char="v"/>
            </a:pPr>
            <a:r>
              <a:rPr lang="es-ES" sz="1200" dirty="0" smtClean="0">
                <a:solidFill>
                  <a:srgbClr val="602320"/>
                </a:solidFill>
                <a:latin typeface="Georgia" pitchFamily="18" charset="0"/>
              </a:rPr>
              <a:t>Las secciones del IPID deberán tener </a:t>
            </a:r>
            <a:r>
              <a:rPr lang="es-ES" sz="1200" b="1" dirty="0" smtClean="0">
                <a:solidFill>
                  <a:srgbClr val="602320"/>
                </a:solidFill>
                <a:latin typeface="Georgia" pitchFamily="18" charset="0"/>
              </a:rPr>
              <a:t>los siguientes enunciados y la siguiente información</a:t>
            </a:r>
            <a:r>
              <a:rPr lang="es-ES" sz="1200" dirty="0" smtClean="0">
                <a:solidFill>
                  <a:srgbClr val="602320"/>
                </a:solidFill>
                <a:latin typeface="Georgia" pitchFamily="18" charset="0"/>
              </a:rPr>
              <a:t>:</a:t>
            </a:r>
            <a:r>
              <a:rPr lang="es-ES" sz="1200" b="1" dirty="0" smtClean="0">
                <a:solidFill>
                  <a:srgbClr val="602320"/>
                </a:solidFill>
                <a:latin typeface="Georgia" pitchFamily="18" charset="0"/>
              </a:rPr>
              <a:t> </a:t>
            </a:r>
          </a:p>
          <a:p>
            <a:pPr marL="531813" indent="-176213">
              <a:spcAft>
                <a:spcPts val="675"/>
              </a:spcAft>
              <a:buFont typeface="Arial" panose="020B0604020202020204" pitchFamily="34" charset="0"/>
              <a:buChar char="•"/>
            </a:pPr>
            <a:r>
              <a:rPr lang="es-ES" sz="1200" dirty="0" smtClean="0">
                <a:solidFill>
                  <a:srgbClr val="602320"/>
                </a:solidFill>
                <a:latin typeface="Georgia" pitchFamily="18" charset="0"/>
              </a:rPr>
              <a:t>Información sobre el tipo de producto;</a:t>
            </a:r>
            <a:endParaRPr lang="es-ES" sz="1200" dirty="0">
              <a:solidFill>
                <a:srgbClr val="602320"/>
              </a:solidFill>
              <a:latin typeface="Georgia" pitchFamily="18" charset="0"/>
            </a:endParaRPr>
          </a:p>
        </p:txBody>
      </p:sp>
      <p:sp>
        <p:nvSpPr>
          <p:cNvPr id="7" name="CuadroTexto 6"/>
          <p:cNvSpPr txBox="1"/>
          <p:nvPr/>
        </p:nvSpPr>
        <p:spPr>
          <a:xfrm>
            <a:off x="3358348" y="4944120"/>
            <a:ext cx="5592244" cy="930734"/>
          </a:xfrm>
          <a:prstGeom prst="rect">
            <a:avLst/>
          </a:prstGeom>
          <a:noFill/>
          <a:ln w="19050">
            <a:noFill/>
            <a:prstDash val="dash"/>
          </a:ln>
        </p:spPr>
        <p:txBody>
          <a:bodyPr wrap="square" lIns="27000" tIns="0" rIns="81000" bIns="0" rtlCol="0" anchor="ctr">
            <a:noAutofit/>
          </a:bodyPr>
          <a:lstStyle/>
          <a:p>
            <a:pPr marL="390525" indent="-257175">
              <a:buFont typeface="Wingdings" panose="05000000000000000000" pitchFamily="2" charset="2"/>
              <a:buChar char="v"/>
            </a:pPr>
            <a:r>
              <a:rPr lang="es-ES" sz="1200" dirty="0" smtClean="0">
                <a:solidFill>
                  <a:srgbClr val="000000"/>
                </a:solidFill>
                <a:latin typeface="Georgia" pitchFamily="18" charset="0"/>
              </a:rPr>
              <a:t>Cada sección incluía un enunciado resumido (</a:t>
            </a:r>
            <a:r>
              <a:rPr lang="es-ES" sz="1200" dirty="0" err="1" smtClean="0">
                <a:solidFill>
                  <a:srgbClr val="000000"/>
                </a:solidFill>
                <a:latin typeface="Georgia" pitchFamily="18" charset="0"/>
              </a:rPr>
              <a:t>p.e</a:t>
            </a:r>
            <a:r>
              <a:rPr lang="es-ES" sz="1200" dirty="0" smtClean="0">
                <a:solidFill>
                  <a:srgbClr val="000000"/>
                </a:solidFill>
                <a:latin typeface="Georgia" pitchFamily="18" charset="0"/>
              </a:rPr>
              <a:t>. Principales riesgos cubiertos) y ahora cada sección se introduce con una </a:t>
            </a:r>
            <a:r>
              <a:rPr lang="es-ES" sz="1200" b="1" dirty="0" smtClean="0">
                <a:solidFill>
                  <a:srgbClr val="000000"/>
                </a:solidFill>
                <a:latin typeface="Georgia" pitchFamily="18" charset="0"/>
              </a:rPr>
              <a:t>pregunta</a:t>
            </a:r>
            <a:r>
              <a:rPr lang="es-ES" sz="1200" dirty="0" smtClean="0">
                <a:solidFill>
                  <a:srgbClr val="000000"/>
                </a:solidFill>
                <a:latin typeface="Georgia" pitchFamily="18" charset="0"/>
              </a:rPr>
              <a:t> (i.e. ¿Qué se asegura?).</a:t>
            </a:r>
          </a:p>
          <a:p>
            <a:pPr marL="390525" indent="-257175">
              <a:buFont typeface="Wingdings" panose="05000000000000000000" pitchFamily="2" charset="2"/>
              <a:buChar char="v"/>
            </a:pPr>
            <a:r>
              <a:rPr lang="es-ES" sz="1200" dirty="0" smtClean="0">
                <a:solidFill>
                  <a:srgbClr val="000000"/>
                </a:solidFill>
                <a:latin typeface="Georgia" pitchFamily="18" charset="0"/>
              </a:rPr>
              <a:t>La </a:t>
            </a:r>
            <a:r>
              <a:rPr lang="es-ES" sz="1200" b="1" dirty="0" smtClean="0">
                <a:solidFill>
                  <a:srgbClr val="000000"/>
                </a:solidFill>
                <a:latin typeface="Georgia" pitchFamily="18" charset="0"/>
              </a:rPr>
              <a:t>suma asegurada </a:t>
            </a:r>
            <a:r>
              <a:rPr lang="es-ES" sz="1200" dirty="0" smtClean="0">
                <a:solidFill>
                  <a:srgbClr val="000000"/>
                </a:solidFill>
                <a:latin typeface="Georgia" pitchFamily="18" charset="0"/>
              </a:rPr>
              <a:t>se introducía mediante un enunciado separado y con un icono específico, ahora se incluye en la información sobre la cobertura del seguro.</a:t>
            </a:r>
          </a:p>
        </p:txBody>
      </p:sp>
      <p:pic>
        <p:nvPicPr>
          <p:cNvPr id="9" name="Imagen 8"/>
          <p:cNvPicPr>
            <a:picLocks noChangeAspect="1"/>
          </p:cNvPicPr>
          <p:nvPr/>
        </p:nvPicPr>
        <p:blipFill rotWithShape="1">
          <a:blip r:embed="rId2"/>
          <a:srcRect l="26149" t="8455" r="27941" b="6434"/>
          <a:stretch/>
        </p:blipFill>
        <p:spPr>
          <a:xfrm>
            <a:off x="533400" y="1981200"/>
            <a:ext cx="2714993" cy="3726180"/>
          </a:xfrm>
          <a:prstGeom prst="rect">
            <a:avLst/>
          </a:prstGeom>
          <a:ln>
            <a:solidFill>
              <a:schemeClr val="tx1"/>
            </a:solidFill>
          </a:ln>
          <a:effectLst/>
        </p:spPr>
      </p:pic>
      <p:cxnSp>
        <p:nvCxnSpPr>
          <p:cNvPr id="12" name="Conector recto de flecha 11"/>
          <p:cNvCxnSpPr/>
          <p:nvPr/>
        </p:nvCxnSpPr>
        <p:spPr>
          <a:xfrm flipH="1">
            <a:off x="1331640" y="2492278"/>
            <a:ext cx="2476570" cy="20575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1209396" y="2707689"/>
            <a:ext cx="2558766" cy="35593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2611476" y="2707689"/>
            <a:ext cx="1196734" cy="35593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2339752" y="3048198"/>
            <a:ext cx="1518012" cy="50807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a:off x="1333498" y="3230551"/>
            <a:ext cx="2509227" cy="95268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1172238" y="3439544"/>
            <a:ext cx="2677926" cy="102577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a:off x="1087482" y="3786373"/>
            <a:ext cx="2730710" cy="108085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a:off x="1169408" y="3988252"/>
            <a:ext cx="2673317" cy="114832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H="1">
            <a:off x="1450537" y="4365588"/>
            <a:ext cx="2407066" cy="101415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3497874" y="4511459"/>
            <a:ext cx="5288099" cy="386520"/>
          </a:xfrm>
          <a:prstGeom prst="rect">
            <a:avLst/>
          </a:prstGeom>
          <a:noFill/>
        </p:spPr>
        <p:txBody>
          <a:bodyPr wrap="square" lIns="0" tIns="0" rIns="0" bIns="0" rtlCol="0">
            <a:noAutofit/>
          </a:bodyPr>
          <a:lstStyle/>
          <a:p>
            <a:pPr indent="-274320">
              <a:spcAft>
                <a:spcPts val="900"/>
              </a:spcAft>
            </a:pPr>
            <a:r>
              <a:rPr lang="es-ES" sz="1200" b="1" i="1" dirty="0" smtClean="0">
                <a:solidFill>
                  <a:srgbClr val="0070C0"/>
                </a:solidFill>
                <a:latin typeface="Georgia" pitchFamily="18" charset="0"/>
              </a:rPr>
              <a:t>Principales diferencias entre el documento de consulta y el documento final de EIOPA, base del Reglamento.</a:t>
            </a:r>
          </a:p>
        </p:txBody>
      </p:sp>
      <p:sp>
        <p:nvSpPr>
          <p:cNvPr id="21" name="CuadroTexto 20"/>
          <p:cNvSpPr txBox="1"/>
          <p:nvPr/>
        </p:nvSpPr>
        <p:spPr>
          <a:xfrm>
            <a:off x="428166" y="5945899"/>
            <a:ext cx="8464314" cy="630032"/>
          </a:xfrm>
          <a:prstGeom prst="rect">
            <a:avLst/>
          </a:prstGeom>
          <a:noFill/>
          <a:ln w="19050">
            <a:noFill/>
            <a:prstDash val="dash"/>
          </a:ln>
        </p:spPr>
        <p:txBody>
          <a:bodyPr wrap="square" lIns="27000" tIns="0" rIns="81000" bIns="0" rtlCol="0" anchor="ctr">
            <a:noAutofit/>
          </a:bodyPr>
          <a:lstStyle/>
          <a:p>
            <a:pPr marL="390525" indent="-257175" algn="just">
              <a:buFont typeface="Wingdings" panose="05000000000000000000" pitchFamily="2" charset="2"/>
              <a:buChar char="v"/>
            </a:pPr>
            <a:r>
              <a:rPr lang="es-ES" sz="1200" dirty="0" smtClean="0">
                <a:solidFill>
                  <a:srgbClr val="000000"/>
                </a:solidFill>
                <a:latin typeface="Georgia" pitchFamily="18" charset="0"/>
              </a:rPr>
              <a:t>El </a:t>
            </a:r>
            <a:r>
              <a:rPr lang="es-ES" sz="1200" b="1" dirty="0" smtClean="0">
                <a:solidFill>
                  <a:srgbClr val="000000"/>
                </a:solidFill>
                <a:latin typeface="Georgia" pitchFamily="18" charset="0"/>
              </a:rPr>
              <a:t>icono de alcance geográfico </a:t>
            </a:r>
            <a:r>
              <a:rPr lang="es-ES" sz="1200" dirty="0" smtClean="0">
                <a:solidFill>
                  <a:srgbClr val="000000"/>
                </a:solidFill>
                <a:latin typeface="Georgia" pitchFamily="18" charset="0"/>
              </a:rPr>
              <a:t>ha cambiado de un icono de una bandera a un icono de un globo.</a:t>
            </a:r>
          </a:p>
          <a:p>
            <a:pPr marL="390525" indent="-257175" algn="just">
              <a:buFont typeface="Wingdings" panose="05000000000000000000" pitchFamily="2" charset="2"/>
              <a:buChar char="v"/>
            </a:pPr>
            <a:r>
              <a:rPr lang="es-ES" sz="1200" dirty="0" smtClean="0">
                <a:solidFill>
                  <a:srgbClr val="000000"/>
                </a:solidFill>
                <a:latin typeface="Georgia" pitchFamily="18" charset="0"/>
              </a:rPr>
              <a:t>La </a:t>
            </a:r>
            <a:r>
              <a:rPr lang="es-ES" sz="1200" b="1" dirty="0" smtClean="0">
                <a:solidFill>
                  <a:srgbClr val="000000"/>
                </a:solidFill>
                <a:latin typeface="Georgia" pitchFamily="18" charset="0"/>
              </a:rPr>
              <a:t>longitud del documento </a:t>
            </a:r>
            <a:r>
              <a:rPr lang="es-ES" sz="1200" dirty="0" smtClean="0">
                <a:solidFill>
                  <a:srgbClr val="000000"/>
                </a:solidFill>
                <a:latin typeface="Georgia" pitchFamily="18" charset="0"/>
              </a:rPr>
              <a:t>se estableció en un máximo de 2 caras en papel tamaño A4, y ahora, existe la posibilidad de que se extienda a 3 caras en papel tamaño A4, siempre que el fabricante demuestre que es necesario.</a:t>
            </a:r>
            <a:endParaRPr lang="es-ES" sz="1200" dirty="0">
              <a:solidFill>
                <a:srgbClr val="000000"/>
              </a:solidFill>
              <a:latin typeface="Georgia" pitchFamily="18" charset="0"/>
            </a:endParaRPr>
          </a:p>
        </p:txBody>
      </p:sp>
      <p:sp>
        <p:nvSpPr>
          <p:cNvPr id="27" name="Título 1"/>
          <p:cNvSpPr txBox="1">
            <a:spLocks/>
          </p:cNvSpPr>
          <p:nvPr/>
        </p:nvSpPr>
        <p:spPr bwMode="auto">
          <a:xfrm>
            <a:off x="467544" y="687538"/>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dirty="0" smtClean="0"/>
              <a:t>Información a clientes (3/3)</a:t>
            </a:r>
            <a:endParaRPr lang="es-ES" dirty="0"/>
          </a:p>
        </p:txBody>
      </p:sp>
      <p:sp>
        <p:nvSpPr>
          <p:cNvPr id="30" name="Título 1"/>
          <p:cNvSpPr txBox="1">
            <a:spLocks/>
          </p:cNvSpPr>
          <p:nvPr/>
        </p:nvSpPr>
        <p:spPr bwMode="auto">
          <a:xfrm>
            <a:off x="640756" y="1151512"/>
            <a:ext cx="8040788" cy="43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73" rtl="0" eaLnBrk="0" fontAlgn="base" hangingPunct="0">
              <a:spcBef>
                <a:spcPct val="0"/>
              </a:spcBef>
              <a:spcAft>
                <a:spcPct val="0"/>
              </a:spcAft>
              <a:defRPr sz="2400" b="1" i="1" kern="1200">
                <a:solidFill>
                  <a:schemeClr val="tx1"/>
                </a:solidFill>
                <a:latin typeface="+mj-lt"/>
                <a:ea typeface="+mj-ea"/>
                <a:cs typeface="+mj-cs"/>
              </a:defRPr>
            </a:lvl1pPr>
            <a:lvl2pPr algn="l" defTabSz="912873" rtl="0" eaLnBrk="0" fontAlgn="base" hangingPunct="0">
              <a:spcBef>
                <a:spcPct val="0"/>
              </a:spcBef>
              <a:spcAft>
                <a:spcPct val="0"/>
              </a:spcAft>
              <a:defRPr sz="2400" b="1" i="1">
                <a:solidFill>
                  <a:schemeClr val="tx1"/>
                </a:solidFill>
                <a:latin typeface="Georgia" pitchFamily="18" charset="0"/>
              </a:defRPr>
            </a:lvl2pPr>
            <a:lvl3pPr algn="l" defTabSz="912873" rtl="0" eaLnBrk="0" fontAlgn="base" hangingPunct="0">
              <a:spcBef>
                <a:spcPct val="0"/>
              </a:spcBef>
              <a:spcAft>
                <a:spcPct val="0"/>
              </a:spcAft>
              <a:defRPr sz="2400" b="1" i="1">
                <a:solidFill>
                  <a:schemeClr val="tx1"/>
                </a:solidFill>
                <a:latin typeface="Georgia" pitchFamily="18" charset="0"/>
              </a:defRPr>
            </a:lvl3pPr>
            <a:lvl4pPr algn="l" defTabSz="912873" rtl="0" eaLnBrk="0" fontAlgn="base" hangingPunct="0">
              <a:spcBef>
                <a:spcPct val="0"/>
              </a:spcBef>
              <a:spcAft>
                <a:spcPct val="0"/>
              </a:spcAft>
              <a:defRPr sz="2400" b="1" i="1">
                <a:solidFill>
                  <a:schemeClr val="tx1"/>
                </a:solidFill>
                <a:latin typeface="Georgia" pitchFamily="18" charset="0"/>
              </a:defRPr>
            </a:lvl4pPr>
            <a:lvl5pPr algn="l" defTabSz="912873" rtl="0" eaLnBrk="0" fontAlgn="base" hangingPunct="0">
              <a:spcBef>
                <a:spcPct val="0"/>
              </a:spcBef>
              <a:spcAft>
                <a:spcPct val="0"/>
              </a:spcAft>
              <a:defRPr sz="2400" b="1" i="1">
                <a:solidFill>
                  <a:schemeClr val="tx1"/>
                </a:solidFill>
                <a:latin typeface="Georgia" pitchFamily="18" charset="0"/>
              </a:defRPr>
            </a:lvl5pPr>
            <a:lvl6pPr marL="410152" algn="l" defTabSz="912873" rtl="0" fontAlgn="base">
              <a:spcBef>
                <a:spcPct val="0"/>
              </a:spcBef>
              <a:spcAft>
                <a:spcPct val="0"/>
              </a:spcAft>
              <a:defRPr sz="2400" b="1" i="1">
                <a:solidFill>
                  <a:schemeClr val="tx1"/>
                </a:solidFill>
                <a:latin typeface="Georgia" pitchFamily="18" charset="0"/>
              </a:defRPr>
            </a:lvl6pPr>
            <a:lvl7pPr marL="820304" algn="l" defTabSz="912873" rtl="0" fontAlgn="base">
              <a:spcBef>
                <a:spcPct val="0"/>
              </a:spcBef>
              <a:spcAft>
                <a:spcPct val="0"/>
              </a:spcAft>
              <a:defRPr sz="2400" b="1" i="1">
                <a:solidFill>
                  <a:schemeClr val="tx1"/>
                </a:solidFill>
                <a:latin typeface="Georgia" pitchFamily="18" charset="0"/>
              </a:defRPr>
            </a:lvl7pPr>
            <a:lvl8pPr marL="1230457" algn="l" defTabSz="912873" rtl="0" fontAlgn="base">
              <a:spcBef>
                <a:spcPct val="0"/>
              </a:spcBef>
              <a:spcAft>
                <a:spcPct val="0"/>
              </a:spcAft>
              <a:defRPr sz="2400" b="1" i="1">
                <a:solidFill>
                  <a:schemeClr val="tx1"/>
                </a:solidFill>
                <a:latin typeface="Georgia" pitchFamily="18" charset="0"/>
              </a:defRPr>
            </a:lvl8pPr>
            <a:lvl9pPr marL="1640607" algn="l" defTabSz="912873" rtl="0" fontAlgn="base">
              <a:spcBef>
                <a:spcPct val="0"/>
              </a:spcBef>
              <a:spcAft>
                <a:spcPct val="0"/>
              </a:spcAft>
              <a:defRPr sz="2400" b="1" i="1">
                <a:solidFill>
                  <a:schemeClr val="tx1"/>
                </a:solidFill>
                <a:latin typeface="Georgia" pitchFamily="18" charset="0"/>
              </a:defRPr>
            </a:lvl9pPr>
          </a:lstStyle>
          <a:p>
            <a:r>
              <a:rPr lang="es-ES" sz="2000" dirty="0" smtClean="0">
                <a:solidFill>
                  <a:schemeClr val="bg1"/>
                </a:solidFill>
              </a:rPr>
              <a:t>…Continuación</a:t>
            </a:r>
            <a:endParaRPr lang="es-ES" sz="2000" b="0" dirty="0">
              <a:solidFill>
                <a:schemeClr val="bg1"/>
              </a:solidFill>
            </a:endParaRPr>
          </a:p>
        </p:txBody>
      </p:sp>
      <p:sp>
        <p:nvSpPr>
          <p:cNvPr id="32" name="Marcador de número de diapositiva 3"/>
          <p:cNvSpPr>
            <a:spLocks noGrp="1"/>
          </p:cNvSpPr>
          <p:nvPr>
            <p:ph type="sldNum" sz="quarter" idx="17"/>
          </p:nvPr>
        </p:nvSpPr>
        <p:spPr>
          <a:xfrm>
            <a:off x="7259328" y="6499606"/>
            <a:ext cx="1526645" cy="152649"/>
          </a:xfrm>
        </p:spPr>
        <p:txBody>
          <a:bodyPr/>
          <a:lstStyle/>
          <a:p>
            <a:pPr>
              <a:defRPr/>
            </a:pPr>
            <a:r>
              <a:rPr lang="en-GB" dirty="0" smtClean="0">
                <a:solidFill>
                  <a:srgbClr val="000000"/>
                </a:solidFill>
              </a:rPr>
              <a:t>28</a:t>
            </a:r>
            <a:endParaRPr lang="en-GB" dirty="0">
              <a:solidFill>
                <a:srgbClr val="000000"/>
              </a:solidFill>
            </a:endParaRPr>
          </a:p>
        </p:txBody>
      </p:sp>
      <p:sp>
        <p:nvSpPr>
          <p:cNvPr id="2" name="Marcador de pie de página 1"/>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3296923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Formación de distribuidores</a:t>
            </a:r>
            <a:endParaRPr lang="es-ES" dirty="0"/>
          </a:p>
        </p:txBody>
      </p:sp>
      <p:sp>
        <p:nvSpPr>
          <p:cNvPr id="14" name="Rectángulo 13"/>
          <p:cNvSpPr/>
          <p:nvPr/>
        </p:nvSpPr>
        <p:spPr>
          <a:xfrm>
            <a:off x="533401" y="2348880"/>
            <a:ext cx="4326631" cy="3477875"/>
          </a:xfrm>
          <a:prstGeom prst="rect">
            <a:avLst/>
          </a:prstGeom>
          <a:solidFill>
            <a:schemeClr val="accent1">
              <a:lumMod val="20000"/>
              <a:lumOff val="80000"/>
            </a:schemeClr>
          </a:solidFill>
        </p:spPr>
        <p:txBody>
          <a:bodyPr wrap="square">
            <a:spAutoFit/>
          </a:bodyPr>
          <a:lstStyle/>
          <a:p>
            <a:pPr defTabSz="914400"/>
            <a:r>
              <a:rPr lang="es-ES" sz="1100" kern="0" dirty="0" smtClean="0">
                <a:solidFill>
                  <a:srgbClr val="000000"/>
                </a:solidFill>
                <a:latin typeface="Georgia"/>
              </a:rPr>
              <a:t>Los distribuidores </a:t>
            </a:r>
            <a:r>
              <a:rPr lang="es-ES" sz="1100" kern="0" dirty="0">
                <a:solidFill>
                  <a:srgbClr val="000000"/>
                </a:solidFill>
                <a:latin typeface="Georgia"/>
              </a:rPr>
              <a:t>que realicen actividades de mediación de seguros y </a:t>
            </a:r>
            <a:r>
              <a:rPr lang="es-ES" sz="1100" kern="0" dirty="0" smtClean="0">
                <a:solidFill>
                  <a:srgbClr val="000000"/>
                </a:solidFill>
                <a:latin typeface="Georgia"/>
              </a:rPr>
              <a:t>reaseguros:</a:t>
            </a:r>
          </a:p>
          <a:p>
            <a:pPr defTabSz="914400"/>
            <a:endParaRPr lang="es-ES" sz="1100" kern="0" dirty="0" smtClean="0">
              <a:solidFill>
                <a:srgbClr val="000000"/>
              </a:solidFill>
              <a:latin typeface="Georgia"/>
            </a:endParaRPr>
          </a:p>
          <a:p>
            <a:pPr marL="285750" indent="-285750" defTabSz="914400">
              <a:buFont typeface="Wingdings" panose="05000000000000000000" pitchFamily="2" charset="2"/>
              <a:buChar char="q"/>
              <a:defRPr/>
            </a:pPr>
            <a:r>
              <a:rPr lang="es-ES" sz="1100" b="1" kern="0" dirty="0" smtClean="0">
                <a:solidFill>
                  <a:srgbClr val="000000"/>
                </a:solidFill>
                <a:latin typeface="Georgia"/>
              </a:rPr>
              <a:t>Poseerán los conocimientos y aptitudes apropiadas </a:t>
            </a:r>
            <a:r>
              <a:rPr lang="es-ES" sz="1100" kern="0" dirty="0" smtClean="0">
                <a:solidFill>
                  <a:srgbClr val="000000"/>
                </a:solidFill>
                <a:latin typeface="Georgia"/>
              </a:rPr>
              <a:t>para desempeñar sus cometidos y funciones adecuadamente:</a:t>
            </a:r>
          </a:p>
          <a:p>
            <a:pPr marL="285750" indent="-285750" defTabSz="914400">
              <a:buFont typeface="Wingdings" panose="05000000000000000000" pitchFamily="2" charset="2"/>
              <a:buChar char="q"/>
              <a:defRPr/>
            </a:pPr>
            <a:endParaRPr lang="es-ES" sz="1100" kern="0" dirty="0" smtClean="0">
              <a:solidFill>
                <a:srgbClr val="000000"/>
              </a:solidFill>
              <a:latin typeface="Georgia"/>
            </a:endParaRPr>
          </a:p>
          <a:p>
            <a:pPr marL="457200" lvl="1" defTabSz="914400">
              <a:defRPr/>
            </a:pPr>
            <a:r>
              <a:rPr lang="es-ES" sz="1100" kern="0" dirty="0" smtClean="0">
                <a:solidFill>
                  <a:srgbClr val="000000"/>
                </a:solidFill>
                <a:latin typeface="Georgia"/>
              </a:rPr>
              <a:t>Cursos de formación o desarrollo profesional de 15 horas al año como mínimo.</a:t>
            </a:r>
          </a:p>
          <a:p>
            <a:pPr marL="457200" lvl="1" defTabSz="914400">
              <a:defRPr/>
            </a:pPr>
            <a:endParaRPr lang="es-ES" sz="1100" kern="0" dirty="0" smtClean="0">
              <a:solidFill>
                <a:srgbClr val="000000"/>
              </a:solidFill>
              <a:latin typeface="Georgia"/>
            </a:endParaRPr>
          </a:p>
          <a:p>
            <a:pPr marL="457200" lvl="1" defTabSz="914400">
              <a:defRPr/>
            </a:pPr>
            <a:r>
              <a:rPr lang="es-ES" sz="1100" kern="0" dirty="0" smtClean="0">
                <a:solidFill>
                  <a:srgbClr val="000000"/>
                </a:solidFill>
                <a:latin typeface="Georgia"/>
              </a:rPr>
              <a:t>Se podrá exigir que se demuestre haber completado con éxito los requisitos de formación y desarrollo mediante la obtención de un certificado.</a:t>
            </a:r>
          </a:p>
          <a:p>
            <a:pPr marL="457200" lvl="1" defTabSz="914400">
              <a:defRPr/>
            </a:pPr>
            <a:endParaRPr lang="es-ES" sz="1100" kern="0" dirty="0">
              <a:solidFill>
                <a:srgbClr val="000000"/>
              </a:solidFill>
              <a:latin typeface="Georgia"/>
            </a:endParaRPr>
          </a:p>
          <a:p>
            <a:pPr marL="457200" lvl="1" defTabSz="914400">
              <a:defRPr/>
            </a:pPr>
            <a:r>
              <a:rPr lang="es-ES" sz="1100" kern="0" dirty="0" smtClean="0">
                <a:solidFill>
                  <a:srgbClr val="000000"/>
                </a:solidFill>
                <a:latin typeface="Georgia"/>
              </a:rPr>
              <a:t>Registros de los cursos y evaluaciones realizadas.</a:t>
            </a:r>
          </a:p>
          <a:p>
            <a:pPr marL="457200" lvl="1" defTabSz="914400">
              <a:defRPr/>
            </a:pPr>
            <a:endParaRPr lang="es-ES" sz="1100" kern="0" dirty="0">
              <a:solidFill>
                <a:srgbClr val="000000"/>
              </a:solidFill>
              <a:latin typeface="Georgia"/>
            </a:endParaRPr>
          </a:p>
          <a:p>
            <a:pPr marL="285750" indent="-285750" defTabSz="914400">
              <a:buFont typeface="Wingdings" panose="05000000000000000000" pitchFamily="2" charset="2"/>
              <a:buChar char="q"/>
            </a:pPr>
            <a:r>
              <a:rPr lang="es-ES" sz="1100" b="1" kern="0" dirty="0" smtClean="0">
                <a:solidFill>
                  <a:srgbClr val="000000"/>
                </a:solidFill>
                <a:latin typeface="Georgia"/>
              </a:rPr>
              <a:t>Deberán gozar de buena reputación</a:t>
            </a:r>
            <a:r>
              <a:rPr lang="es-ES" sz="1100" kern="0" dirty="0" smtClean="0">
                <a:solidFill>
                  <a:srgbClr val="000000"/>
                </a:solidFill>
                <a:latin typeface="Georgia"/>
              </a:rPr>
              <a:t>, y en cualquier caso, no tendrán antecedentes penales.</a:t>
            </a:r>
          </a:p>
          <a:p>
            <a:pPr marL="285750" indent="-285750" defTabSz="914400">
              <a:buFont typeface="Wingdings" panose="05000000000000000000" pitchFamily="2" charset="2"/>
              <a:buChar char="q"/>
            </a:pPr>
            <a:r>
              <a:rPr lang="es-ES" sz="1100" b="1" kern="0" dirty="0" smtClean="0">
                <a:solidFill>
                  <a:srgbClr val="000000"/>
                </a:solidFill>
                <a:latin typeface="Georgia"/>
              </a:rPr>
              <a:t>Art. 39 Proyecto: Cursos de formación.</a:t>
            </a:r>
            <a:endParaRPr lang="es-ES" sz="1100" b="1" kern="0" dirty="0">
              <a:solidFill>
                <a:srgbClr val="000000"/>
              </a:solidFill>
              <a:latin typeface="Georgia"/>
            </a:endParaRPr>
          </a:p>
          <a:p>
            <a:pPr marL="457200" lvl="1" defTabSz="914400">
              <a:defRPr/>
            </a:pPr>
            <a:endParaRPr lang="es-ES" sz="1100" kern="0" dirty="0" smtClean="0">
              <a:solidFill>
                <a:srgbClr val="000000"/>
              </a:solidFill>
              <a:latin typeface="Georgia"/>
            </a:endParaRPr>
          </a:p>
          <a:p>
            <a:pPr marL="457200" lvl="1" defTabSz="914400">
              <a:defRPr/>
            </a:pPr>
            <a:endParaRPr lang="es-ES" sz="1100" kern="0" dirty="0" smtClean="0">
              <a:solidFill>
                <a:srgbClr val="000000"/>
              </a:solidFill>
              <a:latin typeface="Georgia"/>
            </a:endParaRPr>
          </a:p>
        </p:txBody>
      </p:sp>
      <p:pic>
        <p:nvPicPr>
          <p:cNvPr id="15" name="Imagen 14"/>
          <p:cNvPicPr>
            <a:picLocks noChangeAspect="1"/>
          </p:cNvPicPr>
          <p:nvPr/>
        </p:nvPicPr>
        <p:blipFill>
          <a:blip r:embed="rId2"/>
          <a:stretch>
            <a:fillRect/>
          </a:stretch>
        </p:blipFill>
        <p:spPr>
          <a:xfrm>
            <a:off x="5486400" y="1772816"/>
            <a:ext cx="2895600" cy="4664544"/>
          </a:xfrm>
          <a:prstGeom prst="rect">
            <a:avLst/>
          </a:prstGeom>
        </p:spPr>
      </p:pic>
      <p:cxnSp>
        <p:nvCxnSpPr>
          <p:cNvPr id="16" name="Conector recto 15"/>
          <p:cNvCxnSpPr/>
          <p:nvPr/>
        </p:nvCxnSpPr>
        <p:spPr>
          <a:xfrm flipH="1" flipV="1">
            <a:off x="4932040" y="3276600"/>
            <a:ext cx="685800" cy="762000"/>
          </a:xfrm>
          <a:prstGeom prst="line">
            <a:avLst/>
          </a:prstGeom>
          <a:noFill/>
          <a:ln w="38100" cap="flat" cmpd="sng" algn="ctr">
            <a:solidFill>
              <a:srgbClr val="000000"/>
            </a:solidFill>
            <a:prstDash val="solid"/>
          </a:ln>
          <a:effectLst/>
        </p:spPr>
      </p:cxnSp>
      <p:sp>
        <p:nvSpPr>
          <p:cNvPr id="17" name="Estrella de 5 puntas 16"/>
          <p:cNvSpPr/>
          <p:nvPr/>
        </p:nvSpPr>
        <p:spPr bwMode="ltGray">
          <a:xfrm>
            <a:off x="830877" y="3370274"/>
            <a:ext cx="228600" cy="220134"/>
          </a:xfrm>
          <a:prstGeom prst="star5">
            <a:avLst/>
          </a:prstGeom>
          <a:solidFill>
            <a:srgbClr val="000000"/>
          </a:solidFill>
          <a:ln w="3175" cap="flat" cmpd="sng" algn="ctr">
            <a:solidFill>
              <a:srgbClr val="FFFFFF"/>
            </a:solidFill>
            <a:prstDash val="solid"/>
          </a:ln>
          <a:effectLst/>
        </p:spPr>
        <p:txBody>
          <a:bodyPr rtlCol="0" anchor="ctr"/>
          <a:lstStyle/>
          <a:p>
            <a:pPr algn="ctr" defTabSz="914400">
              <a:defRPr/>
            </a:pPr>
            <a:endParaRPr lang="es-ES" kern="0" dirty="0" smtClean="0">
              <a:solidFill>
                <a:srgbClr val="FFFFFF"/>
              </a:solidFill>
              <a:latin typeface="Georgia" pitchFamily="18" charset="0"/>
            </a:endParaRPr>
          </a:p>
        </p:txBody>
      </p:sp>
      <p:sp>
        <p:nvSpPr>
          <p:cNvPr id="18" name="Estrella de 5 puntas 17"/>
          <p:cNvSpPr/>
          <p:nvPr/>
        </p:nvSpPr>
        <p:spPr bwMode="ltGray">
          <a:xfrm>
            <a:off x="830877" y="3893112"/>
            <a:ext cx="228600" cy="220134"/>
          </a:xfrm>
          <a:prstGeom prst="star5">
            <a:avLst/>
          </a:prstGeom>
          <a:solidFill>
            <a:srgbClr val="000000"/>
          </a:solidFill>
          <a:ln w="3175" cap="flat" cmpd="sng" algn="ctr">
            <a:solidFill>
              <a:srgbClr val="FFFFFF"/>
            </a:solidFill>
            <a:prstDash val="solid"/>
          </a:ln>
          <a:effectLst/>
        </p:spPr>
        <p:txBody>
          <a:bodyPr rtlCol="0" anchor="ctr"/>
          <a:lstStyle/>
          <a:p>
            <a:pPr algn="ctr" defTabSz="914400">
              <a:defRPr/>
            </a:pPr>
            <a:endParaRPr lang="es-ES" kern="0" dirty="0" smtClean="0">
              <a:solidFill>
                <a:srgbClr val="FFFFFF"/>
              </a:solidFill>
              <a:latin typeface="Georgia" pitchFamily="18" charset="0"/>
            </a:endParaRPr>
          </a:p>
        </p:txBody>
      </p:sp>
      <p:sp>
        <p:nvSpPr>
          <p:cNvPr id="21" name="Estrella de 5 puntas 20"/>
          <p:cNvSpPr/>
          <p:nvPr/>
        </p:nvSpPr>
        <p:spPr bwMode="ltGray">
          <a:xfrm>
            <a:off x="830877" y="4498521"/>
            <a:ext cx="228600" cy="220134"/>
          </a:xfrm>
          <a:prstGeom prst="star5">
            <a:avLst/>
          </a:prstGeom>
          <a:solidFill>
            <a:srgbClr val="000000"/>
          </a:solidFill>
          <a:ln w="3175" cap="flat" cmpd="sng" algn="ctr">
            <a:solidFill>
              <a:srgbClr val="FFFFFF"/>
            </a:solidFill>
            <a:prstDash val="solid"/>
          </a:ln>
          <a:effectLst/>
        </p:spPr>
        <p:txBody>
          <a:bodyPr rtlCol="0" anchor="ctr"/>
          <a:lstStyle/>
          <a:p>
            <a:pPr algn="ctr" defTabSz="914400">
              <a:defRPr/>
            </a:pPr>
            <a:endParaRPr lang="es-ES" kern="0" dirty="0" smtClean="0">
              <a:solidFill>
                <a:srgbClr val="FFFFFF"/>
              </a:solidFill>
              <a:latin typeface="Georgia" pitchFamily="18" charset="0"/>
            </a:endParaRPr>
          </a:p>
        </p:txBody>
      </p:sp>
      <p:sp>
        <p:nvSpPr>
          <p:cNvPr id="3" name="Marcador de número de diapositiva 2"/>
          <p:cNvSpPr>
            <a:spLocks noGrp="1"/>
          </p:cNvSpPr>
          <p:nvPr>
            <p:ph type="sldNum" sz="quarter" idx="17"/>
          </p:nvPr>
        </p:nvSpPr>
        <p:spPr>
          <a:xfrm>
            <a:off x="6934200" y="6459381"/>
            <a:ext cx="1526645" cy="152649"/>
          </a:xfrm>
        </p:spPr>
        <p:txBody>
          <a:bodyPr/>
          <a:lstStyle/>
          <a:p>
            <a:pPr>
              <a:defRPr/>
            </a:pPr>
            <a:fld id="{4238A5ED-29E9-4AF8-8FA3-9F1C669AE276}" type="slidenum">
              <a:rPr lang="en-GB" smtClean="0">
                <a:solidFill>
                  <a:srgbClr val="000000"/>
                </a:solidFill>
              </a:rPr>
              <a:pPr>
                <a:defRPr/>
              </a:pPr>
              <a:t>44</a:t>
            </a:fld>
            <a:endParaRPr lang="en-GB" dirty="0">
              <a:solidFill>
                <a:srgbClr val="000000"/>
              </a:solidFill>
            </a:endParaRPr>
          </a:p>
        </p:txBody>
      </p:sp>
      <p:sp>
        <p:nvSpPr>
          <p:cNvPr id="19" name="Pentágono 18"/>
          <p:cNvSpPr/>
          <p:nvPr/>
        </p:nvSpPr>
        <p:spPr bwMode="ltGray">
          <a:xfrm>
            <a:off x="415596" y="1286012"/>
            <a:ext cx="3960628" cy="400370"/>
          </a:xfrm>
          <a:prstGeom prst="homePlat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FFFFFF"/>
                </a:solidFill>
                <a:latin typeface="Georgia" pitchFamily="18" charset="0"/>
              </a:rPr>
              <a:t>TODOS los productos de seguro</a:t>
            </a:r>
            <a:endParaRPr lang="es-ES" sz="1400" dirty="0">
              <a:solidFill>
                <a:srgbClr val="FFFFFF"/>
              </a:solidFill>
              <a:latin typeface="Georgia" pitchFamily="18" charset="0"/>
            </a:endParaRPr>
          </a:p>
        </p:txBody>
      </p:sp>
      <p:sp>
        <p:nvSpPr>
          <p:cNvPr id="4" name="Marcador de pie de página 3"/>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3961628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54" y="714286"/>
            <a:ext cx="8077200" cy="577791"/>
          </a:xfrm>
        </p:spPr>
        <p:txBody>
          <a:bodyPr/>
          <a:lstStyle/>
          <a:p>
            <a:r>
              <a:rPr lang="es-ES_tradnl" dirty="0" smtClean="0"/>
              <a:t>Construyendo ideas para vuestra </a:t>
            </a:r>
            <a:r>
              <a:rPr lang="es-ES_tradnl" dirty="0"/>
              <a:t>g</a:t>
            </a:r>
            <a:r>
              <a:rPr lang="es-ES_tradnl" dirty="0" smtClean="0"/>
              <a:t>obernanza u vigilancia de y Vigilancia  (POG)</a:t>
            </a:r>
            <a:endParaRPr lang="es-ES_tradnl" dirty="0"/>
          </a:p>
        </p:txBody>
      </p:sp>
      <p:sp>
        <p:nvSpPr>
          <p:cNvPr id="59" name="Content Placeholder 2"/>
          <p:cNvSpPr>
            <a:spLocks noGrp="1"/>
          </p:cNvSpPr>
          <p:nvPr>
            <p:ph sz="quarter" idx="15"/>
          </p:nvPr>
        </p:nvSpPr>
        <p:spPr>
          <a:xfrm>
            <a:off x="536449" y="1685294"/>
            <a:ext cx="8077200" cy="850295"/>
          </a:xfrm>
        </p:spPr>
        <p:txBody>
          <a:bodyPr/>
          <a:lstStyle/>
          <a:p>
            <a:pPr>
              <a:spcAft>
                <a:spcPts val="0"/>
              </a:spcAft>
              <a:tabLst>
                <a:tab pos="4707667" algn="l"/>
              </a:tabLst>
            </a:pPr>
            <a:r>
              <a:rPr lang="es-ES_tradnl" sz="1200" dirty="0"/>
              <a:t>Los acuerdos relativos a </a:t>
            </a:r>
            <a:r>
              <a:rPr lang="es-ES_tradnl" sz="1200" b="1" dirty="0"/>
              <a:t>la </a:t>
            </a:r>
            <a:r>
              <a:rPr lang="es-ES_tradnl" sz="1200" b="1" dirty="0" smtClean="0"/>
              <a:t>gobernanza y supervisión de </a:t>
            </a:r>
            <a:r>
              <a:rPr lang="es-ES_tradnl" sz="1200" b="1" dirty="0"/>
              <a:t>los productos (POG) </a:t>
            </a:r>
            <a:r>
              <a:rPr lang="es-ES_tradnl" sz="1200" dirty="0" smtClean="0"/>
              <a:t>pretenden </a:t>
            </a:r>
            <a:r>
              <a:rPr lang="es-ES_tradnl" sz="1200" dirty="0"/>
              <a:t>asegurar que los intereses de los consumidores a lo largo del ciclo de vida de un producto de seguros son tenidos en cuenta. Esto incluye el proceso de </a:t>
            </a:r>
            <a:r>
              <a:rPr lang="es-ES_tradnl" sz="1200" b="1" dirty="0">
                <a:solidFill>
                  <a:schemeClr val="accent2"/>
                </a:solidFill>
              </a:rPr>
              <a:t>diseño y fabricación </a:t>
            </a:r>
            <a:r>
              <a:rPr lang="es-ES_tradnl" sz="1200" dirty="0"/>
              <a:t>del producto, la </a:t>
            </a:r>
            <a:r>
              <a:rPr lang="es-ES_tradnl" sz="1200" b="1" dirty="0">
                <a:solidFill>
                  <a:schemeClr val="accent1"/>
                </a:solidFill>
              </a:rPr>
              <a:t>comercialización en el mercado </a:t>
            </a:r>
            <a:r>
              <a:rPr lang="es-ES_tradnl" sz="1200" dirty="0"/>
              <a:t>y</a:t>
            </a:r>
            <a:r>
              <a:rPr lang="es-ES_tradnl" sz="1200" dirty="0">
                <a:solidFill>
                  <a:schemeClr val="accent1"/>
                </a:solidFill>
              </a:rPr>
              <a:t> </a:t>
            </a:r>
            <a:r>
              <a:rPr lang="es-ES_tradnl" sz="1200" dirty="0"/>
              <a:t>el </a:t>
            </a:r>
            <a:r>
              <a:rPr lang="es-ES_tradnl" sz="1200" b="1" dirty="0">
                <a:solidFill>
                  <a:schemeClr val="tx2">
                    <a:lumMod val="75000"/>
                  </a:schemeClr>
                </a:solidFill>
              </a:rPr>
              <a:t>seguimiento del producto</a:t>
            </a:r>
            <a:r>
              <a:rPr lang="es-ES_tradnl" sz="1200" b="1" dirty="0"/>
              <a:t> </a:t>
            </a:r>
            <a:r>
              <a:rPr lang="es-ES_tradnl" sz="1200" dirty="0"/>
              <a:t>una vez se ha comercializado</a:t>
            </a:r>
            <a:r>
              <a:rPr lang="es-ES_tradnl" sz="1200" b="1" dirty="0">
                <a:solidFill>
                  <a:schemeClr val="tx1">
                    <a:lumMod val="50000"/>
                    <a:lumOff val="50000"/>
                  </a:schemeClr>
                </a:solidFill>
              </a:rPr>
              <a:t>. </a:t>
            </a:r>
            <a:endParaRPr lang="es-ES_tradnl" sz="1200" i="1" dirty="0"/>
          </a:p>
        </p:txBody>
      </p:sp>
      <p:sp>
        <p:nvSpPr>
          <p:cNvPr id="7" name="Rectangle 6"/>
          <p:cNvSpPr/>
          <p:nvPr/>
        </p:nvSpPr>
        <p:spPr bwMode="ltGray">
          <a:xfrm>
            <a:off x="486218" y="3111879"/>
            <a:ext cx="4747138" cy="1973551"/>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972" rtlCol="0" anchor="ctr"/>
          <a:lstStyle/>
          <a:p>
            <a:pPr marL="136886" indent="-136886">
              <a:spcAft>
                <a:spcPts val="450"/>
              </a:spcAft>
              <a:buFont typeface="Arial" panose="020B0604020202020204" pitchFamily="34" charset="0"/>
              <a:buChar char="•"/>
            </a:pPr>
            <a:r>
              <a:rPr lang="es-ES_tradnl" sz="1200" dirty="0" smtClean="0">
                <a:solidFill>
                  <a:schemeClr val="tx1"/>
                </a:solidFill>
                <a:latin typeface="Georgia" pitchFamily="18" charset="0"/>
              </a:rPr>
              <a:t>Desde Octubre de </a:t>
            </a:r>
            <a:r>
              <a:rPr lang="es-ES_tradnl" sz="1200" dirty="0">
                <a:solidFill>
                  <a:schemeClr val="tx1"/>
                </a:solidFill>
                <a:latin typeface="Georgia" pitchFamily="18" charset="0"/>
              </a:rPr>
              <a:t>2018 en adelante, POG </a:t>
            </a:r>
            <a:r>
              <a:rPr lang="es-ES_tradnl" sz="1200" b="1" dirty="0">
                <a:solidFill>
                  <a:schemeClr val="tx1"/>
                </a:solidFill>
                <a:latin typeface="Georgia" pitchFamily="18" charset="0"/>
              </a:rPr>
              <a:t>será una parte integrante de un enfoque centrado en los consumidores.</a:t>
            </a:r>
          </a:p>
          <a:p>
            <a:pPr marL="136886" indent="-136886">
              <a:spcAft>
                <a:spcPts val="450"/>
              </a:spcAft>
              <a:buFont typeface="Arial" panose="020B0604020202020204" pitchFamily="34" charset="0"/>
              <a:buChar char="•"/>
            </a:pPr>
            <a:r>
              <a:rPr lang="es-ES_tradnl" sz="1200" dirty="0">
                <a:solidFill>
                  <a:schemeClr val="tx1"/>
                </a:solidFill>
                <a:latin typeface="Georgia" pitchFamily="18" charset="0"/>
              </a:rPr>
              <a:t>Muchas empresas ya saben que su actual enfoque sobre la gobernanza de los productos no cumplirá con los nuevos requisitos, aunque sólo sea porque no son capaces de demostrar su cumplimiento. </a:t>
            </a:r>
          </a:p>
          <a:p>
            <a:pPr marL="136886" indent="-136886">
              <a:spcAft>
                <a:spcPts val="450"/>
              </a:spcAft>
              <a:buFont typeface="Arial" panose="020B0604020202020204" pitchFamily="34" charset="0"/>
              <a:buChar char="•"/>
            </a:pPr>
            <a:r>
              <a:rPr lang="es-ES_tradnl" sz="1200" dirty="0">
                <a:solidFill>
                  <a:schemeClr val="tx1"/>
                </a:solidFill>
                <a:latin typeface="Georgia" pitchFamily="18" charset="0"/>
              </a:rPr>
              <a:t>Dado que las aseguradoras no tienen mas opción que implementar la nueva regulación, </a:t>
            </a:r>
            <a:r>
              <a:rPr lang="es-ES_tradnl" sz="1200" b="1" dirty="0">
                <a:solidFill>
                  <a:schemeClr val="tx1"/>
                </a:solidFill>
                <a:latin typeface="Georgia" pitchFamily="18" charset="0"/>
              </a:rPr>
              <a:t>¿qué posibilidades tienen?</a:t>
            </a:r>
          </a:p>
        </p:txBody>
      </p:sp>
      <p:grpSp>
        <p:nvGrpSpPr>
          <p:cNvPr id="12" name="Group 11"/>
          <p:cNvGrpSpPr/>
          <p:nvPr/>
        </p:nvGrpSpPr>
        <p:grpSpPr>
          <a:xfrm>
            <a:off x="5381879" y="2621499"/>
            <a:ext cx="3119266" cy="3001708"/>
            <a:chOff x="7177707" y="2352051"/>
            <a:chExt cx="4160104" cy="4003320"/>
          </a:xfrm>
        </p:grpSpPr>
        <p:grpSp>
          <p:nvGrpSpPr>
            <p:cNvPr id="11" name="Group 10"/>
            <p:cNvGrpSpPr/>
            <p:nvPr/>
          </p:nvGrpSpPr>
          <p:grpSpPr>
            <a:xfrm>
              <a:off x="7383291" y="2415739"/>
              <a:ext cx="3939632" cy="3939632"/>
              <a:chOff x="7383291" y="2415739"/>
              <a:chExt cx="3939632" cy="3939632"/>
            </a:xfrm>
          </p:grpSpPr>
          <p:sp>
            <p:nvSpPr>
              <p:cNvPr id="56" name="Freeform 55"/>
              <p:cNvSpPr/>
              <p:nvPr/>
            </p:nvSpPr>
            <p:spPr bwMode="ltGray">
              <a:xfrm rot="18000000">
                <a:off x="7383291" y="2415739"/>
                <a:ext cx="3939632" cy="3939632"/>
              </a:xfrm>
              <a:custGeom>
                <a:avLst/>
                <a:gdLst>
                  <a:gd name="connsiteX0" fmla="*/ 1872208 w 3744416"/>
                  <a:gd name="connsiteY0" fmla="*/ 325084 h 3744416"/>
                  <a:gd name="connsiteX1" fmla="*/ 325084 w 3744416"/>
                  <a:gd name="connsiteY1" fmla="*/ 1872208 h 3744416"/>
                  <a:gd name="connsiteX2" fmla="*/ 1872208 w 3744416"/>
                  <a:gd name="connsiteY2" fmla="*/ 3419332 h 3744416"/>
                  <a:gd name="connsiteX3" fmla="*/ 3419332 w 3744416"/>
                  <a:gd name="connsiteY3" fmla="*/ 1872208 h 3744416"/>
                  <a:gd name="connsiteX4" fmla="*/ 1872208 w 3744416"/>
                  <a:gd name="connsiteY4" fmla="*/ 325084 h 3744416"/>
                  <a:gd name="connsiteX5" fmla="*/ 1872208 w 3744416"/>
                  <a:gd name="connsiteY5" fmla="*/ 0 h 3744416"/>
                  <a:gd name="connsiteX6" fmla="*/ 3744416 w 3744416"/>
                  <a:gd name="connsiteY6" fmla="*/ 1872208 h 3744416"/>
                  <a:gd name="connsiteX7" fmla="*/ 1872208 w 3744416"/>
                  <a:gd name="connsiteY7" fmla="*/ 3744416 h 3744416"/>
                  <a:gd name="connsiteX8" fmla="*/ 0 w 3744416"/>
                  <a:gd name="connsiteY8" fmla="*/ 1872208 h 3744416"/>
                  <a:gd name="connsiteX9" fmla="*/ 1872208 w 3744416"/>
                  <a:gd name="connsiteY9" fmla="*/ 0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16" h="3744416">
                    <a:moveTo>
                      <a:pt x="1872208" y="325084"/>
                    </a:moveTo>
                    <a:cubicBezTo>
                      <a:pt x="1017755" y="325084"/>
                      <a:pt x="325084" y="1017755"/>
                      <a:pt x="325084" y="1872208"/>
                    </a:cubicBezTo>
                    <a:cubicBezTo>
                      <a:pt x="325084" y="2726661"/>
                      <a:pt x="1017755" y="3419332"/>
                      <a:pt x="1872208" y="3419332"/>
                    </a:cubicBezTo>
                    <a:cubicBezTo>
                      <a:pt x="2726661" y="3419332"/>
                      <a:pt x="3419332" y="2726661"/>
                      <a:pt x="3419332" y="1872208"/>
                    </a:cubicBezTo>
                    <a:cubicBezTo>
                      <a:pt x="3419332" y="1017755"/>
                      <a:pt x="2726661" y="325084"/>
                      <a:pt x="1872208" y="325084"/>
                    </a:cubicBezTo>
                    <a:close/>
                    <a:moveTo>
                      <a:pt x="1872208" y="0"/>
                    </a:moveTo>
                    <a:cubicBezTo>
                      <a:pt x="2906200" y="0"/>
                      <a:pt x="3744416" y="838216"/>
                      <a:pt x="3744416" y="1872208"/>
                    </a:cubicBezTo>
                    <a:cubicBezTo>
                      <a:pt x="3744416" y="2906200"/>
                      <a:pt x="2906200" y="3744416"/>
                      <a:pt x="1872208" y="3744416"/>
                    </a:cubicBezTo>
                    <a:cubicBezTo>
                      <a:pt x="838216" y="3744416"/>
                      <a:pt x="0" y="2906200"/>
                      <a:pt x="0" y="1872208"/>
                    </a:cubicBezTo>
                    <a:cubicBezTo>
                      <a:pt x="0" y="838216"/>
                      <a:pt x="838216" y="0"/>
                      <a:pt x="1872208"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i="1" dirty="0">
                    <a:solidFill>
                      <a:schemeClr val="bg1"/>
                    </a:solidFill>
                    <a:latin typeface="Georgia" pitchFamily="18" charset="0"/>
                  </a:rPr>
                  <a:t>POG</a:t>
                </a:r>
              </a:p>
            </p:txBody>
          </p:sp>
          <p:sp>
            <p:nvSpPr>
              <p:cNvPr id="60" name="Freeform 59"/>
              <p:cNvSpPr/>
              <p:nvPr/>
            </p:nvSpPr>
            <p:spPr bwMode="ltGray">
              <a:xfrm rot="3600000">
                <a:off x="7383291" y="2415739"/>
                <a:ext cx="3939632" cy="3939632"/>
              </a:xfrm>
              <a:custGeom>
                <a:avLst/>
                <a:gdLst>
                  <a:gd name="connsiteX0" fmla="*/ 1872208 w 3744416"/>
                  <a:gd name="connsiteY0" fmla="*/ 325084 h 3744416"/>
                  <a:gd name="connsiteX1" fmla="*/ 325084 w 3744416"/>
                  <a:gd name="connsiteY1" fmla="*/ 1872208 h 3744416"/>
                  <a:gd name="connsiteX2" fmla="*/ 1872208 w 3744416"/>
                  <a:gd name="connsiteY2" fmla="*/ 3419332 h 3744416"/>
                  <a:gd name="connsiteX3" fmla="*/ 3419332 w 3744416"/>
                  <a:gd name="connsiteY3" fmla="*/ 1872208 h 3744416"/>
                  <a:gd name="connsiteX4" fmla="*/ 1872208 w 3744416"/>
                  <a:gd name="connsiteY4" fmla="*/ 325084 h 3744416"/>
                  <a:gd name="connsiteX5" fmla="*/ 1872208 w 3744416"/>
                  <a:gd name="connsiteY5" fmla="*/ 0 h 3744416"/>
                  <a:gd name="connsiteX6" fmla="*/ 3744416 w 3744416"/>
                  <a:gd name="connsiteY6" fmla="*/ 1872208 h 3744416"/>
                  <a:gd name="connsiteX7" fmla="*/ 1872208 w 3744416"/>
                  <a:gd name="connsiteY7" fmla="*/ 3744416 h 3744416"/>
                  <a:gd name="connsiteX8" fmla="*/ 0 w 3744416"/>
                  <a:gd name="connsiteY8" fmla="*/ 1872208 h 3744416"/>
                  <a:gd name="connsiteX9" fmla="*/ 1872208 w 3744416"/>
                  <a:gd name="connsiteY9" fmla="*/ 0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16" h="3744416">
                    <a:moveTo>
                      <a:pt x="1872208" y="325084"/>
                    </a:moveTo>
                    <a:cubicBezTo>
                      <a:pt x="1017755" y="325084"/>
                      <a:pt x="325084" y="1017755"/>
                      <a:pt x="325084" y="1872208"/>
                    </a:cubicBezTo>
                    <a:cubicBezTo>
                      <a:pt x="325084" y="2726661"/>
                      <a:pt x="1017755" y="3419332"/>
                      <a:pt x="1872208" y="3419332"/>
                    </a:cubicBezTo>
                    <a:cubicBezTo>
                      <a:pt x="2726661" y="3419332"/>
                      <a:pt x="3419332" y="2726661"/>
                      <a:pt x="3419332" y="1872208"/>
                    </a:cubicBezTo>
                    <a:cubicBezTo>
                      <a:pt x="3419332" y="1017755"/>
                      <a:pt x="2726661" y="325084"/>
                      <a:pt x="1872208" y="325084"/>
                    </a:cubicBezTo>
                    <a:close/>
                    <a:moveTo>
                      <a:pt x="1872208" y="0"/>
                    </a:moveTo>
                    <a:cubicBezTo>
                      <a:pt x="2906200" y="0"/>
                      <a:pt x="3744416" y="838216"/>
                      <a:pt x="3744416" y="1872208"/>
                    </a:cubicBezTo>
                    <a:cubicBezTo>
                      <a:pt x="3744416" y="2906200"/>
                      <a:pt x="2906200" y="3744416"/>
                      <a:pt x="1872208" y="3744416"/>
                    </a:cubicBezTo>
                    <a:cubicBezTo>
                      <a:pt x="838216" y="3744416"/>
                      <a:pt x="0" y="2906200"/>
                      <a:pt x="0" y="1872208"/>
                    </a:cubicBezTo>
                    <a:cubicBezTo>
                      <a:pt x="0" y="838216"/>
                      <a:pt x="838216" y="0"/>
                      <a:pt x="1872208" y="0"/>
                    </a:cubicBezTo>
                    <a:close/>
                  </a:path>
                </a:pathLst>
              </a:cu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i="1" dirty="0">
                    <a:solidFill>
                      <a:schemeClr val="bg1"/>
                    </a:solidFill>
                    <a:latin typeface="Georgia" pitchFamily="18" charset="0"/>
                  </a:rPr>
                  <a:t>POG</a:t>
                </a:r>
              </a:p>
            </p:txBody>
          </p:sp>
          <p:sp>
            <p:nvSpPr>
              <p:cNvPr id="61" name="Freeform 60"/>
              <p:cNvSpPr/>
              <p:nvPr/>
            </p:nvSpPr>
            <p:spPr bwMode="ltGray">
              <a:xfrm>
                <a:off x="7383291" y="2415739"/>
                <a:ext cx="3939632" cy="3939632"/>
              </a:xfrm>
              <a:custGeom>
                <a:avLst/>
                <a:gdLst>
                  <a:gd name="connsiteX0" fmla="*/ 1872208 w 3744416"/>
                  <a:gd name="connsiteY0" fmla="*/ 325084 h 3744416"/>
                  <a:gd name="connsiteX1" fmla="*/ 325084 w 3744416"/>
                  <a:gd name="connsiteY1" fmla="*/ 1872208 h 3744416"/>
                  <a:gd name="connsiteX2" fmla="*/ 1872208 w 3744416"/>
                  <a:gd name="connsiteY2" fmla="*/ 3419332 h 3744416"/>
                  <a:gd name="connsiteX3" fmla="*/ 3419332 w 3744416"/>
                  <a:gd name="connsiteY3" fmla="*/ 1872208 h 3744416"/>
                  <a:gd name="connsiteX4" fmla="*/ 1872208 w 3744416"/>
                  <a:gd name="connsiteY4" fmla="*/ 325084 h 3744416"/>
                  <a:gd name="connsiteX5" fmla="*/ 1872208 w 3744416"/>
                  <a:gd name="connsiteY5" fmla="*/ 0 h 3744416"/>
                  <a:gd name="connsiteX6" fmla="*/ 3744416 w 3744416"/>
                  <a:gd name="connsiteY6" fmla="*/ 1872208 h 3744416"/>
                  <a:gd name="connsiteX7" fmla="*/ 1872208 w 3744416"/>
                  <a:gd name="connsiteY7" fmla="*/ 3744416 h 3744416"/>
                  <a:gd name="connsiteX8" fmla="*/ 0 w 3744416"/>
                  <a:gd name="connsiteY8" fmla="*/ 1872208 h 3744416"/>
                  <a:gd name="connsiteX9" fmla="*/ 1872208 w 3744416"/>
                  <a:gd name="connsiteY9" fmla="*/ 0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416" h="3744416">
                    <a:moveTo>
                      <a:pt x="1872208" y="325084"/>
                    </a:moveTo>
                    <a:cubicBezTo>
                      <a:pt x="1017755" y="325084"/>
                      <a:pt x="325084" y="1017755"/>
                      <a:pt x="325084" y="1872208"/>
                    </a:cubicBezTo>
                    <a:cubicBezTo>
                      <a:pt x="325084" y="2726661"/>
                      <a:pt x="1017755" y="3419332"/>
                      <a:pt x="1872208" y="3419332"/>
                    </a:cubicBezTo>
                    <a:cubicBezTo>
                      <a:pt x="2726661" y="3419332"/>
                      <a:pt x="3419332" y="2726661"/>
                      <a:pt x="3419332" y="1872208"/>
                    </a:cubicBezTo>
                    <a:cubicBezTo>
                      <a:pt x="3419332" y="1017755"/>
                      <a:pt x="2726661" y="325084"/>
                      <a:pt x="1872208" y="325084"/>
                    </a:cubicBezTo>
                    <a:close/>
                    <a:moveTo>
                      <a:pt x="1872208" y="0"/>
                    </a:moveTo>
                    <a:cubicBezTo>
                      <a:pt x="2906200" y="0"/>
                      <a:pt x="3744416" y="838216"/>
                      <a:pt x="3744416" y="1872208"/>
                    </a:cubicBezTo>
                    <a:cubicBezTo>
                      <a:pt x="3744416" y="2906200"/>
                      <a:pt x="2906200" y="3744416"/>
                      <a:pt x="1872208" y="3744416"/>
                    </a:cubicBezTo>
                    <a:cubicBezTo>
                      <a:pt x="838216" y="3744416"/>
                      <a:pt x="0" y="2906200"/>
                      <a:pt x="0" y="1872208"/>
                    </a:cubicBezTo>
                    <a:cubicBezTo>
                      <a:pt x="0" y="838216"/>
                      <a:pt x="838216" y="0"/>
                      <a:pt x="1872208" y="0"/>
                    </a:cubicBezTo>
                    <a:close/>
                  </a:path>
                </a:pathLst>
              </a:cu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b="1" i="1" dirty="0">
                    <a:solidFill>
                      <a:schemeClr val="bg1"/>
                    </a:solidFill>
                    <a:latin typeface="Georgia" pitchFamily="18" charset="0"/>
                  </a:rPr>
                  <a:t>POG</a:t>
                </a:r>
              </a:p>
            </p:txBody>
          </p:sp>
        </p:grpSp>
        <p:grpSp>
          <p:nvGrpSpPr>
            <p:cNvPr id="22" name="Group 22"/>
            <p:cNvGrpSpPr/>
            <p:nvPr/>
          </p:nvGrpSpPr>
          <p:grpSpPr>
            <a:xfrm>
              <a:off x="7177707" y="2352051"/>
              <a:ext cx="4160104" cy="3777180"/>
              <a:chOff x="2108200" y="3201988"/>
              <a:chExt cx="3173413" cy="2881312"/>
            </a:xfrm>
          </p:grpSpPr>
          <p:sp>
            <p:nvSpPr>
              <p:cNvPr id="30" name="Freeform 12"/>
              <p:cNvSpPr>
                <a:spLocks/>
              </p:cNvSpPr>
              <p:nvPr/>
            </p:nvSpPr>
            <p:spPr bwMode="auto">
              <a:xfrm>
                <a:off x="3470275" y="3201988"/>
                <a:ext cx="1227138" cy="1566863"/>
              </a:xfrm>
              <a:custGeom>
                <a:avLst/>
                <a:gdLst/>
                <a:ahLst/>
                <a:cxnLst>
                  <a:cxn ang="0">
                    <a:pos x="284" y="422"/>
                  </a:cxn>
                  <a:cxn ang="0">
                    <a:pos x="371" y="475"/>
                  </a:cxn>
                  <a:cxn ang="0">
                    <a:pos x="372" y="471"/>
                  </a:cxn>
                  <a:cxn ang="0">
                    <a:pos x="268" y="256"/>
                  </a:cxn>
                  <a:cxn ang="0">
                    <a:pos x="268" y="0"/>
                  </a:cxn>
                  <a:cxn ang="0">
                    <a:pos x="0" y="0"/>
                  </a:cxn>
                  <a:cxn ang="0">
                    <a:pos x="0" y="8"/>
                  </a:cxn>
                  <a:cxn ang="0">
                    <a:pos x="0" y="302"/>
                  </a:cxn>
                  <a:cxn ang="0">
                    <a:pos x="96" y="277"/>
                  </a:cxn>
                  <a:cxn ang="0">
                    <a:pos x="284" y="422"/>
                  </a:cxn>
                </a:cxnLst>
                <a:rect l="0" t="0" r="r" b="b"/>
                <a:pathLst>
                  <a:path w="372" h="475">
                    <a:moveTo>
                      <a:pt x="284" y="422"/>
                    </a:moveTo>
                    <a:cubicBezTo>
                      <a:pt x="371" y="475"/>
                      <a:pt x="371" y="475"/>
                      <a:pt x="371" y="475"/>
                    </a:cubicBezTo>
                    <a:cubicBezTo>
                      <a:pt x="372" y="474"/>
                      <a:pt x="372" y="472"/>
                      <a:pt x="372" y="471"/>
                    </a:cubicBezTo>
                    <a:cubicBezTo>
                      <a:pt x="372" y="384"/>
                      <a:pt x="331" y="306"/>
                      <a:pt x="268" y="256"/>
                    </a:cubicBezTo>
                    <a:cubicBezTo>
                      <a:pt x="268" y="0"/>
                      <a:pt x="268" y="0"/>
                      <a:pt x="268" y="0"/>
                    </a:cubicBezTo>
                    <a:cubicBezTo>
                      <a:pt x="0" y="0"/>
                      <a:pt x="0" y="0"/>
                      <a:pt x="0" y="0"/>
                    </a:cubicBezTo>
                    <a:cubicBezTo>
                      <a:pt x="0" y="8"/>
                      <a:pt x="0" y="8"/>
                      <a:pt x="0" y="8"/>
                    </a:cubicBezTo>
                    <a:cubicBezTo>
                      <a:pt x="0" y="302"/>
                      <a:pt x="0" y="302"/>
                      <a:pt x="0" y="302"/>
                    </a:cubicBezTo>
                    <a:cubicBezTo>
                      <a:pt x="28" y="286"/>
                      <a:pt x="61" y="277"/>
                      <a:pt x="96" y="277"/>
                    </a:cubicBezTo>
                    <a:cubicBezTo>
                      <a:pt x="186" y="277"/>
                      <a:pt x="262" y="339"/>
                      <a:pt x="284" y="422"/>
                    </a:cubicBezTo>
                    <a:close/>
                  </a:path>
                </a:pathLst>
              </a:custGeom>
              <a:solidFill>
                <a:schemeClr val="accent2"/>
              </a:solidFill>
              <a:ln w="12700" cap="flat">
                <a:noFill/>
                <a:prstDash val="solid"/>
                <a:miter lim="800000"/>
                <a:headEnd/>
                <a:tailEnd/>
              </a:ln>
            </p:spPr>
            <p:txBody>
              <a:bodyPr vert="horz" wrap="square" lIns="68562" tIns="34281" rIns="68562" bIns="34281" numCol="1" anchor="t" anchorCtr="0" compatLnSpc="1">
                <a:prstTxWarp prst="textNoShape">
                  <a:avLst/>
                </a:prstTxWarp>
              </a:bodyPr>
              <a:lstStyle/>
              <a:p>
                <a:pPr algn="ctr"/>
                <a:endParaRPr lang="en-US" sz="1050" b="1" i="1" dirty="0">
                  <a:solidFill>
                    <a:schemeClr val="bg1"/>
                  </a:solidFill>
                  <a:latin typeface="+mj-lt"/>
                </a:endParaRPr>
              </a:p>
            </p:txBody>
          </p:sp>
          <p:sp>
            <p:nvSpPr>
              <p:cNvPr id="32" name="Freeform 13"/>
              <p:cNvSpPr>
                <a:spLocks/>
              </p:cNvSpPr>
              <p:nvPr/>
            </p:nvSpPr>
            <p:spPr bwMode="auto">
              <a:xfrm>
                <a:off x="3351213" y="4772025"/>
                <a:ext cx="1930400" cy="1311275"/>
              </a:xfrm>
              <a:custGeom>
                <a:avLst/>
                <a:gdLst/>
                <a:ahLst/>
                <a:cxnLst>
                  <a:cxn ang="0">
                    <a:pos x="318" y="0"/>
                  </a:cxn>
                  <a:cxn ang="0">
                    <a:pos x="288" y="104"/>
                  </a:cxn>
                  <a:cxn ang="0">
                    <a:pos x="95" y="191"/>
                  </a:cxn>
                  <a:cxn ang="0">
                    <a:pos x="0" y="245"/>
                  </a:cxn>
                  <a:cxn ang="0">
                    <a:pos x="223" y="257"/>
                  </a:cxn>
                  <a:cxn ang="0">
                    <a:pos x="441" y="397"/>
                  </a:cxn>
                  <a:cxn ang="0">
                    <a:pos x="585" y="171"/>
                  </a:cxn>
                  <a:cxn ang="0">
                    <a:pos x="318" y="0"/>
                  </a:cxn>
                </a:cxnLst>
                <a:rect l="0" t="0" r="r" b="b"/>
                <a:pathLst>
                  <a:path w="585" h="397">
                    <a:moveTo>
                      <a:pt x="318" y="0"/>
                    </a:moveTo>
                    <a:cubicBezTo>
                      <a:pt x="318" y="36"/>
                      <a:pt x="309" y="72"/>
                      <a:pt x="288" y="104"/>
                    </a:cubicBezTo>
                    <a:cubicBezTo>
                      <a:pt x="245" y="171"/>
                      <a:pt x="169" y="203"/>
                      <a:pt x="95" y="191"/>
                    </a:cubicBezTo>
                    <a:cubicBezTo>
                      <a:pt x="0" y="245"/>
                      <a:pt x="0" y="245"/>
                      <a:pt x="0" y="245"/>
                    </a:cubicBezTo>
                    <a:cubicBezTo>
                      <a:pt x="71" y="282"/>
                      <a:pt x="152" y="284"/>
                      <a:pt x="223" y="257"/>
                    </a:cubicBezTo>
                    <a:cubicBezTo>
                      <a:pt x="441" y="397"/>
                      <a:pt x="441" y="397"/>
                      <a:pt x="441" y="397"/>
                    </a:cubicBezTo>
                    <a:cubicBezTo>
                      <a:pt x="585" y="171"/>
                      <a:pt x="585" y="171"/>
                      <a:pt x="585" y="171"/>
                    </a:cubicBezTo>
                    <a:lnTo>
                      <a:pt x="318" y="0"/>
                    </a:lnTo>
                    <a:close/>
                  </a:path>
                </a:pathLst>
              </a:custGeom>
              <a:solidFill>
                <a:schemeClr val="tx2"/>
              </a:solidFill>
              <a:ln w="12700" cap="flat">
                <a:noFill/>
                <a:prstDash val="solid"/>
                <a:miter lim="800000"/>
                <a:headEnd/>
                <a:tailEnd/>
              </a:ln>
            </p:spPr>
            <p:txBody>
              <a:bodyPr vert="horz" wrap="square" lIns="68562" tIns="34281" rIns="68562" bIns="34281" numCol="1" anchor="t" anchorCtr="0" compatLnSpc="1">
                <a:prstTxWarp prst="textNoShape">
                  <a:avLst/>
                </a:prstTxWarp>
              </a:bodyPr>
              <a:lstStyle/>
              <a:p>
                <a:pPr algn="ctr"/>
                <a:endParaRPr lang="en-US" sz="1050" b="1" i="1" dirty="0">
                  <a:solidFill>
                    <a:schemeClr val="bg1"/>
                  </a:solidFill>
                  <a:latin typeface="+mj-lt"/>
                </a:endParaRPr>
              </a:p>
            </p:txBody>
          </p:sp>
          <p:sp>
            <p:nvSpPr>
              <p:cNvPr id="33" name="Freeform 14"/>
              <p:cNvSpPr>
                <a:spLocks/>
              </p:cNvSpPr>
              <p:nvPr/>
            </p:nvSpPr>
            <p:spPr bwMode="auto">
              <a:xfrm>
                <a:off x="2108200" y="3976688"/>
                <a:ext cx="1343025" cy="1855788"/>
              </a:xfrm>
              <a:custGeom>
                <a:avLst/>
                <a:gdLst/>
                <a:ahLst/>
                <a:cxnLst>
                  <a:cxn ang="0">
                    <a:pos x="330" y="332"/>
                  </a:cxn>
                  <a:cxn ang="0">
                    <a:pos x="361" y="103"/>
                  </a:cxn>
                  <a:cxn ang="0">
                    <a:pos x="361" y="0"/>
                  </a:cxn>
                  <a:cxn ang="0">
                    <a:pos x="227" y="202"/>
                  </a:cxn>
                  <a:cxn ang="0">
                    <a:pos x="0" y="328"/>
                  </a:cxn>
                  <a:cxn ang="0">
                    <a:pos x="131" y="562"/>
                  </a:cxn>
                  <a:cxn ang="0">
                    <a:pos x="407" y="408"/>
                  </a:cxn>
                  <a:cxn ang="0">
                    <a:pos x="330" y="332"/>
                  </a:cxn>
                </a:cxnLst>
                <a:rect l="0" t="0" r="r" b="b"/>
                <a:pathLst>
                  <a:path w="407" h="562">
                    <a:moveTo>
                      <a:pt x="330" y="332"/>
                    </a:moveTo>
                    <a:cubicBezTo>
                      <a:pt x="288" y="256"/>
                      <a:pt x="303" y="163"/>
                      <a:pt x="361" y="103"/>
                    </a:cubicBezTo>
                    <a:cubicBezTo>
                      <a:pt x="361" y="0"/>
                      <a:pt x="361" y="0"/>
                      <a:pt x="361" y="0"/>
                    </a:cubicBezTo>
                    <a:cubicBezTo>
                      <a:pt x="285" y="44"/>
                      <a:pt x="237" y="120"/>
                      <a:pt x="227" y="202"/>
                    </a:cubicBezTo>
                    <a:cubicBezTo>
                      <a:pt x="0" y="328"/>
                      <a:pt x="0" y="328"/>
                      <a:pt x="0" y="328"/>
                    </a:cubicBezTo>
                    <a:cubicBezTo>
                      <a:pt x="131" y="562"/>
                      <a:pt x="131" y="562"/>
                      <a:pt x="131" y="562"/>
                    </a:cubicBezTo>
                    <a:cubicBezTo>
                      <a:pt x="407" y="408"/>
                      <a:pt x="407" y="408"/>
                      <a:pt x="407" y="408"/>
                    </a:cubicBezTo>
                    <a:cubicBezTo>
                      <a:pt x="376" y="391"/>
                      <a:pt x="349" y="366"/>
                      <a:pt x="330" y="332"/>
                    </a:cubicBezTo>
                    <a:close/>
                  </a:path>
                </a:pathLst>
              </a:custGeom>
              <a:solidFill>
                <a:srgbClr val="EB8C00"/>
              </a:solidFill>
              <a:ln w="12700" cap="flat">
                <a:noFill/>
                <a:prstDash val="solid"/>
                <a:miter lim="800000"/>
                <a:headEnd/>
                <a:tailEnd/>
              </a:ln>
            </p:spPr>
            <p:txBody>
              <a:bodyPr vert="horz" wrap="square" lIns="68562" tIns="34281" rIns="68562" bIns="34281" numCol="1" anchor="t" anchorCtr="0" compatLnSpc="1">
                <a:prstTxWarp prst="textNoShape">
                  <a:avLst/>
                </a:prstTxWarp>
              </a:bodyPr>
              <a:lstStyle/>
              <a:p>
                <a:pPr algn="ctr"/>
                <a:endParaRPr lang="en-US" sz="1050" b="1" i="1" dirty="0">
                  <a:solidFill>
                    <a:schemeClr val="bg1"/>
                  </a:solidFill>
                  <a:latin typeface="+mj-lt"/>
                </a:endParaRPr>
              </a:p>
            </p:txBody>
          </p:sp>
        </p:grpSp>
        <p:sp>
          <p:nvSpPr>
            <p:cNvPr id="23" name="Oval 22"/>
            <p:cNvSpPr/>
            <p:nvPr/>
          </p:nvSpPr>
          <p:spPr bwMode="ltGray">
            <a:xfrm>
              <a:off x="8676074" y="3708078"/>
              <a:ext cx="1365914" cy="1365914"/>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s-ES_tradnl" sz="1050" b="1" i="1" dirty="0">
                  <a:solidFill>
                    <a:schemeClr val="bg1"/>
                  </a:solidFill>
                  <a:latin typeface="+mj-lt"/>
                </a:rPr>
                <a:t>Consumidor</a:t>
              </a:r>
            </a:p>
          </p:txBody>
        </p:sp>
        <p:sp>
          <p:nvSpPr>
            <p:cNvPr id="27" name="TextBox 26"/>
            <p:cNvSpPr txBox="1"/>
            <p:nvPr/>
          </p:nvSpPr>
          <p:spPr>
            <a:xfrm>
              <a:off x="8948232" y="2352051"/>
              <a:ext cx="1182693" cy="11661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_tradnl" sz="1050" b="1" i="1" dirty="0">
                  <a:solidFill>
                    <a:schemeClr val="bg1"/>
                  </a:solidFill>
                  <a:latin typeface="+mj-lt"/>
                </a:rPr>
                <a:t>Diseño de Producto</a:t>
              </a:r>
            </a:p>
          </p:txBody>
        </p:sp>
        <p:sp>
          <p:nvSpPr>
            <p:cNvPr id="28" name="TextBox 27"/>
            <p:cNvSpPr txBox="1"/>
            <p:nvPr/>
          </p:nvSpPr>
          <p:spPr>
            <a:xfrm>
              <a:off x="7372960" y="4385555"/>
              <a:ext cx="1182693" cy="11661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s-ES_tradnl" sz="1050" b="1" i="1" dirty="0">
                  <a:solidFill>
                    <a:schemeClr val="bg1"/>
                  </a:solidFill>
                  <a:latin typeface="+mj-lt"/>
                </a:rPr>
                <a:t>Seguimiento del Producto</a:t>
              </a:r>
            </a:p>
          </p:txBody>
        </p:sp>
        <p:sp>
          <p:nvSpPr>
            <p:cNvPr id="29" name="TextBox 28"/>
            <p:cNvSpPr txBox="1"/>
            <p:nvPr/>
          </p:nvSpPr>
          <p:spPr>
            <a:xfrm>
              <a:off x="9963638" y="4694493"/>
              <a:ext cx="1182693" cy="11661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GB" sz="1050" b="1" i="1" dirty="0">
                  <a:solidFill>
                    <a:schemeClr val="bg1"/>
                  </a:solidFill>
                  <a:latin typeface="+mj-lt"/>
                </a:rPr>
                <a:t>Ventas &amp; Marketing</a:t>
              </a:r>
            </a:p>
          </p:txBody>
        </p:sp>
      </p:grpSp>
      <p:sp>
        <p:nvSpPr>
          <p:cNvPr id="19" name="Slide Number Placeholder 6"/>
          <p:cNvSpPr txBox="1">
            <a:spLocks/>
          </p:cNvSpPr>
          <p:nvPr/>
        </p:nvSpPr>
        <p:spPr bwMode="auto">
          <a:xfrm>
            <a:off x="7164288" y="6453336"/>
            <a:ext cx="1527175" cy="15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8" tIns="45709" rIns="91418" bIns="45709" rtlCol="0" anchor="ctr"/>
          <a:lstStyle>
            <a:defPPr>
              <a:defRPr lang="en-US"/>
            </a:defPPr>
            <a:lvl1pPr marL="0" algn="r" defTabSz="1011749" rtl="0" eaLnBrk="0" latinLnBrk="0" hangingPunct="0">
              <a:defRPr sz="1000" kern="1200">
                <a:solidFill>
                  <a:schemeClr val="tx1"/>
                </a:solidFill>
                <a:latin typeface="Arial" pitchFamily="34" charset="0"/>
                <a:ea typeface="+mn-ea"/>
                <a:cs typeface="Arial" pitchFamily="34" charset="0"/>
              </a:defRPr>
            </a:lvl1pPr>
            <a:lvl2pPr marL="827795" indent="-318383" algn="l" defTabSz="1011749" rtl="0" eaLnBrk="0" latinLnBrk="0" hangingPunct="0">
              <a:defRPr sz="1100" kern="1200">
                <a:solidFill>
                  <a:schemeClr val="tx1"/>
                </a:solidFill>
                <a:latin typeface="Arial" pitchFamily="34" charset="0"/>
                <a:ea typeface="+mn-ea"/>
                <a:cs typeface="Arial" pitchFamily="34" charset="0"/>
              </a:defRPr>
            </a:lvl2pPr>
            <a:lvl3pPr marL="1273531" indent="-254706" algn="l" defTabSz="1011749" rtl="0" eaLnBrk="0" latinLnBrk="0" hangingPunct="0">
              <a:defRPr sz="1100" kern="1200">
                <a:solidFill>
                  <a:schemeClr val="tx1"/>
                </a:solidFill>
                <a:latin typeface="Arial" pitchFamily="34" charset="0"/>
                <a:ea typeface="+mn-ea"/>
                <a:cs typeface="Arial" pitchFamily="34" charset="0"/>
              </a:defRPr>
            </a:lvl3pPr>
            <a:lvl4pPr marL="1782943" indent="-254706" algn="l" defTabSz="1011749" rtl="0" eaLnBrk="0" latinLnBrk="0" hangingPunct="0">
              <a:defRPr sz="1100" kern="1200">
                <a:solidFill>
                  <a:schemeClr val="tx1"/>
                </a:solidFill>
                <a:latin typeface="Arial" pitchFamily="34" charset="0"/>
                <a:ea typeface="+mn-ea"/>
                <a:cs typeface="Arial" pitchFamily="34" charset="0"/>
              </a:defRPr>
            </a:lvl4pPr>
            <a:lvl5pPr marL="2292355" indent="-254706" algn="l" defTabSz="1011749" rtl="0" eaLnBrk="0" latinLnBrk="0" hangingPunct="0">
              <a:defRPr sz="1100" kern="1200">
                <a:solidFill>
                  <a:schemeClr val="tx1"/>
                </a:solidFill>
                <a:latin typeface="Arial" pitchFamily="34" charset="0"/>
                <a:ea typeface="+mn-ea"/>
                <a:cs typeface="Arial" pitchFamily="34" charset="0"/>
              </a:defRPr>
            </a:lvl5pPr>
            <a:lvl6pPr marL="2801767" indent="-254706" algn="l" defTabSz="1011749" rtl="0" eaLnBrk="0" fontAlgn="base" latinLnBrk="0" hangingPunct="0">
              <a:spcBef>
                <a:spcPct val="0"/>
              </a:spcBef>
              <a:spcAft>
                <a:spcPct val="0"/>
              </a:spcAft>
              <a:defRPr sz="1100" kern="1200">
                <a:solidFill>
                  <a:schemeClr val="tx1"/>
                </a:solidFill>
                <a:latin typeface="Arial" pitchFamily="34" charset="0"/>
                <a:ea typeface="+mn-ea"/>
                <a:cs typeface="Arial" pitchFamily="34" charset="0"/>
              </a:defRPr>
            </a:lvl6pPr>
            <a:lvl7pPr marL="3311180" indent="-254706" algn="l" defTabSz="1011749" rtl="0" eaLnBrk="0" fontAlgn="base" latinLnBrk="0" hangingPunct="0">
              <a:spcBef>
                <a:spcPct val="0"/>
              </a:spcBef>
              <a:spcAft>
                <a:spcPct val="0"/>
              </a:spcAft>
              <a:defRPr sz="1100" kern="1200">
                <a:solidFill>
                  <a:schemeClr val="tx1"/>
                </a:solidFill>
                <a:latin typeface="Arial" pitchFamily="34" charset="0"/>
                <a:ea typeface="+mn-ea"/>
                <a:cs typeface="Arial" pitchFamily="34" charset="0"/>
              </a:defRPr>
            </a:lvl7pPr>
            <a:lvl8pPr marL="3820592" indent="-254706" algn="l" defTabSz="1011749" rtl="0" eaLnBrk="0" fontAlgn="base" latinLnBrk="0" hangingPunct="0">
              <a:spcBef>
                <a:spcPct val="0"/>
              </a:spcBef>
              <a:spcAft>
                <a:spcPct val="0"/>
              </a:spcAft>
              <a:defRPr sz="1100" kern="1200">
                <a:solidFill>
                  <a:schemeClr val="tx1"/>
                </a:solidFill>
                <a:latin typeface="Arial" pitchFamily="34" charset="0"/>
                <a:ea typeface="+mn-ea"/>
                <a:cs typeface="Arial" pitchFamily="34" charset="0"/>
              </a:defRPr>
            </a:lvl8pPr>
            <a:lvl9pPr marL="4330004" indent="-254706" algn="l" defTabSz="1011749" rtl="0" eaLnBrk="0" fontAlgn="base" latinLnBrk="0" hangingPunct="0">
              <a:spcBef>
                <a:spcPct val="0"/>
              </a:spcBef>
              <a:spcAft>
                <a:spcPct val="0"/>
              </a:spcAft>
              <a:defRPr sz="1100" kern="1200">
                <a:solidFill>
                  <a:schemeClr val="tx1"/>
                </a:solidFill>
                <a:latin typeface="Arial" pitchFamily="34" charset="0"/>
                <a:ea typeface="+mn-ea"/>
                <a:cs typeface="Arial" pitchFamily="34" charset="0"/>
              </a:defRPr>
            </a:lvl9pPr>
          </a:lstStyle>
          <a:p>
            <a:pPr eaLnBrk="1" hangingPunct="1"/>
            <a:r>
              <a:rPr lang="en-GB" altLang="en-US" dirty="0" smtClean="0">
                <a:solidFill>
                  <a:srgbClr val="000000"/>
                </a:solidFill>
              </a:rPr>
              <a:t>33</a:t>
            </a:r>
          </a:p>
        </p:txBody>
      </p:sp>
      <p:sp>
        <p:nvSpPr>
          <p:cNvPr id="3" name="Marcador de pie de página 2"/>
          <p:cNvSpPr>
            <a:spLocks noGrp="1"/>
          </p:cNvSpPr>
          <p:nvPr>
            <p:ph type="ftr" sz="quarter" idx="16"/>
          </p:nvPr>
        </p:nvSpPr>
        <p:spPr/>
        <p:txBody>
          <a:bodyPr/>
          <a:lstStyle/>
          <a:p>
            <a:pPr>
              <a:defRPr/>
            </a:pPr>
            <a:endParaRPr lang="en-GB" dirty="0">
              <a:solidFill>
                <a:srgbClr val="000000"/>
              </a:solidFill>
            </a:endParaRPr>
          </a:p>
        </p:txBody>
      </p:sp>
      <p:sp>
        <p:nvSpPr>
          <p:cNvPr id="4" name="Marcador de número de diapositiva 3"/>
          <p:cNvSpPr>
            <a:spLocks noGrp="1"/>
          </p:cNvSpPr>
          <p:nvPr>
            <p:ph type="sldNum" sz="quarter" idx="17"/>
          </p:nvPr>
        </p:nvSpPr>
        <p:spPr/>
        <p:txBody>
          <a:bodyPr/>
          <a:lstStyle/>
          <a:p>
            <a:pPr>
              <a:defRPr/>
            </a:pPr>
            <a:fld id="{4238A5ED-29E9-4AF8-8FA3-9F1C669AE276}" type="slidenum">
              <a:rPr lang="en-GB" smtClean="0">
                <a:solidFill>
                  <a:srgbClr val="000000"/>
                </a:solidFill>
              </a:rPr>
              <a:pPr>
                <a:defRPr/>
              </a:pPr>
              <a:t>45</a:t>
            </a:fld>
            <a:endParaRPr lang="en-GB">
              <a:solidFill>
                <a:srgbClr val="000000"/>
              </a:solidFill>
            </a:endParaRPr>
          </a:p>
        </p:txBody>
      </p:sp>
    </p:spTree>
    <p:extLst>
      <p:ext uri="{BB962C8B-B14F-4D97-AF65-F5344CB8AC3E}">
        <p14:creationId xmlns:p14="http://schemas.microsoft.com/office/powerpoint/2010/main" val="203444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14400"/>
          </a:xfrm>
        </p:spPr>
        <p:txBody>
          <a:bodyPr/>
          <a:lstStyle/>
          <a:p>
            <a:r>
              <a:rPr lang="es-ES_tradnl" dirty="0" smtClean="0"/>
              <a:t>Nuevos requerimientos en el proceso de diseño y distribución de productos de seguro</a:t>
            </a:r>
            <a:endParaRPr lang="es-ES_tradnl" dirty="0"/>
          </a:p>
        </p:txBody>
      </p:sp>
      <p:sp>
        <p:nvSpPr>
          <p:cNvPr id="61" name="Freeform 25"/>
          <p:cNvSpPr>
            <a:spLocks noEditPoints="1"/>
          </p:cNvSpPr>
          <p:nvPr/>
        </p:nvSpPr>
        <p:spPr bwMode="auto">
          <a:xfrm>
            <a:off x="1120776" y="5082740"/>
            <a:ext cx="311999" cy="361722"/>
          </a:xfrm>
          <a:custGeom>
            <a:avLst/>
            <a:gdLst>
              <a:gd name="T0" fmla="*/ 1796 w 1804"/>
              <a:gd name="T1" fmla="*/ 2418 h 2488"/>
              <a:gd name="T2" fmla="*/ 1714 w 1804"/>
              <a:gd name="T3" fmla="*/ 2486 h 2488"/>
              <a:gd name="T4" fmla="*/ 70 w 1804"/>
              <a:gd name="T5" fmla="*/ 2478 h 2488"/>
              <a:gd name="T6" fmla="*/ 4 w 1804"/>
              <a:gd name="T7" fmla="*/ 2396 h 2488"/>
              <a:gd name="T8" fmla="*/ 10 w 1804"/>
              <a:gd name="T9" fmla="*/ 176 h 2488"/>
              <a:gd name="T10" fmla="*/ 92 w 1804"/>
              <a:gd name="T11" fmla="*/ 108 h 2488"/>
              <a:gd name="T12" fmla="*/ 634 w 1804"/>
              <a:gd name="T13" fmla="*/ 146 h 2488"/>
              <a:gd name="T14" fmla="*/ 624 w 1804"/>
              <a:gd name="T15" fmla="*/ 218 h 2488"/>
              <a:gd name="T16" fmla="*/ 1686 w 1804"/>
              <a:gd name="T17" fmla="*/ 2374 h 2488"/>
              <a:gd name="T18" fmla="*/ 1182 w 1804"/>
              <a:gd name="T19" fmla="*/ 218 h 2488"/>
              <a:gd name="T20" fmla="*/ 1172 w 1804"/>
              <a:gd name="T21" fmla="*/ 146 h 2488"/>
              <a:gd name="T22" fmla="*/ 1714 w 1804"/>
              <a:gd name="T23" fmla="*/ 108 h 2488"/>
              <a:gd name="T24" fmla="*/ 1796 w 1804"/>
              <a:gd name="T25" fmla="*/ 176 h 2488"/>
              <a:gd name="T26" fmla="*/ 1548 w 1804"/>
              <a:gd name="T27" fmla="*/ 2234 h 2488"/>
              <a:gd name="T28" fmla="*/ 1544 w 1804"/>
              <a:gd name="T29" fmla="*/ 672 h 2488"/>
              <a:gd name="T30" fmla="*/ 946 w 1804"/>
              <a:gd name="T31" fmla="*/ 1324 h 2488"/>
              <a:gd name="T32" fmla="*/ 882 w 1804"/>
              <a:gd name="T33" fmla="*/ 1304 h 2488"/>
              <a:gd name="T34" fmla="*/ 532 w 1804"/>
              <a:gd name="T35" fmla="*/ 1474 h 2488"/>
              <a:gd name="T36" fmla="*/ 482 w 1804"/>
              <a:gd name="T37" fmla="*/ 1452 h 2488"/>
              <a:gd name="T38" fmla="*/ 430 w 1804"/>
              <a:gd name="T39" fmla="*/ 1474 h 2488"/>
              <a:gd name="T40" fmla="*/ 412 w 1804"/>
              <a:gd name="T41" fmla="*/ 1538 h 2488"/>
              <a:gd name="T42" fmla="*/ 562 w 1804"/>
              <a:gd name="T43" fmla="*/ 1708 h 2488"/>
              <a:gd name="T44" fmla="*/ 614 w 1804"/>
              <a:gd name="T45" fmla="*/ 1728 h 2488"/>
              <a:gd name="T46" fmla="*/ 946 w 1804"/>
              <a:gd name="T47" fmla="*/ 1426 h 2488"/>
              <a:gd name="T48" fmla="*/ 966 w 1804"/>
              <a:gd name="T49" fmla="*/ 1376 h 2488"/>
              <a:gd name="T50" fmla="*/ 946 w 1804"/>
              <a:gd name="T51" fmla="*/ 1324 h 2488"/>
              <a:gd name="T52" fmla="*/ 908 w 1804"/>
              <a:gd name="T53" fmla="*/ 862 h 2488"/>
              <a:gd name="T54" fmla="*/ 844 w 1804"/>
              <a:gd name="T55" fmla="*/ 882 h 2488"/>
              <a:gd name="T56" fmla="*/ 508 w 1804"/>
              <a:gd name="T57" fmla="*/ 1014 h 2488"/>
              <a:gd name="T58" fmla="*/ 442 w 1804"/>
              <a:gd name="T59" fmla="*/ 1022 h 2488"/>
              <a:gd name="T60" fmla="*/ 412 w 1804"/>
              <a:gd name="T61" fmla="*/ 1068 h 2488"/>
              <a:gd name="T62" fmla="*/ 430 w 1804"/>
              <a:gd name="T63" fmla="*/ 1132 h 2488"/>
              <a:gd name="T64" fmla="*/ 600 w 1804"/>
              <a:gd name="T65" fmla="*/ 1284 h 2488"/>
              <a:gd name="T66" fmla="*/ 654 w 1804"/>
              <a:gd name="T67" fmla="*/ 1272 h 2488"/>
              <a:gd name="T68" fmla="*/ 962 w 1804"/>
              <a:gd name="T69" fmla="*/ 958 h 2488"/>
              <a:gd name="T70" fmla="*/ 954 w 1804"/>
              <a:gd name="T71" fmla="*/ 892 h 2488"/>
              <a:gd name="T72" fmla="*/ 260 w 1804"/>
              <a:gd name="T73" fmla="*/ 432 h 2488"/>
              <a:gd name="T74" fmla="*/ 324 w 1804"/>
              <a:gd name="T75" fmla="*/ 354 h 2488"/>
              <a:gd name="T76" fmla="*/ 574 w 1804"/>
              <a:gd name="T77" fmla="*/ 344 h 2488"/>
              <a:gd name="T78" fmla="*/ 646 w 1804"/>
              <a:gd name="T79" fmla="*/ 318 h 2488"/>
              <a:gd name="T80" fmla="*/ 698 w 1804"/>
              <a:gd name="T81" fmla="*/ 262 h 2488"/>
              <a:gd name="T82" fmla="*/ 716 w 1804"/>
              <a:gd name="T83" fmla="*/ 186 h 2488"/>
              <a:gd name="T84" fmla="*/ 732 w 1804"/>
              <a:gd name="T85" fmla="*/ 114 h 2488"/>
              <a:gd name="T86" fmla="*/ 784 w 1804"/>
              <a:gd name="T87" fmla="*/ 44 h 2488"/>
              <a:gd name="T88" fmla="*/ 866 w 1804"/>
              <a:gd name="T89" fmla="*/ 4 h 2488"/>
              <a:gd name="T90" fmla="*/ 940 w 1804"/>
              <a:gd name="T91" fmla="*/ 4 h 2488"/>
              <a:gd name="T92" fmla="*/ 1022 w 1804"/>
              <a:gd name="T93" fmla="*/ 44 h 2488"/>
              <a:gd name="T94" fmla="*/ 1074 w 1804"/>
              <a:gd name="T95" fmla="*/ 114 h 2488"/>
              <a:gd name="T96" fmla="*/ 1090 w 1804"/>
              <a:gd name="T97" fmla="*/ 186 h 2488"/>
              <a:gd name="T98" fmla="*/ 1108 w 1804"/>
              <a:gd name="T99" fmla="*/ 262 h 2488"/>
              <a:gd name="T100" fmla="*/ 1158 w 1804"/>
              <a:gd name="T101" fmla="*/ 318 h 2488"/>
              <a:gd name="T102" fmla="*/ 1230 w 1804"/>
              <a:gd name="T103" fmla="*/ 344 h 2488"/>
              <a:gd name="T104" fmla="*/ 1482 w 1804"/>
              <a:gd name="T105" fmla="*/ 354 h 2488"/>
              <a:gd name="T106" fmla="*/ 1546 w 1804"/>
              <a:gd name="T107" fmla="*/ 432 h 2488"/>
              <a:gd name="T108" fmla="*/ 1544 w 1804"/>
              <a:gd name="T109" fmla="*/ 586 h 2488"/>
              <a:gd name="T110" fmla="*/ 256 w 1804"/>
              <a:gd name="T111" fmla="*/ 456 h 2488"/>
              <a:gd name="T112" fmla="*/ 840 w 1804"/>
              <a:gd name="T113" fmla="*/ 230 h 2488"/>
              <a:gd name="T114" fmla="*/ 902 w 1804"/>
              <a:gd name="T115" fmla="*/ 262 h 2488"/>
              <a:gd name="T116" fmla="*/ 956 w 1804"/>
              <a:gd name="T117" fmla="*/ 240 h 2488"/>
              <a:gd name="T118" fmla="*/ 978 w 1804"/>
              <a:gd name="T119" fmla="*/ 186 h 2488"/>
              <a:gd name="T120" fmla="*/ 946 w 1804"/>
              <a:gd name="T121" fmla="*/ 124 h 2488"/>
              <a:gd name="T122" fmla="*/ 888 w 1804"/>
              <a:gd name="T123" fmla="*/ 112 h 2488"/>
              <a:gd name="T124" fmla="*/ 834 w 1804"/>
              <a:gd name="T125" fmla="*/ 158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4" h="2488">
                <a:moveTo>
                  <a:pt x="1804" y="222"/>
                </a:moveTo>
                <a:lnTo>
                  <a:pt x="1804" y="2374"/>
                </a:lnTo>
                <a:lnTo>
                  <a:pt x="1804" y="2374"/>
                </a:lnTo>
                <a:lnTo>
                  <a:pt x="1802" y="2396"/>
                </a:lnTo>
                <a:lnTo>
                  <a:pt x="1796" y="2418"/>
                </a:lnTo>
                <a:lnTo>
                  <a:pt x="1786" y="2438"/>
                </a:lnTo>
                <a:lnTo>
                  <a:pt x="1772" y="2454"/>
                </a:lnTo>
                <a:lnTo>
                  <a:pt x="1754" y="2468"/>
                </a:lnTo>
                <a:lnTo>
                  <a:pt x="1734" y="2478"/>
                </a:lnTo>
                <a:lnTo>
                  <a:pt x="1714" y="2486"/>
                </a:lnTo>
                <a:lnTo>
                  <a:pt x="1690" y="2488"/>
                </a:lnTo>
                <a:lnTo>
                  <a:pt x="116" y="2488"/>
                </a:lnTo>
                <a:lnTo>
                  <a:pt x="116" y="2488"/>
                </a:lnTo>
                <a:lnTo>
                  <a:pt x="92" y="2486"/>
                </a:lnTo>
                <a:lnTo>
                  <a:pt x="70" y="2478"/>
                </a:lnTo>
                <a:lnTo>
                  <a:pt x="52" y="2468"/>
                </a:lnTo>
                <a:lnTo>
                  <a:pt x="34" y="2454"/>
                </a:lnTo>
                <a:lnTo>
                  <a:pt x="20" y="2438"/>
                </a:lnTo>
                <a:lnTo>
                  <a:pt x="10" y="2418"/>
                </a:lnTo>
                <a:lnTo>
                  <a:pt x="4" y="2396"/>
                </a:lnTo>
                <a:lnTo>
                  <a:pt x="0" y="2374"/>
                </a:lnTo>
                <a:lnTo>
                  <a:pt x="0" y="222"/>
                </a:lnTo>
                <a:lnTo>
                  <a:pt x="0" y="222"/>
                </a:lnTo>
                <a:lnTo>
                  <a:pt x="4" y="198"/>
                </a:lnTo>
                <a:lnTo>
                  <a:pt x="10" y="176"/>
                </a:lnTo>
                <a:lnTo>
                  <a:pt x="20" y="156"/>
                </a:lnTo>
                <a:lnTo>
                  <a:pt x="34" y="140"/>
                </a:lnTo>
                <a:lnTo>
                  <a:pt x="52" y="126"/>
                </a:lnTo>
                <a:lnTo>
                  <a:pt x="70" y="116"/>
                </a:lnTo>
                <a:lnTo>
                  <a:pt x="92" y="108"/>
                </a:lnTo>
                <a:lnTo>
                  <a:pt x="116" y="106"/>
                </a:lnTo>
                <a:lnTo>
                  <a:pt x="644" y="106"/>
                </a:lnTo>
                <a:lnTo>
                  <a:pt x="644" y="106"/>
                </a:lnTo>
                <a:lnTo>
                  <a:pt x="638" y="126"/>
                </a:lnTo>
                <a:lnTo>
                  <a:pt x="634" y="146"/>
                </a:lnTo>
                <a:lnTo>
                  <a:pt x="632" y="166"/>
                </a:lnTo>
                <a:lnTo>
                  <a:pt x="630" y="186"/>
                </a:lnTo>
                <a:lnTo>
                  <a:pt x="630" y="186"/>
                </a:lnTo>
                <a:lnTo>
                  <a:pt x="628" y="202"/>
                </a:lnTo>
                <a:lnTo>
                  <a:pt x="624" y="218"/>
                </a:lnTo>
                <a:lnTo>
                  <a:pt x="614" y="230"/>
                </a:lnTo>
                <a:lnTo>
                  <a:pt x="604" y="242"/>
                </a:lnTo>
                <a:lnTo>
                  <a:pt x="120" y="242"/>
                </a:lnTo>
                <a:lnTo>
                  <a:pt x="120" y="2374"/>
                </a:lnTo>
                <a:lnTo>
                  <a:pt x="1686" y="2374"/>
                </a:lnTo>
                <a:lnTo>
                  <a:pt x="1686" y="242"/>
                </a:lnTo>
                <a:lnTo>
                  <a:pt x="1202" y="242"/>
                </a:lnTo>
                <a:lnTo>
                  <a:pt x="1202" y="242"/>
                </a:lnTo>
                <a:lnTo>
                  <a:pt x="1192" y="230"/>
                </a:lnTo>
                <a:lnTo>
                  <a:pt x="1182" y="218"/>
                </a:lnTo>
                <a:lnTo>
                  <a:pt x="1178" y="202"/>
                </a:lnTo>
                <a:lnTo>
                  <a:pt x="1176" y="186"/>
                </a:lnTo>
                <a:lnTo>
                  <a:pt x="1176" y="186"/>
                </a:lnTo>
                <a:lnTo>
                  <a:pt x="1174" y="166"/>
                </a:lnTo>
                <a:lnTo>
                  <a:pt x="1172" y="146"/>
                </a:lnTo>
                <a:lnTo>
                  <a:pt x="1168" y="126"/>
                </a:lnTo>
                <a:lnTo>
                  <a:pt x="1162" y="106"/>
                </a:lnTo>
                <a:lnTo>
                  <a:pt x="1690" y="106"/>
                </a:lnTo>
                <a:lnTo>
                  <a:pt x="1690" y="106"/>
                </a:lnTo>
                <a:lnTo>
                  <a:pt x="1714" y="108"/>
                </a:lnTo>
                <a:lnTo>
                  <a:pt x="1734" y="116"/>
                </a:lnTo>
                <a:lnTo>
                  <a:pt x="1754" y="126"/>
                </a:lnTo>
                <a:lnTo>
                  <a:pt x="1772" y="140"/>
                </a:lnTo>
                <a:lnTo>
                  <a:pt x="1786" y="156"/>
                </a:lnTo>
                <a:lnTo>
                  <a:pt x="1796" y="176"/>
                </a:lnTo>
                <a:lnTo>
                  <a:pt x="1802" y="198"/>
                </a:lnTo>
                <a:lnTo>
                  <a:pt x="1804" y="222"/>
                </a:lnTo>
                <a:lnTo>
                  <a:pt x="1804" y="222"/>
                </a:lnTo>
                <a:close/>
                <a:moveTo>
                  <a:pt x="1548" y="672"/>
                </a:moveTo>
                <a:lnTo>
                  <a:pt x="1548" y="2234"/>
                </a:lnTo>
                <a:lnTo>
                  <a:pt x="256" y="2234"/>
                </a:lnTo>
                <a:lnTo>
                  <a:pt x="256" y="672"/>
                </a:lnTo>
                <a:lnTo>
                  <a:pt x="256" y="672"/>
                </a:lnTo>
                <a:lnTo>
                  <a:pt x="262" y="672"/>
                </a:lnTo>
                <a:lnTo>
                  <a:pt x="1544" y="672"/>
                </a:lnTo>
                <a:lnTo>
                  <a:pt x="1544" y="672"/>
                </a:lnTo>
                <a:lnTo>
                  <a:pt x="1548" y="672"/>
                </a:lnTo>
                <a:lnTo>
                  <a:pt x="1548" y="672"/>
                </a:lnTo>
                <a:close/>
                <a:moveTo>
                  <a:pt x="946" y="1324"/>
                </a:moveTo>
                <a:lnTo>
                  <a:pt x="946" y="1324"/>
                </a:lnTo>
                <a:lnTo>
                  <a:pt x="934" y="1316"/>
                </a:lnTo>
                <a:lnTo>
                  <a:pt x="922" y="1308"/>
                </a:lnTo>
                <a:lnTo>
                  <a:pt x="908" y="1304"/>
                </a:lnTo>
                <a:lnTo>
                  <a:pt x="894" y="1304"/>
                </a:lnTo>
                <a:lnTo>
                  <a:pt x="882" y="1304"/>
                </a:lnTo>
                <a:lnTo>
                  <a:pt x="868" y="1308"/>
                </a:lnTo>
                <a:lnTo>
                  <a:pt x="856" y="1316"/>
                </a:lnTo>
                <a:lnTo>
                  <a:pt x="844" y="1324"/>
                </a:lnTo>
                <a:lnTo>
                  <a:pt x="614" y="1556"/>
                </a:lnTo>
                <a:lnTo>
                  <a:pt x="532" y="1474"/>
                </a:lnTo>
                <a:lnTo>
                  <a:pt x="532" y="1474"/>
                </a:lnTo>
                <a:lnTo>
                  <a:pt x="520" y="1464"/>
                </a:lnTo>
                <a:lnTo>
                  <a:pt x="508" y="1458"/>
                </a:lnTo>
                <a:lnTo>
                  <a:pt x="496" y="1454"/>
                </a:lnTo>
                <a:lnTo>
                  <a:pt x="482" y="1452"/>
                </a:lnTo>
                <a:lnTo>
                  <a:pt x="468" y="1454"/>
                </a:lnTo>
                <a:lnTo>
                  <a:pt x="454" y="1458"/>
                </a:lnTo>
                <a:lnTo>
                  <a:pt x="442" y="1464"/>
                </a:lnTo>
                <a:lnTo>
                  <a:pt x="430" y="1474"/>
                </a:lnTo>
                <a:lnTo>
                  <a:pt x="430" y="1474"/>
                </a:lnTo>
                <a:lnTo>
                  <a:pt x="422" y="1484"/>
                </a:lnTo>
                <a:lnTo>
                  <a:pt x="414" y="1498"/>
                </a:lnTo>
                <a:lnTo>
                  <a:pt x="412" y="1510"/>
                </a:lnTo>
                <a:lnTo>
                  <a:pt x="410" y="1524"/>
                </a:lnTo>
                <a:lnTo>
                  <a:pt x="412" y="1538"/>
                </a:lnTo>
                <a:lnTo>
                  <a:pt x="414" y="1552"/>
                </a:lnTo>
                <a:lnTo>
                  <a:pt x="422" y="1564"/>
                </a:lnTo>
                <a:lnTo>
                  <a:pt x="430" y="1574"/>
                </a:lnTo>
                <a:lnTo>
                  <a:pt x="562" y="1708"/>
                </a:lnTo>
                <a:lnTo>
                  <a:pt x="562" y="1708"/>
                </a:lnTo>
                <a:lnTo>
                  <a:pt x="574" y="1716"/>
                </a:lnTo>
                <a:lnTo>
                  <a:pt x="586" y="1722"/>
                </a:lnTo>
                <a:lnTo>
                  <a:pt x="600" y="1726"/>
                </a:lnTo>
                <a:lnTo>
                  <a:pt x="614" y="1728"/>
                </a:lnTo>
                <a:lnTo>
                  <a:pt x="614" y="1728"/>
                </a:lnTo>
                <a:lnTo>
                  <a:pt x="628" y="1726"/>
                </a:lnTo>
                <a:lnTo>
                  <a:pt x="640" y="1722"/>
                </a:lnTo>
                <a:lnTo>
                  <a:pt x="654" y="1716"/>
                </a:lnTo>
                <a:lnTo>
                  <a:pt x="664" y="1708"/>
                </a:lnTo>
                <a:lnTo>
                  <a:pt x="946" y="1426"/>
                </a:lnTo>
                <a:lnTo>
                  <a:pt x="946" y="1426"/>
                </a:lnTo>
                <a:lnTo>
                  <a:pt x="954" y="1414"/>
                </a:lnTo>
                <a:lnTo>
                  <a:pt x="962" y="1402"/>
                </a:lnTo>
                <a:lnTo>
                  <a:pt x="966" y="1388"/>
                </a:lnTo>
                <a:lnTo>
                  <a:pt x="966" y="1376"/>
                </a:lnTo>
                <a:lnTo>
                  <a:pt x="966" y="1362"/>
                </a:lnTo>
                <a:lnTo>
                  <a:pt x="962" y="1348"/>
                </a:lnTo>
                <a:lnTo>
                  <a:pt x="954" y="1336"/>
                </a:lnTo>
                <a:lnTo>
                  <a:pt x="946" y="1324"/>
                </a:lnTo>
                <a:lnTo>
                  <a:pt x="946" y="1324"/>
                </a:lnTo>
                <a:close/>
                <a:moveTo>
                  <a:pt x="946" y="882"/>
                </a:moveTo>
                <a:lnTo>
                  <a:pt x="946" y="882"/>
                </a:lnTo>
                <a:lnTo>
                  <a:pt x="934" y="872"/>
                </a:lnTo>
                <a:lnTo>
                  <a:pt x="922" y="866"/>
                </a:lnTo>
                <a:lnTo>
                  <a:pt x="908" y="862"/>
                </a:lnTo>
                <a:lnTo>
                  <a:pt x="894" y="860"/>
                </a:lnTo>
                <a:lnTo>
                  <a:pt x="882" y="862"/>
                </a:lnTo>
                <a:lnTo>
                  <a:pt x="868" y="866"/>
                </a:lnTo>
                <a:lnTo>
                  <a:pt x="856" y="872"/>
                </a:lnTo>
                <a:lnTo>
                  <a:pt x="844" y="882"/>
                </a:lnTo>
                <a:lnTo>
                  <a:pt x="614" y="1112"/>
                </a:lnTo>
                <a:lnTo>
                  <a:pt x="532" y="1030"/>
                </a:lnTo>
                <a:lnTo>
                  <a:pt x="532" y="1030"/>
                </a:lnTo>
                <a:lnTo>
                  <a:pt x="520" y="1022"/>
                </a:lnTo>
                <a:lnTo>
                  <a:pt x="508" y="1014"/>
                </a:lnTo>
                <a:lnTo>
                  <a:pt x="496" y="1010"/>
                </a:lnTo>
                <a:lnTo>
                  <a:pt x="482" y="1010"/>
                </a:lnTo>
                <a:lnTo>
                  <a:pt x="468" y="1010"/>
                </a:lnTo>
                <a:lnTo>
                  <a:pt x="454" y="1014"/>
                </a:lnTo>
                <a:lnTo>
                  <a:pt x="442" y="1022"/>
                </a:lnTo>
                <a:lnTo>
                  <a:pt x="430" y="1030"/>
                </a:lnTo>
                <a:lnTo>
                  <a:pt x="430" y="1030"/>
                </a:lnTo>
                <a:lnTo>
                  <a:pt x="422" y="1042"/>
                </a:lnTo>
                <a:lnTo>
                  <a:pt x="414" y="1054"/>
                </a:lnTo>
                <a:lnTo>
                  <a:pt x="412" y="1068"/>
                </a:lnTo>
                <a:lnTo>
                  <a:pt x="410" y="1082"/>
                </a:lnTo>
                <a:lnTo>
                  <a:pt x="412" y="1094"/>
                </a:lnTo>
                <a:lnTo>
                  <a:pt x="414" y="1108"/>
                </a:lnTo>
                <a:lnTo>
                  <a:pt x="422" y="1120"/>
                </a:lnTo>
                <a:lnTo>
                  <a:pt x="430" y="1132"/>
                </a:lnTo>
                <a:lnTo>
                  <a:pt x="562" y="1264"/>
                </a:lnTo>
                <a:lnTo>
                  <a:pt x="562" y="1264"/>
                </a:lnTo>
                <a:lnTo>
                  <a:pt x="574" y="1272"/>
                </a:lnTo>
                <a:lnTo>
                  <a:pt x="586" y="1280"/>
                </a:lnTo>
                <a:lnTo>
                  <a:pt x="600" y="1284"/>
                </a:lnTo>
                <a:lnTo>
                  <a:pt x="614" y="1284"/>
                </a:lnTo>
                <a:lnTo>
                  <a:pt x="614" y="1284"/>
                </a:lnTo>
                <a:lnTo>
                  <a:pt x="628" y="1284"/>
                </a:lnTo>
                <a:lnTo>
                  <a:pt x="640" y="1280"/>
                </a:lnTo>
                <a:lnTo>
                  <a:pt x="654" y="1272"/>
                </a:lnTo>
                <a:lnTo>
                  <a:pt x="664" y="1264"/>
                </a:lnTo>
                <a:lnTo>
                  <a:pt x="946" y="982"/>
                </a:lnTo>
                <a:lnTo>
                  <a:pt x="946" y="982"/>
                </a:lnTo>
                <a:lnTo>
                  <a:pt x="954" y="972"/>
                </a:lnTo>
                <a:lnTo>
                  <a:pt x="962" y="958"/>
                </a:lnTo>
                <a:lnTo>
                  <a:pt x="966" y="946"/>
                </a:lnTo>
                <a:lnTo>
                  <a:pt x="966" y="932"/>
                </a:lnTo>
                <a:lnTo>
                  <a:pt x="966" y="918"/>
                </a:lnTo>
                <a:lnTo>
                  <a:pt x="962" y="904"/>
                </a:lnTo>
                <a:lnTo>
                  <a:pt x="954" y="892"/>
                </a:lnTo>
                <a:lnTo>
                  <a:pt x="946" y="882"/>
                </a:lnTo>
                <a:lnTo>
                  <a:pt x="946" y="882"/>
                </a:lnTo>
                <a:close/>
                <a:moveTo>
                  <a:pt x="256" y="456"/>
                </a:moveTo>
                <a:lnTo>
                  <a:pt x="256" y="456"/>
                </a:lnTo>
                <a:lnTo>
                  <a:pt x="260" y="432"/>
                </a:lnTo>
                <a:lnTo>
                  <a:pt x="266" y="412"/>
                </a:lnTo>
                <a:lnTo>
                  <a:pt x="276" y="394"/>
                </a:lnTo>
                <a:lnTo>
                  <a:pt x="290" y="376"/>
                </a:lnTo>
                <a:lnTo>
                  <a:pt x="306" y="364"/>
                </a:lnTo>
                <a:lnTo>
                  <a:pt x="324" y="354"/>
                </a:lnTo>
                <a:lnTo>
                  <a:pt x="346" y="346"/>
                </a:lnTo>
                <a:lnTo>
                  <a:pt x="368" y="344"/>
                </a:lnTo>
                <a:lnTo>
                  <a:pt x="558" y="344"/>
                </a:lnTo>
                <a:lnTo>
                  <a:pt x="558" y="344"/>
                </a:lnTo>
                <a:lnTo>
                  <a:pt x="574" y="344"/>
                </a:lnTo>
                <a:lnTo>
                  <a:pt x="590" y="342"/>
                </a:lnTo>
                <a:lnTo>
                  <a:pt x="606" y="338"/>
                </a:lnTo>
                <a:lnTo>
                  <a:pt x="620" y="332"/>
                </a:lnTo>
                <a:lnTo>
                  <a:pt x="634" y="326"/>
                </a:lnTo>
                <a:lnTo>
                  <a:pt x="646" y="318"/>
                </a:lnTo>
                <a:lnTo>
                  <a:pt x="660" y="308"/>
                </a:lnTo>
                <a:lnTo>
                  <a:pt x="670" y="298"/>
                </a:lnTo>
                <a:lnTo>
                  <a:pt x="680" y="288"/>
                </a:lnTo>
                <a:lnTo>
                  <a:pt x="690" y="274"/>
                </a:lnTo>
                <a:lnTo>
                  <a:pt x="698" y="262"/>
                </a:lnTo>
                <a:lnTo>
                  <a:pt x="704" y="248"/>
                </a:lnTo>
                <a:lnTo>
                  <a:pt x="710" y="234"/>
                </a:lnTo>
                <a:lnTo>
                  <a:pt x="714" y="218"/>
                </a:lnTo>
                <a:lnTo>
                  <a:pt x="716" y="202"/>
                </a:lnTo>
                <a:lnTo>
                  <a:pt x="716" y="186"/>
                </a:lnTo>
                <a:lnTo>
                  <a:pt x="716" y="186"/>
                </a:lnTo>
                <a:lnTo>
                  <a:pt x="718" y="168"/>
                </a:lnTo>
                <a:lnTo>
                  <a:pt x="720" y="150"/>
                </a:lnTo>
                <a:lnTo>
                  <a:pt x="724" y="132"/>
                </a:lnTo>
                <a:lnTo>
                  <a:pt x="732" y="114"/>
                </a:lnTo>
                <a:lnTo>
                  <a:pt x="738" y="98"/>
                </a:lnTo>
                <a:lnTo>
                  <a:pt x="748" y="82"/>
                </a:lnTo>
                <a:lnTo>
                  <a:pt x="758" y="68"/>
                </a:lnTo>
                <a:lnTo>
                  <a:pt x="772" y="56"/>
                </a:lnTo>
                <a:lnTo>
                  <a:pt x="784" y="44"/>
                </a:lnTo>
                <a:lnTo>
                  <a:pt x="798" y="32"/>
                </a:lnTo>
                <a:lnTo>
                  <a:pt x="814" y="22"/>
                </a:lnTo>
                <a:lnTo>
                  <a:pt x="830" y="16"/>
                </a:lnTo>
                <a:lnTo>
                  <a:pt x="848" y="8"/>
                </a:lnTo>
                <a:lnTo>
                  <a:pt x="866" y="4"/>
                </a:lnTo>
                <a:lnTo>
                  <a:pt x="884" y="2"/>
                </a:lnTo>
                <a:lnTo>
                  <a:pt x="902" y="0"/>
                </a:lnTo>
                <a:lnTo>
                  <a:pt x="902" y="0"/>
                </a:lnTo>
                <a:lnTo>
                  <a:pt x="922" y="2"/>
                </a:lnTo>
                <a:lnTo>
                  <a:pt x="940" y="4"/>
                </a:lnTo>
                <a:lnTo>
                  <a:pt x="958" y="8"/>
                </a:lnTo>
                <a:lnTo>
                  <a:pt x="976" y="16"/>
                </a:lnTo>
                <a:lnTo>
                  <a:pt x="992" y="22"/>
                </a:lnTo>
                <a:lnTo>
                  <a:pt x="1006" y="32"/>
                </a:lnTo>
                <a:lnTo>
                  <a:pt x="1022" y="44"/>
                </a:lnTo>
                <a:lnTo>
                  <a:pt x="1034" y="56"/>
                </a:lnTo>
                <a:lnTo>
                  <a:pt x="1046" y="68"/>
                </a:lnTo>
                <a:lnTo>
                  <a:pt x="1058" y="82"/>
                </a:lnTo>
                <a:lnTo>
                  <a:pt x="1066" y="98"/>
                </a:lnTo>
                <a:lnTo>
                  <a:pt x="1074" y="114"/>
                </a:lnTo>
                <a:lnTo>
                  <a:pt x="1080" y="132"/>
                </a:lnTo>
                <a:lnTo>
                  <a:pt x="1086" y="150"/>
                </a:lnTo>
                <a:lnTo>
                  <a:pt x="1088" y="168"/>
                </a:lnTo>
                <a:lnTo>
                  <a:pt x="1090" y="186"/>
                </a:lnTo>
                <a:lnTo>
                  <a:pt x="1090" y="186"/>
                </a:lnTo>
                <a:lnTo>
                  <a:pt x="1090" y="202"/>
                </a:lnTo>
                <a:lnTo>
                  <a:pt x="1092" y="218"/>
                </a:lnTo>
                <a:lnTo>
                  <a:pt x="1096" y="234"/>
                </a:lnTo>
                <a:lnTo>
                  <a:pt x="1102" y="248"/>
                </a:lnTo>
                <a:lnTo>
                  <a:pt x="1108" y="262"/>
                </a:lnTo>
                <a:lnTo>
                  <a:pt x="1116" y="274"/>
                </a:lnTo>
                <a:lnTo>
                  <a:pt x="1126" y="288"/>
                </a:lnTo>
                <a:lnTo>
                  <a:pt x="1136" y="298"/>
                </a:lnTo>
                <a:lnTo>
                  <a:pt x="1146" y="308"/>
                </a:lnTo>
                <a:lnTo>
                  <a:pt x="1158" y="318"/>
                </a:lnTo>
                <a:lnTo>
                  <a:pt x="1172" y="326"/>
                </a:lnTo>
                <a:lnTo>
                  <a:pt x="1186" y="332"/>
                </a:lnTo>
                <a:lnTo>
                  <a:pt x="1200" y="338"/>
                </a:lnTo>
                <a:lnTo>
                  <a:pt x="1216" y="342"/>
                </a:lnTo>
                <a:lnTo>
                  <a:pt x="1230" y="344"/>
                </a:lnTo>
                <a:lnTo>
                  <a:pt x="1246" y="344"/>
                </a:lnTo>
                <a:lnTo>
                  <a:pt x="1438" y="344"/>
                </a:lnTo>
                <a:lnTo>
                  <a:pt x="1438" y="344"/>
                </a:lnTo>
                <a:lnTo>
                  <a:pt x="1460" y="346"/>
                </a:lnTo>
                <a:lnTo>
                  <a:pt x="1482" y="354"/>
                </a:lnTo>
                <a:lnTo>
                  <a:pt x="1500" y="364"/>
                </a:lnTo>
                <a:lnTo>
                  <a:pt x="1516" y="376"/>
                </a:lnTo>
                <a:lnTo>
                  <a:pt x="1530" y="394"/>
                </a:lnTo>
                <a:lnTo>
                  <a:pt x="1540" y="412"/>
                </a:lnTo>
                <a:lnTo>
                  <a:pt x="1546" y="432"/>
                </a:lnTo>
                <a:lnTo>
                  <a:pt x="1548" y="456"/>
                </a:lnTo>
                <a:lnTo>
                  <a:pt x="1548" y="554"/>
                </a:lnTo>
                <a:lnTo>
                  <a:pt x="1548" y="554"/>
                </a:lnTo>
                <a:lnTo>
                  <a:pt x="1548" y="570"/>
                </a:lnTo>
                <a:lnTo>
                  <a:pt x="1544" y="586"/>
                </a:lnTo>
                <a:lnTo>
                  <a:pt x="262" y="586"/>
                </a:lnTo>
                <a:lnTo>
                  <a:pt x="262" y="586"/>
                </a:lnTo>
                <a:lnTo>
                  <a:pt x="258" y="570"/>
                </a:lnTo>
                <a:lnTo>
                  <a:pt x="256" y="554"/>
                </a:lnTo>
                <a:lnTo>
                  <a:pt x="256" y="456"/>
                </a:lnTo>
                <a:close/>
                <a:moveTo>
                  <a:pt x="828" y="186"/>
                </a:moveTo>
                <a:lnTo>
                  <a:pt x="828" y="186"/>
                </a:lnTo>
                <a:lnTo>
                  <a:pt x="828" y="202"/>
                </a:lnTo>
                <a:lnTo>
                  <a:pt x="834" y="216"/>
                </a:lnTo>
                <a:lnTo>
                  <a:pt x="840" y="230"/>
                </a:lnTo>
                <a:lnTo>
                  <a:pt x="850" y="240"/>
                </a:lnTo>
                <a:lnTo>
                  <a:pt x="860" y="250"/>
                </a:lnTo>
                <a:lnTo>
                  <a:pt x="874" y="256"/>
                </a:lnTo>
                <a:lnTo>
                  <a:pt x="888" y="260"/>
                </a:lnTo>
                <a:lnTo>
                  <a:pt x="902" y="262"/>
                </a:lnTo>
                <a:lnTo>
                  <a:pt x="902" y="262"/>
                </a:lnTo>
                <a:lnTo>
                  <a:pt x="918" y="260"/>
                </a:lnTo>
                <a:lnTo>
                  <a:pt x="932" y="256"/>
                </a:lnTo>
                <a:lnTo>
                  <a:pt x="946" y="250"/>
                </a:lnTo>
                <a:lnTo>
                  <a:pt x="956" y="240"/>
                </a:lnTo>
                <a:lnTo>
                  <a:pt x="966" y="230"/>
                </a:lnTo>
                <a:lnTo>
                  <a:pt x="972" y="216"/>
                </a:lnTo>
                <a:lnTo>
                  <a:pt x="978" y="202"/>
                </a:lnTo>
                <a:lnTo>
                  <a:pt x="978" y="186"/>
                </a:lnTo>
                <a:lnTo>
                  <a:pt x="978" y="186"/>
                </a:lnTo>
                <a:lnTo>
                  <a:pt x="978" y="172"/>
                </a:lnTo>
                <a:lnTo>
                  <a:pt x="972" y="158"/>
                </a:lnTo>
                <a:lnTo>
                  <a:pt x="966" y="144"/>
                </a:lnTo>
                <a:lnTo>
                  <a:pt x="956" y="134"/>
                </a:lnTo>
                <a:lnTo>
                  <a:pt x="946" y="124"/>
                </a:lnTo>
                <a:lnTo>
                  <a:pt x="932" y="118"/>
                </a:lnTo>
                <a:lnTo>
                  <a:pt x="918" y="112"/>
                </a:lnTo>
                <a:lnTo>
                  <a:pt x="902" y="112"/>
                </a:lnTo>
                <a:lnTo>
                  <a:pt x="902" y="112"/>
                </a:lnTo>
                <a:lnTo>
                  <a:pt x="888" y="112"/>
                </a:lnTo>
                <a:lnTo>
                  <a:pt x="874" y="118"/>
                </a:lnTo>
                <a:lnTo>
                  <a:pt x="860" y="124"/>
                </a:lnTo>
                <a:lnTo>
                  <a:pt x="850" y="134"/>
                </a:lnTo>
                <a:lnTo>
                  <a:pt x="840" y="144"/>
                </a:lnTo>
                <a:lnTo>
                  <a:pt x="834" y="158"/>
                </a:lnTo>
                <a:lnTo>
                  <a:pt x="828" y="172"/>
                </a:lnTo>
                <a:lnTo>
                  <a:pt x="828" y="186"/>
                </a:lnTo>
                <a:lnTo>
                  <a:pt x="828"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dirty="0">
              <a:solidFill>
                <a:srgbClr val="000000"/>
              </a:solidFill>
            </a:endParaRPr>
          </a:p>
        </p:txBody>
      </p:sp>
      <p:sp>
        <p:nvSpPr>
          <p:cNvPr id="11" name="Rectangle 10"/>
          <p:cNvSpPr/>
          <p:nvPr/>
        </p:nvSpPr>
        <p:spPr>
          <a:xfrm>
            <a:off x="1838557" y="2237680"/>
            <a:ext cx="2589427" cy="3711600"/>
          </a:xfrm>
          <a:prstGeom prst="rect">
            <a:avLst/>
          </a:prstGeom>
          <a:solidFill>
            <a:srgbClr val="FFFFFF">
              <a:lumMod val="95000"/>
            </a:srgbClr>
          </a:solidFill>
          <a:ln w="25400">
            <a:noFill/>
          </a:ln>
        </p:spPr>
        <p:txBody>
          <a:bodyPr vert="horz" wrap="square" lIns="78191" tIns="39095" rIns="78191" bIns="39095" rtlCol="0" anchor="t">
            <a:noAutofit/>
          </a:bodyPr>
          <a:lstStyle/>
          <a:p>
            <a:pPr marL="146607" indent="-146607" defTabSz="871196">
              <a:spcAft>
                <a:spcPts val="171"/>
              </a:spcAft>
              <a:buFont typeface="Arial" panose="020B0604020202020204" pitchFamily="34" charset="0"/>
              <a:buChar char="•"/>
              <a:defRPr/>
            </a:pPr>
            <a:r>
              <a:rPr lang="es-ES_tradnl" sz="1100" kern="0" dirty="0" smtClean="0">
                <a:solidFill>
                  <a:srgbClr val="000000"/>
                </a:solidFill>
                <a:latin typeface="Georgia"/>
              </a:rPr>
              <a:t>Los fabricantes deben </a:t>
            </a:r>
            <a:r>
              <a:rPr lang="es-ES_tradnl" sz="1100" b="1" kern="0" dirty="0" smtClean="0">
                <a:solidFill>
                  <a:srgbClr val="000000"/>
                </a:solidFill>
                <a:latin typeface="Georgia"/>
              </a:rPr>
              <a:t>identificar claramente el mercado objetivo destinatario </a:t>
            </a:r>
            <a:r>
              <a:rPr lang="es-ES_tradnl" sz="1100" i="1" kern="0" dirty="0" smtClean="0">
                <a:solidFill>
                  <a:srgbClr val="000000"/>
                </a:solidFill>
                <a:latin typeface="Georgia"/>
              </a:rPr>
              <a:t>(Target Market) </a:t>
            </a:r>
            <a:r>
              <a:rPr lang="es-ES_tradnl" sz="1100" kern="0" dirty="0" smtClean="0">
                <a:solidFill>
                  <a:srgbClr val="000000"/>
                </a:solidFill>
                <a:latin typeface="Georgia"/>
              </a:rPr>
              <a:t>de cada uno de los productos, así como establecer una </a:t>
            </a:r>
            <a:r>
              <a:rPr lang="es-ES_tradnl" sz="1100" b="1" kern="0" dirty="0" smtClean="0">
                <a:solidFill>
                  <a:srgbClr val="000000"/>
                </a:solidFill>
                <a:latin typeface="Georgia"/>
              </a:rPr>
              <a:t>estrategia de distribución adecuada</a:t>
            </a:r>
            <a:r>
              <a:rPr lang="es-ES_tradnl" sz="1100" kern="0" dirty="0" smtClean="0">
                <a:solidFill>
                  <a:srgbClr val="000000"/>
                </a:solidFill>
                <a:latin typeface="Georgia"/>
              </a:rPr>
              <a:t>. </a:t>
            </a:r>
          </a:p>
          <a:p>
            <a:pPr marL="146607" indent="-146607" defTabSz="871196">
              <a:spcAft>
                <a:spcPts val="171"/>
              </a:spcAft>
              <a:buFont typeface="Arial" panose="020B0604020202020204" pitchFamily="34" charset="0"/>
              <a:buChar char="•"/>
              <a:defRPr/>
            </a:pPr>
            <a:endParaRPr lang="es-ES_tradnl" sz="1100" kern="0" dirty="0" smtClean="0">
              <a:solidFill>
                <a:srgbClr val="000000"/>
              </a:solidFill>
              <a:latin typeface="Georgia"/>
            </a:endParaRPr>
          </a:p>
          <a:p>
            <a:pPr marL="146607" indent="-146607" defTabSz="871196">
              <a:spcAft>
                <a:spcPts val="171"/>
              </a:spcAft>
              <a:buFont typeface="Arial" panose="020B0604020202020204" pitchFamily="34" charset="0"/>
              <a:buChar char="•"/>
              <a:defRPr/>
            </a:pPr>
            <a:r>
              <a:rPr lang="es-ES_tradnl" sz="1100" kern="0" dirty="0" smtClean="0">
                <a:solidFill>
                  <a:srgbClr val="000000"/>
                </a:solidFill>
                <a:latin typeface="Georgia"/>
              </a:rPr>
              <a:t>Los distribuidores deben asegurarse que disponen de los procedimientos y mecanismos adecuados </a:t>
            </a:r>
            <a:r>
              <a:rPr lang="es-ES_tradnl" sz="1100" b="1" kern="0" dirty="0" smtClean="0">
                <a:solidFill>
                  <a:srgbClr val="000000"/>
                </a:solidFill>
                <a:latin typeface="Georgia"/>
              </a:rPr>
              <a:t>para obtener la información</a:t>
            </a:r>
            <a:r>
              <a:rPr lang="es-ES_tradnl" sz="1100" kern="0" dirty="0" smtClean="0">
                <a:solidFill>
                  <a:srgbClr val="000000"/>
                </a:solidFill>
                <a:latin typeface="Georgia"/>
              </a:rPr>
              <a:t> necesaria del fabricante para una correcta comercialización del producto entre sus clientes.</a:t>
            </a:r>
          </a:p>
          <a:p>
            <a:pPr marL="146607" indent="-146607" defTabSz="871196">
              <a:spcAft>
                <a:spcPts val="171"/>
              </a:spcAft>
              <a:buFont typeface="Arial" panose="020B0604020202020204" pitchFamily="34" charset="0"/>
              <a:buChar char="•"/>
              <a:defRPr/>
            </a:pPr>
            <a:endParaRPr lang="es-ES_tradnl" sz="1100" kern="0" dirty="0" smtClean="0">
              <a:solidFill>
                <a:srgbClr val="000000"/>
              </a:solidFill>
              <a:latin typeface="Georgia"/>
            </a:endParaRPr>
          </a:p>
          <a:p>
            <a:pPr marL="146607" indent="-146607" defTabSz="871196">
              <a:spcAft>
                <a:spcPts val="171"/>
              </a:spcAft>
              <a:buFont typeface="Arial" panose="020B0604020202020204" pitchFamily="34" charset="0"/>
              <a:buChar char="•"/>
              <a:defRPr/>
            </a:pPr>
            <a:r>
              <a:rPr lang="es-ES_tradnl" sz="1100" kern="0" dirty="0" smtClean="0">
                <a:solidFill>
                  <a:srgbClr val="000000"/>
                </a:solidFill>
                <a:latin typeface="Georgia"/>
              </a:rPr>
              <a:t>Supervisión y revisión continua de la compatibilidad de los productos con las necesidades y características del </a:t>
            </a:r>
            <a:r>
              <a:rPr lang="es-ES_tradnl" sz="1100" i="1" kern="0" dirty="0" smtClean="0">
                <a:solidFill>
                  <a:srgbClr val="000000"/>
                </a:solidFill>
                <a:latin typeface="Georgia"/>
              </a:rPr>
              <a:t>Target Market.</a:t>
            </a:r>
            <a:endParaRPr lang="es-ES_tradnl" sz="1100" i="1" kern="0" dirty="0">
              <a:solidFill>
                <a:srgbClr val="000000"/>
              </a:solidFill>
              <a:latin typeface="Georgia"/>
            </a:endParaRPr>
          </a:p>
        </p:txBody>
      </p:sp>
      <p:sp>
        <p:nvSpPr>
          <p:cNvPr id="17" name="Rectangle 16"/>
          <p:cNvSpPr/>
          <p:nvPr/>
        </p:nvSpPr>
        <p:spPr>
          <a:xfrm>
            <a:off x="6012160" y="2203797"/>
            <a:ext cx="2491392" cy="1232677"/>
          </a:xfrm>
          <a:prstGeom prst="rect">
            <a:avLst/>
          </a:prstGeom>
          <a:solidFill>
            <a:srgbClr val="FFFFFF">
              <a:lumMod val="95000"/>
            </a:srgbClr>
          </a:solidFill>
          <a:ln w="25400">
            <a:noFill/>
          </a:ln>
        </p:spPr>
        <p:txBody>
          <a:bodyPr vert="horz" wrap="square" lIns="78191" tIns="39095" rIns="78191" bIns="39095" rtlCol="0" anchor="t">
            <a:noAutofit/>
          </a:bodyPr>
          <a:lstStyle/>
          <a:p>
            <a:pPr marL="146607" indent="-146607" defTabSz="871196">
              <a:spcAft>
                <a:spcPts val="171"/>
              </a:spcAft>
              <a:buFont typeface="Arial" panose="020B0604020202020204" pitchFamily="34" charset="0"/>
              <a:buChar char="•"/>
              <a:defRPr/>
            </a:pPr>
            <a:r>
              <a:rPr lang="es-ES_tradnl" sz="1100" kern="0" dirty="0" smtClean="0">
                <a:solidFill>
                  <a:srgbClr val="000000"/>
                </a:solidFill>
                <a:latin typeface="Georgia"/>
              </a:rPr>
              <a:t>Establecimiento de procedimientos y mecanismos adecuados, que incluyan </a:t>
            </a:r>
            <a:r>
              <a:rPr lang="es-ES_tradnl" sz="1100" b="1" kern="0" dirty="0" smtClean="0">
                <a:solidFill>
                  <a:srgbClr val="000000"/>
                </a:solidFill>
                <a:latin typeface="Georgia"/>
              </a:rPr>
              <a:t>procesos de diseño, aprobación y revisión </a:t>
            </a:r>
            <a:r>
              <a:rPr lang="es-ES_tradnl" sz="1100" kern="0" dirty="0" smtClean="0">
                <a:solidFill>
                  <a:srgbClr val="000000"/>
                </a:solidFill>
                <a:latin typeface="Georgia"/>
              </a:rPr>
              <a:t>periódica de productos, definición del </a:t>
            </a:r>
            <a:r>
              <a:rPr lang="es-ES_tradnl" sz="1100" i="1" kern="0" dirty="0" smtClean="0">
                <a:solidFill>
                  <a:srgbClr val="000000"/>
                </a:solidFill>
                <a:latin typeface="Georgia"/>
              </a:rPr>
              <a:t>Target Mark</a:t>
            </a:r>
            <a:r>
              <a:rPr lang="es-ES_tradnl" sz="1100" kern="0" dirty="0" smtClean="0">
                <a:solidFill>
                  <a:srgbClr val="000000"/>
                </a:solidFill>
                <a:latin typeface="Georgia"/>
              </a:rPr>
              <a:t>et y de la estrategia de distribución. </a:t>
            </a:r>
            <a:endParaRPr lang="es-ES_tradnl" sz="1100" kern="0" dirty="0">
              <a:solidFill>
                <a:srgbClr val="000000"/>
              </a:solidFill>
              <a:latin typeface="Georgia"/>
            </a:endParaRPr>
          </a:p>
        </p:txBody>
      </p:sp>
      <p:sp>
        <p:nvSpPr>
          <p:cNvPr id="19" name="Rectangle 18"/>
          <p:cNvSpPr/>
          <p:nvPr/>
        </p:nvSpPr>
        <p:spPr>
          <a:xfrm>
            <a:off x="6012159" y="3742912"/>
            <a:ext cx="2544615" cy="897603"/>
          </a:xfrm>
          <a:prstGeom prst="rect">
            <a:avLst/>
          </a:prstGeom>
          <a:solidFill>
            <a:srgbClr val="FFFFFF">
              <a:lumMod val="95000"/>
            </a:srgbClr>
          </a:solidFill>
          <a:ln w="25400">
            <a:noFill/>
          </a:ln>
        </p:spPr>
        <p:txBody>
          <a:bodyPr vert="horz" wrap="square" lIns="78191" tIns="39095" rIns="78191" bIns="39095" rtlCol="0" anchor="t">
            <a:noAutofit/>
          </a:bodyPr>
          <a:lstStyle/>
          <a:p>
            <a:pPr marL="146607" indent="-146607" defTabSz="871196">
              <a:spcAft>
                <a:spcPts val="171"/>
              </a:spcAft>
              <a:buFont typeface="Arial" panose="020B0604020202020204" pitchFamily="34" charset="0"/>
              <a:buChar char="•"/>
              <a:defRPr/>
            </a:pPr>
            <a:r>
              <a:rPr lang="es-ES_tradnl" sz="1100" b="1" kern="0" dirty="0" smtClean="0">
                <a:solidFill>
                  <a:srgbClr val="000000"/>
                </a:solidFill>
                <a:latin typeface="Georgia"/>
              </a:rPr>
              <a:t>Definición del </a:t>
            </a:r>
            <a:r>
              <a:rPr lang="es-ES_tradnl" sz="1100" b="1" i="1" kern="0" dirty="0" smtClean="0">
                <a:solidFill>
                  <a:srgbClr val="000000"/>
                </a:solidFill>
                <a:latin typeface="Georgia"/>
              </a:rPr>
              <a:t>Target Market</a:t>
            </a:r>
            <a:r>
              <a:rPr lang="es-ES_tradnl" sz="1100" kern="0" dirty="0" smtClean="0">
                <a:solidFill>
                  <a:srgbClr val="000000"/>
                </a:solidFill>
                <a:latin typeface="Georgia"/>
              </a:rPr>
              <a:t>: Determinar un adecuado enfoque para definir el mercado destinatario identificado de clientes finales dentro de la categoría de clientes.</a:t>
            </a:r>
            <a:endParaRPr lang="es-ES_tradnl" sz="1100" kern="0" dirty="0">
              <a:solidFill>
                <a:srgbClr val="000000"/>
              </a:solidFill>
              <a:latin typeface="Georgia"/>
            </a:endParaRPr>
          </a:p>
        </p:txBody>
      </p:sp>
      <p:sp>
        <p:nvSpPr>
          <p:cNvPr id="21" name="Rectangle 20"/>
          <p:cNvSpPr/>
          <p:nvPr/>
        </p:nvSpPr>
        <p:spPr>
          <a:xfrm>
            <a:off x="6012158" y="4889673"/>
            <a:ext cx="2491393" cy="1059607"/>
          </a:xfrm>
          <a:prstGeom prst="rect">
            <a:avLst/>
          </a:prstGeom>
          <a:solidFill>
            <a:srgbClr val="FFFFFF">
              <a:lumMod val="95000"/>
            </a:srgbClr>
          </a:solidFill>
          <a:ln w="25400">
            <a:noFill/>
          </a:ln>
        </p:spPr>
        <p:txBody>
          <a:bodyPr vert="horz" wrap="square" lIns="78191" tIns="39095" rIns="78191" bIns="39095" rtlCol="0" anchor="t">
            <a:noAutofit/>
          </a:bodyPr>
          <a:lstStyle/>
          <a:p>
            <a:pPr marL="146607" indent="-146607" defTabSz="871196">
              <a:spcAft>
                <a:spcPts val="171"/>
              </a:spcAft>
              <a:buFont typeface="Arial" panose="020B0604020202020204" pitchFamily="34" charset="0"/>
              <a:buChar char="•"/>
              <a:defRPr/>
            </a:pPr>
            <a:r>
              <a:rPr lang="es-ES_tradnl" sz="1100" b="1" kern="0" dirty="0" smtClean="0">
                <a:solidFill>
                  <a:srgbClr val="000000"/>
                </a:solidFill>
                <a:latin typeface="Georgia"/>
              </a:rPr>
              <a:t>Mejora del flujo de información entre fabricantes y distribuidores</a:t>
            </a:r>
            <a:r>
              <a:rPr lang="es-ES_tradnl" sz="1100" kern="0" dirty="0" smtClean="0">
                <a:solidFill>
                  <a:srgbClr val="000000"/>
                </a:solidFill>
                <a:latin typeface="Georgia"/>
              </a:rPr>
              <a:t>: revisión y modificación de los actuales acuerdos de intercambio de información.</a:t>
            </a:r>
          </a:p>
          <a:p>
            <a:pPr marL="146607" indent="-146607" defTabSz="871196">
              <a:spcAft>
                <a:spcPts val="171"/>
              </a:spcAft>
              <a:buFont typeface="Arial" panose="020B0604020202020204" pitchFamily="34" charset="0"/>
              <a:buChar char="•"/>
              <a:defRPr/>
            </a:pPr>
            <a:endParaRPr lang="es-ES_tradnl" sz="1100" kern="0" dirty="0">
              <a:solidFill>
                <a:srgbClr val="000000"/>
              </a:solidFill>
              <a:latin typeface="Georgia"/>
            </a:endParaRPr>
          </a:p>
        </p:txBody>
      </p:sp>
      <p:sp>
        <p:nvSpPr>
          <p:cNvPr id="14" name="Marcador de número de diapositiva 2"/>
          <p:cNvSpPr>
            <a:spLocks noGrp="1"/>
          </p:cNvSpPr>
          <p:nvPr>
            <p:ph type="sldNum" sz="quarter" idx="4294967295"/>
          </p:nvPr>
        </p:nvSpPr>
        <p:spPr>
          <a:xfrm>
            <a:off x="7086600" y="6477000"/>
            <a:ext cx="1527048" cy="152400"/>
          </a:xfrm>
          <a:prstGeom prst="rect">
            <a:avLst/>
          </a:prstGeom>
        </p:spPr>
        <p:txBody>
          <a:bodyPr/>
          <a:lstStyle/>
          <a:p>
            <a:r>
              <a:rPr lang="en-US" dirty="0" smtClean="0">
                <a:solidFill>
                  <a:srgbClr val="000000"/>
                </a:solidFill>
              </a:rPr>
              <a:t>34</a:t>
            </a:r>
            <a:endParaRPr lang="en-US" dirty="0">
              <a:solidFill>
                <a:srgbClr val="000000"/>
              </a:solidFill>
            </a:endParaRPr>
          </a:p>
        </p:txBody>
      </p:sp>
      <p:sp>
        <p:nvSpPr>
          <p:cNvPr id="3" name="Rectángulo 2"/>
          <p:cNvSpPr/>
          <p:nvPr/>
        </p:nvSpPr>
        <p:spPr bwMode="ltGray">
          <a:xfrm>
            <a:off x="1838557" y="1811641"/>
            <a:ext cx="2589427" cy="306317"/>
          </a:xfrm>
          <a:prstGeom prst="rect">
            <a:avLst/>
          </a:prstGeom>
          <a:solidFill>
            <a:schemeClr val="accent3">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FFFFFF"/>
                </a:solidFill>
                <a:latin typeface="Georgia" pitchFamily="18" charset="0"/>
              </a:rPr>
              <a:t>Objetivos</a:t>
            </a:r>
          </a:p>
        </p:txBody>
      </p:sp>
      <p:sp>
        <p:nvSpPr>
          <p:cNvPr id="23" name="Rectángulo 22"/>
          <p:cNvSpPr/>
          <p:nvPr/>
        </p:nvSpPr>
        <p:spPr bwMode="ltGray">
          <a:xfrm>
            <a:off x="4489559" y="1815408"/>
            <a:ext cx="4013993" cy="30783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FFFFFF"/>
                </a:solidFill>
                <a:latin typeface="Georgia" pitchFamily="18" charset="0"/>
              </a:rPr>
              <a:t>Implicaciones del proceso</a:t>
            </a:r>
          </a:p>
        </p:txBody>
      </p:sp>
      <p:sp>
        <p:nvSpPr>
          <p:cNvPr id="4" name="Flecha derecha 3"/>
          <p:cNvSpPr/>
          <p:nvPr/>
        </p:nvSpPr>
        <p:spPr bwMode="ltGray">
          <a:xfrm>
            <a:off x="4427984" y="2564904"/>
            <a:ext cx="1584174" cy="751969"/>
          </a:xfrm>
          <a:prstGeom prst="right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rgbClr val="FFFFFF"/>
              </a:solidFill>
              <a:latin typeface="Georgia" pitchFamily="18" charset="0"/>
            </a:endParaRPr>
          </a:p>
        </p:txBody>
      </p:sp>
      <p:sp>
        <p:nvSpPr>
          <p:cNvPr id="24" name="Flecha derecha 23"/>
          <p:cNvSpPr/>
          <p:nvPr/>
        </p:nvSpPr>
        <p:spPr bwMode="ltGray">
          <a:xfrm>
            <a:off x="4414912" y="3859131"/>
            <a:ext cx="1584174" cy="751969"/>
          </a:xfrm>
          <a:prstGeom prst="right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rgbClr val="FFFFFF"/>
              </a:solidFill>
              <a:latin typeface="Georgia" pitchFamily="18" charset="0"/>
            </a:endParaRPr>
          </a:p>
        </p:txBody>
      </p:sp>
      <p:sp>
        <p:nvSpPr>
          <p:cNvPr id="25" name="Flecha derecha 24"/>
          <p:cNvSpPr/>
          <p:nvPr/>
        </p:nvSpPr>
        <p:spPr bwMode="ltGray">
          <a:xfrm>
            <a:off x="4414912" y="5034346"/>
            <a:ext cx="1584174" cy="751969"/>
          </a:xfrm>
          <a:prstGeom prst="rightArrow">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rgbClr val="FFFFFF"/>
              </a:solidFill>
              <a:latin typeface="Georgia" pitchFamily="18" charset="0"/>
            </a:endParaRPr>
          </a:p>
        </p:txBody>
      </p:sp>
      <p:sp>
        <p:nvSpPr>
          <p:cNvPr id="5" name="CuadroTexto 4"/>
          <p:cNvSpPr txBox="1"/>
          <p:nvPr/>
        </p:nvSpPr>
        <p:spPr>
          <a:xfrm>
            <a:off x="4489559" y="2843091"/>
            <a:ext cx="1224136" cy="238733"/>
          </a:xfrm>
          <a:prstGeom prst="rect">
            <a:avLst/>
          </a:prstGeom>
          <a:noFill/>
        </p:spPr>
        <p:txBody>
          <a:bodyPr wrap="square" lIns="0" tIns="0" rIns="0" bIns="0" rtlCol="0">
            <a:noAutofit/>
          </a:bodyPr>
          <a:lstStyle/>
          <a:p>
            <a:pPr algn="ctr"/>
            <a:r>
              <a:rPr lang="es-ES_tradnl" sz="1100" b="1" dirty="0">
                <a:solidFill>
                  <a:srgbClr val="000000"/>
                </a:solidFill>
                <a:latin typeface="Georgia"/>
              </a:rPr>
              <a:t>Procedimientos</a:t>
            </a:r>
          </a:p>
        </p:txBody>
      </p:sp>
      <p:sp>
        <p:nvSpPr>
          <p:cNvPr id="26" name="CuadroTexto 25"/>
          <p:cNvSpPr txBox="1"/>
          <p:nvPr/>
        </p:nvSpPr>
        <p:spPr>
          <a:xfrm>
            <a:off x="4410514" y="4162210"/>
            <a:ext cx="1224136" cy="238733"/>
          </a:xfrm>
          <a:prstGeom prst="rect">
            <a:avLst/>
          </a:prstGeom>
          <a:noFill/>
        </p:spPr>
        <p:txBody>
          <a:bodyPr wrap="square" lIns="0" tIns="0" rIns="0" bIns="0" rtlCol="0">
            <a:noAutofit/>
          </a:bodyPr>
          <a:lstStyle/>
          <a:p>
            <a:pPr algn="ctr"/>
            <a:r>
              <a:rPr lang="es-ES_tradnl" sz="1100" b="1" i="1" dirty="0" smtClean="0">
                <a:solidFill>
                  <a:srgbClr val="000000"/>
                </a:solidFill>
                <a:latin typeface="Georgia"/>
              </a:rPr>
              <a:t>Target Market</a:t>
            </a:r>
            <a:endParaRPr lang="es-ES_tradnl" sz="1100" b="1" i="1" dirty="0">
              <a:solidFill>
                <a:srgbClr val="000000"/>
              </a:solidFill>
              <a:latin typeface="Georgia"/>
            </a:endParaRPr>
          </a:p>
        </p:txBody>
      </p:sp>
      <p:sp>
        <p:nvSpPr>
          <p:cNvPr id="27" name="CuadroTexto 26"/>
          <p:cNvSpPr txBox="1"/>
          <p:nvPr/>
        </p:nvSpPr>
        <p:spPr>
          <a:xfrm>
            <a:off x="4401840" y="5263601"/>
            <a:ext cx="1224136" cy="238733"/>
          </a:xfrm>
          <a:prstGeom prst="rect">
            <a:avLst/>
          </a:prstGeom>
          <a:noFill/>
        </p:spPr>
        <p:txBody>
          <a:bodyPr wrap="square" lIns="0" tIns="0" rIns="0" bIns="0" rtlCol="0">
            <a:noAutofit/>
          </a:bodyPr>
          <a:lstStyle/>
          <a:p>
            <a:pPr algn="ctr"/>
            <a:r>
              <a:rPr lang="es-ES_tradnl" sz="1100" b="1" dirty="0" smtClean="0">
                <a:solidFill>
                  <a:srgbClr val="000000"/>
                </a:solidFill>
                <a:latin typeface="Georgia"/>
              </a:rPr>
              <a:t>Intercambio de información</a:t>
            </a:r>
            <a:endParaRPr lang="es-ES_tradnl" sz="1100" b="1" dirty="0">
              <a:solidFill>
                <a:srgbClr val="000000"/>
              </a:solidFill>
              <a:latin typeface="Georgia"/>
            </a:endParaRPr>
          </a:p>
        </p:txBody>
      </p:sp>
      <p:sp>
        <p:nvSpPr>
          <p:cNvPr id="28" name="Rectángulo 27"/>
          <p:cNvSpPr/>
          <p:nvPr/>
        </p:nvSpPr>
        <p:spPr bwMode="ltGray">
          <a:xfrm>
            <a:off x="399112" y="2224488"/>
            <a:ext cx="1294714" cy="3724792"/>
          </a:xfrm>
          <a:prstGeom prst="rect">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rgbClr val="FFFFFF"/>
              </a:solidFill>
              <a:latin typeface="Georgia" pitchFamily="18" charset="0"/>
            </a:endParaRPr>
          </a:p>
        </p:txBody>
      </p:sp>
      <p:sp>
        <p:nvSpPr>
          <p:cNvPr id="29" name="Rectángulo 28"/>
          <p:cNvSpPr/>
          <p:nvPr/>
        </p:nvSpPr>
        <p:spPr>
          <a:xfrm>
            <a:off x="424847" y="3362518"/>
            <a:ext cx="1243244" cy="830997"/>
          </a:xfrm>
          <a:prstGeom prst="rect">
            <a:avLst/>
          </a:prstGeom>
        </p:spPr>
        <p:txBody>
          <a:bodyPr wrap="square">
            <a:spAutoFit/>
          </a:bodyPr>
          <a:lstStyle/>
          <a:p>
            <a:pPr defTabSz="871196">
              <a:defRPr/>
            </a:pPr>
            <a:r>
              <a:rPr lang="es-ES_tradnl" sz="1200" b="1" i="1" kern="0" dirty="0">
                <a:solidFill>
                  <a:srgbClr val="FFFFFF"/>
                </a:solidFill>
                <a:latin typeface="Georgia"/>
              </a:rPr>
              <a:t>Product </a:t>
            </a:r>
            <a:r>
              <a:rPr lang="es-ES_tradnl" sz="1200" b="1" i="1" kern="0" dirty="0" smtClean="0">
                <a:solidFill>
                  <a:srgbClr val="FFFFFF"/>
                </a:solidFill>
                <a:latin typeface="Georgia"/>
              </a:rPr>
              <a:t>Governance</a:t>
            </a:r>
            <a:r>
              <a:rPr lang="es-ES_tradnl" sz="1200" b="1" kern="0" dirty="0" smtClean="0">
                <a:solidFill>
                  <a:srgbClr val="FFFFFF"/>
                </a:solidFill>
                <a:latin typeface="Georgia"/>
              </a:rPr>
              <a:t> </a:t>
            </a:r>
            <a:endParaRPr lang="es-ES_tradnl" sz="1200" b="1" kern="0" dirty="0">
              <a:solidFill>
                <a:srgbClr val="FFFFFF"/>
              </a:solidFill>
              <a:latin typeface="Georgia"/>
            </a:endParaRPr>
          </a:p>
          <a:p>
            <a:pPr defTabSz="871196">
              <a:defRPr/>
            </a:pPr>
            <a:r>
              <a:rPr lang="es-ES_tradnl" sz="1200" b="1" kern="0" dirty="0" smtClean="0">
                <a:solidFill>
                  <a:srgbClr val="FFFFFF"/>
                </a:solidFill>
                <a:latin typeface="Georgia"/>
              </a:rPr>
              <a:t>Diseño </a:t>
            </a:r>
            <a:r>
              <a:rPr lang="es-ES_tradnl" sz="1200" b="1" kern="0" dirty="0">
                <a:solidFill>
                  <a:srgbClr val="FFFFFF"/>
                </a:solidFill>
                <a:latin typeface="Georgia"/>
              </a:rPr>
              <a:t>&amp; Distribución</a:t>
            </a:r>
          </a:p>
        </p:txBody>
      </p:sp>
      <p:sp>
        <p:nvSpPr>
          <p:cNvPr id="6" name="Marcador de pie de página 5"/>
          <p:cNvSpPr>
            <a:spLocks noGrp="1"/>
          </p:cNvSpPr>
          <p:nvPr>
            <p:ph type="ftr" sz="quarter" idx="16"/>
          </p:nvPr>
        </p:nvSpPr>
        <p:spPr/>
        <p:txBody>
          <a:bodyPr/>
          <a:lstStyle/>
          <a:p>
            <a:pPr>
              <a:defRPr/>
            </a:pPr>
            <a:endParaRPr lang="en-GB" dirty="0">
              <a:solidFill>
                <a:srgbClr val="000000"/>
              </a:solidFill>
            </a:endParaRPr>
          </a:p>
        </p:txBody>
      </p:sp>
    </p:spTree>
    <p:custDataLst>
      <p:tags r:id="rId1"/>
    </p:custDataLst>
    <p:extLst>
      <p:ext uri="{BB962C8B-B14F-4D97-AF65-F5344CB8AC3E}">
        <p14:creationId xmlns:p14="http://schemas.microsoft.com/office/powerpoint/2010/main" val="2062535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79362" y="669390"/>
            <a:ext cx="8077200" cy="914400"/>
          </a:xfrm>
        </p:spPr>
        <p:txBody>
          <a:bodyPr/>
          <a:lstStyle/>
          <a:p>
            <a:r>
              <a:rPr lang="en-US" sz="2000" dirty="0" smtClean="0"/>
              <a:t>POG (</a:t>
            </a:r>
            <a:r>
              <a:rPr lang="en-US" sz="2000" dirty="0" err="1" smtClean="0"/>
              <a:t>Público</a:t>
            </a:r>
            <a:r>
              <a:rPr lang="en-US" sz="2000" dirty="0" smtClean="0"/>
              <a:t> </a:t>
            </a:r>
            <a:r>
              <a:rPr lang="en-US" sz="2000" dirty="0" err="1" smtClean="0"/>
              <a:t>Objetivo</a:t>
            </a:r>
            <a:r>
              <a:rPr lang="en-US" sz="2000" dirty="0" smtClean="0"/>
              <a:t>)</a:t>
            </a:r>
            <a:endParaRPr lang="en-US" sz="2000" dirty="0"/>
          </a:p>
        </p:txBody>
      </p:sp>
      <p:sp>
        <p:nvSpPr>
          <p:cNvPr id="2" name="Marcador de número de diapositiva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n-US" sz="1000" b="0" i="0" u="none" strike="noStrike" kern="1200" cap="none" spc="0" normalizeH="0" baseline="0" noProof="0" smtClean="0">
                <a:ln>
                  <a:noFill/>
                </a:ln>
                <a:solidFill>
                  <a:srgbClr val="000000"/>
                </a:solidFill>
                <a:effectLst/>
                <a:uLnTx/>
                <a:uFillTx/>
                <a:latin typeface="Georgia"/>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000000"/>
              </a:solidFill>
              <a:effectLst/>
              <a:uLnTx/>
              <a:uFillTx/>
              <a:latin typeface="Georgia"/>
              <a:ea typeface="+mn-ea"/>
              <a:cs typeface="Arial" pitchFamily="34" charset="0"/>
            </a:endParaRPr>
          </a:p>
        </p:txBody>
      </p:sp>
      <p:grpSp>
        <p:nvGrpSpPr>
          <p:cNvPr id="81" name="Group 32"/>
          <p:cNvGrpSpPr>
            <a:grpSpLocks noChangeAspect="1"/>
          </p:cNvGrpSpPr>
          <p:nvPr/>
        </p:nvGrpSpPr>
        <p:grpSpPr bwMode="auto">
          <a:xfrm>
            <a:off x="2288715" y="1586110"/>
            <a:ext cx="1137981" cy="1207029"/>
            <a:chOff x="2341" y="1925"/>
            <a:chExt cx="987" cy="987"/>
          </a:xfrm>
          <a:solidFill>
            <a:schemeClr val="accent1">
              <a:lumMod val="60000"/>
              <a:lumOff val="40000"/>
            </a:schemeClr>
          </a:solidFill>
        </p:grpSpPr>
        <p:sp>
          <p:nvSpPr>
            <p:cNvPr id="83" name="Freeform 33"/>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84" name="Oval 34"/>
            <p:cNvSpPr>
              <a:spLocks noChangeAspect="1" noChangeArrowheads="1"/>
            </p:cNvSpPr>
            <p:nvPr/>
          </p:nvSpPr>
          <p:spPr bwMode="blackWhite">
            <a:xfrm>
              <a:off x="2526" y="2110"/>
              <a:ext cx="618" cy="618"/>
            </a:xfrm>
            <a:prstGeom prst="ellipse">
              <a:avLst/>
            </a:prstGeom>
            <a:grpFill/>
            <a:ln w="9525" algn="ctr">
              <a:noFill/>
              <a:round/>
              <a:headEnd/>
              <a:tailEnd/>
            </a:ln>
          </p:spPr>
          <p:txBody>
            <a:bodyPr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Com. </a:t>
              </a: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financiero</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grpSp>
        <p:nvGrpSpPr>
          <p:cNvPr id="85" name="Group 35"/>
          <p:cNvGrpSpPr>
            <a:grpSpLocks noChangeAspect="1"/>
          </p:cNvGrpSpPr>
          <p:nvPr/>
        </p:nvGrpSpPr>
        <p:grpSpPr bwMode="auto">
          <a:xfrm>
            <a:off x="1296798" y="2055820"/>
            <a:ext cx="1137981" cy="1207029"/>
            <a:chOff x="2341" y="1925"/>
            <a:chExt cx="987" cy="987"/>
          </a:xfrm>
          <a:solidFill>
            <a:schemeClr val="accent1">
              <a:lumMod val="60000"/>
              <a:lumOff val="40000"/>
            </a:schemeClr>
          </a:solidFill>
        </p:grpSpPr>
        <p:sp>
          <p:nvSpPr>
            <p:cNvPr id="89" name="Freeform 36"/>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90" name="Oval 37"/>
            <p:cNvSpPr>
              <a:spLocks noChangeAspect="1" noChangeArrowheads="1"/>
            </p:cNvSpPr>
            <p:nvPr/>
          </p:nvSpPr>
          <p:spPr bwMode="blackWhite">
            <a:xfrm>
              <a:off x="2526" y="2110"/>
              <a:ext cx="618" cy="618"/>
            </a:xfrm>
            <a:prstGeom prst="ellipse">
              <a:avLst/>
            </a:prstGeom>
            <a:grpFill/>
            <a:ln w="9525" algn="ctr">
              <a:noFill/>
              <a:round/>
              <a:headEnd/>
              <a:tailEnd/>
            </a:ln>
          </p:spPr>
          <p:txBody>
            <a:bodyPr wrap="none"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Naturaleza</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grpSp>
        <p:nvGrpSpPr>
          <p:cNvPr id="91" name="Group 44"/>
          <p:cNvGrpSpPr>
            <a:grpSpLocks noChangeAspect="1"/>
          </p:cNvGrpSpPr>
          <p:nvPr/>
        </p:nvGrpSpPr>
        <p:grpSpPr bwMode="auto">
          <a:xfrm>
            <a:off x="287220" y="1639346"/>
            <a:ext cx="1137981" cy="1207029"/>
            <a:chOff x="2341" y="1925"/>
            <a:chExt cx="987" cy="987"/>
          </a:xfrm>
          <a:solidFill>
            <a:schemeClr val="accent1">
              <a:lumMod val="60000"/>
              <a:lumOff val="40000"/>
            </a:schemeClr>
          </a:solidFill>
        </p:grpSpPr>
        <p:sp>
          <p:nvSpPr>
            <p:cNvPr id="92" name="Freeform 45"/>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93" name="Oval 46"/>
            <p:cNvSpPr>
              <a:spLocks noChangeAspect="1" noChangeArrowheads="1"/>
            </p:cNvSpPr>
            <p:nvPr/>
          </p:nvSpPr>
          <p:spPr bwMode="blackWhite">
            <a:xfrm>
              <a:off x="2526" y="2110"/>
              <a:ext cx="618" cy="618"/>
            </a:xfrm>
            <a:prstGeom prst="ellipse">
              <a:avLst/>
            </a:prstGeom>
            <a:grpFill/>
            <a:ln w="9525" algn="ctr">
              <a:noFill/>
              <a:round/>
              <a:headEnd/>
              <a:tailEnd/>
            </a:ln>
          </p:spPr>
          <p:txBody>
            <a:bodyPr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Familiaridad</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grpSp>
        <p:nvGrpSpPr>
          <p:cNvPr id="98" name="Group 32"/>
          <p:cNvGrpSpPr>
            <a:grpSpLocks noChangeAspect="1"/>
          </p:cNvGrpSpPr>
          <p:nvPr/>
        </p:nvGrpSpPr>
        <p:grpSpPr bwMode="auto">
          <a:xfrm>
            <a:off x="7418581" y="1539710"/>
            <a:ext cx="1137981" cy="1207029"/>
            <a:chOff x="2341" y="1925"/>
            <a:chExt cx="987" cy="987"/>
          </a:xfrm>
          <a:solidFill>
            <a:schemeClr val="accent6"/>
          </a:solidFill>
        </p:grpSpPr>
        <p:sp>
          <p:nvSpPr>
            <p:cNvPr id="99" name="Freeform 33"/>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100" name="Oval 34"/>
            <p:cNvSpPr>
              <a:spLocks noChangeAspect="1" noChangeArrowheads="1"/>
            </p:cNvSpPr>
            <p:nvPr/>
          </p:nvSpPr>
          <p:spPr bwMode="blackWhite">
            <a:xfrm>
              <a:off x="2526" y="2110"/>
              <a:ext cx="618" cy="618"/>
            </a:xfrm>
            <a:prstGeom prst="ellipse">
              <a:avLst/>
            </a:prstGeom>
            <a:grpFill/>
            <a:ln w="9525" algn="ctr">
              <a:noFill/>
              <a:round/>
              <a:headEnd/>
              <a:tailEnd/>
            </a:ln>
          </p:spPr>
          <p:txBody>
            <a:bodyPr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Variable </a:t>
              </a: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financieras</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grpSp>
        <p:nvGrpSpPr>
          <p:cNvPr id="101" name="Group 35"/>
          <p:cNvGrpSpPr>
            <a:grpSpLocks noChangeAspect="1"/>
          </p:cNvGrpSpPr>
          <p:nvPr/>
        </p:nvGrpSpPr>
        <p:grpSpPr bwMode="auto">
          <a:xfrm>
            <a:off x="6446237" y="2024901"/>
            <a:ext cx="1137981" cy="1207029"/>
            <a:chOff x="2341" y="1925"/>
            <a:chExt cx="987" cy="987"/>
          </a:xfrm>
          <a:solidFill>
            <a:schemeClr val="accent6"/>
          </a:solidFill>
        </p:grpSpPr>
        <p:sp>
          <p:nvSpPr>
            <p:cNvPr id="102" name="Freeform 36"/>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103" name="Oval 37"/>
            <p:cNvSpPr>
              <a:spLocks noChangeAspect="1" noChangeArrowheads="1"/>
            </p:cNvSpPr>
            <p:nvPr/>
          </p:nvSpPr>
          <p:spPr bwMode="blackWhite">
            <a:xfrm>
              <a:off x="2526" y="2110"/>
              <a:ext cx="618" cy="618"/>
            </a:xfrm>
            <a:prstGeom prst="ellipse">
              <a:avLst/>
            </a:prstGeom>
            <a:grpFill/>
            <a:ln w="9525" algn="ctr">
              <a:noFill/>
              <a:round/>
              <a:headEnd/>
              <a:tailEnd/>
            </a:ln>
          </p:spPr>
          <p:txBody>
            <a:bodyPr wrap="none"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Objetivo</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grpSp>
        <p:nvGrpSpPr>
          <p:cNvPr id="104" name="Group 44"/>
          <p:cNvGrpSpPr>
            <a:grpSpLocks noChangeAspect="1"/>
          </p:cNvGrpSpPr>
          <p:nvPr/>
        </p:nvGrpSpPr>
        <p:grpSpPr bwMode="auto">
          <a:xfrm>
            <a:off x="5417086" y="1592946"/>
            <a:ext cx="1137981" cy="1207029"/>
            <a:chOff x="2341" y="1925"/>
            <a:chExt cx="987" cy="987"/>
          </a:xfrm>
          <a:solidFill>
            <a:schemeClr val="accent6"/>
          </a:solidFill>
        </p:grpSpPr>
        <p:sp>
          <p:nvSpPr>
            <p:cNvPr id="105" name="Freeform 45"/>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106" name="Oval 46"/>
            <p:cNvSpPr>
              <a:spLocks noChangeAspect="1" noChangeArrowheads="1"/>
            </p:cNvSpPr>
            <p:nvPr/>
          </p:nvSpPr>
          <p:spPr bwMode="blackWhite">
            <a:xfrm>
              <a:off x="2526" y="2110"/>
              <a:ext cx="618" cy="618"/>
            </a:xfrm>
            <a:prstGeom prst="ellipse">
              <a:avLst/>
            </a:prstGeom>
            <a:grpFill/>
            <a:ln w="9525" algn="ctr">
              <a:noFill/>
              <a:round/>
              <a:headEnd/>
              <a:tailEnd/>
            </a:ln>
          </p:spPr>
          <p:txBody>
            <a:bodyPr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Socio- </a:t>
              </a: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demográficas</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grpSp>
        <p:nvGrpSpPr>
          <p:cNvPr id="116" name="Group 35"/>
          <p:cNvGrpSpPr>
            <a:grpSpLocks noChangeAspect="1"/>
          </p:cNvGrpSpPr>
          <p:nvPr/>
        </p:nvGrpSpPr>
        <p:grpSpPr bwMode="auto">
          <a:xfrm>
            <a:off x="3234555" y="1811885"/>
            <a:ext cx="2381112" cy="2525588"/>
            <a:chOff x="2341" y="1925"/>
            <a:chExt cx="987" cy="987"/>
          </a:xfrm>
          <a:solidFill>
            <a:schemeClr val="bg1">
              <a:lumMod val="75000"/>
            </a:schemeClr>
          </a:solidFill>
        </p:grpSpPr>
        <p:sp>
          <p:nvSpPr>
            <p:cNvPr id="117" name="Freeform 36"/>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orgia"/>
                <a:ea typeface="+mn-ea"/>
                <a:cs typeface="+mn-cs"/>
              </a:endParaRPr>
            </a:p>
          </p:txBody>
        </p:sp>
        <p:sp>
          <p:nvSpPr>
            <p:cNvPr id="118" name="Oval 37"/>
            <p:cNvSpPr>
              <a:spLocks noChangeAspect="1" noChangeArrowheads="1"/>
            </p:cNvSpPr>
            <p:nvPr/>
          </p:nvSpPr>
          <p:spPr bwMode="blackWhite">
            <a:xfrm>
              <a:off x="2526" y="2110"/>
              <a:ext cx="618" cy="618"/>
            </a:xfrm>
            <a:prstGeom prst="ellipse">
              <a:avLst/>
            </a:prstGeom>
            <a:grpFill/>
            <a:ln w="9525" algn="ctr">
              <a:noFill/>
              <a:round/>
              <a:headEnd/>
              <a:tailEnd/>
            </a:ln>
          </p:spPr>
          <p:txBody>
            <a:bodyPr wrap="none"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Metodología</a:t>
              </a: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 </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grpSp>
      <p:pic>
        <p:nvPicPr>
          <p:cNvPr id="13" name="Imagen 12"/>
          <p:cNvPicPr>
            <a:picLocks noChangeAspect="1"/>
          </p:cNvPicPr>
          <p:nvPr/>
        </p:nvPicPr>
        <p:blipFill>
          <a:blip r:embed="rId3"/>
          <a:stretch>
            <a:fillRect/>
          </a:stretch>
        </p:blipFill>
        <p:spPr>
          <a:xfrm>
            <a:off x="927218" y="4674176"/>
            <a:ext cx="2700919" cy="1707152"/>
          </a:xfrm>
          <a:prstGeom prst="rect">
            <a:avLst/>
          </a:prstGeom>
        </p:spPr>
      </p:pic>
      <p:pic>
        <p:nvPicPr>
          <p:cNvPr id="15" name="Imagen 14"/>
          <p:cNvPicPr>
            <a:picLocks noChangeAspect="1"/>
          </p:cNvPicPr>
          <p:nvPr/>
        </p:nvPicPr>
        <p:blipFill>
          <a:blip r:embed="rId4"/>
          <a:stretch>
            <a:fillRect/>
          </a:stretch>
        </p:blipFill>
        <p:spPr>
          <a:xfrm>
            <a:off x="4892232" y="4291673"/>
            <a:ext cx="3338550" cy="2088232"/>
          </a:xfrm>
          <a:prstGeom prst="rect">
            <a:avLst/>
          </a:prstGeom>
        </p:spPr>
      </p:pic>
      <p:sp>
        <p:nvSpPr>
          <p:cNvPr id="120" name="Oval 46"/>
          <p:cNvSpPr>
            <a:spLocks noChangeAspect="1" noChangeArrowheads="1"/>
          </p:cNvSpPr>
          <p:nvPr/>
        </p:nvSpPr>
        <p:spPr bwMode="blackWhite">
          <a:xfrm>
            <a:off x="497186" y="1864976"/>
            <a:ext cx="712535" cy="755769"/>
          </a:xfrm>
          <a:prstGeom prst="ellipse">
            <a:avLst/>
          </a:prstGeom>
          <a:solidFill>
            <a:schemeClr val="bg2"/>
          </a:solidFill>
          <a:ln w="9525" algn="ctr">
            <a:noFill/>
            <a:round/>
            <a:headEnd/>
            <a:tailEnd/>
          </a:ln>
        </p:spPr>
        <p:txBody>
          <a:bodyPr lIns="0" tIns="0" rIns="0" bIns="0" anchor="ctr">
            <a:normAutofit/>
          </a:bodyP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Familiar</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sp>
        <p:nvSpPr>
          <p:cNvPr id="121" name="Oval 37"/>
          <p:cNvSpPr>
            <a:spLocks noChangeAspect="1" noChangeArrowheads="1"/>
          </p:cNvSpPr>
          <p:nvPr/>
        </p:nvSpPr>
        <p:spPr bwMode="blackWhite">
          <a:xfrm>
            <a:off x="1517456" y="2281450"/>
            <a:ext cx="712535" cy="755769"/>
          </a:xfrm>
          <a:prstGeom prst="ellipse">
            <a:avLst/>
          </a:prstGeom>
          <a:solidFill>
            <a:schemeClr val="bg1"/>
          </a:solidFill>
          <a:ln w="9525" algn="ctr">
            <a:noFill/>
            <a:round/>
            <a:headEnd/>
            <a:tailEnd/>
          </a:ln>
        </p:spPr>
        <p:txBody>
          <a:bodyPr wrap="none"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Naturaleza</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sp>
        <p:nvSpPr>
          <p:cNvPr id="122" name="Oval 34"/>
          <p:cNvSpPr>
            <a:spLocks noChangeAspect="1" noChangeArrowheads="1"/>
          </p:cNvSpPr>
          <p:nvPr/>
        </p:nvSpPr>
        <p:spPr bwMode="blackWhite">
          <a:xfrm>
            <a:off x="2510268" y="1811740"/>
            <a:ext cx="712535" cy="755769"/>
          </a:xfrm>
          <a:prstGeom prst="ellipse">
            <a:avLst/>
          </a:prstGeom>
          <a:solidFill>
            <a:schemeClr val="bg1"/>
          </a:solidFill>
          <a:ln w="9525" algn="ctr">
            <a:noFill/>
            <a:round/>
            <a:headEnd/>
            <a:tailEnd/>
          </a:ln>
        </p:spPr>
        <p:txBody>
          <a:bodyPr lIns="0" tIns="0" rIns="0"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Mercado</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sp>
        <p:nvSpPr>
          <p:cNvPr id="123" name="Oval 34"/>
          <p:cNvSpPr>
            <a:spLocks noChangeAspect="1" noChangeArrowheads="1"/>
          </p:cNvSpPr>
          <p:nvPr/>
        </p:nvSpPr>
        <p:spPr bwMode="blackWhite">
          <a:xfrm>
            <a:off x="5629233" y="1818576"/>
            <a:ext cx="712535" cy="755769"/>
          </a:xfrm>
          <a:prstGeom prst="ellipse">
            <a:avLst/>
          </a:prstGeom>
          <a:solidFill>
            <a:schemeClr val="bg1"/>
          </a:solidFill>
          <a:ln w="9525" algn="ctr">
            <a:noFill/>
            <a:round/>
            <a:headEnd/>
            <a:tailEnd/>
          </a:ln>
        </p:spPr>
        <p:txBody>
          <a:bodyPr lIns="0" tIns="0" rIns="0"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Sociales</a:t>
            </a: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a:t>
            </a:r>
          </a:p>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smtClean="0">
                <a:ln>
                  <a:noFill/>
                </a:ln>
                <a:solidFill>
                  <a:srgbClr val="000000"/>
                </a:solidFill>
                <a:effectLst/>
                <a:uLnTx/>
                <a:uFillTx/>
                <a:latin typeface="Georgia"/>
                <a:ea typeface="+mn-ea"/>
                <a:cs typeface="Arial" charset="0"/>
              </a:rPr>
              <a:t>Macro</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sp>
        <p:nvSpPr>
          <p:cNvPr id="124" name="Oval 37"/>
          <p:cNvSpPr>
            <a:spLocks noChangeAspect="1" noChangeArrowheads="1"/>
          </p:cNvSpPr>
          <p:nvPr/>
        </p:nvSpPr>
        <p:spPr bwMode="blackWhite">
          <a:xfrm>
            <a:off x="6665734" y="2250531"/>
            <a:ext cx="712535" cy="755769"/>
          </a:xfrm>
          <a:prstGeom prst="ellipse">
            <a:avLst/>
          </a:prstGeom>
          <a:solidFill>
            <a:schemeClr val="bg1"/>
          </a:solidFill>
          <a:ln w="9525" algn="ctr">
            <a:noFill/>
            <a:round/>
            <a:headEnd/>
            <a:tailEnd/>
          </a:ln>
        </p:spPr>
        <p:txBody>
          <a:bodyPr wrap="none" lIns="72434" tIns="0" rIns="73917"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Objetivo</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sp>
        <p:nvSpPr>
          <p:cNvPr id="131" name="Oval 37"/>
          <p:cNvSpPr>
            <a:spLocks noChangeAspect="1" noChangeArrowheads="1"/>
          </p:cNvSpPr>
          <p:nvPr/>
        </p:nvSpPr>
        <p:spPr bwMode="blackWhite">
          <a:xfrm>
            <a:off x="3672737" y="2283994"/>
            <a:ext cx="1490909" cy="1581371"/>
          </a:xfrm>
          <a:prstGeom prst="ellipse">
            <a:avLst/>
          </a:prstGeom>
          <a:solidFill>
            <a:schemeClr val="bg1"/>
          </a:solidFill>
          <a:ln w="9525" algn="ctr">
            <a:noFill/>
            <a:round/>
            <a:headEnd/>
            <a:tailEnd/>
          </a:ln>
        </p:spPr>
        <p:txBody>
          <a:bodyPr wrap="none" lIns="72434" tIns="0" rIns="73917" bIns="180000" anchor="ctr" anchorCtr="0"/>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1200" b="1" i="0" u="sng" strike="noStrike" kern="1200" cap="none" spc="0" normalizeH="0" baseline="0" noProof="0" dirty="0" err="1" smtClean="0">
                <a:ln>
                  <a:noFill/>
                </a:ln>
                <a:solidFill>
                  <a:srgbClr val="000000"/>
                </a:solidFill>
                <a:effectLst/>
                <a:uLnTx/>
                <a:uFillTx/>
                <a:latin typeface="Georgia"/>
                <a:ea typeface="+mn-ea"/>
                <a:cs typeface="Arial" charset="0"/>
              </a:rPr>
              <a:t>Metodología</a:t>
            </a:r>
            <a:endParaRPr kumimoji="0" lang="en-GB" sz="1200" b="1" i="0" u="sng" strike="noStrike" kern="1200" cap="none" spc="0" normalizeH="0" baseline="0" noProof="0" dirty="0">
              <a:ln>
                <a:noFill/>
              </a:ln>
              <a:solidFill>
                <a:srgbClr val="000000"/>
              </a:solidFill>
              <a:effectLst/>
              <a:uLnTx/>
              <a:uFillTx/>
              <a:latin typeface="Georgia"/>
              <a:ea typeface="+mn-ea"/>
              <a:cs typeface="Arial" charset="0"/>
            </a:endParaRPr>
          </a:p>
        </p:txBody>
      </p:sp>
      <p:pic>
        <p:nvPicPr>
          <p:cNvPr id="132" name="Imagen 131" descr="http://logos-download.com/wp-content/uploads/2016/08/PwC_logo_PricewaterhouseCoop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8218" y="3151837"/>
            <a:ext cx="462358" cy="332139"/>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383286" y="1198699"/>
            <a:ext cx="914400" cy="914400"/>
          </a:xfrm>
          <a:prstGeom prst="rect">
            <a:avLst/>
          </a:prstGeom>
          <a:noFill/>
        </p:spPr>
        <p:txBody>
          <a:bodyPr wrap="none" lIns="0" tIns="0" rIns="0" bIns="0" rtlCol="0">
            <a:no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rgbClr val="DC6900"/>
                </a:solidFill>
                <a:effectLst/>
                <a:uLnTx/>
                <a:uFillTx/>
                <a:latin typeface="Georgia" pitchFamily="18" charset="0"/>
                <a:ea typeface="+mn-ea"/>
                <a:cs typeface="+mn-cs"/>
              </a:rPr>
              <a:t>ATRIBUTOS </a:t>
            </a:r>
          </a:p>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srgbClr val="DC6900"/>
                </a:solidFill>
                <a:effectLst/>
                <a:uLnTx/>
                <a:uFillTx/>
                <a:latin typeface="Georgia" pitchFamily="18" charset="0"/>
                <a:ea typeface="+mn-ea"/>
                <a:cs typeface="+mn-cs"/>
              </a:rPr>
              <a:t>(RIESGO DEL</a:t>
            </a:r>
          </a:p>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srgbClr val="DC6900"/>
                </a:solidFill>
                <a:effectLst/>
                <a:uLnTx/>
                <a:uFillTx/>
                <a:latin typeface="Georgia" pitchFamily="18" charset="0"/>
                <a:ea typeface="+mn-ea"/>
                <a:cs typeface="+mn-cs"/>
              </a:rPr>
              <a:t>PRODUCTO)</a:t>
            </a:r>
          </a:p>
        </p:txBody>
      </p:sp>
      <p:sp>
        <p:nvSpPr>
          <p:cNvPr id="133" name="CuadroTexto 132"/>
          <p:cNvSpPr txBox="1"/>
          <p:nvPr/>
        </p:nvSpPr>
        <p:spPr>
          <a:xfrm>
            <a:off x="6515853" y="1233559"/>
            <a:ext cx="914400" cy="914400"/>
          </a:xfrm>
          <a:prstGeom prst="rect">
            <a:avLst/>
          </a:prstGeom>
          <a:noFill/>
        </p:spPr>
        <p:txBody>
          <a:bodyPr wrap="none" lIns="0" tIns="0" rIns="0" bIns="0" rtlCol="0">
            <a:noAutofit/>
          </a:bodyPr>
          <a:lstStyle/>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rgbClr val="C00000"/>
                </a:solidFill>
                <a:effectLst/>
                <a:uLnTx/>
                <a:uFillTx/>
                <a:latin typeface="Georgia" pitchFamily="18" charset="0"/>
                <a:ea typeface="+mn-ea"/>
                <a:cs typeface="+mn-cs"/>
              </a:rPr>
              <a:t>VARIABLES </a:t>
            </a:r>
          </a:p>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srgbClr val="C00000"/>
                </a:solidFill>
                <a:effectLst/>
                <a:uLnTx/>
                <a:uFillTx/>
                <a:latin typeface="Georgia" pitchFamily="18" charset="0"/>
                <a:ea typeface="+mn-ea"/>
                <a:cs typeface="+mn-cs"/>
              </a:rPr>
              <a:t>(PÚBLICO </a:t>
            </a:r>
          </a:p>
          <a:p>
            <a:pPr marL="0" marR="0" lvl="0" indent="-27432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srgbClr val="C00000"/>
                </a:solidFill>
                <a:effectLst/>
                <a:uLnTx/>
                <a:uFillTx/>
                <a:latin typeface="Georgia" pitchFamily="18" charset="0"/>
                <a:ea typeface="+mn-ea"/>
                <a:cs typeface="+mn-cs"/>
              </a:rPr>
              <a:t>OBJETIVO)</a:t>
            </a:r>
          </a:p>
        </p:txBody>
      </p:sp>
      <p:sp>
        <p:nvSpPr>
          <p:cNvPr id="135" name="Oval 34"/>
          <p:cNvSpPr>
            <a:spLocks noChangeAspect="1" noChangeArrowheads="1"/>
          </p:cNvSpPr>
          <p:nvPr/>
        </p:nvSpPr>
        <p:spPr bwMode="blackWhite">
          <a:xfrm>
            <a:off x="7642400" y="1765340"/>
            <a:ext cx="712535" cy="755769"/>
          </a:xfrm>
          <a:prstGeom prst="ellipse">
            <a:avLst/>
          </a:prstGeom>
          <a:solidFill>
            <a:schemeClr val="bg1"/>
          </a:solidFill>
          <a:ln w="9525" algn="ctr">
            <a:noFill/>
            <a:round/>
            <a:headEnd/>
            <a:tailEnd/>
          </a:ln>
        </p:spPr>
        <p:txBody>
          <a:bodyPr lIns="0" tIns="0" rIns="0" bIns="0" anchor="ctr"/>
          <a:lstStyle/>
          <a:p>
            <a:pPr marL="0" marR="0" lvl="0" indent="0" algn="ctr" defTabSz="914179" rtl="0" eaLnBrk="1" fontAlgn="auto" latinLnBrk="0" hangingPunct="1">
              <a:lnSpc>
                <a:spcPct val="100000"/>
              </a:lnSpc>
              <a:spcBef>
                <a:spcPts val="0"/>
              </a:spcBef>
              <a:spcAft>
                <a:spcPts val="0"/>
              </a:spcAft>
              <a:buClrTx/>
              <a:buSzPct val="90000"/>
              <a:buFontTx/>
              <a:buNone/>
              <a:tabLst/>
              <a:defRPr/>
            </a:pPr>
            <a:r>
              <a:rPr kumimoji="0" lang="en-GB" sz="900" b="0" i="0" u="none" strike="noStrike" kern="1200" cap="none" spc="0" normalizeH="0" baseline="0" noProof="0" dirty="0" err="1" smtClean="0">
                <a:ln>
                  <a:noFill/>
                </a:ln>
                <a:solidFill>
                  <a:srgbClr val="000000"/>
                </a:solidFill>
                <a:effectLst/>
                <a:uLnTx/>
                <a:uFillTx/>
                <a:latin typeface="Georgia"/>
                <a:ea typeface="+mn-ea"/>
                <a:cs typeface="Arial" charset="0"/>
              </a:rPr>
              <a:t>Finanzas</a:t>
            </a:r>
            <a:endParaRPr kumimoji="0" lang="en-GB" sz="900" b="0" i="0" u="none" strike="noStrike" kern="1200" cap="none" spc="0" normalizeH="0" baseline="0" noProof="0" dirty="0">
              <a:ln>
                <a:noFill/>
              </a:ln>
              <a:solidFill>
                <a:srgbClr val="000000"/>
              </a:solidFill>
              <a:effectLst/>
              <a:uLnTx/>
              <a:uFillTx/>
              <a:latin typeface="Georgia"/>
              <a:ea typeface="+mn-ea"/>
              <a:cs typeface="Arial" charset="0"/>
            </a:endParaRPr>
          </a:p>
        </p:txBody>
      </p:sp>
      <p:sp>
        <p:nvSpPr>
          <p:cNvPr id="20" name="Flecha derecha 19"/>
          <p:cNvSpPr/>
          <p:nvPr/>
        </p:nvSpPr>
        <p:spPr bwMode="ltGray">
          <a:xfrm>
            <a:off x="3426696" y="5157594"/>
            <a:ext cx="1361333" cy="402189"/>
          </a:xfrm>
          <a:prstGeom prst="rightArrow">
            <a:avLst>
              <a:gd name="adj1" fmla="val 16318"/>
              <a:gd name="adj2" fmla="val 50000"/>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22" name="Flecha doblada hacia arriba 21"/>
          <p:cNvSpPr/>
          <p:nvPr/>
        </p:nvSpPr>
        <p:spPr bwMode="ltGray">
          <a:xfrm rot="10800000">
            <a:off x="2298393" y="3399555"/>
            <a:ext cx="833447" cy="1120433"/>
          </a:xfrm>
          <a:prstGeom prst="bentUpArrow">
            <a:avLst>
              <a:gd name="adj1" fmla="val 8746"/>
              <a:gd name="adj2" fmla="val 25000"/>
              <a:gd name="adj3" fmla="val 25000"/>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3" name="Marcador de pie de página 2"/>
          <p:cNvSpPr>
            <a:spLocks noGrp="1"/>
          </p:cNvSpPr>
          <p:nvPr>
            <p:ph type="ftr" sz="quarter" idx="4294967295"/>
          </p:nvPr>
        </p:nvSpPr>
        <p:spPr/>
        <p:txBody>
          <a:bodyPr/>
          <a:lstStyle/>
          <a:p>
            <a:endParaRPr lang="es-ES" dirty="0"/>
          </a:p>
        </p:txBody>
      </p:sp>
    </p:spTree>
    <p:extLst>
      <p:ext uri="{BB962C8B-B14F-4D97-AF65-F5344CB8AC3E}">
        <p14:creationId xmlns:p14="http://schemas.microsoft.com/office/powerpoint/2010/main" val="83097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8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91"/>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81"/>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101"/>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10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9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0" fill="hold"/>
                                        <p:tgtEl>
                                          <p:spTgt spid="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Carlos Montalvo Rebuelta</a:t>
            </a:r>
            <a:r>
              <a:rPr lang="en-US" dirty="0">
                <a:solidFill>
                  <a:srgbClr val="EB8C00"/>
                </a:solidFill>
                <a:latin typeface="Georgia" panose="02040502050405020303" pitchFamily="18" charset="0"/>
                <a:ea typeface="Times New Roman" panose="02020603050405020304" pitchFamily="18" charset="0"/>
                <a:cs typeface="Times New Roman" panose="02020603050405020304" pitchFamily="18" charset="0"/>
              </a:rPr>
              <a:t/>
            </a:r>
            <a:br>
              <a:rPr lang="en-US" dirty="0">
                <a:solidFill>
                  <a:srgbClr val="EB8C00"/>
                </a:solidFill>
                <a:latin typeface="Georgia" panose="02040502050405020303" pitchFamily="18" charset="0"/>
                <a:ea typeface="Times New Roman" panose="02020603050405020304" pitchFamily="18" charset="0"/>
                <a:cs typeface="Times New Roman" panose="02020603050405020304" pitchFamily="18" charset="0"/>
              </a:rPr>
            </a:br>
            <a:endParaRPr lang="es-ES" dirty="0"/>
          </a:p>
        </p:txBody>
      </p:sp>
      <p:sp>
        <p:nvSpPr>
          <p:cNvPr id="5" name="Slide Number Placeholder 4"/>
          <p:cNvSpPr>
            <a:spLocks noGrp="1"/>
          </p:cNvSpPr>
          <p:nvPr>
            <p:ph type="sldNum" sz="quarter" idx="4"/>
          </p:nvPr>
        </p:nvSpPr>
        <p:spPr/>
        <p:txBody>
          <a:bodyPr/>
          <a:lstStyle/>
          <a:p>
            <a:fld id="{9EBD5762-3BDC-484D-9503-7EA6D5A9A8CE}" type="slidenum">
              <a:rPr lang="es-ES" smtClean="0"/>
              <a:pPr/>
              <a:t>48</a:t>
            </a:fld>
            <a:endParaRPr lang="es-ES" dirty="0"/>
          </a:p>
        </p:txBody>
      </p:sp>
      <p:pic>
        <p:nvPicPr>
          <p:cNvPr id="4" name="Picture 3"/>
          <p:cNvPicPr>
            <a:picLocks noChangeAspect="1"/>
          </p:cNvPicPr>
          <p:nvPr/>
        </p:nvPicPr>
        <p:blipFill>
          <a:blip r:embed="rId2"/>
          <a:stretch>
            <a:fillRect/>
          </a:stretch>
        </p:blipFill>
        <p:spPr>
          <a:xfrm>
            <a:off x="534663" y="1394880"/>
            <a:ext cx="1164437" cy="1261981"/>
          </a:xfrm>
          <a:prstGeom prst="rect">
            <a:avLst/>
          </a:prstGeom>
        </p:spPr>
      </p:pic>
      <p:sp>
        <p:nvSpPr>
          <p:cNvPr id="29" name="Rectangle 28"/>
          <p:cNvSpPr/>
          <p:nvPr/>
        </p:nvSpPr>
        <p:spPr>
          <a:xfrm>
            <a:off x="533400" y="2656861"/>
            <a:ext cx="2899909" cy="1072066"/>
          </a:xfrm>
          <a:prstGeom prst="rect">
            <a:avLst/>
          </a:prstGeom>
          <a:solidFill>
            <a:schemeClr val="accent5"/>
          </a:solidFill>
          <a:ln w="6350">
            <a:noFill/>
          </a:ln>
        </p:spPr>
        <p:txBody>
          <a:bodyPr vert="horz" wrap="square" lIns="80682" tIns="40341" rIns="80682" bIns="40341" rtlCol="0" anchor="t">
            <a:noAutofit/>
          </a:bodyPr>
          <a:lstStyle/>
          <a:p>
            <a:pPr defTabSz="899010">
              <a:tabLst>
                <a:tab pos="235071" algn="l"/>
              </a:tabLst>
            </a:pPr>
            <a:r>
              <a:rPr lang="en-GB" sz="1050" dirty="0" smtClean="0">
                <a:solidFill>
                  <a:srgbClr val="FFFFFF"/>
                </a:solidFill>
                <a:latin typeface="Georgia"/>
              </a:rPr>
              <a:t>Carlos Montalvo Rebuelta</a:t>
            </a:r>
            <a:endParaRPr lang="en-GB" sz="1050" dirty="0">
              <a:solidFill>
                <a:srgbClr val="FFFFFF"/>
              </a:solidFill>
              <a:latin typeface="Georgia"/>
            </a:endParaRPr>
          </a:p>
          <a:p>
            <a:pPr defTabSz="899010">
              <a:tabLst>
                <a:tab pos="235071" algn="l"/>
              </a:tabLst>
            </a:pPr>
            <a:r>
              <a:rPr lang="en-GB" sz="1050" dirty="0" smtClean="0">
                <a:solidFill>
                  <a:srgbClr val="FFFFFF"/>
                </a:solidFill>
                <a:latin typeface="Georgia"/>
              </a:rPr>
              <a:t>Partner; EMEA Risk and Regulatory Leader</a:t>
            </a:r>
            <a:endParaRPr lang="en-GB" sz="1050" dirty="0">
              <a:solidFill>
                <a:srgbClr val="FFFFFF"/>
              </a:solidFill>
              <a:latin typeface="Georgia"/>
            </a:endParaRPr>
          </a:p>
          <a:p>
            <a:r>
              <a:rPr lang="en-GB" sz="1050" dirty="0" smtClean="0">
                <a:solidFill>
                  <a:srgbClr val="FFFFFF"/>
                </a:solidFill>
                <a:latin typeface="Georgia"/>
              </a:rPr>
              <a:t>Madrid, Spain</a:t>
            </a:r>
          </a:p>
          <a:p>
            <a:pPr defTabSz="914099" fontAlgn="base">
              <a:spcBef>
                <a:spcPct val="0"/>
              </a:spcBef>
              <a:spcAft>
                <a:spcPct val="0"/>
              </a:spcAft>
            </a:pPr>
            <a:r>
              <a:rPr lang="de-CH" sz="1050" dirty="0" smtClean="0">
                <a:solidFill>
                  <a:srgbClr val="FFFFFF"/>
                </a:solidFill>
                <a:latin typeface="Georgia"/>
                <a:ea typeface="Segoe UI" pitchFamily="34" charset="0"/>
                <a:cs typeface="Segoe UI" pitchFamily="34" charset="0"/>
              </a:rPr>
              <a:t>T</a:t>
            </a:r>
            <a:r>
              <a:rPr lang="de-CH" sz="1050" dirty="0">
                <a:solidFill>
                  <a:srgbClr val="FFFFFF"/>
                </a:solidFill>
                <a:latin typeface="Georgia"/>
                <a:ea typeface="Segoe UI" pitchFamily="34" charset="0"/>
                <a:cs typeface="Segoe UI" pitchFamily="34" charset="0"/>
              </a:rPr>
              <a:t>: </a:t>
            </a:r>
            <a:r>
              <a:rPr lang="de-CH" sz="1050" dirty="0" smtClean="0">
                <a:solidFill>
                  <a:srgbClr val="FFFFFF"/>
                </a:solidFill>
                <a:latin typeface="Georgia"/>
                <a:ea typeface="Segoe UI" pitchFamily="34" charset="0"/>
                <a:cs typeface="Segoe UI" pitchFamily="34" charset="0"/>
              </a:rPr>
              <a:t>+34915684278</a:t>
            </a:r>
            <a:endParaRPr lang="de-CH" sz="1050" dirty="0">
              <a:solidFill>
                <a:srgbClr val="FFFFFF"/>
              </a:solidFill>
              <a:latin typeface="Georgia"/>
              <a:ea typeface="Segoe UI" pitchFamily="34" charset="0"/>
              <a:cs typeface="Segoe UI" pitchFamily="34" charset="0"/>
            </a:endParaRPr>
          </a:p>
          <a:p>
            <a:pPr defTabSz="914099" fontAlgn="base">
              <a:spcBef>
                <a:spcPct val="0"/>
              </a:spcBef>
              <a:spcAft>
                <a:spcPct val="0"/>
              </a:spcAft>
            </a:pPr>
            <a:r>
              <a:rPr lang="de-CH" sz="1100" dirty="0">
                <a:solidFill>
                  <a:srgbClr val="FFFFFF"/>
                </a:solidFill>
                <a:latin typeface="Georgia" panose="02040502050405020303" pitchFamily="18" charset="0"/>
                <a:ea typeface="Segoe UI" pitchFamily="34" charset="0"/>
                <a:cs typeface="Segoe UI" pitchFamily="34" charset="0"/>
              </a:rPr>
              <a:t>M: </a:t>
            </a:r>
            <a:r>
              <a:rPr lang="de-CH" sz="1100" dirty="0" smtClean="0">
                <a:solidFill>
                  <a:srgbClr val="FFFFFF"/>
                </a:solidFill>
                <a:latin typeface="Georgia" panose="02040502050405020303" pitchFamily="18" charset="0"/>
                <a:ea typeface="Segoe UI" pitchFamily="34" charset="0"/>
                <a:cs typeface="Segoe UI" pitchFamily="34" charset="0"/>
              </a:rPr>
              <a:t>+34628779707 Carlos.montalvo.rebuelta@es.pwc.com</a:t>
            </a:r>
          </a:p>
          <a:p>
            <a:pPr defTabSz="899010">
              <a:tabLst>
                <a:tab pos="235071" algn="l"/>
              </a:tabLst>
            </a:pPr>
            <a:endParaRPr lang="en-GB" sz="1059" dirty="0" smtClean="0">
              <a:solidFill>
                <a:srgbClr val="FFFFFF"/>
              </a:solidFill>
              <a:latin typeface="Georgia"/>
            </a:endParaRPr>
          </a:p>
          <a:p>
            <a:pPr defTabSz="899010">
              <a:tabLst>
                <a:tab pos="235071" algn="l"/>
              </a:tabLst>
            </a:pPr>
            <a:endParaRPr lang="en-GB" sz="1059" dirty="0">
              <a:solidFill>
                <a:srgbClr val="FFFFFF"/>
              </a:solidFill>
              <a:latin typeface="Georgia"/>
            </a:endParaRPr>
          </a:p>
        </p:txBody>
      </p:sp>
      <p:sp>
        <p:nvSpPr>
          <p:cNvPr id="30" name="Content Placeholder 72"/>
          <p:cNvSpPr>
            <a:spLocks noGrp="1"/>
          </p:cNvSpPr>
          <p:nvPr>
            <p:ph sz="quarter" idx="4294967295"/>
          </p:nvPr>
        </p:nvSpPr>
        <p:spPr>
          <a:xfrm>
            <a:off x="4507455" y="1600200"/>
            <a:ext cx="4130879" cy="4709120"/>
          </a:xfrm>
          <a:prstGeom prst="rect">
            <a:avLst/>
          </a:prstGeom>
        </p:spPr>
        <p:txBody>
          <a:bodyPr/>
          <a:lstStyle/>
          <a:p>
            <a:pPr algn="just">
              <a:spcAft>
                <a:spcPts val="529"/>
              </a:spcAft>
            </a:pPr>
            <a:r>
              <a:rPr lang="es-ES" sz="1000" dirty="0"/>
              <a:t>Carlos se </a:t>
            </a:r>
            <a:r>
              <a:rPr lang="es-ES" sz="1000" dirty="0" smtClean="0"/>
              <a:t>incorporó a </a:t>
            </a:r>
            <a:r>
              <a:rPr lang="es-ES" sz="1000" dirty="0" err="1"/>
              <a:t>PwC</a:t>
            </a:r>
            <a:r>
              <a:rPr lang="es-ES" sz="1000" dirty="0"/>
              <a:t> </a:t>
            </a:r>
            <a:r>
              <a:rPr lang="es-ES" sz="1000" dirty="0" smtClean="0"/>
              <a:t>en mayo de 2016, </a:t>
            </a:r>
            <a:r>
              <a:rPr lang="es-ES" sz="1000" dirty="0"/>
              <a:t>dando continuidad a una Carrera de más de 15 años en el área de Regulación y Supervisión de </a:t>
            </a:r>
            <a:r>
              <a:rPr lang="es-ES" sz="1000" dirty="0" smtClean="0"/>
              <a:t>Seguros.</a:t>
            </a:r>
            <a:endParaRPr lang="es-ES" sz="1000" dirty="0"/>
          </a:p>
          <a:p>
            <a:pPr algn="just">
              <a:spcAft>
                <a:spcPts val="529"/>
              </a:spcAft>
            </a:pPr>
            <a:r>
              <a:rPr lang="es-ES" sz="1000" dirty="0"/>
              <a:t>Desde 2011 y hasta marzo de 2016, Carlos </a:t>
            </a:r>
            <a:r>
              <a:rPr lang="es-ES" sz="1000" dirty="0" smtClean="0"/>
              <a:t>fue </a:t>
            </a:r>
            <a:r>
              <a:rPr lang="es-ES" sz="1000" dirty="0"/>
              <a:t>el </a:t>
            </a:r>
            <a:r>
              <a:rPr lang="es-ES" sz="1000" dirty="0" smtClean="0"/>
              <a:t>primer Director </a:t>
            </a:r>
            <a:r>
              <a:rPr lang="es-ES" sz="1000" dirty="0"/>
              <a:t>Ejecutivo de EIOPA (</a:t>
            </a:r>
            <a:r>
              <a:rPr lang="es-ES" sz="1000" dirty="0" err="1"/>
              <a:t>European</a:t>
            </a:r>
            <a:r>
              <a:rPr lang="es-ES" sz="1000" dirty="0"/>
              <a:t> </a:t>
            </a:r>
            <a:r>
              <a:rPr lang="es-ES" sz="1000" dirty="0" err="1"/>
              <a:t>Insurance</a:t>
            </a:r>
            <a:r>
              <a:rPr lang="es-ES" sz="1000" dirty="0"/>
              <a:t> and </a:t>
            </a:r>
            <a:r>
              <a:rPr lang="es-ES" sz="1000" dirty="0" err="1"/>
              <a:t>Occupational</a:t>
            </a:r>
            <a:r>
              <a:rPr lang="es-ES" sz="1000" dirty="0"/>
              <a:t> </a:t>
            </a:r>
            <a:r>
              <a:rPr lang="es-ES" sz="1000" dirty="0" err="1"/>
              <a:t>Pensions</a:t>
            </a:r>
            <a:r>
              <a:rPr lang="es-ES" sz="1000" dirty="0"/>
              <a:t> </a:t>
            </a:r>
            <a:r>
              <a:rPr lang="es-ES" sz="1000" dirty="0" err="1"/>
              <a:t>Authority</a:t>
            </a:r>
            <a:r>
              <a:rPr lang="es-ES" sz="1000" dirty="0"/>
              <a:t> ) donde estaba a cargo de la gestión, organización, personas, programa de trabajo y finanzas. Durante su mandato, EIOPA, creció de forma relevante, convirtiéndose en un actor </a:t>
            </a:r>
            <a:r>
              <a:rPr lang="es-ES" sz="1000" dirty="0" smtClean="0"/>
              <a:t>clave con </a:t>
            </a:r>
            <a:r>
              <a:rPr lang="es-ES" sz="1000" dirty="0"/>
              <a:t>respecto a determinados proyectos regulatorios, entre ellos</a:t>
            </a:r>
            <a:r>
              <a:rPr lang="es-ES" sz="1000" dirty="0" smtClean="0"/>
              <a:t>, y </a:t>
            </a:r>
            <a:r>
              <a:rPr lang="es-ES" sz="1000" dirty="0"/>
              <a:t>con especial relevancia, Solvencia II.</a:t>
            </a:r>
          </a:p>
          <a:p>
            <a:pPr algn="just">
              <a:spcAft>
                <a:spcPts val="529"/>
              </a:spcAft>
            </a:pPr>
            <a:r>
              <a:rPr lang="es-ES" sz="1000" dirty="0" smtClean="0"/>
              <a:t>Previamente, </a:t>
            </a:r>
            <a:r>
              <a:rPr lang="es-ES" sz="1000" dirty="0"/>
              <a:t>Carlos fue Secretario General de CEIOPS, Comité Europeo de Supervisores de Seguros y Pensiones y anteriormente desarrolló roles muy relevantes como representante del Supervisor de Seguros de España en Europa, cabe destacar su papel como </a:t>
            </a:r>
            <a:r>
              <a:rPr lang="es-ES" sz="1000" dirty="0" smtClean="0"/>
              <a:t>presidente del </a:t>
            </a:r>
            <a:r>
              <a:rPr lang="es-ES" sz="1000" dirty="0"/>
              <a:t>grupo de Test de Uso de Modelos </a:t>
            </a:r>
            <a:r>
              <a:rPr lang="es-ES" sz="1000" dirty="0" smtClean="0"/>
              <a:t>Internos, o del grupo de Control Interno del Regulador Europeo.</a:t>
            </a:r>
            <a:endParaRPr lang="es-ES" sz="1000" dirty="0"/>
          </a:p>
          <a:p>
            <a:pPr algn="just">
              <a:spcAft>
                <a:spcPts val="529"/>
              </a:spcAft>
            </a:pPr>
            <a:r>
              <a:rPr lang="es-ES" sz="1000" dirty="0"/>
              <a:t>Todo esto le permite disponer de una visión privilegiada sobre </a:t>
            </a:r>
            <a:r>
              <a:rPr lang="es-ES" sz="1000" dirty="0" smtClean="0"/>
              <a:t> </a:t>
            </a:r>
            <a:r>
              <a:rPr lang="es-ES" sz="1000" dirty="0"/>
              <a:t>mercados, negocio y regulación a nivel global sobre el sector seguros.</a:t>
            </a:r>
          </a:p>
          <a:p>
            <a:pPr marL="0" lvl="1" indent="1588" algn="just" defTabSz="989956">
              <a:lnSpc>
                <a:spcPct val="95000"/>
              </a:lnSpc>
              <a:spcBef>
                <a:spcPts val="700"/>
              </a:spcBef>
              <a:spcAft>
                <a:spcPts val="300"/>
              </a:spcAft>
              <a:buClr>
                <a:srgbClr val="FF9900"/>
              </a:buClr>
              <a:buNone/>
              <a:defRPr/>
            </a:pPr>
            <a:r>
              <a:rPr lang="es-ES" sz="1000" dirty="0" smtClean="0"/>
              <a:t>Asimismo </a:t>
            </a:r>
            <a:r>
              <a:rPr lang="es-ES" sz="1000" dirty="0"/>
              <a:t>tiene una dilatada experiencia docente habiendo impartido formación en centros públicos y privados (Frankfurt </a:t>
            </a:r>
            <a:r>
              <a:rPr lang="es-ES" sz="1000" dirty="0" err="1"/>
              <a:t>University</a:t>
            </a:r>
            <a:r>
              <a:rPr lang="es-ES" sz="1000" dirty="0"/>
              <a:t>, ILF Master </a:t>
            </a:r>
            <a:r>
              <a:rPr lang="es-ES" sz="1000" dirty="0" err="1"/>
              <a:t>program</a:t>
            </a:r>
            <a:r>
              <a:rPr lang="es-ES" sz="1000" dirty="0"/>
              <a:t> </a:t>
            </a:r>
            <a:r>
              <a:rPr lang="es-ES" sz="1000" dirty="0" smtClean="0"/>
              <a:t>en </a:t>
            </a:r>
            <a:r>
              <a:rPr lang="es-ES" sz="1000" dirty="0"/>
              <a:t>Frankfurt, </a:t>
            </a:r>
            <a:r>
              <a:rPr lang="es-ES" sz="1000" dirty="0" err="1"/>
              <a:t>Munich</a:t>
            </a:r>
            <a:r>
              <a:rPr lang="es-ES" sz="1000" dirty="0"/>
              <a:t> </a:t>
            </a:r>
            <a:r>
              <a:rPr lang="es-ES" sz="1000" dirty="0" err="1"/>
              <a:t>University</a:t>
            </a:r>
            <a:r>
              <a:rPr lang="es-ES" sz="1000" dirty="0"/>
              <a:t>, Universidad Complutense de Madrid, Universidad de Navarra)</a:t>
            </a:r>
          </a:p>
          <a:p>
            <a:pPr marL="0" lvl="1" indent="1588" algn="just" defTabSz="989956">
              <a:lnSpc>
                <a:spcPct val="95000"/>
              </a:lnSpc>
              <a:spcBef>
                <a:spcPts val="700"/>
              </a:spcBef>
              <a:spcAft>
                <a:spcPts val="300"/>
              </a:spcAft>
              <a:buClr>
                <a:srgbClr val="FF9900"/>
              </a:buClr>
              <a:buNone/>
              <a:defRPr/>
            </a:pPr>
            <a:r>
              <a:rPr lang="es-ES" sz="1000" dirty="0"/>
              <a:t>Adicionalmente, Carlos participa habitualmente en diferentes foros, es invitado por numerosas universidades y es autor de diferentes artículos sobre Seguros y Pensiones.</a:t>
            </a:r>
          </a:p>
        </p:txBody>
      </p:sp>
    </p:spTree>
    <p:extLst>
      <p:ext uri="{BB962C8B-B14F-4D97-AF65-F5344CB8AC3E}">
        <p14:creationId xmlns:p14="http://schemas.microsoft.com/office/powerpoint/2010/main" val="543698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nvSpPr>
        <p:spPr>
          <a:xfrm>
            <a:off x="392460" y="4404320"/>
            <a:ext cx="4800600" cy="2192288"/>
          </a:xfrm>
          <a:prstGeom prst="rect">
            <a:avLst/>
          </a:prstGeom>
        </p:spPr>
        <p:txBody>
          <a:bodyPr vert="horz" lIns="0" tIns="0" rIns="0" bIns="0" rtlCol="0" anchor="b">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900" kern="1200">
                <a:solidFill>
                  <a:schemeClr val="tx1"/>
                </a:solidFill>
                <a:latin typeface="Arial" pitchFamily="34" charset="0"/>
                <a:ea typeface="+mn-ea"/>
                <a:cs typeface="Arial" pitchFamily="34" charset="0"/>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marR="0" lvl="0" indent="-274320" algn="l" defTabSz="914400" rtl="0" eaLnBrk="1" fontAlgn="auto" latinLnBrk="0" hangingPunct="1">
              <a:lnSpc>
                <a:spcPct val="100000"/>
              </a:lnSpc>
              <a:spcBef>
                <a:spcPts val="0"/>
              </a:spcBef>
              <a:spcAft>
                <a:spcPts val="900"/>
              </a:spcAft>
              <a:buClr>
                <a:srgbClr val="000000"/>
              </a:buClr>
              <a:buSzTx/>
              <a:buFontTx/>
              <a:buNone/>
              <a:tabLst/>
              <a:defRPr/>
            </a:pPr>
            <a:r>
              <a:rPr kumimoji="0" lang="es-E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El presente documento ha sido preparado a efectos de orientación general sobre materias de interés y no </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constituye asesoramiento profesional alguno. No deben llevarse a cabo actuaciones en base a la información contenida en este documento, sin obtener el específico asesoramiento profesional. No se efectúa manifestación ni se presta garantía alguna (de carácter expreso o tácito) respecto de la exactitud o integridad de la información contenida en el mismo y, en la medida legalmente permitida. </a:t>
            </a:r>
            <a:r>
              <a:rPr kumimoji="0" lang="es-ES" sz="9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PricewaterhouseCoopers</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Auditores, S.L., sus socios, empleados o colaboradores no aceptan ni asumen obligación, responsabilidad o deber de diligencia alguna respecto de las consecuencias de la actuación u omisión por su parte o de terceros, en base a la información contenida en este documento o respecto de cualquier decisión fundada en la misma.</a:t>
            </a:r>
          </a:p>
          <a:p>
            <a:pPr marL="0" marR="0" lvl="0" indent="-274320" algn="l" defTabSz="914400" rtl="0" eaLnBrk="1" fontAlgn="auto" latinLnBrk="0" hangingPunct="1">
              <a:lnSpc>
                <a:spcPct val="100000"/>
              </a:lnSpc>
              <a:spcBef>
                <a:spcPts val="0"/>
              </a:spcBef>
              <a:spcAft>
                <a:spcPts val="900"/>
              </a:spcAft>
              <a:buClr>
                <a:srgbClr val="000000"/>
              </a:buClr>
              <a:buSzTx/>
              <a:buFontTx/>
              <a:buNone/>
              <a:tabLst/>
              <a:defRPr/>
            </a:pP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s-E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2018</a:t>
            </a:r>
            <a:r>
              <a:rPr kumimoji="0" lang="en-GB"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s-ES" sz="9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PricewaterhouseCoopers</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Auditores, S.L. Todos los derechos reservados. "</a:t>
            </a:r>
            <a:r>
              <a:rPr kumimoji="0" lang="es-ES" sz="9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PwC</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se refiere a </a:t>
            </a:r>
            <a:r>
              <a:rPr kumimoji="0" lang="es-ES" sz="9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PricewaterhouseCoopers</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Auditores, S.L. , firma miembro de </a:t>
            </a:r>
            <a:r>
              <a:rPr kumimoji="0" lang="es-ES" sz="9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PricewaterhouseCoopers</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International </a:t>
            </a:r>
            <a:r>
              <a:rPr kumimoji="0" lang="es-ES" sz="9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Limited</a:t>
            </a:r>
            <a:r>
              <a:rPr kumimoji="0" lang="es-E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cada una de las cuales es una entidad legal separada e independiente.</a:t>
            </a:r>
          </a:p>
        </p:txBody>
      </p:sp>
      <p:pic>
        <p:nvPicPr>
          <p:cNvPr id="6" name="23 Imagen" descr="Logotipo PwC_fl_4cp.jpg"/>
          <p:cNvPicPr>
            <a:picLocks noChangeAspect="1"/>
          </p:cNvPicPr>
          <p:nvPr/>
        </p:nvPicPr>
        <p:blipFill>
          <a:blip r:embed="rId3" cstate="print"/>
          <a:stretch>
            <a:fillRect/>
          </a:stretch>
        </p:blipFill>
        <p:spPr>
          <a:xfrm>
            <a:off x="392460" y="3645024"/>
            <a:ext cx="774193" cy="685800"/>
          </a:xfrm>
          <a:prstGeom prst="rect">
            <a:avLst/>
          </a:prstGeom>
        </p:spPr>
      </p:pic>
    </p:spTree>
    <p:extLst>
      <p:ext uri="{BB962C8B-B14F-4D97-AF65-F5344CB8AC3E}">
        <p14:creationId xmlns:p14="http://schemas.microsoft.com/office/powerpoint/2010/main" val="321866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654968"/>
          </a:xfrm>
        </p:spPr>
        <p:txBody>
          <a:bodyPr/>
          <a:lstStyle/>
          <a:p>
            <a:r>
              <a:rPr lang="es-ES" dirty="0" smtClean="0"/>
              <a:t>Contexto externo (y su impacto)</a:t>
            </a:r>
            <a:endParaRPr lang="es-ES" dirty="0"/>
          </a:p>
        </p:txBody>
      </p:sp>
      <p:sp>
        <p:nvSpPr>
          <p:cNvPr id="3" name="Content Placeholder 2"/>
          <p:cNvSpPr>
            <a:spLocks noGrp="1"/>
          </p:cNvSpPr>
          <p:nvPr>
            <p:ph sz="quarter" idx="15"/>
          </p:nvPr>
        </p:nvSpPr>
        <p:spPr>
          <a:xfrm>
            <a:off x="531167" y="1532620"/>
            <a:ext cx="8077200" cy="4752528"/>
          </a:xfrm>
        </p:spPr>
        <p:txBody>
          <a:bodyPr/>
          <a:lstStyle/>
          <a:p>
            <a:pPr marL="68580" indent="-342900">
              <a:buFont typeface="Arial" panose="020B0604020202020204" pitchFamily="34" charset="0"/>
              <a:buChar char="•"/>
            </a:pPr>
            <a:r>
              <a:rPr lang="es-ES" dirty="0" smtClean="0"/>
              <a:t>La realidad ahí fuera:</a:t>
            </a:r>
          </a:p>
          <a:p>
            <a:pPr marL="342900" indent="-342900">
              <a:buFontTx/>
              <a:buChar char="-"/>
            </a:pPr>
            <a:r>
              <a:rPr lang="es-ES" sz="1600" dirty="0" smtClean="0"/>
              <a:t>Política (y fiscal)</a:t>
            </a:r>
          </a:p>
          <a:p>
            <a:pPr marL="342900" indent="-342900">
              <a:buFontTx/>
              <a:buChar char="-"/>
            </a:pPr>
            <a:r>
              <a:rPr lang="es-ES" sz="1600" dirty="0" smtClean="0"/>
              <a:t>Económica</a:t>
            </a:r>
          </a:p>
          <a:p>
            <a:pPr marL="342900" indent="-342900">
              <a:buFontTx/>
              <a:buChar char="-"/>
            </a:pPr>
            <a:r>
              <a:rPr lang="es-ES" sz="1600" dirty="0" smtClean="0"/>
              <a:t>Tecnológica</a:t>
            </a:r>
          </a:p>
          <a:p>
            <a:pPr marL="342900" indent="-342900">
              <a:buFontTx/>
              <a:buChar char="-"/>
            </a:pPr>
            <a:r>
              <a:rPr lang="es-ES" sz="1600" dirty="0" smtClean="0"/>
              <a:t>Social y demográfica</a:t>
            </a:r>
          </a:p>
          <a:p>
            <a:pPr marL="342900" indent="-342900">
              <a:buFontTx/>
              <a:buChar char="-"/>
            </a:pPr>
            <a:r>
              <a:rPr lang="es-ES" sz="1600" dirty="0" smtClean="0"/>
              <a:t>Impacto en regulación, supervisión… y negocio</a:t>
            </a:r>
            <a:endParaRPr lang="es-ES" dirty="0"/>
          </a:p>
        </p:txBody>
      </p:sp>
      <p:sp>
        <p:nvSpPr>
          <p:cNvPr id="4" name="Slide Number Placeholder 3"/>
          <p:cNvSpPr>
            <a:spLocks noGrp="1"/>
          </p:cNvSpPr>
          <p:nvPr>
            <p:ph type="sldNum" sz="quarter" idx="4294967295"/>
          </p:nvPr>
        </p:nvSpPr>
        <p:spPr/>
        <p:txBody>
          <a:bodyPr/>
          <a:lstStyle/>
          <a:p>
            <a:fld id="{9EBD5762-3BDC-484D-9503-7EA6D5A9A8CE}" type="slidenum">
              <a:rPr lang="es-ES" smtClean="0">
                <a:solidFill>
                  <a:srgbClr val="000000"/>
                </a:solidFill>
              </a:rPr>
              <a:pPr/>
              <a:t>5</a:t>
            </a:fld>
            <a:endParaRPr lang="es-ES" dirty="0">
              <a:solidFill>
                <a:srgbClr val="000000"/>
              </a:solidFill>
            </a:endParaRPr>
          </a:p>
        </p:txBody>
      </p:sp>
    </p:spTree>
    <p:extLst>
      <p:ext uri="{BB962C8B-B14F-4D97-AF65-F5344CB8AC3E}">
        <p14:creationId xmlns:p14="http://schemas.microsoft.com/office/powerpoint/2010/main" val="3960233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Contexto regulatorio</a:t>
            </a:r>
            <a:endParaRPr lang="es-ES" dirty="0"/>
          </a:p>
        </p:txBody>
      </p:sp>
      <p:sp>
        <p:nvSpPr>
          <p:cNvPr id="3" name="Content Placeholder 2"/>
          <p:cNvSpPr>
            <a:spLocks noGrp="1"/>
          </p:cNvSpPr>
          <p:nvPr>
            <p:ph sz="quarter" idx="15"/>
          </p:nvPr>
        </p:nvSpPr>
        <p:spPr/>
        <p:txBody>
          <a:bodyPr/>
          <a:lstStyle/>
          <a:p>
            <a:pPr marL="51421" indent="-257106">
              <a:buFont typeface="Arial" panose="020B0604020202020204" pitchFamily="34" charset="0"/>
              <a:buChar char="•"/>
            </a:pPr>
            <a:r>
              <a:rPr lang="es-ES" dirty="0" smtClean="0"/>
              <a:t>La regulación ha sido un riesgo Top 3 para los ejecutivos (Informe </a:t>
            </a:r>
            <a:r>
              <a:rPr lang="es-ES" dirty="0" err="1" smtClean="0"/>
              <a:t>PwC</a:t>
            </a:r>
            <a:r>
              <a:rPr lang="es-ES" dirty="0" smtClean="0"/>
              <a:t> Banana </a:t>
            </a:r>
            <a:r>
              <a:rPr lang="es-ES" dirty="0" err="1" smtClean="0"/>
              <a:t>skins</a:t>
            </a:r>
            <a:r>
              <a:rPr lang="es-ES" dirty="0" smtClean="0"/>
              <a:t>). Por qué? Incertidumbre y cambio</a:t>
            </a:r>
          </a:p>
          <a:p>
            <a:pPr marL="51421" indent="-257106">
              <a:buFont typeface="Arial" panose="020B0604020202020204" pitchFamily="34" charset="0"/>
              <a:buChar char="•"/>
            </a:pPr>
            <a:r>
              <a:rPr lang="es-ES" dirty="0" smtClean="0"/>
              <a:t>Oleada de cambios regulatorios: Rusia, India, </a:t>
            </a:r>
            <a:r>
              <a:rPr lang="es-ES" dirty="0"/>
              <a:t>C</a:t>
            </a:r>
            <a:r>
              <a:rPr lang="es-ES" dirty="0" smtClean="0"/>
              <a:t>orea… se unen a EEUU, UE o China</a:t>
            </a:r>
          </a:p>
          <a:p>
            <a:pPr marL="51421" indent="-257106">
              <a:buFont typeface="Arial" panose="020B0604020202020204" pitchFamily="34" charset="0"/>
              <a:buChar char="•"/>
            </a:pPr>
            <a:r>
              <a:rPr lang="es-ES" dirty="0" smtClean="0"/>
              <a:t>Cambio en el péndulo regulatorio… Crecimiento.</a:t>
            </a:r>
          </a:p>
          <a:p>
            <a:pPr marL="51421" indent="-257106">
              <a:buFont typeface="Arial" panose="020B0604020202020204" pitchFamily="34" charset="0"/>
              <a:buChar char="•"/>
            </a:pPr>
            <a:r>
              <a:rPr lang="es-ES" dirty="0" smtClean="0"/>
              <a:t>Está ganando peso el concepto de “</a:t>
            </a:r>
            <a:r>
              <a:rPr lang="es-ES" dirty="0" err="1" smtClean="0"/>
              <a:t>sustainable</a:t>
            </a:r>
            <a:r>
              <a:rPr lang="es-ES" dirty="0" smtClean="0"/>
              <a:t> </a:t>
            </a:r>
            <a:r>
              <a:rPr lang="es-ES" dirty="0" err="1" smtClean="0"/>
              <a:t>finance</a:t>
            </a:r>
            <a:r>
              <a:rPr lang="es-ES" dirty="0" smtClean="0"/>
              <a:t>”… ¿Pero sólo a nivel político?</a:t>
            </a:r>
          </a:p>
          <a:p>
            <a:pPr marL="51421" indent="-257106">
              <a:buFont typeface="Arial" panose="020B0604020202020204" pitchFamily="34" charset="0"/>
              <a:buChar char="•"/>
            </a:pPr>
            <a:r>
              <a:rPr lang="es-ES" dirty="0" smtClean="0"/>
              <a:t>Y… ¿Qué hacemos con el Cambio climático?</a:t>
            </a:r>
          </a:p>
          <a:p>
            <a:pPr marL="51421" indent="-257106">
              <a:buFont typeface="Arial" panose="020B0604020202020204" pitchFamily="34" charset="0"/>
              <a:buChar char="•"/>
            </a:pPr>
            <a:r>
              <a:rPr lang="es-ES" dirty="0" smtClean="0"/>
              <a:t>La conducta de mercado como nueva prioridad supervisora… y política!</a:t>
            </a:r>
          </a:p>
          <a:p>
            <a:pPr marL="51421" indent="-257106">
              <a:buFont typeface="Arial" panose="020B0604020202020204" pitchFamily="34" charset="0"/>
              <a:buChar char="•"/>
            </a:pPr>
            <a:r>
              <a:rPr lang="es-ES" dirty="0" smtClean="0"/>
              <a:t>Fiscalidad como punto ciego de la regulación: ¿Qué podemos hacer?</a:t>
            </a:r>
          </a:p>
        </p:txBody>
      </p:sp>
      <p:sp>
        <p:nvSpPr>
          <p:cNvPr id="5" name="Slide Number Placeholder 4"/>
          <p:cNvSpPr>
            <a:spLocks noGrp="1"/>
          </p:cNvSpPr>
          <p:nvPr>
            <p:ph type="sldNum" sz="quarter" idx="4294967295"/>
          </p:nvPr>
        </p:nvSpPr>
        <p:spPr/>
        <p:txBody>
          <a:bodyPr/>
          <a:lstStyle/>
          <a:p>
            <a:fld id="{9EBD5762-3BDC-484D-9503-7EA6D5A9A8CE}" type="slidenum">
              <a:rPr lang="en-GB" smtClean="0"/>
              <a:pPr/>
              <a:t>6</a:t>
            </a:fld>
            <a:endParaRPr lang="en-GB" dirty="0"/>
          </a:p>
        </p:txBody>
      </p:sp>
    </p:spTree>
    <p:extLst>
      <p:ext uri="{BB962C8B-B14F-4D97-AF65-F5344CB8AC3E}">
        <p14:creationId xmlns:p14="http://schemas.microsoft.com/office/powerpoint/2010/main" val="371291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Cuestiones a debatir al final de la Formación</a:t>
            </a:r>
            <a:endParaRPr lang="es-ES" dirty="0"/>
          </a:p>
        </p:txBody>
      </p:sp>
      <p:sp>
        <p:nvSpPr>
          <p:cNvPr id="3" name="Marcador de contenido 2"/>
          <p:cNvSpPr>
            <a:spLocks noGrp="1"/>
          </p:cNvSpPr>
          <p:nvPr>
            <p:ph sz="quarter" idx="15"/>
          </p:nvPr>
        </p:nvSpPr>
        <p:spPr/>
        <p:txBody>
          <a:bodyPr/>
          <a:lstStyle/>
          <a:p>
            <a:pPr marL="68580" indent="-342900">
              <a:buFont typeface="Arial" panose="020B0604020202020204" pitchFamily="34" charset="0"/>
              <a:buChar char="•"/>
            </a:pPr>
            <a:r>
              <a:rPr lang="es-ES" dirty="0" smtClean="0"/>
              <a:t>No puedo vender mal un buen producto </a:t>
            </a:r>
          </a:p>
          <a:p>
            <a:pPr marL="68580" indent="-342900">
              <a:buFont typeface="Arial" panose="020B0604020202020204" pitchFamily="34" charset="0"/>
              <a:buChar char="•"/>
            </a:pPr>
            <a:r>
              <a:rPr lang="es-ES" dirty="0" smtClean="0"/>
              <a:t>Siempre lo hemos hecho así… y no ha pasado nada </a:t>
            </a:r>
          </a:p>
          <a:p>
            <a:pPr marL="68580" indent="-342900">
              <a:buFont typeface="Arial" panose="020B0604020202020204" pitchFamily="34" charset="0"/>
              <a:buChar char="•"/>
            </a:pPr>
            <a:r>
              <a:rPr lang="es-ES" dirty="0" smtClean="0"/>
              <a:t>Todo el Sector lo hace, no puede estar mal </a:t>
            </a:r>
          </a:p>
          <a:p>
            <a:pPr marL="68580" indent="-342900">
              <a:buFont typeface="Arial" panose="020B0604020202020204" pitchFamily="34" charset="0"/>
              <a:buChar char="•"/>
            </a:pPr>
            <a:r>
              <a:rPr lang="es-ES" dirty="0" smtClean="0"/>
              <a:t>Yo ya tengo al cliente en el centro de mi estrategia</a:t>
            </a:r>
          </a:p>
          <a:p>
            <a:pPr marL="68580" indent="-342900">
              <a:buFont typeface="Arial" panose="020B0604020202020204" pitchFamily="34" charset="0"/>
              <a:buChar char="•"/>
            </a:pPr>
            <a:r>
              <a:rPr lang="es-ES" dirty="0" smtClean="0"/>
              <a:t>¿Café para todos?</a:t>
            </a:r>
            <a:endParaRPr lang="es-ES" dirty="0"/>
          </a:p>
        </p:txBody>
      </p:sp>
      <p:sp>
        <p:nvSpPr>
          <p:cNvPr id="4" name="Marcador de número de diapositiva 3"/>
          <p:cNvSpPr>
            <a:spLocks noGrp="1"/>
          </p:cNvSpPr>
          <p:nvPr>
            <p:ph type="sldNum" sz="quarter" idx="4294967295"/>
          </p:nvPr>
        </p:nvSpPr>
        <p:spPr/>
        <p:txBody>
          <a:bodyPr/>
          <a:lstStyle/>
          <a:p>
            <a:fld id="{9EBD5762-3BDC-484D-9503-7EA6D5A9A8CE}" type="slidenum">
              <a:rPr lang="es-ES" smtClean="0"/>
              <a:pPr/>
              <a:t>7</a:t>
            </a:fld>
            <a:endParaRPr lang="es-ES" dirty="0"/>
          </a:p>
        </p:txBody>
      </p:sp>
      <p:sp>
        <p:nvSpPr>
          <p:cNvPr id="5" name="Marcador de pie de página 4"/>
          <p:cNvSpPr>
            <a:spLocks noGrp="1"/>
          </p:cNvSpPr>
          <p:nvPr>
            <p:ph type="ftr" sz="quarter" idx="16"/>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267490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r>
              <a:rPr lang="es-ES" altLang="en-US" noProof="1" smtClean="0"/>
              <a:t>II. Introducción</a:t>
            </a:r>
            <a:endParaRPr lang="es-ES" altLang="en-US" dirty="0" smtClean="0"/>
          </a:p>
        </p:txBody>
      </p:sp>
      <p:sp>
        <p:nvSpPr>
          <p:cNvPr id="28675" name="Slide Number Placeholder 10"/>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12728" fontAlgn="base">
              <a:spcBef>
                <a:spcPct val="0"/>
              </a:spcBef>
              <a:spcAft>
                <a:spcPct val="0"/>
              </a:spcAft>
            </a:pPr>
            <a:fld id="{7FCB13E9-91BC-40BB-A5F7-02E94CE0C72C}" type="slidenum">
              <a:rPr lang="en-GB" altLang="en-US" smtClean="0">
                <a:solidFill>
                  <a:srgbClr val="FFFFFF"/>
                </a:solidFill>
              </a:rPr>
              <a:pPr defTabSz="912728" fontAlgn="base">
                <a:spcBef>
                  <a:spcPct val="0"/>
                </a:spcBef>
                <a:spcAft>
                  <a:spcPct val="0"/>
                </a:spcAft>
              </a:pPr>
              <a:t>8</a:t>
            </a:fld>
            <a:endParaRPr lang="en-GB" altLang="en-US" dirty="0" smtClean="0">
              <a:solidFill>
                <a:srgbClr val="FFFFFF"/>
              </a:solidFill>
            </a:endParaRPr>
          </a:p>
        </p:txBody>
      </p:sp>
      <p:sp>
        <p:nvSpPr>
          <p:cNvPr id="2" name="Marcador de pie de página 1"/>
          <p:cNvSpPr>
            <a:spLocks noGrp="1"/>
          </p:cNvSpPr>
          <p:nvPr>
            <p:ph type="ftr" sz="quarter" idx="10"/>
          </p:nvPr>
        </p:nvSpPr>
        <p:spPr/>
        <p:txBody>
          <a:bodyPr/>
          <a:lstStyle/>
          <a:p>
            <a:pPr>
              <a:defRPr/>
            </a:pPr>
            <a:endParaRPr lang="en-GB" dirty="0">
              <a:solidFill>
                <a:srgbClr val="FFFFFF"/>
              </a:solidFill>
            </a:endParaRPr>
          </a:p>
        </p:txBody>
      </p:sp>
    </p:spTree>
    <p:extLst>
      <p:ext uri="{BB962C8B-B14F-4D97-AF65-F5344CB8AC3E}">
        <p14:creationId xmlns:p14="http://schemas.microsoft.com/office/powerpoint/2010/main" val="647084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2771800" y="1114296"/>
            <a:ext cx="4139952" cy="1268760"/>
          </a:xfrm>
          <a:prstGeom prst="rect">
            <a:avLst/>
          </a:prstGeom>
        </p:spPr>
      </p:pic>
      <p:pic>
        <p:nvPicPr>
          <p:cNvPr id="5" name="Marcador de contenido 4"/>
          <p:cNvPicPr>
            <a:picLocks noGrp="1" noChangeAspect="1"/>
          </p:cNvPicPr>
          <p:nvPr>
            <p:ph sz="quarter" idx="15"/>
          </p:nvPr>
        </p:nvPicPr>
        <p:blipFill>
          <a:blip r:embed="rId3"/>
          <a:stretch>
            <a:fillRect/>
          </a:stretch>
        </p:blipFill>
        <p:spPr>
          <a:xfrm>
            <a:off x="611138" y="2348880"/>
            <a:ext cx="2592710" cy="1562697"/>
          </a:xfrm>
          <a:prstGeom prst="rect">
            <a:avLst/>
          </a:prstGeom>
        </p:spPr>
      </p:pic>
      <p:sp>
        <p:nvSpPr>
          <p:cNvPr id="4" name="Marcador de número de diapositiva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s-E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6" name="Imagen 5"/>
          <p:cNvPicPr>
            <a:picLocks noChangeAspect="1"/>
          </p:cNvPicPr>
          <p:nvPr/>
        </p:nvPicPr>
        <p:blipFill>
          <a:blip r:embed="rId4"/>
          <a:stretch>
            <a:fillRect/>
          </a:stretch>
        </p:blipFill>
        <p:spPr>
          <a:xfrm>
            <a:off x="6234336" y="2349477"/>
            <a:ext cx="2376264" cy="1562100"/>
          </a:xfrm>
          <a:prstGeom prst="rect">
            <a:avLst/>
          </a:prstGeom>
        </p:spPr>
      </p:pic>
      <p:pic>
        <p:nvPicPr>
          <p:cNvPr id="7" name="Imagen 6"/>
          <p:cNvPicPr>
            <a:picLocks noChangeAspect="1"/>
          </p:cNvPicPr>
          <p:nvPr/>
        </p:nvPicPr>
        <p:blipFill>
          <a:blip r:embed="rId5"/>
          <a:stretch>
            <a:fillRect/>
          </a:stretch>
        </p:blipFill>
        <p:spPr>
          <a:xfrm>
            <a:off x="3242717" y="2348880"/>
            <a:ext cx="2952750" cy="1562698"/>
          </a:xfrm>
          <a:prstGeom prst="rect">
            <a:avLst/>
          </a:prstGeom>
        </p:spPr>
      </p:pic>
      <p:pic>
        <p:nvPicPr>
          <p:cNvPr id="8" name="Imagen 7"/>
          <p:cNvPicPr>
            <a:picLocks noChangeAspect="1"/>
          </p:cNvPicPr>
          <p:nvPr/>
        </p:nvPicPr>
        <p:blipFill>
          <a:blip r:embed="rId6"/>
          <a:stretch>
            <a:fillRect/>
          </a:stretch>
        </p:blipFill>
        <p:spPr>
          <a:xfrm>
            <a:off x="6234336" y="4005064"/>
            <a:ext cx="2376264" cy="2235862"/>
          </a:xfrm>
          <a:prstGeom prst="rect">
            <a:avLst/>
          </a:prstGeom>
        </p:spPr>
      </p:pic>
      <p:pic>
        <p:nvPicPr>
          <p:cNvPr id="9" name="Imagen 8"/>
          <p:cNvPicPr>
            <a:picLocks noChangeAspect="1"/>
          </p:cNvPicPr>
          <p:nvPr/>
        </p:nvPicPr>
        <p:blipFill>
          <a:blip r:embed="rId7"/>
          <a:stretch>
            <a:fillRect/>
          </a:stretch>
        </p:blipFill>
        <p:spPr>
          <a:xfrm>
            <a:off x="533400" y="4005064"/>
            <a:ext cx="2592710" cy="2160240"/>
          </a:xfrm>
          <a:prstGeom prst="rect">
            <a:avLst/>
          </a:prstGeom>
        </p:spPr>
      </p:pic>
      <p:pic>
        <p:nvPicPr>
          <p:cNvPr id="10" name="Imagen 9"/>
          <p:cNvPicPr>
            <a:picLocks noChangeAspect="1"/>
          </p:cNvPicPr>
          <p:nvPr/>
        </p:nvPicPr>
        <p:blipFill>
          <a:blip r:embed="rId8"/>
          <a:stretch>
            <a:fillRect/>
          </a:stretch>
        </p:blipFill>
        <p:spPr>
          <a:xfrm>
            <a:off x="3203848" y="4005062"/>
            <a:ext cx="2952750" cy="2160241"/>
          </a:xfrm>
          <a:prstGeom prst="rect">
            <a:avLst/>
          </a:prstGeom>
        </p:spPr>
      </p:pic>
      <p:pic>
        <p:nvPicPr>
          <p:cNvPr id="11" name="Imagen 10"/>
          <p:cNvPicPr>
            <a:picLocks noChangeAspect="1"/>
          </p:cNvPicPr>
          <p:nvPr/>
        </p:nvPicPr>
        <p:blipFill>
          <a:blip r:embed="rId9"/>
          <a:stretch>
            <a:fillRect/>
          </a:stretch>
        </p:blipFill>
        <p:spPr>
          <a:xfrm>
            <a:off x="2863777" y="685800"/>
            <a:ext cx="3955998" cy="510952"/>
          </a:xfrm>
          <a:prstGeom prst="rect">
            <a:avLst/>
          </a:prstGeom>
        </p:spPr>
      </p:pic>
      <p:sp>
        <p:nvSpPr>
          <p:cNvPr id="2" name="Marcador de pie de página 1"/>
          <p:cNvSpPr>
            <a:spLocks noGrp="1"/>
          </p:cNvSpPr>
          <p:nvPr>
            <p:ph type="ftr" sz="quarter" idx="3"/>
          </p:nvPr>
        </p:nvSpPr>
        <p:spPr/>
        <p:txBody>
          <a:bodyPr/>
          <a:lstStyle/>
          <a:p>
            <a:endParaRPr lang="es-ES" dirty="0">
              <a:solidFill>
                <a:srgbClr val="000000"/>
              </a:solidFill>
            </a:endParaRPr>
          </a:p>
        </p:txBody>
      </p:sp>
    </p:spTree>
    <p:extLst>
      <p:ext uri="{BB962C8B-B14F-4D97-AF65-F5344CB8AC3E}">
        <p14:creationId xmlns:p14="http://schemas.microsoft.com/office/powerpoint/2010/main" val="3268384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00.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0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0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0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0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5.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0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8.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1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1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1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1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1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1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2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2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23.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2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27.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128.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29.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3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34.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135.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36.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13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4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1.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42.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43.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144.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145.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146.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147.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148.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49.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50.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51.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Fixed Logo v.2"/>
</p:tagLst>
</file>

<file path=ppt/tags/tag152.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Fixed Logo v.2"/>
</p:tagLst>
</file>

<file path=ppt/tags/tag153.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Fixed Logo v.2"/>
</p:tagLst>
</file>

<file path=ppt/tags/tag154.xml><?xml version="1.0" encoding="utf-8"?>
<p:tagLst xmlns:a="http://schemas.openxmlformats.org/drawingml/2006/main" xmlns:r="http://schemas.openxmlformats.org/officeDocument/2006/relationships" xmlns:p="http://schemas.openxmlformats.org/presentationml/2006/main">
  <p:tag name="SMARTOBJECT" val="Descriptor Fixed Logo v.2"/>
  <p:tag name="SMARTREAD" val="{@BusinessUnitCoverText}"/>
  <p:tag name="SMARTWRITE" val="{@BusinessUnitCoverText}"/>
</p:tagLst>
</file>

<file path=ppt/tags/tag15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56.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57.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Confidentiality stamp Colour v.2"/>
  <p:tag name="SMARTREAD" val="{@Confidentiality stamp}"/>
  <p:tag name="SMARTWRITE" val="{@Confidentiality stamp}"/>
</p:tagLst>
</file>

<file path=ppt/tags/tag158.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Lst>
</file>

<file path=ppt/tags/tag159.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Lst>
</file>

<file path=ppt/tags/tag1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60.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16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62.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63.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64.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165.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166.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167.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168.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69.xml><?xml version="1.0" encoding="utf-8"?>
<p:tagLst xmlns:a="http://schemas.openxmlformats.org/drawingml/2006/main" xmlns:r="http://schemas.openxmlformats.org/officeDocument/2006/relationships" xmlns:p="http://schemas.openxmlformats.org/presentationml/2006/main">
  <p:tag name="FULLLENGTH" val="True"/>
</p:tagLst>
</file>

<file path=ppt/tags/tag17.xml><?xml version="1.0" encoding="utf-8"?>
<p:tagLst xmlns:a="http://schemas.openxmlformats.org/drawingml/2006/main" xmlns:r="http://schemas.openxmlformats.org/officeDocument/2006/relationships" xmlns:p="http://schemas.openxmlformats.org/presentationml/2006/main">
  <p:tag name="FULLLENGTH" val="True"/>
</p:tagLst>
</file>

<file path=ppt/tags/tag17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7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7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7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7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7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77.xml><?xml version="1.0" encoding="utf-8"?>
<p:tagLst xmlns:a="http://schemas.openxmlformats.org/drawingml/2006/main" xmlns:r="http://schemas.openxmlformats.org/officeDocument/2006/relationships" xmlns:p="http://schemas.openxmlformats.org/presentationml/2006/main">
  <p:tag name="FULLLENGTH" val="True"/>
</p:tagLst>
</file>

<file path=ppt/tags/tag178.xml><?xml version="1.0" encoding="utf-8"?>
<p:tagLst xmlns:a="http://schemas.openxmlformats.org/drawingml/2006/main" xmlns:r="http://schemas.openxmlformats.org/officeDocument/2006/relationships" xmlns:p="http://schemas.openxmlformats.org/presentationml/2006/main">
  <p:tag name="FULLLENGTH" val="True"/>
</p:tagLst>
</file>

<file path=ppt/tags/tag17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8.xml><?xml version="1.0" encoding="utf-8"?>
<p:tagLst xmlns:a="http://schemas.openxmlformats.org/drawingml/2006/main" xmlns:r="http://schemas.openxmlformats.org/officeDocument/2006/relationships" xmlns:p="http://schemas.openxmlformats.org/presentationml/2006/main">
  <p:tag name="FULLLENGTH" val="True"/>
</p:tagLst>
</file>

<file path=ppt/tags/tag18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3.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8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86.xml><?xml version="1.0" encoding="utf-8"?>
<p:tagLst xmlns:a="http://schemas.openxmlformats.org/drawingml/2006/main" xmlns:r="http://schemas.openxmlformats.org/officeDocument/2006/relationships" xmlns:p="http://schemas.openxmlformats.org/presentationml/2006/main">
  <p:tag name="FULLLENGTH" val="True"/>
</p:tagLst>
</file>

<file path=ppt/tags/tag187.xml><?xml version="1.0" encoding="utf-8"?>
<p:tagLst xmlns:a="http://schemas.openxmlformats.org/drawingml/2006/main" xmlns:r="http://schemas.openxmlformats.org/officeDocument/2006/relationships" xmlns:p="http://schemas.openxmlformats.org/presentationml/2006/main">
  <p:tag name="FULLLENGTH" val="True"/>
</p:tagLst>
</file>

<file path=ppt/tags/tag18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8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9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9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9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3.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9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9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97.xml><?xml version="1.0" encoding="utf-8"?>
<p:tagLst xmlns:a="http://schemas.openxmlformats.org/drawingml/2006/main" xmlns:r="http://schemas.openxmlformats.org/officeDocument/2006/relationships" xmlns:p="http://schemas.openxmlformats.org/presentationml/2006/main">
  <p:tag name="FULLLENGTH" val="True"/>
</p:tagLst>
</file>

<file path=ppt/tags/tag198.xml><?xml version="1.0" encoding="utf-8"?>
<p:tagLst xmlns:a="http://schemas.openxmlformats.org/drawingml/2006/main" xmlns:r="http://schemas.openxmlformats.org/officeDocument/2006/relationships" xmlns:p="http://schemas.openxmlformats.org/presentationml/2006/main">
  <p:tag name="FULLLENGTH" val="True"/>
</p:tagLst>
</file>

<file path=ppt/tags/tag19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2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0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0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0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0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0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0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0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0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08.xml><?xml version="1.0" encoding="utf-8"?>
<p:tagLst xmlns:a="http://schemas.openxmlformats.org/drawingml/2006/main" xmlns:r="http://schemas.openxmlformats.org/officeDocument/2006/relationships" xmlns:p="http://schemas.openxmlformats.org/presentationml/2006/main">
  <p:tag name="FULLLENGTH" val="True"/>
</p:tagLst>
</file>

<file path=ppt/tags/tag209.xml><?xml version="1.0" encoding="utf-8"?>
<p:tagLst xmlns:a="http://schemas.openxmlformats.org/drawingml/2006/main" xmlns:r="http://schemas.openxmlformats.org/officeDocument/2006/relationships" xmlns:p="http://schemas.openxmlformats.org/presentationml/2006/main">
  <p:tag name="FULLLENGTH" val="True"/>
</p:tagLst>
</file>

<file path=ppt/tags/tag2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10.xml><?xml version="1.0" encoding="utf-8"?>
<p:tagLst xmlns:a="http://schemas.openxmlformats.org/drawingml/2006/main" xmlns:r="http://schemas.openxmlformats.org/officeDocument/2006/relationships" xmlns:p="http://schemas.openxmlformats.org/presentationml/2006/main">
  <p:tag name="FULLLENGTH" val="True"/>
</p:tagLst>
</file>

<file path=ppt/tags/tag21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1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1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1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1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1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1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1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1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20.xml><?xml version="1.0" encoding="utf-8"?>
<p:tagLst xmlns:a="http://schemas.openxmlformats.org/drawingml/2006/main" xmlns:r="http://schemas.openxmlformats.org/officeDocument/2006/relationships" xmlns:p="http://schemas.openxmlformats.org/presentationml/2006/main">
  <p:tag name="FULLENGTH" val="True"/>
</p:tagLst>
</file>

<file path=ppt/tags/tag221.xml><?xml version="1.0" encoding="utf-8"?>
<p:tagLst xmlns:a="http://schemas.openxmlformats.org/drawingml/2006/main" xmlns:r="http://schemas.openxmlformats.org/officeDocument/2006/relationships" xmlns:p="http://schemas.openxmlformats.org/presentationml/2006/main">
  <p:tag name="FULLLENGTH" val="True"/>
</p:tagLst>
</file>

<file path=ppt/tags/tag222.xml><?xml version="1.0" encoding="utf-8"?>
<p:tagLst xmlns:a="http://schemas.openxmlformats.org/drawingml/2006/main" xmlns:r="http://schemas.openxmlformats.org/officeDocument/2006/relationships" xmlns:p="http://schemas.openxmlformats.org/presentationml/2006/main">
  <p:tag name="FULLLENGTH" val="True"/>
</p:tagLst>
</file>

<file path=ppt/tags/tag223.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2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2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2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2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28.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2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3.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3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3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32.xml><?xml version="1.0" encoding="utf-8"?>
<p:tagLst xmlns:a="http://schemas.openxmlformats.org/drawingml/2006/main" xmlns:r="http://schemas.openxmlformats.org/officeDocument/2006/relationships" xmlns:p="http://schemas.openxmlformats.org/presentationml/2006/main">
  <p:tag name="FULLLENGTH" val="True"/>
</p:tagLst>
</file>

<file path=ppt/tags/tag233.xml><?xml version="1.0" encoding="utf-8"?>
<p:tagLst xmlns:a="http://schemas.openxmlformats.org/drawingml/2006/main" xmlns:r="http://schemas.openxmlformats.org/officeDocument/2006/relationships" xmlns:p="http://schemas.openxmlformats.org/presentationml/2006/main">
  <p:tag name="FULLLENGTH" val="True"/>
</p:tagLst>
</file>

<file path=ppt/tags/tag234.xml><?xml version="1.0" encoding="utf-8"?>
<p:tagLst xmlns:a="http://schemas.openxmlformats.org/drawingml/2006/main" xmlns:r="http://schemas.openxmlformats.org/officeDocument/2006/relationships" xmlns:p="http://schemas.openxmlformats.org/presentationml/2006/main">
  <p:tag name="FULLLENGTH" val="True"/>
</p:tagLst>
</file>

<file path=ppt/tags/tag235.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3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3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3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39.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4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4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4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4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4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4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4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7.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4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5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5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5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5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5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5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5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5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5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xml><?xml version="1.0" encoding="utf-8"?>
<p:tagLst xmlns:a="http://schemas.openxmlformats.org/drawingml/2006/main" xmlns:r="http://schemas.openxmlformats.org/officeDocument/2006/relationships" xmlns:p="http://schemas.openxmlformats.org/presentationml/2006/main">
  <p:tag name="FULLLENGTH" val="True"/>
</p:tagLst>
</file>

<file path=ppt/tags/tag260.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6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6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6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6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65.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6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6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68.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7.xml><?xml version="1.0" encoding="utf-8"?>
<p:tagLst xmlns:a="http://schemas.openxmlformats.org/drawingml/2006/main" xmlns:r="http://schemas.openxmlformats.org/officeDocument/2006/relationships" xmlns:p="http://schemas.openxmlformats.org/presentationml/2006/main">
  <p:tag name="FULLLENGTH" val="True"/>
</p:tagLst>
</file>

<file path=ppt/tags/tag27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7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7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7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7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7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7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7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7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8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8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82.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8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84.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85.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286.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287.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28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8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9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9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92.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293.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294.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29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9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9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9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99.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3.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3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00.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301.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302.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303.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304.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305.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306.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307.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308.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309.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Fixed Logo v.2"/>
</p:tagLst>
</file>

<file path=ppt/tags/tag3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31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Fixed Logo v.2"/>
</p:tagLst>
</file>

<file path=ppt/tags/tag31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Fixed Logo v.2"/>
</p:tagLst>
</file>

<file path=ppt/tags/tag312.xml><?xml version="1.0" encoding="utf-8"?>
<p:tagLst xmlns:a="http://schemas.openxmlformats.org/drawingml/2006/main" xmlns:r="http://schemas.openxmlformats.org/officeDocument/2006/relationships" xmlns:p="http://schemas.openxmlformats.org/presentationml/2006/main">
  <p:tag name="SMARTOBJECT" val="Descriptor Fixed Logo v.2"/>
  <p:tag name="SMARTREAD" val="{@BusinessUnitCoverText}"/>
  <p:tag name="SMARTWRITE" val="{@BusinessUnitCoverText}"/>
</p:tagLst>
</file>

<file path=ppt/tags/tag313.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314.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315.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Confidentiality stamp Colour v.2"/>
  <p:tag name="SMARTREAD" val="{@Confidentiality stamp}"/>
  <p:tag name="SMARTWRITE" val="{@Confidentiality stamp}"/>
</p:tagLst>
</file>

<file path=ppt/tags/tag316.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Lst>
</file>

<file path=ppt/tags/tag317.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Lst>
</file>

<file path=ppt/tags/tag318.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31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2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2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2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2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24.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RY9sGtPsTVqnbuUT2AlLV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DjwnXl01TiOTJWZyuJwUC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gw4sAZS7RU2bUfsdIho0E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aE5oeimgSF.7zUKwKzisWA"/>
</p:tagLst>
</file>

<file path=ppt/tags/tag33.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7.xml><?xml version="1.0" encoding="utf-8"?>
<p:tagLst xmlns:a="http://schemas.openxmlformats.org/drawingml/2006/main" xmlns:r="http://schemas.openxmlformats.org/officeDocument/2006/relationships" xmlns:p="http://schemas.openxmlformats.org/presentationml/2006/main">
  <p:tag name="FULLLENGTH" val="True"/>
</p:tagLst>
</file>

<file path=ppt/tags/tag38.xml><?xml version="1.0" encoding="utf-8"?>
<p:tagLst xmlns:a="http://schemas.openxmlformats.org/drawingml/2006/main" xmlns:r="http://schemas.openxmlformats.org/officeDocument/2006/relationships" xmlns:p="http://schemas.openxmlformats.org/presentationml/2006/main">
  <p:tag name="FULLLENGTH" val="True"/>
</p:tagLst>
</file>

<file path=ppt/tags/tag39.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4.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4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4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4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48.xml><?xml version="1.0" encoding="utf-8"?>
<p:tagLst xmlns:a="http://schemas.openxmlformats.org/drawingml/2006/main" xmlns:r="http://schemas.openxmlformats.org/officeDocument/2006/relationships" xmlns:p="http://schemas.openxmlformats.org/presentationml/2006/main">
  <p:tag name="FULLLENGTH" val="True"/>
</p:tagLst>
</file>

<file path=ppt/tags/tag49.xml><?xml version="1.0" encoding="utf-8"?>
<p:tagLst xmlns:a="http://schemas.openxmlformats.org/drawingml/2006/main" xmlns:r="http://schemas.openxmlformats.org/officeDocument/2006/relationships" xmlns:p="http://schemas.openxmlformats.org/presentationml/2006/main">
  <p:tag name="FULLLENGTH" val="True"/>
</p:tagLst>
</file>

<file path=ppt/tags/tag5.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50.xml><?xml version="1.0" encoding="utf-8"?>
<p:tagLst xmlns:a="http://schemas.openxmlformats.org/drawingml/2006/main" xmlns:r="http://schemas.openxmlformats.org/officeDocument/2006/relationships" xmlns:p="http://schemas.openxmlformats.org/presentationml/2006/main">
  <p:tag name="FULLLENGTH" val="True"/>
</p:tagLst>
</file>

<file path=ppt/tags/tag5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5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5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6.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60.xml><?xml version="1.0" encoding="utf-8"?>
<p:tagLst xmlns:a="http://schemas.openxmlformats.org/drawingml/2006/main" xmlns:r="http://schemas.openxmlformats.org/officeDocument/2006/relationships" xmlns:p="http://schemas.openxmlformats.org/presentationml/2006/main">
  <p:tag name="FULLENGTH" val="True"/>
</p:tagLst>
</file>

<file path=ppt/tags/tag61.xml><?xml version="1.0" encoding="utf-8"?>
<p:tagLst xmlns:a="http://schemas.openxmlformats.org/drawingml/2006/main" xmlns:r="http://schemas.openxmlformats.org/officeDocument/2006/relationships" xmlns:p="http://schemas.openxmlformats.org/presentationml/2006/main">
  <p:tag name="FULLLENGTH" val="True"/>
</p:tagLst>
</file>

<file path=ppt/tags/tag62.xml><?xml version="1.0" encoding="utf-8"?>
<p:tagLst xmlns:a="http://schemas.openxmlformats.org/drawingml/2006/main" xmlns:r="http://schemas.openxmlformats.org/officeDocument/2006/relationships" xmlns:p="http://schemas.openxmlformats.org/presentationml/2006/main">
  <p:tag name="FULLLENGTH" val="True"/>
</p:tagLst>
</file>

<file path=ppt/tags/tag63.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6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5.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6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8.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6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7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72.xml><?xml version="1.0" encoding="utf-8"?>
<p:tagLst xmlns:a="http://schemas.openxmlformats.org/drawingml/2006/main" xmlns:r="http://schemas.openxmlformats.org/officeDocument/2006/relationships" xmlns:p="http://schemas.openxmlformats.org/presentationml/2006/main">
  <p:tag name="FULLLENGTH" val="True"/>
</p:tagLst>
</file>

<file path=ppt/tags/tag73.xml><?xml version="1.0" encoding="utf-8"?>
<p:tagLst xmlns:a="http://schemas.openxmlformats.org/drawingml/2006/main" xmlns:r="http://schemas.openxmlformats.org/officeDocument/2006/relationships" xmlns:p="http://schemas.openxmlformats.org/presentationml/2006/main">
  <p:tag name="FULLLENGTH" val="True"/>
</p:tagLst>
</file>

<file path=ppt/tags/tag74.xml><?xml version="1.0" encoding="utf-8"?>
<p:tagLst xmlns:a="http://schemas.openxmlformats.org/drawingml/2006/main" xmlns:r="http://schemas.openxmlformats.org/officeDocument/2006/relationships" xmlns:p="http://schemas.openxmlformats.org/presentationml/2006/main">
  <p:tag name="FULLLENGTH" val="True"/>
</p:tagLst>
</file>

<file path=ppt/tags/tag75.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7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9.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8.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8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8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8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4.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8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7.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8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xml><?xml version="1.0" encoding="utf-8"?>
<p:tagLst xmlns:a="http://schemas.openxmlformats.org/drawingml/2006/main" xmlns:r="http://schemas.openxmlformats.org/officeDocument/2006/relationships" xmlns:p="http://schemas.openxmlformats.org/presentationml/2006/main">
  <p:tag name="FULLLENGTH" val="True"/>
</p:tagLst>
</file>

<file path=ppt/tags/tag9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9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9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1.xml><?xml version="1.0" encoding="utf-8"?>
<a:theme xmlns:a="http://schemas.openxmlformats.org/drawingml/2006/main" name="6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2.xml><?xml version="1.0" encoding="utf-8"?>
<a:theme xmlns:a="http://schemas.openxmlformats.org/drawingml/2006/main" name="7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Updated Spain BEV Report">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4.xml><?xml version="1.0" encoding="utf-8"?>
<a:theme xmlns:a="http://schemas.openxmlformats.org/drawingml/2006/main" name="1_Updated Spain BEV Report">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5.xml><?xml version="1.0" encoding="utf-8"?>
<a:theme xmlns:a="http://schemas.openxmlformats.org/drawingml/2006/main" name="Proposal_Landscape_8.5x11">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6.xml><?xml version="1.0" encoding="utf-8"?>
<a:theme xmlns:a="http://schemas.openxmlformats.org/drawingml/2006/main" name="2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7.xml><?xml version="1.0" encoding="utf-8"?>
<a:theme xmlns:a="http://schemas.openxmlformats.org/drawingml/2006/main" name="3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8.xml><?xml version="1.0" encoding="utf-8"?>
<a:theme xmlns:a="http://schemas.openxmlformats.org/drawingml/2006/main" name="4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9.xml><?xml version="1.0" encoding="utf-8"?>
<a:theme xmlns:a="http://schemas.openxmlformats.org/drawingml/2006/main" name="1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1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ppt/theme/themeOverride2.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3.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4.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ppt/theme/themeOverride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ppt/theme/themeOverride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ppt/theme/themeOverride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ppt/theme/themeOverride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5844f4883d3435680a1cc19263805bb xmlns="b9fc4df0-8f56-46e7-b005-54afe0044df7">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1aea1c8a-2a46-4c33-9d13-9810720611de</TermId>
        </TermInfo>
      </Terms>
    </o5844f4883d3435680a1cc19263805bb>
    <TaxCatchAll xmlns="f339ac9f-4011-41be-9edd-aa0ec2505ec2">
      <Value>22</Value>
    </TaxCatchAll>
    <Actividad xmlns="a634fd3a-80d4-4d49-b941-d4e9930bb845">Seminario Tendencias en Regulación</Actividad>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E88D8EF5B6D6A4FA4F24A38221CA2A7" ma:contentTypeVersion="6" ma:contentTypeDescription="Crear nuevo documento." ma:contentTypeScope="" ma:versionID="903969b1c5ccd2851a4b78b7010f6b94">
  <xsd:schema xmlns:xsd="http://www.w3.org/2001/XMLSchema" xmlns:xs="http://www.w3.org/2001/XMLSchema" xmlns:p="http://schemas.microsoft.com/office/2006/metadata/properties" xmlns:ns2="b9fc4df0-8f56-46e7-b005-54afe0044df7" xmlns:ns3="f339ac9f-4011-41be-9edd-aa0ec2505ec2" xmlns:ns4="a634fd3a-80d4-4d49-b941-d4e9930bb845" targetNamespace="http://schemas.microsoft.com/office/2006/metadata/properties" ma:root="true" ma:fieldsID="ae4fb01ccd6375d3da964cb09df0f1ce" ns2:_="" ns3:_="" ns4:_="">
    <xsd:import namespace="b9fc4df0-8f56-46e7-b005-54afe0044df7"/>
    <xsd:import namespace="f339ac9f-4011-41be-9edd-aa0ec2505ec2"/>
    <xsd:import namespace="a634fd3a-80d4-4d49-b941-d4e9930bb845"/>
    <xsd:element name="properties">
      <xsd:complexType>
        <xsd:sequence>
          <xsd:element name="documentManagement">
            <xsd:complexType>
              <xsd:all>
                <xsd:element ref="ns2:o5844f4883d3435680a1cc19263805bb" minOccurs="0"/>
                <xsd:element ref="ns3:TaxCatchAll" minOccurs="0"/>
                <xsd:element ref="ns4:Activida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c4df0-8f56-46e7-b005-54afe0044df7" elementFormDefault="qualified">
    <xsd:import namespace="http://schemas.microsoft.com/office/2006/documentManagement/types"/>
    <xsd:import namespace="http://schemas.microsoft.com/office/infopath/2007/PartnerControls"/>
    <xsd:element name="o5844f4883d3435680a1cc19263805bb" ma:index="9" nillable="true" ma:taxonomy="true" ma:internalName="o5844f4883d3435680a1cc19263805bb" ma:taxonomyFieldName="A_x00f1_o" ma:displayName="Año" ma:default="" ma:fieldId="{85844f48-83d3-4356-80a1-cc19263805bb}" ma:sspId="75895512-3472-4429-b6dd-f16e6a7e3056" ma:termSetId="3a9986d1-9976-46b7-aaf2-2150c697b315" ma:anchorId="d3b1918b-a45b-46f8-aa2e-4eb65f5c06c2" ma:open="false" ma:isKeyword="false">
      <xsd:complexType>
        <xsd:sequence>
          <xsd:element ref="pc:Terms" minOccurs="0" maxOccurs="1"/>
        </xsd:sequence>
      </xsd:complexType>
    </xsd:element>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39ac9f-4011-41be-9edd-aa0ec2505ec2" elementFormDefault="qualified">
    <xsd:import namespace="http://schemas.microsoft.com/office/2006/documentManagement/types"/>
    <xsd:import namespace="http://schemas.microsoft.com/office/infopath/2007/PartnerControls"/>
    <xsd:element name="TaxCatchAll" ma:index="10" nillable="true" ma:displayName="Columna global de taxonomía" ma:hidden="true" ma:list="{b81d49ec-44b4-4378-937d-2925c42fd1fd}" ma:internalName="TaxCatchAll" ma:showField="CatchAllData" ma:web="b9fc4df0-8f56-46e7-b005-54afe0044d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34fd3a-80d4-4d49-b941-d4e9930bb845" elementFormDefault="qualified">
    <xsd:import namespace="http://schemas.microsoft.com/office/2006/documentManagement/types"/>
    <xsd:import namespace="http://schemas.microsoft.com/office/infopath/2007/PartnerControls"/>
    <xsd:element name="Actividad" ma:index="11" nillable="true" ma:displayName="Tema" ma:format="RadioButtons" ma:internalName="Actividad">
      <xsd:simpleType>
        <xsd:restriction base="dms:Choice">
          <xsd:enumeration value="Aniversarios SUGESE"/>
          <xsd:enumeration value="Aspectos legales"/>
          <xsd:enumeration value="Cambio climático"/>
          <xsd:enumeration value="Capacitaciones supervisores"/>
          <xsd:enumeration value="Carta a los Derechos del Consumidor"/>
          <xsd:enumeration value="Colegio de directores de seguros"/>
          <xsd:enumeration value="Conducta de mercado"/>
          <xsd:enumeration value="Conferencias de prensa"/>
          <xsd:enumeration value="Gobierno Corporativo"/>
          <xsd:enumeration value="Hechos Relevantes"/>
          <xsd:enumeration value="Mesas de Diálogo - Climático en el Sector Financiero"/>
          <xsd:enumeration value="Normativa"/>
          <xsd:enumeration value="Riesgo catastrófico"/>
          <xsd:enumeration value="Seminario Tendencias en Regulación"/>
          <xsd:enumeration value="Supervisión de Conducta de Negocio"/>
          <xsd:enumeration value="Taller Conducta Empresarial Responsable"/>
          <xsd:enumeration value="Talleres a periodistas"/>
          <xsd:enumeration value="White pape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081EE-0F55-4E6E-A5C4-7FBC0C5B2C3D}"/>
</file>

<file path=customXml/itemProps2.xml><?xml version="1.0" encoding="utf-8"?>
<ds:datastoreItem xmlns:ds="http://schemas.openxmlformats.org/officeDocument/2006/customXml" ds:itemID="{4D7FFC51-B45D-4A27-B8AD-61A3ADCC5C6A}"/>
</file>

<file path=customXml/itemProps3.xml><?xml version="1.0" encoding="utf-8"?>
<ds:datastoreItem xmlns:ds="http://schemas.openxmlformats.org/officeDocument/2006/customXml" ds:itemID="{4D0E1B0E-747A-4D2D-9A5D-4E9D1AFE75FC}"/>
</file>

<file path=docProps/app.xml><?xml version="1.0" encoding="utf-8"?>
<Properties xmlns="http://schemas.openxmlformats.org/officeDocument/2006/extended-properties" xmlns:vt="http://schemas.openxmlformats.org/officeDocument/2006/docPropsVTypes">
  <TotalTime>27156</TotalTime>
  <Words>5781</Words>
  <Application>Microsoft Office PowerPoint</Application>
  <PresentationFormat>Presentación en pantalla (4:3)</PresentationFormat>
  <Paragraphs>663</Paragraphs>
  <Slides>49</Slides>
  <Notes>21</Notes>
  <HiddenSlides>0</HiddenSlides>
  <MMClips>0</MMClips>
  <ScaleCrop>false</ScaleCrop>
  <HeadingPairs>
    <vt:vector size="8" baseType="variant">
      <vt:variant>
        <vt:lpstr>Fuentes usadas</vt:lpstr>
      </vt:variant>
      <vt:variant>
        <vt:i4>10</vt:i4>
      </vt:variant>
      <vt:variant>
        <vt:lpstr>Tema</vt:lpstr>
      </vt:variant>
      <vt:variant>
        <vt:i4>12</vt:i4>
      </vt:variant>
      <vt:variant>
        <vt:lpstr>Servidores OLE incrustados</vt:lpstr>
      </vt:variant>
      <vt:variant>
        <vt:i4>1</vt:i4>
      </vt:variant>
      <vt:variant>
        <vt:lpstr>Títulos de diapositiva</vt:lpstr>
      </vt:variant>
      <vt:variant>
        <vt:i4>49</vt:i4>
      </vt:variant>
    </vt:vector>
  </HeadingPairs>
  <TitlesOfParts>
    <vt:vector size="72" baseType="lpstr">
      <vt:lpstr>Arial</vt:lpstr>
      <vt:lpstr>Calibri</vt:lpstr>
      <vt:lpstr>Cambria Math</vt:lpstr>
      <vt:lpstr>Georgia</vt:lpstr>
      <vt:lpstr>Guardian Text Egyptian Web</vt:lpstr>
      <vt:lpstr>Segoe UI</vt:lpstr>
      <vt:lpstr>Times New Roman</vt:lpstr>
      <vt:lpstr>Univers 45 Light</vt:lpstr>
      <vt:lpstr>Verdana</vt:lpstr>
      <vt:lpstr>Wingdings</vt:lpstr>
      <vt:lpstr>Office Theme</vt:lpstr>
      <vt:lpstr>PwC</vt:lpstr>
      <vt:lpstr>Updated Spain BEV Report</vt:lpstr>
      <vt:lpstr>1_Updated Spain BEV Report</vt:lpstr>
      <vt:lpstr>Proposal_Landscape_8.5x11</vt:lpstr>
      <vt:lpstr>2_PwC</vt:lpstr>
      <vt:lpstr>3_PwC</vt:lpstr>
      <vt:lpstr>4_PwC</vt:lpstr>
      <vt:lpstr>1_PwC</vt:lpstr>
      <vt:lpstr>5_PwC</vt:lpstr>
      <vt:lpstr>6_PwC</vt:lpstr>
      <vt:lpstr>7_PwC</vt:lpstr>
      <vt:lpstr>Diapositiva de think-cell</vt:lpstr>
      <vt:lpstr>Presentación de PowerPoint</vt:lpstr>
      <vt:lpstr>Presentación de PowerPoint</vt:lpstr>
      <vt:lpstr>I. Preludio</vt:lpstr>
      <vt:lpstr>Punto de Partida (para el Sector seguros)</vt:lpstr>
      <vt:lpstr>Contexto externo (y su impacto)</vt:lpstr>
      <vt:lpstr>Contexto regulatorio</vt:lpstr>
      <vt:lpstr>Cuestiones a debatir al final de la Formación</vt:lpstr>
      <vt:lpstr>II. Introducción</vt:lpstr>
      <vt:lpstr>Presentación de PowerPoint</vt:lpstr>
      <vt:lpstr>… también en “Español”</vt:lpstr>
      <vt:lpstr>El riesgo de conducta en seguros va a más debido a presiones desde diferentes ámbitos: sectorial, geográfico y supervisor </vt:lpstr>
      <vt:lpstr>El riesgo de conducta en seguros va a más debido a presiones desde diferentes ámbitos: sectorial, geográfico y supervisor </vt:lpstr>
      <vt:lpstr>Presentación de PowerPoint</vt:lpstr>
      <vt:lpstr>Presentación de PowerPoint</vt:lpstr>
      <vt:lpstr> </vt:lpstr>
      <vt:lpstr>III. Regulando Conducta: IDD, la respuesta Europea</vt:lpstr>
      <vt:lpstr>Principales impactos de IDD</vt:lpstr>
      <vt:lpstr>Ámbito de aplicación</vt:lpstr>
      <vt:lpstr>POG: Contenido</vt:lpstr>
      <vt:lpstr>Sanciones</vt:lpstr>
      <vt:lpstr>IV. Supervisando Conducta</vt:lpstr>
      <vt:lpstr>De Regulación a Supervisión</vt:lpstr>
      <vt:lpstr>Realidad supervisora: ¿Bélgica como ejemplo?</vt:lpstr>
      <vt:lpstr>  V. De la Regulación a la Realidad</vt:lpstr>
      <vt:lpstr>La confianza como factor clave en la Promesa del Seguro </vt:lpstr>
      <vt:lpstr>Los diferentes impactos del Riesgo de Conducta</vt:lpstr>
      <vt:lpstr>Riesgo de conducta y Negocio</vt:lpstr>
      <vt:lpstr>En detalle: expectativas y prácticas </vt:lpstr>
      <vt:lpstr>Percepción del sector ante el Riesgo de Conducta</vt:lpstr>
      <vt:lpstr>  VI. Epílogo</vt:lpstr>
      <vt:lpstr>Cuestiones a debatir al final de la Formación</vt:lpstr>
      <vt:lpstr>  VII. Anexo: IDD en detalle</vt:lpstr>
      <vt:lpstr>Presentación de PowerPoint</vt:lpstr>
      <vt:lpstr>Comercialización Vs Asesoramiento (1/2) </vt:lpstr>
      <vt:lpstr>Comercialización Vs Asesoramiento (2/2) </vt:lpstr>
      <vt:lpstr>Ventas combinadas o vinculadas</vt:lpstr>
      <vt:lpstr>Conflictos de interés (1/2)</vt:lpstr>
      <vt:lpstr>Reglamento Delegado (UE)</vt:lpstr>
      <vt:lpstr>Incentivos (1/2)</vt:lpstr>
      <vt:lpstr>1. Reglamento Delegado (UE)</vt:lpstr>
      <vt:lpstr>Información a clientes (1/3)</vt:lpstr>
      <vt:lpstr>Presentación de PowerPoint</vt:lpstr>
      <vt:lpstr>Presentación de PowerPoint</vt:lpstr>
      <vt:lpstr>Formación de distribuidores</vt:lpstr>
      <vt:lpstr>Construyendo ideas para vuestra gobernanza u vigilancia de y Vigilancia  (POG)</vt:lpstr>
      <vt:lpstr>Nuevos requerimientos en el proceso de diseño y distribución de productos de seguro</vt:lpstr>
      <vt:lpstr>POG (Público Objetivo)</vt:lpstr>
      <vt:lpstr>Carlos Montalvo Rebuelta </vt:lpstr>
      <vt:lpstr>Presentación de PowerPoint</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conducta de mercado y el seguro: ¿necesidad o moda? ¿riesgo u oportunidad? </dc:title>
  <dc:creator>AutoBVT</dc:creator>
  <cp:lastModifiedBy>MOLINA LOPEZ MELISSA</cp:lastModifiedBy>
  <cp:revision>800</cp:revision>
  <cp:lastPrinted>2018-07-10T15:51:12Z</cp:lastPrinted>
  <dcterms:created xsi:type="dcterms:W3CDTF">2015-04-03T10:15:37Z</dcterms:created>
  <dcterms:modified xsi:type="dcterms:W3CDTF">2018-08-07T17:25:32Z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0x0101006E88D8EF5B6D6A4FA4F24A38221CA2A7</vt:lpwstr>
  </property>
  <property fmtid="{D5CDD505-2E9C-101B-9397-08002B2CF9AE}" pid="3" name="Año">
    <vt:lpwstr>22;#2018|1aea1c8a-2a46-4c33-9d13-9810720611de</vt:lpwstr>
  </property>
</Properties>
</file>