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word/footnotes.xml" ContentType="application/vnd.openxmlformats-officedocument.wordprocessingml.footnotes+xml"/>
  <Override PartName="/word/footer1.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footer2.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docProps/app.xml" ContentType="application/vnd.openxmlformats-officedocument.extended-properties+xml"/>
  <Override PartName="/customXml/itemProps2.xml" ContentType="application/vnd.openxmlformats-officedocument.customXmlProperties+xml"/>
  <Override PartName="/docProps/custom.xml" ContentType="application/vnd.openxmlformats-officedocument.custom-properties+xml"/>
  <Override PartName="/customXml/itemProps1.xml" ContentType="application/vnd.openxmlformats-officedocument.customXmlProperties+xml"/>
  <Override PartName="/word/fontTable.xml" ContentType="application/vnd.openxmlformats-officedocument.wordprocessingml.fontTable+xml"/>
  <Override PartName="/customXml/itemProps4.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Override PartName="/word/webSettings.xml" ContentType="application/vnd.openxmlformats-officedocument.wordprocessingml.webSettings+xml"/>
  <Override PartName="/word/styles.xml" ContentType="application/vnd.openxmlformats-officedocument.wordprocessingml.styles+xml"/>
  <Override PartName="/word/numbering.xml" ContentType="application/vnd.openxmlformats-officedocument.wordprocessingml.numbering+xml"/>
  <Override PartName="/customXml/itemProps6.xml" ContentType="application/vnd.openxmlformats-officedocument.customXmlProperties+xml"/>
  <Override PartName="/docProps/core.xml" ContentType="application/vnd.openxmlformats-package.core-properties+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_xmlsignatures/sig4.xml" ContentType="application/vnd.openxmlformats-package.digital-signature-xmlsignatur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package/2006/relationships/digital-signature/origin" Target="_xmlsignatures/origin.sigs"/><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1F2E09CC" w14:textId="77777777" w:rsidR="00705DDC" w:rsidRPr="009E25A8" w:rsidRDefault="00705DDC" w:rsidP="009E25A8">
      <w:pPr>
        <w:pStyle w:val="Texto"/>
        <w:spacing w:before="0" w:after="0" w:line="240" w:lineRule="auto"/>
        <w:rPr>
          <w:b/>
          <w:sz w:val="24"/>
        </w:rPr>
      </w:pPr>
      <w:bookmarkStart w:id="0" w:name="_GoBack"/>
      <w:bookmarkEnd w:id="0"/>
    </w:p>
    <w:p w14:paraId="443AA0FD" w14:textId="41E1431B" w:rsidR="001025B1" w:rsidRDefault="001D6416" w:rsidP="009E25A8">
      <w:pPr>
        <w:pStyle w:val="Texto"/>
        <w:spacing w:before="0" w:after="0" w:line="240" w:lineRule="auto"/>
        <w:jc w:val="center"/>
        <w:rPr>
          <w:b/>
          <w:sz w:val="28"/>
          <w:szCs w:val="28"/>
        </w:rPr>
      </w:pPr>
      <w:r w:rsidRPr="009E25A8">
        <w:rPr>
          <w:b/>
          <w:sz w:val="28"/>
          <w:szCs w:val="28"/>
        </w:rPr>
        <w:t xml:space="preserve">COMUNICADO </w:t>
      </w:r>
    </w:p>
    <w:p w14:paraId="79D84915" w14:textId="77777777" w:rsidR="004F48BC" w:rsidRDefault="004F48BC" w:rsidP="009E25A8">
      <w:pPr>
        <w:pStyle w:val="Texto"/>
        <w:spacing w:before="0" w:after="0" w:line="240" w:lineRule="auto"/>
        <w:jc w:val="center"/>
        <w:rPr>
          <w:b/>
          <w:sz w:val="28"/>
          <w:szCs w:val="28"/>
        </w:rPr>
      </w:pPr>
    </w:p>
    <w:p w14:paraId="183EE780" w14:textId="7978A881" w:rsidR="001D6416" w:rsidRDefault="001D6416" w:rsidP="009E25A8">
      <w:pPr>
        <w:pStyle w:val="Texto"/>
        <w:spacing w:before="0" w:after="0" w:line="240" w:lineRule="auto"/>
        <w:jc w:val="center"/>
        <w:rPr>
          <w:b/>
          <w:sz w:val="28"/>
          <w:szCs w:val="28"/>
        </w:rPr>
      </w:pPr>
      <w:r w:rsidRPr="009E25A8">
        <w:rPr>
          <w:b/>
          <w:sz w:val="28"/>
          <w:szCs w:val="28"/>
        </w:rPr>
        <w:t>SUPERINTENDENCIAS</w:t>
      </w:r>
    </w:p>
    <w:p w14:paraId="24E56310" w14:textId="77777777" w:rsidR="004F48BC" w:rsidRPr="009E25A8" w:rsidRDefault="004F48BC" w:rsidP="009E25A8">
      <w:pPr>
        <w:pStyle w:val="Texto"/>
        <w:spacing w:before="0" w:after="0" w:line="240" w:lineRule="auto"/>
        <w:jc w:val="center"/>
        <w:rPr>
          <w:b/>
          <w:sz w:val="28"/>
          <w:szCs w:val="28"/>
        </w:rPr>
      </w:pPr>
    </w:p>
    <w:p w14:paraId="4043C7F5" w14:textId="71DC4E64" w:rsidR="001D6416" w:rsidRPr="00FD144A" w:rsidRDefault="00B800A1" w:rsidP="00FD144A">
      <w:pPr>
        <w:tabs>
          <w:tab w:val="left" w:pos="2843"/>
        </w:tabs>
        <w:jc w:val="center"/>
        <w:rPr>
          <w:rFonts w:ascii="Cambria" w:hAnsi="Cambria"/>
          <w:b/>
          <w:sz w:val="28"/>
          <w:szCs w:val="28"/>
        </w:rPr>
      </w:pPr>
      <w:r w:rsidRPr="00B800A1">
        <w:rPr>
          <w:rFonts w:ascii="Cambria" w:hAnsi="Cambria" w:cs="Arial"/>
          <w:b/>
          <w:sz w:val="28"/>
          <w:szCs w:val="28"/>
        </w:rPr>
        <w:t>SP-R-</w:t>
      </w:r>
      <w:r w:rsidR="00C4446F">
        <w:rPr>
          <w:rFonts w:ascii="Cambria" w:hAnsi="Cambria" w:cs="Arial"/>
          <w:b/>
          <w:sz w:val="28"/>
          <w:szCs w:val="28"/>
        </w:rPr>
        <w:t>1944</w:t>
      </w:r>
      <w:r w:rsidR="00D6064A">
        <w:rPr>
          <w:rFonts w:ascii="Cambria" w:hAnsi="Cambria" w:cs="Arial"/>
          <w:b/>
          <w:sz w:val="28"/>
          <w:szCs w:val="28"/>
        </w:rPr>
        <w:t>-2020</w:t>
      </w:r>
      <w:r w:rsidR="00FD144A" w:rsidRPr="00FD144A">
        <w:rPr>
          <w:rFonts w:ascii="Cambria" w:hAnsi="Cambria" w:cs="Arial"/>
          <w:b/>
          <w:sz w:val="28"/>
          <w:szCs w:val="28"/>
        </w:rPr>
        <w:t xml:space="preserve"> - </w:t>
      </w:r>
      <w:r w:rsidR="00831BFE" w:rsidRPr="00FD144A">
        <w:rPr>
          <w:rFonts w:ascii="Cambria" w:hAnsi="Cambria" w:cs="Arial"/>
          <w:b/>
          <w:sz w:val="28"/>
          <w:szCs w:val="28"/>
        </w:rPr>
        <w:t>SGF-R-</w:t>
      </w:r>
      <w:r w:rsidR="00501EAB">
        <w:rPr>
          <w:rFonts w:ascii="Cambria" w:hAnsi="Cambria" w:cs="Arial"/>
          <w:b/>
          <w:sz w:val="28"/>
          <w:szCs w:val="28"/>
        </w:rPr>
        <w:t>0412</w:t>
      </w:r>
      <w:r w:rsidR="00D6064A">
        <w:rPr>
          <w:rFonts w:ascii="Cambria" w:hAnsi="Cambria" w:cs="Arial"/>
          <w:b/>
          <w:sz w:val="28"/>
          <w:szCs w:val="28"/>
        </w:rPr>
        <w:t>-2020</w:t>
      </w:r>
      <w:r w:rsidR="00FD144A" w:rsidRPr="00FD144A">
        <w:rPr>
          <w:rFonts w:ascii="Cambria" w:hAnsi="Cambria" w:cs="Arial"/>
          <w:b/>
          <w:sz w:val="28"/>
          <w:szCs w:val="28"/>
        </w:rPr>
        <w:t xml:space="preserve"> - SGS-R-</w:t>
      </w:r>
      <w:r w:rsidR="006F0B94">
        <w:rPr>
          <w:rFonts w:ascii="Cambria" w:hAnsi="Cambria" w:cs="Arial"/>
          <w:b/>
          <w:sz w:val="28"/>
          <w:szCs w:val="28"/>
        </w:rPr>
        <w:t>2290</w:t>
      </w:r>
      <w:r w:rsidR="00D6064A">
        <w:rPr>
          <w:rFonts w:ascii="Cambria" w:hAnsi="Cambria" w:cs="Arial"/>
          <w:b/>
          <w:sz w:val="28"/>
          <w:szCs w:val="28"/>
        </w:rPr>
        <w:t>-2020</w:t>
      </w:r>
      <w:r w:rsidR="00FD144A" w:rsidRPr="00FD144A">
        <w:rPr>
          <w:rFonts w:ascii="Cambria" w:hAnsi="Cambria" w:cs="Arial"/>
          <w:b/>
          <w:sz w:val="28"/>
          <w:szCs w:val="28"/>
        </w:rPr>
        <w:t xml:space="preserve"> - </w:t>
      </w:r>
      <w:r w:rsidR="007510F1" w:rsidRPr="00FD144A">
        <w:rPr>
          <w:rFonts w:ascii="Cambria" w:hAnsi="Cambria" w:cs="Arial"/>
          <w:b/>
          <w:sz w:val="28"/>
          <w:szCs w:val="28"/>
        </w:rPr>
        <w:t>SGV-R-</w:t>
      </w:r>
      <w:r w:rsidR="00501EAB">
        <w:rPr>
          <w:rFonts w:ascii="Cambria" w:hAnsi="Cambria" w:cs="Arial"/>
          <w:b/>
          <w:sz w:val="28"/>
          <w:szCs w:val="28"/>
        </w:rPr>
        <w:t>3510</w:t>
      </w:r>
    </w:p>
    <w:p w14:paraId="5E532358" w14:textId="77777777" w:rsidR="004F48BC" w:rsidRDefault="004F48BC" w:rsidP="00FD144A">
      <w:pPr>
        <w:pStyle w:val="Texto"/>
        <w:spacing w:before="0" w:after="0" w:line="240" w:lineRule="auto"/>
        <w:jc w:val="center"/>
        <w:rPr>
          <w:sz w:val="24"/>
        </w:rPr>
      </w:pPr>
    </w:p>
    <w:p w14:paraId="035ACD29" w14:textId="2DA142DE" w:rsidR="00FD144A" w:rsidRPr="009E25A8" w:rsidRDefault="001E23AB" w:rsidP="00FD144A">
      <w:pPr>
        <w:pStyle w:val="Texto"/>
        <w:spacing w:before="0" w:after="0" w:line="240" w:lineRule="auto"/>
        <w:jc w:val="center"/>
        <w:rPr>
          <w:sz w:val="24"/>
        </w:rPr>
      </w:pPr>
      <w:r w:rsidRPr="00501EAB">
        <w:rPr>
          <w:sz w:val="24"/>
        </w:rPr>
        <w:t>0</w:t>
      </w:r>
      <w:r w:rsidR="00501EAB" w:rsidRPr="00501EAB">
        <w:rPr>
          <w:sz w:val="24"/>
        </w:rPr>
        <w:t>7</w:t>
      </w:r>
      <w:r w:rsidR="00FD144A" w:rsidRPr="00501EAB">
        <w:rPr>
          <w:sz w:val="24"/>
        </w:rPr>
        <w:t xml:space="preserve"> de </w:t>
      </w:r>
      <w:r w:rsidRPr="00501EAB">
        <w:rPr>
          <w:sz w:val="24"/>
        </w:rPr>
        <w:t>febrero</w:t>
      </w:r>
      <w:r w:rsidR="001025B1" w:rsidRPr="00501EAB">
        <w:rPr>
          <w:sz w:val="24"/>
        </w:rPr>
        <w:t xml:space="preserve"> </w:t>
      </w:r>
      <w:r w:rsidR="00D6064A" w:rsidRPr="00501EAB">
        <w:rPr>
          <w:sz w:val="24"/>
        </w:rPr>
        <w:t>de 2020</w:t>
      </w:r>
    </w:p>
    <w:p w14:paraId="4D7D587D" w14:textId="77777777" w:rsidR="009E25A8" w:rsidRPr="009E25A8" w:rsidRDefault="009E25A8" w:rsidP="009E25A8">
      <w:pPr>
        <w:tabs>
          <w:tab w:val="left" w:pos="2843"/>
        </w:tabs>
        <w:jc w:val="both"/>
        <w:rPr>
          <w:rFonts w:ascii="Cambria" w:hAnsi="Cambria"/>
        </w:rPr>
      </w:pPr>
    </w:p>
    <w:p w14:paraId="5CB88EE5" w14:textId="590A9140" w:rsidR="00FD2734" w:rsidRPr="009E25A8" w:rsidRDefault="00E02A9F" w:rsidP="009E25A8">
      <w:pPr>
        <w:pStyle w:val="NormalWeb"/>
        <w:spacing w:before="0" w:beforeAutospacing="0" w:after="0" w:afterAutospacing="0"/>
        <w:jc w:val="both"/>
        <w:rPr>
          <w:rFonts w:ascii="Cambria" w:hAnsi="Cambria"/>
          <w:b/>
        </w:rPr>
      </w:pPr>
      <w:r>
        <w:rPr>
          <w:rFonts w:ascii="Cambria" w:hAnsi="Cambria"/>
          <w:b/>
        </w:rPr>
        <w:t xml:space="preserve">ASUNTO: </w:t>
      </w:r>
      <w:r w:rsidR="00FD2734" w:rsidRPr="009E25A8">
        <w:rPr>
          <w:rFonts w:ascii="Cambria" w:hAnsi="Cambria"/>
          <w:b/>
        </w:rPr>
        <w:t xml:space="preserve">Comunicado para el </w:t>
      </w:r>
      <w:r w:rsidR="00F7166B">
        <w:rPr>
          <w:rFonts w:ascii="Cambria" w:hAnsi="Cambria"/>
          <w:b/>
        </w:rPr>
        <w:t xml:space="preserve">registro </w:t>
      </w:r>
      <w:r>
        <w:rPr>
          <w:rFonts w:ascii="Cambria" w:hAnsi="Cambria"/>
          <w:b/>
        </w:rPr>
        <w:t xml:space="preserve">contable </w:t>
      </w:r>
      <w:r w:rsidR="00F7166B">
        <w:rPr>
          <w:rFonts w:ascii="Cambria" w:hAnsi="Cambria"/>
          <w:b/>
        </w:rPr>
        <w:t>de</w:t>
      </w:r>
      <w:r w:rsidR="00D6064A">
        <w:rPr>
          <w:rFonts w:ascii="Cambria" w:hAnsi="Cambria"/>
          <w:b/>
        </w:rPr>
        <w:t xml:space="preserve"> determinados instrumentos financieros en la clasificación de costo amortizado</w:t>
      </w:r>
      <w:r w:rsidR="00E75AD1">
        <w:rPr>
          <w:rFonts w:ascii="Cambria" w:hAnsi="Cambria"/>
          <w:b/>
        </w:rPr>
        <w:t>,</w:t>
      </w:r>
      <w:r w:rsidR="00B54FE7" w:rsidRPr="009E25A8">
        <w:rPr>
          <w:rFonts w:ascii="Cambria" w:hAnsi="Cambria"/>
          <w:b/>
        </w:rPr>
        <w:t xml:space="preserve"> </w:t>
      </w:r>
      <w:r w:rsidR="005B12EB">
        <w:rPr>
          <w:rFonts w:ascii="Cambria" w:hAnsi="Cambria"/>
          <w:b/>
        </w:rPr>
        <w:t>en relación</w:t>
      </w:r>
      <w:r w:rsidR="00FD2734" w:rsidRPr="009E25A8">
        <w:rPr>
          <w:rFonts w:ascii="Cambria" w:hAnsi="Cambria"/>
          <w:b/>
        </w:rPr>
        <w:t xml:space="preserve"> con la implementación </w:t>
      </w:r>
      <w:r w:rsidR="00D6064A">
        <w:rPr>
          <w:rFonts w:ascii="Cambria" w:hAnsi="Cambria"/>
          <w:b/>
        </w:rPr>
        <w:t>del Reglamento de Información Financiera</w:t>
      </w:r>
      <w:r w:rsidR="001025B1">
        <w:rPr>
          <w:rFonts w:ascii="Cambria" w:hAnsi="Cambria"/>
          <w:b/>
        </w:rPr>
        <w:t xml:space="preserve">, </w:t>
      </w:r>
      <w:r w:rsidR="00D6064A">
        <w:rPr>
          <w:rFonts w:ascii="Cambria" w:hAnsi="Cambria"/>
          <w:b/>
        </w:rPr>
        <w:t>aprobado</w:t>
      </w:r>
      <w:r w:rsidR="0005689E">
        <w:rPr>
          <w:rFonts w:ascii="Cambria" w:hAnsi="Cambria"/>
          <w:b/>
        </w:rPr>
        <w:t xml:space="preserve"> por el Consejo Nacional de Supervisión del Sistema Financiero</w:t>
      </w:r>
      <w:r w:rsidR="00FD2734" w:rsidRPr="009E25A8">
        <w:rPr>
          <w:rFonts w:ascii="Cambria" w:hAnsi="Cambria"/>
          <w:b/>
        </w:rPr>
        <w:t>.</w:t>
      </w:r>
    </w:p>
    <w:p w14:paraId="2F4EDF14" w14:textId="77777777" w:rsidR="00FD2734" w:rsidRPr="009E25A8" w:rsidRDefault="00FD2734" w:rsidP="009E25A8">
      <w:pPr>
        <w:tabs>
          <w:tab w:val="left" w:pos="2843"/>
        </w:tabs>
        <w:jc w:val="both"/>
        <w:rPr>
          <w:rFonts w:ascii="Cambria" w:hAnsi="Cambria"/>
        </w:rPr>
      </w:pPr>
    </w:p>
    <w:p w14:paraId="7FD0CDB7"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 xml:space="preserve">Bancos </w:t>
      </w:r>
      <w:r w:rsidR="00482A28">
        <w:rPr>
          <w:rFonts w:ascii="Cambria" w:hAnsi="Cambria"/>
          <w:lang w:val="es-CR"/>
        </w:rPr>
        <w:t>C</w:t>
      </w:r>
      <w:r w:rsidRPr="009E25A8">
        <w:rPr>
          <w:rFonts w:ascii="Cambria" w:hAnsi="Cambria"/>
          <w:lang w:val="es-CR"/>
        </w:rPr>
        <w:t>omerciales del Estado.</w:t>
      </w:r>
    </w:p>
    <w:p w14:paraId="0870E251"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Bancos creados por ley especial.</w:t>
      </w:r>
    </w:p>
    <w:p w14:paraId="6DA6E237"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Bancos privados.</w:t>
      </w:r>
    </w:p>
    <w:p w14:paraId="364138F0"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Empresas financieras no bancarias.</w:t>
      </w:r>
    </w:p>
    <w:p w14:paraId="7F322AD2"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Organizaciones cooperativas de ahorro y crédito.</w:t>
      </w:r>
    </w:p>
    <w:p w14:paraId="42A1C01C"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Mutuales de ahorro y préstamo.</w:t>
      </w:r>
    </w:p>
    <w:p w14:paraId="5253DBE5"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Caja de ahorro y préstamos de la ANDE.</w:t>
      </w:r>
    </w:p>
    <w:p w14:paraId="7627C557"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Casas de Cambio.</w:t>
      </w:r>
    </w:p>
    <w:p w14:paraId="6ECAA30C"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Puestos de Bolsa</w:t>
      </w:r>
      <w:r w:rsidR="00AC04B8" w:rsidRPr="009E25A8">
        <w:rPr>
          <w:rFonts w:ascii="Cambria" w:hAnsi="Cambria"/>
          <w:lang w:val="es-CR"/>
        </w:rPr>
        <w:t>.</w:t>
      </w:r>
    </w:p>
    <w:p w14:paraId="6EDDFAB8" w14:textId="77777777" w:rsidR="001D6416"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Sociedades Administradoras de Fondos de Inversión</w:t>
      </w:r>
      <w:r w:rsidR="00AC04B8" w:rsidRPr="009E25A8">
        <w:rPr>
          <w:rFonts w:ascii="Cambria" w:hAnsi="Cambria"/>
          <w:lang w:val="es-CR"/>
        </w:rPr>
        <w:t>.</w:t>
      </w:r>
    </w:p>
    <w:p w14:paraId="54E84C52" w14:textId="77777777" w:rsidR="00482A28" w:rsidRDefault="00482A28" w:rsidP="009E25A8">
      <w:pPr>
        <w:pStyle w:val="Prrafodelista"/>
        <w:widowControl w:val="0"/>
        <w:numPr>
          <w:ilvl w:val="0"/>
          <w:numId w:val="8"/>
        </w:numPr>
        <w:spacing w:after="200"/>
        <w:ind w:right="86"/>
        <w:contextualSpacing/>
        <w:jc w:val="both"/>
        <w:rPr>
          <w:rFonts w:ascii="Cambria" w:hAnsi="Cambria"/>
          <w:lang w:val="es-CR"/>
        </w:rPr>
      </w:pPr>
      <w:r>
        <w:rPr>
          <w:rFonts w:ascii="Cambria" w:hAnsi="Cambria"/>
          <w:lang w:val="es-CR"/>
        </w:rPr>
        <w:t>Sociedades Titularizadoras.</w:t>
      </w:r>
    </w:p>
    <w:p w14:paraId="14739BD1" w14:textId="6A31323B"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Entidades Aseguradoras y Reaseguradoras.</w:t>
      </w:r>
    </w:p>
    <w:p w14:paraId="322D51EE"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Sociedades Corredoras de Seguros.</w:t>
      </w:r>
    </w:p>
    <w:p w14:paraId="0FACE95C" w14:textId="77777777" w:rsidR="001D6416"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Sociedades Agencias de Seguros.</w:t>
      </w:r>
    </w:p>
    <w:p w14:paraId="7781365A" w14:textId="77777777" w:rsidR="00A3685B" w:rsidRPr="009E25A8" w:rsidRDefault="00A3685B" w:rsidP="009E25A8">
      <w:pPr>
        <w:pStyle w:val="Prrafodelista"/>
        <w:widowControl w:val="0"/>
        <w:numPr>
          <w:ilvl w:val="0"/>
          <w:numId w:val="8"/>
        </w:numPr>
        <w:spacing w:after="200"/>
        <w:ind w:right="86"/>
        <w:contextualSpacing/>
        <w:jc w:val="both"/>
        <w:rPr>
          <w:rFonts w:ascii="Cambria" w:hAnsi="Cambria"/>
          <w:lang w:val="es-CR"/>
        </w:rPr>
      </w:pPr>
      <w:r>
        <w:rPr>
          <w:rFonts w:ascii="Cambria" w:hAnsi="Cambria"/>
          <w:lang w:val="es-CR"/>
        </w:rPr>
        <w:t>Regímenes de pensiones básicos y complementarios creados por convenciones colectivas o leyes especiales.</w:t>
      </w:r>
    </w:p>
    <w:p w14:paraId="330F02EC" w14:textId="77777777" w:rsidR="001D6416"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Operadoras de Pensiones Complementarias.</w:t>
      </w:r>
    </w:p>
    <w:p w14:paraId="61EFE4AF" w14:textId="77777777" w:rsidR="00AC04B8" w:rsidRPr="009E25A8" w:rsidRDefault="001D6416" w:rsidP="009E25A8">
      <w:pPr>
        <w:pStyle w:val="Prrafodelista"/>
        <w:widowControl w:val="0"/>
        <w:numPr>
          <w:ilvl w:val="0"/>
          <w:numId w:val="8"/>
        </w:numPr>
        <w:spacing w:after="200"/>
        <w:ind w:right="86"/>
        <w:contextualSpacing/>
        <w:jc w:val="both"/>
        <w:rPr>
          <w:rFonts w:ascii="Cambria" w:hAnsi="Cambria"/>
          <w:lang w:val="es-CR"/>
        </w:rPr>
      </w:pPr>
      <w:r w:rsidRPr="009E25A8">
        <w:rPr>
          <w:rFonts w:ascii="Cambria" w:hAnsi="Cambria"/>
          <w:lang w:val="es-CR"/>
        </w:rPr>
        <w:t xml:space="preserve">Controladoras de grupos y conglomerados financieros supervisados. </w:t>
      </w:r>
    </w:p>
    <w:p w14:paraId="4B24FC51" w14:textId="77777777" w:rsidR="00FD2734" w:rsidRPr="009E25A8" w:rsidRDefault="00FD2734" w:rsidP="009E25A8">
      <w:pPr>
        <w:jc w:val="both"/>
        <w:rPr>
          <w:rFonts w:ascii="Cambria" w:hAnsi="Cambria"/>
          <w:b/>
        </w:rPr>
      </w:pPr>
    </w:p>
    <w:p w14:paraId="64F09B19" w14:textId="5EFA42CB" w:rsidR="001D6416" w:rsidRPr="009E25A8" w:rsidRDefault="00D6064A" w:rsidP="009E25A8">
      <w:pPr>
        <w:jc w:val="both"/>
        <w:rPr>
          <w:rFonts w:ascii="Cambria" w:hAnsi="Cambria" w:cs="Arial"/>
          <w:b/>
          <w:bCs/>
          <w:lang w:val="es-CR"/>
        </w:rPr>
      </w:pPr>
      <w:r>
        <w:rPr>
          <w:rFonts w:ascii="Cambria" w:hAnsi="Cambria" w:cs="Arial"/>
          <w:b/>
          <w:bCs/>
          <w:lang w:val="es-CR"/>
        </w:rPr>
        <w:t>L</w:t>
      </w:r>
      <w:r w:rsidR="00A77A03" w:rsidRPr="009E25A8">
        <w:rPr>
          <w:rFonts w:ascii="Cambria" w:hAnsi="Cambria" w:cs="Arial"/>
          <w:b/>
          <w:bCs/>
          <w:lang w:val="es-CR"/>
        </w:rPr>
        <w:t>a</w:t>
      </w:r>
      <w:r w:rsidR="001D6416" w:rsidRPr="009E25A8">
        <w:rPr>
          <w:rFonts w:ascii="Cambria" w:hAnsi="Cambria" w:cs="Arial"/>
          <w:b/>
          <w:bCs/>
          <w:lang w:val="es-CR"/>
        </w:rPr>
        <w:t xml:space="preserve"> Superi</w:t>
      </w:r>
      <w:r w:rsidR="00A77A03" w:rsidRPr="009E25A8">
        <w:rPr>
          <w:rFonts w:ascii="Cambria" w:hAnsi="Cambria" w:cs="Arial"/>
          <w:b/>
          <w:bCs/>
          <w:lang w:val="es-CR"/>
        </w:rPr>
        <w:t>ntendencia General de Entidades Financieras (SUGEF), Superintendencia de Pensiones (SUPEN), Superintendencia General de Valores (SUGEVAL) y Superintendencia General de Seguros (SUGESE)</w:t>
      </w:r>
      <w:r w:rsidR="004F48BC">
        <w:rPr>
          <w:rFonts w:ascii="Cambria" w:hAnsi="Cambria" w:cs="Arial"/>
          <w:b/>
          <w:bCs/>
          <w:lang w:val="es-CR"/>
        </w:rPr>
        <w:t>.</w:t>
      </w:r>
    </w:p>
    <w:p w14:paraId="7D7AE898" w14:textId="77777777" w:rsidR="001D6416" w:rsidRPr="009E25A8" w:rsidRDefault="001D6416" w:rsidP="009E25A8">
      <w:pPr>
        <w:jc w:val="both"/>
        <w:rPr>
          <w:rFonts w:ascii="Cambria" w:hAnsi="Cambria" w:cs="Arial"/>
          <w:bCs/>
          <w:lang w:val="es-CR"/>
        </w:rPr>
      </w:pPr>
    </w:p>
    <w:p w14:paraId="6F39F93D" w14:textId="77777777" w:rsidR="001D6416" w:rsidRPr="009E25A8" w:rsidRDefault="001D6416" w:rsidP="009E25A8">
      <w:pPr>
        <w:jc w:val="both"/>
        <w:rPr>
          <w:rFonts w:ascii="Cambria" w:hAnsi="Cambria" w:cs="Arial"/>
          <w:b/>
          <w:lang w:val="es-CR"/>
        </w:rPr>
      </w:pPr>
      <w:r w:rsidRPr="009E25A8">
        <w:rPr>
          <w:rFonts w:ascii="Cambria" w:hAnsi="Cambria" w:cs="Arial"/>
          <w:b/>
          <w:bCs/>
          <w:lang w:val="es-CR"/>
        </w:rPr>
        <w:t>Considerando que</w:t>
      </w:r>
      <w:r w:rsidRPr="009E25A8">
        <w:rPr>
          <w:rFonts w:ascii="Cambria" w:hAnsi="Cambria" w:cs="Arial"/>
          <w:b/>
          <w:lang w:val="es-CR"/>
        </w:rPr>
        <w:t>:</w:t>
      </w:r>
    </w:p>
    <w:p w14:paraId="1E1B9A44" w14:textId="77777777" w:rsidR="001D6416" w:rsidRPr="009E25A8" w:rsidRDefault="001D6416" w:rsidP="009E25A8">
      <w:pPr>
        <w:jc w:val="both"/>
        <w:rPr>
          <w:rFonts w:ascii="Cambria" w:hAnsi="Cambria" w:cs="Arial"/>
          <w:lang w:val="es-CR"/>
        </w:rPr>
      </w:pPr>
    </w:p>
    <w:p w14:paraId="23F9D4FB" w14:textId="6036BE4C" w:rsidR="001D6416" w:rsidRPr="009E25A8" w:rsidRDefault="001D6416" w:rsidP="009E25A8">
      <w:pPr>
        <w:numPr>
          <w:ilvl w:val="0"/>
          <w:numId w:val="6"/>
        </w:numPr>
        <w:contextualSpacing/>
        <w:jc w:val="both"/>
        <w:rPr>
          <w:rFonts w:ascii="Cambria" w:hAnsi="Cambria"/>
          <w:i/>
        </w:rPr>
      </w:pPr>
      <w:r w:rsidRPr="009E25A8">
        <w:rPr>
          <w:rFonts w:ascii="Cambria" w:hAnsi="Cambria"/>
        </w:rPr>
        <w:t xml:space="preserve">El literal ñ) del artículo 171 de la Ley Reguladora del Mercado de Valores, Ley </w:t>
      </w:r>
      <w:r w:rsidR="00247395" w:rsidRPr="009E25A8">
        <w:rPr>
          <w:rFonts w:ascii="Cambria" w:hAnsi="Cambria"/>
        </w:rPr>
        <w:t>N°</w:t>
      </w:r>
      <w:r w:rsidRPr="009E25A8">
        <w:rPr>
          <w:rFonts w:ascii="Cambria" w:hAnsi="Cambria"/>
        </w:rPr>
        <w:t xml:space="preserve">7732, confiere al Consejo Nacional de Supervisión del Sistema Financiero (CONASSIF) la potestad de establecer las disposiciones relativas a las normas contables y de auditoría aplicable a las entidades reguladas por la Superintendencia General de Entidades </w:t>
      </w:r>
      <w:r w:rsidRPr="009E25A8">
        <w:rPr>
          <w:rFonts w:ascii="Cambria" w:hAnsi="Cambria"/>
        </w:rPr>
        <w:lastRenderedPageBreak/>
        <w:t xml:space="preserve">Financieras (SUGEF), Superintendencia General de Valores (SUGEVAL) y Superintendencia de Pensiones (SUPEN); además, el artículo 28 de la Ley Reguladora del Mercado de Seguros, Ley </w:t>
      </w:r>
      <w:r w:rsidR="00247395" w:rsidRPr="009E25A8">
        <w:rPr>
          <w:rFonts w:ascii="Cambria" w:hAnsi="Cambria"/>
        </w:rPr>
        <w:t>N°</w:t>
      </w:r>
      <w:r w:rsidRPr="009E25A8">
        <w:rPr>
          <w:rFonts w:ascii="Cambria" w:hAnsi="Cambria"/>
        </w:rPr>
        <w:t xml:space="preserve">8653, dispone, en relación con la Superintendencia General de Seguros (SUGESE), que </w:t>
      </w:r>
      <w:r w:rsidRPr="009E25A8">
        <w:rPr>
          <w:rFonts w:ascii="Cambria" w:hAnsi="Cambria"/>
          <w:i/>
        </w:rPr>
        <w:t>“al superintendente y al intendente les serán aplicables las disposiciones establecidas, de manera genérica y de aplicación uniforme, para las demás superintendencias bajo la dirección del CONASSIF y sus respectivos superintendentes e intendentes”.</w:t>
      </w:r>
    </w:p>
    <w:p w14:paraId="426C7674" w14:textId="77777777" w:rsidR="001D6416" w:rsidRPr="009E25A8" w:rsidRDefault="001D6416" w:rsidP="009E25A8">
      <w:pPr>
        <w:tabs>
          <w:tab w:val="left" w:pos="2843"/>
        </w:tabs>
        <w:jc w:val="both"/>
        <w:rPr>
          <w:rFonts w:ascii="Cambria" w:hAnsi="Cambria"/>
        </w:rPr>
      </w:pPr>
    </w:p>
    <w:p w14:paraId="56090EBD" w14:textId="2CFE1C11" w:rsidR="00355BA0" w:rsidRPr="002C0F9C" w:rsidRDefault="00A3685B" w:rsidP="002C0F9C">
      <w:pPr>
        <w:pStyle w:val="Prrafodelista"/>
        <w:numPr>
          <w:ilvl w:val="0"/>
          <w:numId w:val="6"/>
        </w:numPr>
        <w:jc w:val="both"/>
        <w:rPr>
          <w:rFonts w:ascii="Cambria" w:hAnsi="Cambria"/>
        </w:rPr>
      </w:pPr>
      <w:r>
        <w:rPr>
          <w:rFonts w:ascii="Cambria" w:hAnsi="Cambria"/>
          <w:bCs/>
          <w:lang w:eastAsia="es-CR"/>
        </w:rPr>
        <w:t>E</w:t>
      </w:r>
      <w:r w:rsidR="00355BA0" w:rsidRPr="00355BA0">
        <w:rPr>
          <w:rFonts w:ascii="Cambria" w:hAnsi="Cambria"/>
          <w:bCs/>
          <w:lang w:eastAsia="es-CR"/>
        </w:rPr>
        <w:t xml:space="preserve">l </w:t>
      </w:r>
      <w:r w:rsidR="008533D1">
        <w:rPr>
          <w:rFonts w:ascii="Cambria" w:hAnsi="Cambria"/>
          <w:bCs/>
          <w:lang w:eastAsia="es-CR"/>
        </w:rPr>
        <w:t>“</w:t>
      </w:r>
      <w:r w:rsidR="00355BA0" w:rsidRPr="008533D1">
        <w:rPr>
          <w:rFonts w:ascii="Cambria" w:hAnsi="Cambria"/>
          <w:bCs/>
          <w:i/>
          <w:lang w:eastAsia="es-CR"/>
        </w:rPr>
        <w:t>Reglamento de Información Financiera</w:t>
      </w:r>
      <w:r w:rsidR="008533D1">
        <w:rPr>
          <w:rFonts w:ascii="Cambria" w:hAnsi="Cambria"/>
          <w:bCs/>
          <w:i/>
          <w:lang w:eastAsia="es-CR"/>
        </w:rPr>
        <w:t>”</w:t>
      </w:r>
      <w:r w:rsidR="00355BA0" w:rsidRPr="00355BA0">
        <w:rPr>
          <w:rFonts w:ascii="Cambria" w:hAnsi="Cambria"/>
          <w:bCs/>
          <w:lang w:eastAsia="es-CR"/>
        </w:rPr>
        <w:t xml:space="preserve"> (RIF)</w:t>
      </w:r>
      <w:r>
        <w:rPr>
          <w:rFonts w:ascii="Cambria" w:hAnsi="Cambria"/>
          <w:bCs/>
          <w:lang w:eastAsia="es-CR"/>
        </w:rPr>
        <w:t xml:space="preserve">, publicado en el </w:t>
      </w:r>
      <w:r w:rsidRPr="00A3685B">
        <w:rPr>
          <w:rFonts w:ascii="Cambria" w:hAnsi="Cambria"/>
          <w:bCs/>
          <w:lang w:eastAsia="es-CR"/>
        </w:rPr>
        <w:t xml:space="preserve">Alcance </w:t>
      </w:r>
      <w:r w:rsidR="004F48BC">
        <w:rPr>
          <w:rFonts w:ascii="Cambria" w:hAnsi="Cambria"/>
          <w:bCs/>
          <w:lang w:eastAsia="es-CR"/>
        </w:rPr>
        <w:t>D</w:t>
      </w:r>
      <w:r w:rsidRPr="00A3685B">
        <w:rPr>
          <w:rFonts w:ascii="Cambria" w:hAnsi="Cambria"/>
          <w:bCs/>
          <w:lang w:eastAsia="es-CR"/>
        </w:rPr>
        <w:t>igital N</w:t>
      </w:r>
      <w:r w:rsidR="004F48BC">
        <w:rPr>
          <w:rFonts w:ascii="Cambria" w:hAnsi="Cambria"/>
          <w:bCs/>
          <w:lang w:eastAsia="es-CR"/>
        </w:rPr>
        <w:t>°</w:t>
      </w:r>
      <w:r w:rsidRPr="00A3685B">
        <w:rPr>
          <w:rFonts w:ascii="Cambria" w:hAnsi="Cambria"/>
          <w:bCs/>
          <w:lang w:eastAsia="es-CR"/>
        </w:rPr>
        <w:t>188 del 24 de octubre del 2018</w:t>
      </w:r>
      <w:r>
        <w:rPr>
          <w:rFonts w:ascii="Cambria" w:hAnsi="Cambria"/>
          <w:bCs/>
          <w:lang w:eastAsia="es-CR"/>
        </w:rPr>
        <w:t xml:space="preserve">, </w:t>
      </w:r>
      <w:r w:rsidR="00355BA0" w:rsidRPr="00355BA0">
        <w:rPr>
          <w:rFonts w:ascii="Cambria" w:hAnsi="Cambria"/>
          <w:bCs/>
          <w:lang w:eastAsia="es-CR"/>
        </w:rPr>
        <w:t>tiene por objeto regular la aplicación de las Normas Internacionales de Información Financiera (NIIF) y sus interpretaciones (SIC y CINIIF), considerando tratamientos prudenciales o regulatorios contables</w:t>
      </w:r>
      <w:r>
        <w:rPr>
          <w:rFonts w:ascii="Cambria" w:hAnsi="Cambria"/>
          <w:bCs/>
          <w:lang w:eastAsia="es-CR"/>
        </w:rPr>
        <w:t>.</w:t>
      </w:r>
      <w:r w:rsidR="00D6064A">
        <w:rPr>
          <w:rFonts w:ascii="Cambria" w:hAnsi="Cambria"/>
          <w:bCs/>
          <w:lang w:eastAsia="es-CR"/>
        </w:rPr>
        <w:t xml:space="preserve"> </w:t>
      </w:r>
      <w:r>
        <w:rPr>
          <w:rFonts w:ascii="Cambria" w:hAnsi="Cambria"/>
          <w:bCs/>
          <w:lang w:eastAsia="es-CR"/>
        </w:rPr>
        <w:t>E</w:t>
      </w:r>
      <w:r w:rsidR="00355BA0" w:rsidRPr="00355BA0">
        <w:rPr>
          <w:rFonts w:ascii="Cambria" w:hAnsi="Cambria"/>
          <w:bCs/>
          <w:lang w:eastAsia="es-CR"/>
        </w:rPr>
        <w:t>ste reglamento incluye como anexos el Plan de Cuentas aplicable a los entes supervisados por SUGEF, y a los grupos y conglomerados financieros, Plan de Cuentas para entidades supervisadas por la SUGESE y los archivos correspondientes para el contenido, preparación, remisión, presentación y publicación de los estados financieros de las entidades individuales, grupos y conglomerados financieros supervisados p</w:t>
      </w:r>
      <w:r w:rsidR="00D6064A">
        <w:rPr>
          <w:rFonts w:ascii="Cambria" w:hAnsi="Cambria"/>
          <w:bCs/>
          <w:lang w:eastAsia="es-CR"/>
        </w:rPr>
        <w:t>or las cuatro Superintendencias</w:t>
      </w:r>
      <w:r w:rsidR="00355BA0" w:rsidRPr="00355BA0">
        <w:rPr>
          <w:rFonts w:ascii="Cambria" w:hAnsi="Cambria"/>
        </w:rPr>
        <w:t>.</w:t>
      </w:r>
      <w:r w:rsidR="00D6064A">
        <w:rPr>
          <w:rFonts w:ascii="Cambria" w:hAnsi="Cambria"/>
        </w:rPr>
        <w:t xml:space="preserve"> El Reglamento de marras entró en vigencia el 1 de enero del 2020.</w:t>
      </w:r>
    </w:p>
    <w:p w14:paraId="34875741" w14:textId="77777777" w:rsidR="001B3BB7" w:rsidRPr="009E25A8" w:rsidRDefault="001B3BB7" w:rsidP="009E25A8">
      <w:pPr>
        <w:tabs>
          <w:tab w:val="left" w:pos="2843"/>
        </w:tabs>
        <w:jc w:val="both"/>
        <w:rPr>
          <w:rFonts w:ascii="Cambria" w:hAnsi="Cambria"/>
        </w:rPr>
      </w:pPr>
    </w:p>
    <w:p w14:paraId="472B3659" w14:textId="2B878DF9" w:rsidR="00D6064A" w:rsidRDefault="00D6064A" w:rsidP="00D26304">
      <w:pPr>
        <w:pStyle w:val="Prrafodelista"/>
        <w:numPr>
          <w:ilvl w:val="0"/>
          <w:numId w:val="6"/>
        </w:numPr>
        <w:jc w:val="both"/>
        <w:rPr>
          <w:rFonts w:ascii="Cambria" w:hAnsi="Cambria"/>
          <w:bCs/>
          <w:lang w:eastAsia="es-CR"/>
        </w:rPr>
      </w:pPr>
      <w:r w:rsidRPr="00D6064A">
        <w:rPr>
          <w:rFonts w:ascii="Cambria" w:hAnsi="Cambria"/>
        </w:rPr>
        <w:t xml:space="preserve">Durante los primeros días de vigencia del </w:t>
      </w:r>
      <w:r w:rsidRPr="00D6064A">
        <w:rPr>
          <w:rFonts w:ascii="Cambria" w:hAnsi="Cambria"/>
          <w:bCs/>
          <w:lang w:eastAsia="es-CR"/>
        </w:rPr>
        <w:t>“</w:t>
      </w:r>
      <w:r w:rsidRPr="00D6064A">
        <w:rPr>
          <w:rFonts w:ascii="Cambria" w:hAnsi="Cambria"/>
          <w:bCs/>
          <w:i/>
          <w:lang w:eastAsia="es-CR"/>
        </w:rPr>
        <w:t>Reglamento de Información Financiera”</w:t>
      </w:r>
      <w:r w:rsidRPr="00D6064A">
        <w:rPr>
          <w:rFonts w:ascii="Cambria" w:hAnsi="Cambria"/>
          <w:bCs/>
          <w:lang w:eastAsia="es-CR"/>
        </w:rPr>
        <w:t xml:space="preserve">, se ha </w:t>
      </w:r>
      <w:r w:rsidR="00E02A9F">
        <w:rPr>
          <w:rFonts w:ascii="Cambria" w:hAnsi="Cambria"/>
          <w:bCs/>
          <w:lang w:eastAsia="es-CR"/>
        </w:rPr>
        <w:t>valorado</w:t>
      </w:r>
      <w:r w:rsidR="00E02A9F" w:rsidRPr="00D6064A">
        <w:rPr>
          <w:rFonts w:ascii="Cambria" w:hAnsi="Cambria"/>
          <w:bCs/>
          <w:lang w:eastAsia="es-CR"/>
        </w:rPr>
        <w:t xml:space="preserve"> </w:t>
      </w:r>
      <w:r w:rsidRPr="00D6064A">
        <w:rPr>
          <w:rFonts w:ascii="Cambria" w:hAnsi="Cambria"/>
          <w:bCs/>
          <w:lang w:eastAsia="es-CR"/>
        </w:rPr>
        <w:t>la necesidad de apertura de cuentas adicionales para el adecuado registro y control contable de determinados instrumentos financieros, en particular las operaciones diferidas de liquidez y operaciones de reporto y reporto tripartito, que de acuerdo al modelo de negocio que definan las entidades según la aplicación de la</w:t>
      </w:r>
      <w:r w:rsidRPr="00D6064A">
        <w:rPr>
          <w:rFonts w:ascii="Cambria" w:hAnsi="Cambria"/>
        </w:rPr>
        <w:t xml:space="preserve"> </w:t>
      </w:r>
      <w:r w:rsidRPr="00D6064A">
        <w:rPr>
          <w:rFonts w:ascii="Cambria" w:hAnsi="Cambria"/>
          <w:i/>
        </w:rPr>
        <w:t>Norma Internacional de Información Financiera 9</w:t>
      </w:r>
      <w:r w:rsidRPr="00D6064A">
        <w:rPr>
          <w:rFonts w:ascii="Cambria" w:hAnsi="Cambria"/>
        </w:rPr>
        <w:t xml:space="preserve"> (NIIF-9), se clasifiquen en la categoría de </w:t>
      </w:r>
      <w:r w:rsidRPr="00D6064A">
        <w:rPr>
          <w:rFonts w:ascii="Cambria" w:hAnsi="Cambria"/>
          <w:bCs/>
          <w:lang w:eastAsia="es-CR"/>
        </w:rPr>
        <w:t xml:space="preserve">costo amortizado. Lo anterior implica la apertura de subcuentas dentro del grupo 123 “Inversiones al Costo Amortizado”, grupo 1.020.030 </w:t>
      </w:r>
      <w:r w:rsidR="00DE6673">
        <w:rPr>
          <w:rFonts w:ascii="Cambria" w:hAnsi="Cambria"/>
          <w:bCs/>
          <w:lang w:eastAsia="es-CR"/>
        </w:rPr>
        <w:t xml:space="preserve">“Inversiones al Costo Amortizado” </w:t>
      </w:r>
      <w:r w:rsidRPr="00D6064A">
        <w:rPr>
          <w:rFonts w:ascii="Cambria" w:hAnsi="Cambria"/>
          <w:bCs/>
          <w:lang w:eastAsia="es-CR"/>
        </w:rPr>
        <w:t xml:space="preserve">en el caso de entidades supervisadas por la SUGESE. La necesidad de apertura de las subcuentas ha sido señalada por diferentes entidades que están </w:t>
      </w:r>
      <w:r w:rsidR="00E02A9F">
        <w:rPr>
          <w:rFonts w:ascii="Cambria" w:hAnsi="Cambria"/>
          <w:bCs/>
          <w:lang w:eastAsia="es-CR"/>
        </w:rPr>
        <w:t xml:space="preserve">en el proceso de remisión de la información financiero contable </w:t>
      </w:r>
      <w:r w:rsidRPr="00D6064A">
        <w:rPr>
          <w:rFonts w:ascii="Cambria" w:hAnsi="Cambria"/>
          <w:bCs/>
          <w:lang w:eastAsia="es-CR"/>
        </w:rPr>
        <w:t xml:space="preserve">intermedia bajo los nuevos requerimientos del </w:t>
      </w:r>
      <w:r w:rsidRPr="00D6064A">
        <w:rPr>
          <w:rFonts w:ascii="Cambria" w:hAnsi="Cambria"/>
          <w:bCs/>
          <w:i/>
          <w:lang w:eastAsia="es-CR"/>
        </w:rPr>
        <w:t xml:space="preserve">Reglamento de Información Financiera, </w:t>
      </w:r>
      <w:r w:rsidRPr="00D6064A">
        <w:rPr>
          <w:rFonts w:ascii="Cambria" w:hAnsi="Cambria"/>
          <w:bCs/>
          <w:lang w:eastAsia="es-CR"/>
        </w:rPr>
        <w:t xml:space="preserve">cuyo corte corresponde a 31 de enero del 2020. </w:t>
      </w:r>
    </w:p>
    <w:p w14:paraId="5FD0D716" w14:textId="77777777" w:rsidR="00FD6B63" w:rsidRPr="00FD6B63" w:rsidRDefault="00FD6B63" w:rsidP="00FD6B63">
      <w:pPr>
        <w:pStyle w:val="Prrafodelista"/>
        <w:rPr>
          <w:rFonts w:ascii="Cambria" w:hAnsi="Cambria"/>
          <w:bCs/>
          <w:lang w:eastAsia="es-CR"/>
        </w:rPr>
      </w:pPr>
    </w:p>
    <w:p w14:paraId="69D85044" w14:textId="04D84D33" w:rsidR="00FD6B63" w:rsidRPr="00FD6B63" w:rsidRDefault="00FD6B63" w:rsidP="00FD6B63">
      <w:pPr>
        <w:pStyle w:val="Prrafodelista"/>
        <w:numPr>
          <w:ilvl w:val="0"/>
          <w:numId w:val="6"/>
        </w:numPr>
        <w:jc w:val="both"/>
        <w:rPr>
          <w:rFonts w:ascii="Cambria" w:hAnsi="Cambria"/>
          <w:bCs/>
          <w:lang w:eastAsia="es-CR"/>
        </w:rPr>
      </w:pPr>
      <w:r w:rsidRPr="00FD6B63">
        <w:rPr>
          <w:rFonts w:ascii="Cambria" w:hAnsi="Cambria"/>
          <w:bCs/>
          <w:lang w:eastAsia="es-CR"/>
        </w:rPr>
        <w:t xml:space="preserve">En estos primeros meses del periodo 2020, no se considera oportuno ni pertinente en términos operativos la introducción de cambios adicionales a los nuevos planes de cuentas </w:t>
      </w:r>
      <w:r w:rsidR="00640C3E">
        <w:rPr>
          <w:rFonts w:ascii="Cambria" w:hAnsi="Cambria"/>
          <w:bCs/>
          <w:lang w:eastAsia="es-CR"/>
        </w:rPr>
        <w:t xml:space="preserve">dado </w:t>
      </w:r>
      <w:r w:rsidRPr="00FD6B63">
        <w:rPr>
          <w:rFonts w:ascii="Cambria" w:hAnsi="Cambria"/>
          <w:bCs/>
          <w:lang w:eastAsia="es-CR"/>
        </w:rPr>
        <w:t>que los entes supervisados se encuentran en el proceso de implementación</w:t>
      </w:r>
      <w:r w:rsidR="00640C3E">
        <w:rPr>
          <w:rFonts w:ascii="Cambria" w:hAnsi="Cambria"/>
          <w:bCs/>
          <w:lang w:eastAsia="es-CR"/>
        </w:rPr>
        <w:t xml:space="preserve"> de la nueva regulación</w:t>
      </w:r>
      <w:r w:rsidRPr="00FD6B63">
        <w:rPr>
          <w:rFonts w:ascii="Cambria" w:hAnsi="Cambria"/>
          <w:bCs/>
          <w:lang w:eastAsia="es-CR"/>
        </w:rPr>
        <w:t>.</w:t>
      </w:r>
    </w:p>
    <w:p w14:paraId="2A8C2269" w14:textId="77777777" w:rsidR="00FD6B63" w:rsidRPr="00FD6B63" w:rsidRDefault="00FD6B63" w:rsidP="00FD6B63">
      <w:pPr>
        <w:pStyle w:val="Prrafodelista"/>
        <w:ind w:left="360"/>
        <w:jc w:val="both"/>
        <w:rPr>
          <w:rFonts w:ascii="Cambria" w:hAnsi="Cambria"/>
        </w:rPr>
      </w:pPr>
    </w:p>
    <w:p w14:paraId="5D10EA96" w14:textId="0A5E531D" w:rsidR="00D6064A" w:rsidRDefault="00D6064A" w:rsidP="00D6064A">
      <w:pPr>
        <w:pStyle w:val="Prrafodelista"/>
        <w:rPr>
          <w:rFonts w:ascii="Cambria" w:hAnsi="Cambria"/>
          <w:bCs/>
          <w:lang w:eastAsia="es-CR"/>
        </w:rPr>
      </w:pPr>
    </w:p>
    <w:p w14:paraId="5FA74837" w14:textId="2F8A472A" w:rsidR="004F48BC" w:rsidRDefault="004F48BC" w:rsidP="00D6064A">
      <w:pPr>
        <w:pStyle w:val="Prrafodelista"/>
        <w:rPr>
          <w:rFonts w:ascii="Cambria" w:hAnsi="Cambria"/>
          <w:bCs/>
          <w:lang w:eastAsia="es-CR"/>
        </w:rPr>
      </w:pPr>
    </w:p>
    <w:p w14:paraId="66D8E049" w14:textId="77777777" w:rsidR="004F48BC" w:rsidRPr="00D6064A" w:rsidRDefault="004F48BC" w:rsidP="00D6064A">
      <w:pPr>
        <w:pStyle w:val="Prrafodelista"/>
        <w:rPr>
          <w:rFonts w:ascii="Cambria" w:hAnsi="Cambria"/>
          <w:bCs/>
          <w:lang w:eastAsia="es-CR"/>
        </w:rPr>
      </w:pPr>
    </w:p>
    <w:p w14:paraId="6D047187" w14:textId="77777777" w:rsidR="00D6064A" w:rsidRPr="00D6064A" w:rsidRDefault="00D6064A" w:rsidP="00D6064A">
      <w:pPr>
        <w:pStyle w:val="Prrafodelista"/>
        <w:rPr>
          <w:rFonts w:ascii="Cambria" w:hAnsi="Cambria"/>
          <w:bCs/>
          <w:lang w:eastAsia="es-CR"/>
        </w:rPr>
      </w:pPr>
    </w:p>
    <w:p w14:paraId="5E843D9B" w14:textId="77777777" w:rsidR="001D6416" w:rsidRPr="009E25A8" w:rsidRDefault="00AC04B8" w:rsidP="009E25A8">
      <w:pPr>
        <w:jc w:val="both"/>
        <w:rPr>
          <w:rFonts w:ascii="Cambria" w:hAnsi="Cambria"/>
          <w:b/>
          <w:lang w:val="es-CR"/>
        </w:rPr>
      </w:pPr>
      <w:r w:rsidRPr="009E25A8">
        <w:rPr>
          <w:rFonts w:ascii="Cambria" w:hAnsi="Cambria"/>
          <w:b/>
          <w:bCs/>
          <w:lang w:val="es-CR"/>
        </w:rPr>
        <w:lastRenderedPageBreak/>
        <w:t>Comunica</w:t>
      </w:r>
      <w:r w:rsidR="00F8226F">
        <w:rPr>
          <w:rFonts w:ascii="Cambria" w:hAnsi="Cambria"/>
          <w:b/>
          <w:bCs/>
          <w:lang w:val="es-CR"/>
        </w:rPr>
        <w:t>n</w:t>
      </w:r>
      <w:r w:rsidR="001D6416" w:rsidRPr="009E25A8">
        <w:rPr>
          <w:rFonts w:ascii="Cambria" w:hAnsi="Cambria"/>
          <w:b/>
          <w:lang w:val="es-CR"/>
        </w:rPr>
        <w:t>:</w:t>
      </w:r>
    </w:p>
    <w:p w14:paraId="123C3D00" w14:textId="77777777" w:rsidR="001D6416" w:rsidRPr="009E25A8" w:rsidRDefault="001D6416" w:rsidP="009E25A8">
      <w:pPr>
        <w:widowControl w:val="0"/>
        <w:jc w:val="both"/>
        <w:rPr>
          <w:rFonts w:ascii="Cambria" w:hAnsi="Cambria"/>
          <w:lang w:val="es-CR"/>
        </w:rPr>
      </w:pPr>
    </w:p>
    <w:p w14:paraId="2BFCECBD" w14:textId="4082E818" w:rsidR="00B16736" w:rsidRPr="007A4FCD" w:rsidRDefault="00FD6B63" w:rsidP="00D6064A">
      <w:pPr>
        <w:widowControl w:val="0"/>
        <w:numPr>
          <w:ilvl w:val="0"/>
          <w:numId w:val="7"/>
        </w:numPr>
        <w:jc w:val="both"/>
        <w:rPr>
          <w:rFonts w:ascii="Cambria" w:hAnsi="Cambria"/>
          <w:lang w:val="es-CR"/>
        </w:rPr>
      </w:pPr>
      <w:r w:rsidRPr="00FD6B63">
        <w:rPr>
          <w:rFonts w:ascii="Cambria" w:hAnsi="Cambria"/>
          <w:lang w:val="es-CR"/>
        </w:rPr>
        <w:t xml:space="preserve">Las entidades supervisadas podrán registrar </w:t>
      </w:r>
      <w:r w:rsidR="00D6064A">
        <w:rPr>
          <w:rFonts w:ascii="Cambria" w:hAnsi="Cambria"/>
          <w:lang w:val="es-CR"/>
        </w:rPr>
        <w:t xml:space="preserve">las </w:t>
      </w:r>
      <w:r w:rsidR="00D6064A" w:rsidRPr="00D6064A">
        <w:rPr>
          <w:rFonts w:ascii="Cambria" w:hAnsi="Cambria"/>
          <w:bCs/>
          <w:lang w:eastAsia="es-CR"/>
        </w:rPr>
        <w:t xml:space="preserve">operaciones diferidas de liquidez y operaciones de reporto y reporto tripartito, que de acuerdo </w:t>
      </w:r>
      <w:r w:rsidR="00CE5002">
        <w:rPr>
          <w:rFonts w:ascii="Cambria" w:hAnsi="Cambria"/>
          <w:bCs/>
          <w:lang w:eastAsia="es-CR"/>
        </w:rPr>
        <w:t>con e</w:t>
      </w:r>
      <w:r w:rsidR="00D6064A" w:rsidRPr="00D6064A">
        <w:rPr>
          <w:rFonts w:ascii="Cambria" w:hAnsi="Cambria"/>
          <w:bCs/>
          <w:lang w:eastAsia="es-CR"/>
        </w:rPr>
        <w:t xml:space="preserve">l modelo de negocio que </w:t>
      </w:r>
      <w:r>
        <w:rPr>
          <w:rFonts w:ascii="Cambria" w:hAnsi="Cambria"/>
          <w:bCs/>
          <w:lang w:eastAsia="es-CR"/>
        </w:rPr>
        <w:t>se defina</w:t>
      </w:r>
      <w:r w:rsidR="00D6064A" w:rsidRPr="00D6064A">
        <w:rPr>
          <w:rFonts w:ascii="Cambria" w:hAnsi="Cambria"/>
          <w:bCs/>
          <w:lang w:eastAsia="es-CR"/>
        </w:rPr>
        <w:t xml:space="preserve"> según la </w:t>
      </w:r>
      <w:r w:rsidR="00D6064A" w:rsidRPr="007A4FCD">
        <w:rPr>
          <w:rFonts w:ascii="Cambria" w:hAnsi="Cambria"/>
          <w:bCs/>
          <w:lang w:eastAsia="es-CR"/>
        </w:rPr>
        <w:t>aplicación de la</w:t>
      </w:r>
      <w:r w:rsidR="00D6064A" w:rsidRPr="007A4FCD">
        <w:rPr>
          <w:rFonts w:ascii="Cambria" w:hAnsi="Cambria"/>
        </w:rPr>
        <w:t xml:space="preserve"> </w:t>
      </w:r>
      <w:r w:rsidR="00D6064A" w:rsidRPr="007A4FCD">
        <w:rPr>
          <w:rFonts w:ascii="Cambria" w:hAnsi="Cambria"/>
          <w:i/>
        </w:rPr>
        <w:t>Norma Internacional de Información Financiera 9</w:t>
      </w:r>
      <w:r w:rsidR="00D6064A" w:rsidRPr="007A4FCD">
        <w:rPr>
          <w:rFonts w:ascii="Cambria" w:hAnsi="Cambria"/>
        </w:rPr>
        <w:t xml:space="preserve"> (NIIF-9), se clasifiquen en la categoría de </w:t>
      </w:r>
      <w:r w:rsidR="00D6064A" w:rsidRPr="007A4FCD">
        <w:rPr>
          <w:rFonts w:ascii="Cambria" w:hAnsi="Cambria"/>
          <w:bCs/>
          <w:lang w:eastAsia="es-CR"/>
        </w:rPr>
        <w:t>costo amortizado</w:t>
      </w:r>
      <w:r w:rsidR="003256C1" w:rsidRPr="007A4FCD">
        <w:rPr>
          <w:rFonts w:ascii="Cambria" w:hAnsi="Cambria"/>
          <w:lang w:val="es-CR"/>
        </w:rPr>
        <w:t xml:space="preserve">, </w:t>
      </w:r>
      <w:r w:rsidRPr="007A4FCD">
        <w:rPr>
          <w:rFonts w:ascii="Cambria" w:hAnsi="Cambria"/>
          <w:lang w:val="es-CR"/>
        </w:rPr>
        <w:t>en</w:t>
      </w:r>
      <w:r w:rsidR="00D6064A" w:rsidRPr="007A4FCD">
        <w:rPr>
          <w:rFonts w:ascii="Cambria" w:hAnsi="Cambria"/>
          <w:lang w:val="es-CR"/>
        </w:rPr>
        <w:t xml:space="preserve"> las subcuentas definidas para el grupo 123</w:t>
      </w:r>
      <w:r w:rsidRPr="007A4FCD">
        <w:rPr>
          <w:rFonts w:ascii="Cambria" w:hAnsi="Cambria"/>
          <w:lang w:val="es-CR"/>
        </w:rPr>
        <w:t>.</w:t>
      </w:r>
      <w:r w:rsidR="00D6064A" w:rsidRPr="007A4FCD">
        <w:rPr>
          <w:rFonts w:ascii="Cambria" w:hAnsi="Cambria"/>
          <w:lang w:val="es-CR"/>
        </w:rPr>
        <w:t xml:space="preserve">06  “Instrumentos financieros en otras entidades del país”, 1.020.030.060 </w:t>
      </w:r>
      <w:r w:rsidR="00DE6673" w:rsidRPr="007A4FCD">
        <w:rPr>
          <w:rFonts w:ascii="Cambria" w:hAnsi="Cambria"/>
          <w:lang w:val="es-CR"/>
        </w:rPr>
        <w:t xml:space="preserve">“Instrumentos financieros en otras entidades del país” </w:t>
      </w:r>
      <w:r w:rsidR="00D6064A" w:rsidRPr="007A4FCD">
        <w:rPr>
          <w:rFonts w:ascii="Cambria" w:hAnsi="Cambria"/>
          <w:bCs/>
          <w:lang w:eastAsia="es-CR"/>
        </w:rPr>
        <w:t>en el caso de entidades supervisadas por la SUGESE</w:t>
      </w:r>
      <w:r w:rsidR="00640C3E" w:rsidRPr="007A4FCD">
        <w:rPr>
          <w:rFonts w:ascii="Cambria" w:hAnsi="Cambria"/>
          <w:bCs/>
          <w:lang w:eastAsia="es-CR"/>
        </w:rPr>
        <w:t>, y sus correspondientes cuentas relacionadas de ingresos y gastos</w:t>
      </w:r>
      <w:r w:rsidR="00D6064A" w:rsidRPr="007A4FCD">
        <w:rPr>
          <w:rFonts w:ascii="Cambria" w:hAnsi="Cambria"/>
          <w:bCs/>
          <w:lang w:eastAsia="es-CR"/>
        </w:rPr>
        <w:t xml:space="preserve">. Esta disposición rige </w:t>
      </w:r>
      <w:r w:rsidR="003256C1" w:rsidRPr="007A4FCD">
        <w:rPr>
          <w:rFonts w:ascii="Cambria" w:hAnsi="Cambria"/>
          <w:lang w:val="es-CR"/>
        </w:rPr>
        <w:t xml:space="preserve">para </w:t>
      </w:r>
      <w:r w:rsidR="002F0276" w:rsidRPr="007A4FCD">
        <w:rPr>
          <w:rFonts w:ascii="Cambria" w:hAnsi="Cambria"/>
          <w:lang w:val="es-CR"/>
        </w:rPr>
        <w:t xml:space="preserve">la información financiera </w:t>
      </w:r>
      <w:r w:rsidR="003256C1" w:rsidRPr="007A4FCD">
        <w:rPr>
          <w:rFonts w:ascii="Cambria" w:hAnsi="Cambria"/>
          <w:lang w:val="es-CR"/>
        </w:rPr>
        <w:t>d</w:t>
      </w:r>
      <w:r w:rsidR="002F0276" w:rsidRPr="007A4FCD">
        <w:rPr>
          <w:rFonts w:ascii="Cambria" w:hAnsi="Cambria"/>
          <w:lang w:val="es-CR"/>
        </w:rPr>
        <w:t>el periodo con cierre al 31</w:t>
      </w:r>
      <w:r w:rsidR="00A3685B" w:rsidRPr="007A4FCD">
        <w:rPr>
          <w:rFonts w:ascii="Cambria" w:hAnsi="Cambria"/>
          <w:lang w:val="es-CR"/>
        </w:rPr>
        <w:t xml:space="preserve"> de </w:t>
      </w:r>
      <w:r w:rsidR="00D6064A" w:rsidRPr="007A4FCD">
        <w:rPr>
          <w:rFonts w:ascii="Cambria" w:hAnsi="Cambria"/>
          <w:lang w:val="es-CR"/>
        </w:rPr>
        <w:t xml:space="preserve">enero </w:t>
      </w:r>
      <w:r w:rsidR="00A3685B" w:rsidRPr="007A4FCD">
        <w:rPr>
          <w:rFonts w:ascii="Cambria" w:hAnsi="Cambria"/>
          <w:lang w:val="es-CR"/>
        </w:rPr>
        <w:t xml:space="preserve">de </w:t>
      </w:r>
      <w:r w:rsidR="00D6064A" w:rsidRPr="007A4FCD">
        <w:rPr>
          <w:rFonts w:ascii="Cambria" w:hAnsi="Cambria"/>
          <w:lang w:val="es-CR"/>
        </w:rPr>
        <w:t>2020 y siguientes</w:t>
      </w:r>
      <w:r w:rsidR="00B16736" w:rsidRPr="007A4FCD">
        <w:rPr>
          <w:rFonts w:ascii="Cambria" w:hAnsi="Cambria"/>
          <w:lang w:val="es-CR"/>
        </w:rPr>
        <w:t>.</w:t>
      </w:r>
    </w:p>
    <w:p w14:paraId="2112C9EE" w14:textId="77777777" w:rsidR="00FD6B63" w:rsidRPr="00FD6B63" w:rsidRDefault="00FD6B63" w:rsidP="00FD6B63">
      <w:pPr>
        <w:widowControl w:val="0"/>
        <w:jc w:val="both"/>
        <w:rPr>
          <w:rFonts w:ascii="Cambria" w:hAnsi="Cambria"/>
          <w:lang w:val="es-CR"/>
        </w:rPr>
      </w:pPr>
    </w:p>
    <w:p w14:paraId="68D97CEF" w14:textId="77777777" w:rsidR="002C254E" w:rsidRPr="00FD6B63" w:rsidRDefault="002C254E" w:rsidP="009E25A8">
      <w:pPr>
        <w:pStyle w:val="Texto"/>
        <w:spacing w:before="0" w:after="0" w:line="240" w:lineRule="auto"/>
        <w:rPr>
          <w:sz w:val="24"/>
          <w:lang w:val="es-CR"/>
        </w:rPr>
      </w:pPr>
    </w:p>
    <w:p w14:paraId="7A9AD5FB" w14:textId="77777777" w:rsidR="009E25A8" w:rsidRDefault="009E25A8" w:rsidP="009E25A8">
      <w:pPr>
        <w:pStyle w:val="Texto"/>
        <w:spacing w:before="0" w:after="0" w:line="240" w:lineRule="auto"/>
        <w:rPr>
          <w:sz w:val="24"/>
        </w:rPr>
      </w:pPr>
    </w:p>
    <w:p w14:paraId="210FF360" w14:textId="77777777" w:rsidR="00705DDC" w:rsidRDefault="00705DDC" w:rsidP="00980D4C">
      <w:pPr>
        <w:jc w:val="both"/>
        <w:rPr>
          <w:rFonts w:ascii="Cambria" w:hAnsi="Cambria"/>
        </w:rPr>
      </w:pPr>
      <w:r>
        <w:rPr>
          <w:noProof/>
          <w:lang w:val="es-CR" w:eastAsia="es-CR"/>
        </w:rPr>
        <w:drawing>
          <wp:inline distT="0" distB="0" distL="0" distR="0" wp14:anchorId="56C04523" wp14:editId="29293E9C">
            <wp:extent cx="2734310" cy="534670"/>
            <wp:effectExtent l="0" t="0" r="8890" b="0"/>
            <wp:docPr id="6" name="0 Imagen" descr="image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0 Imagen" descr="image006"/>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734310" cy="534670"/>
                    </a:xfrm>
                    <a:prstGeom prst="rect">
                      <a:avLst/>
                    </a:prstGeom>
                    <a:noFill/>
                    <a:ln>
                      <a:noFill/>
                    </a:ln>
                  </pic:spPr>
                </pic:pic>
              </a:graphicData>
            </a:graphic>
          </wp:inline>
        </w:drawing>
      </w:r>
    </w:p>
    <w:p w14:paraId="7BF860A5" w14:textId="77777777" w:rsidR="00F8226F" w:rsidRDefault="00F8226F" w:rsidP="00980D4C">
      <w:pPr>
        <w:jc w:val="both"/>
        <w:rPr>
          <w:rFonts w:ascii="Cambria" w:hAnsi="Cambria"/>
        </w:rPr>
      </w:pPr>
    </w:p>
    <w:p w14:paraId="02A091AE" w14:textId="77777777" w:rsidR="00F8226F" w:rsidRDefault="00F8226F" w:rsidP="00980D4C">
      <w:pPr>
        <w:jc w:val="both"/>
        <w:rPr>
          <w:rFonts w:ascii="Cambria" w:hAnsi="Cambria"/>
        </w:rPr>
      </w:pPr>
    </w:p>
    <w:p w14:paraId="65017DE0" w14:textId="77777777" w:rsidR="009E25A8" w:rsidRDefault="009E25A8" w:rsidP="009E25A8">
      <w:pPr>
        <w:jc w:val="both"/>
        <w:rPr>
          <w:rFonts w:ascii="Cambria" w:hAnsi="Cambria"/>
        </w:rPr>
      </w:pPr>
    </w:p>
    <w:p w14:paraId="0546E707" w14:textId="77777777" w:rsidR="00F8226F" w:rsidRDefault="00F8226F" w:rsidP="009E25A8">
      <w:pPr>
        <w:jc w:val="both"/>
        <w:rPr>
          <w:rFonts w:ascii="Cambria" w:hAnsi="Cambria"/>
        </w:rPr>
      </w:pPr>
    </w:p>
    <w:p w14:paraId="0C19AA33" w14:textId="77777777" w:rsidR="00F8226F" w:rsidRDefault="00F8226F" w:rsidP="009E25A8">
      <w:pPr>
        <w:jc w:val="both"/>
        <w:rPr>
          <w:rFonts w:ascii="Cambria" w:hAnsi="Cambria"/>
        </w:rPr>
      </w:pPr>
    </w:p>
    <w:p w14:paraId="4FA311E9" w14:textId="77777777" w:rsidR="00F8226F" w:rsidRPr="009E25A8" w:rsidRDefault="00F8226F" w:rsidP="009E25A8">
      <w:pPr>
        <w:jc w:val="both"/>
        <w:rPr>
          <w:rFonts w:ascii="Cambria" w:hAnsi="Cambria"/>
        </w:rPr>
      </w:pPr>
    </w:p>
    <w:tbl>
      <w:tblPr>
        <w:tblStyle w:val="Tablaconcuadrcula"/>
        <w:tblW w:w="1007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315"/>
        <w:gridCol w:w="270"/>
        <w:gridCol w:w="5490"/>
      </w:tblGrid>
      <w:tr w:rsidR="009E25A8" w:rsidRPr="009E25A8" w14:paraId="03B704E4" w14:textId="77777777" w:rsidTr="00705DDC">
        <w:trPr>
          <w:trHeight w:val="990"/>
          <w:jc w:val="center"/>
        </w:trPr>
        <w:tc>
          <w:tcPr>
            <w:tcW w:w="4315" w:type="dxa"/>
          </w:tcPr>
          <w:p w14:paraId="3DF2F801" w14:textId="77777777" w:rsidR="009E25A8" w:rsidRPr="009E25A8" w:rsidRDefault="009E25A8" w:rsidP="009E25A8">
            <w:pPr>
              <w:jc w:val="center"/>
              <w:rPr>
                <w:rFonts w:ascii="Cambria" w:hAnsi="Cambria" w:cs="Arial"/>
                <w:lang w:val="es-CR"/>
              </w:rPr>
            </w:pPr>
            <w:r w:rsidRPr="009E25A8">
              <w:rPr>
                <w:rFonts w:ascii="Cambria" w:hAnsi="Cambria" w:cs="Arial"/>
                <w:lang w:val="es-CR"/>
              </w:rPr>
              <w:t>Álvaro Ramos Chaves</w:t>
            </w:r>
          </w:p>
          <w:p w14:paraId="2D210878" w14:textId="77777777" w:rsidR="009E25A8" w:rsidRPr="009E25A8" w:rsidRDefault="009E25A8" w:rsidP="009E25A8">
            <w:pPr>
              <w:jc w:val="center"/>
              <w:rPr>
                <w:rFonts w:ascii="Cambria" w:hAnsi="Cambria" w:cs="Arial"/>
                <w:b/>
                <w:lang w:val="es-CR"/>
              </w:rPr>
            </w:pPr>
            <w:r w:rsidRPr="009E25A8">
              <w:rPr>
                <w:rFonts w:ascii="Cambria" w:hAnsi="Cambria" w:cs="Arial"/>
                <w:b/>
                <w:lang w:val="es-CR"/>
              </w:rPr>
              <w:t xml:space="preserve">Superintendente de Pensiones </w:t>
            </w:r>
          </w:p>
          <w:p w14:paraId="7B093E92" w14:textId="77777777" w:rsidR="009E25A8" w:rsidRDefault="009E25A8" w:rsidP="009E25A8">
            <w:pPr>
              <w:jc w:val="both"/>
              <w:rPr>
                <w:rFonts w:ascii="Cambria" w:hAnsi="Cambria"/>
                <w:lang w:val="es-CR"/>
              </w:rPr>
            </w:pPr>
          </w:p>
          <w:p w14:paraId="5118DF53" w14:textId="77777777" w:rsidR="004F48BC" w:rsidRDefault="004F48BC" w:rsidP="009E25A8">
            <w:pPr>
              <w:jc w:val="both"/>
              <w:rPr>
                <w:rFonts w:ascii="Cambria" w:hAnsi="Cambria"/>
                <w:lang w:val="es-CR"/>
              </w:rPr>
            </w:pPr>
          </w:p>
          <w:p w14:paraId="1F3FD3FD" w14:textId="77777777" w:rsidR="004F48BC" w:rsidRDefault="004F48BC" w:rsidP="009E25A8">
            <w:pPr>
              <w:jc w:val="both"/>
              <w:rPr>
                <w:rFonts w:ascii="Cambria" w:hAnsi="Cambria"/>
                <w:lang w:val="es-CR"/>
              </w:rPr>
            </w:pPr>
          </w:p>
          <w:p w14:paraId="674EAFB8" w14:textId="423C52C3" w:rsidR="004F48BC" w:rsidRPr="009E25A8" w:rsidRDefault="004F48BC" w:rsidP="009E25A8">
            <w:pPr>
              <w:jc w:val="both"/>
              <w:rPr>
                <w:rFonts w:ascii="Cambria" w:hAnsi="Cambria"/>
                <w:lang w:val="es-CR"/>
              </w:rPr>
            </w:pPr>
          </w:p>
        </w:tc>
        <w:tc>
          <w:tcPr>
            <w:tcW w:w="270" w:type="dxa"/>
          </w:tcPr>
          <w:p w14:paraId="50B814A9" w14:textId="77777777" w:rsidR="009E25A8" w:rsidRPr="009E25A8" w:rsidRDefault="009E25A8" w:rsidP="009E25A8">
            <w:pPr>
              <w:jc w:val="both"/>
              <w:rPr>
                <w:rFonts w:ascii="Cambria" w:hAnsi="Cambria"/>
              </w:rPr>
            </w:pPr>
          </w:p>
        </w:tc>
        <w:tc>
          <w:tcPr>
            <w:tcW w:w="5490" w:type="dxa"/>
          </w:tcPr>
          <w:p w14:paraId="40FD8A09" w14:textId="77777777" w:rsidR="009E25A8" w:rsidRPr="009E25A8" w:rsidRDefault="009E25A8" w:rsidP="009E25A8">
            <w:pPr>
              <w:jc w:val="center"/>
              <w:rPr>
                <w:rFonts w:ascii="Cambria" w:hAnsi="Cambria" w:cs="Arial"/>
                <w:lang w:val="es-CR"/>
              </w:rPr>
            </w:pPr>
            <w:r w:rsidRPr="009E25A8">
              <w:rPr>
                <w:rFonts w:ascii="Cambria" w:hAnsi="Cambria" w:cs="Arial"/>
                <w:lang w:val="es-CR"/>
              </w:rPr>
              <w:t>Bernardo Alfaro Araya</w:t>
            </w:r>
          </w:p>
          <w:p w14:paraId="59A551A9" w14:textId="77777777" w:rsidR="009E25A8" w:rsidRPr="009E25A8" w:rsidRDefault="009E25A8" w:rsidP="009E25A8">
            <w:pPr>
              <w:jc w:val="center"/>
              <w:rPr>
                <w:rFonts w:ascii="Cambria" w:hAnsi="Cambria" w:cs="Arial"/>
                <w:b/>
                <w:lang w:val="es-CR"/>
              </w:rPr>
            </w:pPr>
            <w:r w:rsidRPr="009E25A8">
              <w:rPr>
                <w:rFonts w:ascii="Cambria" w:hAnsi="Cambria" w:cs="Arial"/>
                <w:b/>
                <w:lang w:val="es-CR"/>
              </w:rPr>
              <w:t>Superintendente General de Entidades Financieras</w:t>
            </w:r>
          </w:p>
          <w:p w14:paraId="363AAACB" w14:textId="77777777" w:rsidR="009E25A8" w:rsidRPr="009E25A8" w:rsidRDefault="009E25A8" w:rsidP="009E25A8">
            <w:pPr>
              <w:jc w:val="both"/>
              <w:rPr>
                <w:rFonts w:ascii="Cambria" w:hAnsi="Cambria"/>
                <w:lang w:val="es-CR"/>
              </w:rPr>
            </w:pPr>
          </w:p>
        </w:tc>
      </w:tr>
      <w:tr w:rsidR="009E25A8" w:rsidRPr="009E25A8" w14:paraId="12A2C90B" w14:textId="77777777" w:rsidTr="00705DDC">
        <w:trPr>
          <w:trHeight w:val="1035"/>
          <w:jc w:val="center"/>
        </w:trPr>
        <w:tc>
          <w:tcPr>
            <w:tcW w:w="4315" w:type="dxa"/>
          </w:tcPr>
          <w:p w14:paraId="1F435BD2" w14:textId="77777777" w:rsidR="009E25A8" w:rsidRPr="009E25A8" w:rsidRDefault="009E25A8" w:rsidP="009E25A8">
            <w:pPr>
              <w:jc w:val="center"/>
              <w:rPr>
                <w:rFonts w:ascii="Cambria" w:hAnsi="Cambria" w:cs="Arial"/>
                <w:lang w:val="es-CR"/>
              </w:rPr>
            </w:pPr>
            <w:r w:rsidRPr="009E25A8">
              <w:rPr>
                <w:rFonts w:ascii="Cambria" w:hAnsi="Cambria" w:cs="Arial"/>
                <w:lang w:val="es-CR"/>
              </w:rPr>
              <w:t>Tomás Soley Pérez</w:t>
            </w:r>
          </w:p>
          <w:p w14:paraId="76265B95" w14:textId="77777777" w:rsidR="009E25A8" w:rsidRPr="009E25A8" w:rsidRDefault="009E25A8" w:rsidP="009E25A8">
            <w:pPr>
              <w:jc w:val="center"/>
              <w:rPr>
                <w:rFonts w:ascii="Cambria" w:hAnsi="Cambria" w:cs="Arial"/>
                <w:b/>
                <w:lang w:val="es-CR"/>
              </w:rPr>
            </w:pPr>
            <w:r w:rsidRPr="009E25A8">
              <w:rPr>
                <w:rFonts w:ascii="Cambria" w:hAnsi="Cambria" w:cs="Arial"/>
                <w:b/>
                <w:lang w:val="es-CR"/>
              </w:rPr>
              <w:t>Superintendente General de Seguros</w:t>
            </w:r>
          </w:p>
          <w:p w14:paraId="38944A3B" w14:textId="77777777" w:rsidR="009E25A8" w:rsidRPr="009E25A8" w:rsidRDefault="009E25A8" w:rsidP="009E25A8">
            <w:pPr>
              <w:jc w:val="both"/>
              <w:rPr>
                <w:rFonts w:ascii="Cambria" w:hAnsi="Cambria"/>
                <w:lang w:val="es-CR"/>
              </w:rPr>
            </w:pPr>
          </w:p>
        </w:tc>
        <w:tc>
          <w:tcPr>
            <w:tcW w:w="270" w:type="dxa"/>
          </w:tcPr>
          <w:p w14:paraId="2BF090E0" w14:textId="77777777" w:rsidR="009E25A8" w:rsidRPr="009E25A8" w:rsidRDefault="009E25A8" w:rsidP="009E25A8">
            <w:pPr>
              <w:jc w:val="both"/>
              <w:rPr>
                <w:rFonts w:ascii="Cambria" w:hAnsi="Cambria"/>
              </w:rPr>
            </w:pPr>
          </w:p>
        </w:tc>
        <w:tc>
          <w:tcPr>
            <w:tcW w:w="5490" w:type="dxa"/>
          </w:tcPr>
          <w:p w14:paraId="46F2BA3D" w14:textId="77777777" w:rsidR="009E25A8" w:rsidRPr="009E25A8" w:rsidRDefault="009E25A8" w:rsidP="009E25A8">
            <w:pPr>
              <w:jc w:val="center"/>
              <w:rPr>
                <w:rFonts w:ascii="Cambria" w:hAnsi="Cambria" w:cs="Arial"/>
                <w:lang w:val="es-CR"/>
              </w:rPr>
            </w:pPr>
            <w:r w:rsidRPr="009E25A8">
              <w:rPr>
                <w:rFonts w:ascii="Cambria" w:hAnsi="Cambria" w:cs="Arial"/>
                <w:lang w:val="es-CR"/>
              </w:rPr>
              <w:t>María Lucía Fernández Garita</w:t>
            </w:r>
          </w:p>
          <w:p w14:paraId="68DFA055" w14:textId="77777777" w:rsidR="009E25A8" w:rsidRPr="009E25A8" w:rsidRDefault="009E25A8" w:rsidP="009E25A8">
            <w:pPr>
              <w:jc w:val="center"/>
              <w:rPr>
                <w:rFonts w:ascii="Cambria" w:hAnsi="Cambria" w:cs="Arial"/>
                <w:b/>
                <w:lang w:val="es-CR"/>
              </w:rPr>
            </w:pPr>
            <w:r w:rsidRPr="009E25A8">
              <w:rPr>
                <w:rFonts w:ascii="Cambria" w:hAnsi="Cambria" w:cs="Arial"/>
                <w:b/>
                <w:lang w:val="es-CR"/>
              </w:rPr>
              <w:t>Superintendente General de Valores</w:t>
            </w:r>
          </w:p>
          <w:p w14:paraId="6616C57A" w14:textId="77777777" w:rsidR="009E25A8" w:rsidRPr="009E25A8" w:rsidRDefault="009E25A8" w:rsidP="009E25A8">
            <w:pPr>
              <w:jc w:val="both"/>
              <w:rPr>
                <w:rFonts w:ascii="Cambria" w:hAnsi="Cambria"/>
                <w:lang w:val="es-CR"/>
              </w:rPr>
            </w:pPr>
          </w:p>
        </w:tc>
      </w:tr>
    </w:tbl>
    <w:p w14:paraId="0A0757CF" w14:textId="77777777" w:rsidR="001D6416" w:rsidRPr="009E25A8" w:rsidRDefault="001D6416" w:rsidP="009E25A8">
      <w:pPr>
        <w:jc w:val="both"/>
        <w:rPr>
          <w:rFonts w:ascii="Cambria" w:hAnsi="Cambria"/>
          <w:b/>
        </w:rPr>
      </w:pPr>
    </w:p>
    <w:sectPr w:rsidR="001D6416" w:rsidRPr="009E25A8" w:rsidSect="00705DDC">
      <w:headerReference w:type="default" r:id="rId14"/>
      <w:footerReference w:type="default" r:id="rId15"/>
      <w:headerReference w:type="first" r:id="rId16"/>
      <w:footerReference w:type="first" r:id="rId17"/>
      <w:pgSz w:w="12240" w:h="15840" w:code="1"/>
      <w:pgMar w:top="1440" w:right="1440" w:bottom="1440" w:left="1440" w:header="706" w:footer="706" w:gutter="0"/>
      <w:cols w:space="708"/>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12D9C23B" w14:textId="77777777" w:rsidR="004B0576" w:rsidRDefault="004B0576" w:rsidP="00247395">
      <w:r>
        <w:separator/>
      </w:r>
    </w:p>
  </w:endnote>
  <w:endnote w:type="continuationSeparator" w:id="0">
    <w:p w14:paraId="762A93DD" w14:textId="77777777" w:rsidR="004B0576" w:rsidRDefault="004B0576" w:rsidP="0024739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0002A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CE9139A" w14:textId="77777777" w:rsidR="00705DDC" w:rsidRPr="00705DDC" w:rsidRDefault="00705DDC" w:rsidP="00705DDC">
    <w:pPr>
      <w:pStyle w:val="Piedepgina"/>
      <w:pBdr>
        <w:top w:val="single" w:sz="4" w:space="1" w:color="auto"/>
      </w:pBdr>
      <w:jc w:val="right"/>
      <w:rPr>
        <w:rFonts w:ascii="Cambria" w:hAnsi="Cambria"/>
      </w:rPr>
    </w:pPr>
    <w:r>
      <w:rPr>
        <w:rFonts w:ascii="Cambria" w:hAnsi="Cambria"/>
      </w:rPr>
      <w:t xml:space="preserve">Página </w:t>
    </w:r>
    <w:r w:rsidRPr="00705DDC">
      <w:rPr>
        <w:rFonts w:ascii="Cambria" w:hAnsi="Cambria"/>
      </w:rPr>
      <w:fldChar w:fldCharType="begin"/>
    </w:r>
    <w:r w:rsidRPr="00705DDC">
      <w:rPr>
        <w:rFonts w:ascii="Cambria" w:hAnsi="Cambria"/>
      </w:rPr>
      <w:instrText>PAGE   \* MERGEFORMAT</w:instrText>
    </w:r>
    <w:r w:rsidRPr="00705DDC">
      <w:rPr>
        <w:rFonts w:ascii="Cambria" w:hAnsi="Cambria"/>
      </w:rPr>
      <w:fldChar w:fldCharType="separate"/>
    </w:r>
    <w:r w:rsidR="00E82DE4">
      <w:rPr>
        <w:rFonts w:ascii="Cambria" w:hAnsi="Cambria"/>
        <w:noProof/>
      </w:rPr>
      <w:t>3</w:t>
    </w:r>
    <w:r w:rsidRPr="00705DDC">
      <w:rPr>
        <w:rFonts w:ascii="Cambria" w:hAnsi="Cambria"/>
      </w:rPr>
      <w:fldChar w:fldCharType="end"/>
    </w:r>
  </w:p>
  <w:p w14:paraId="04A1D816" w14:textId="77777777" w:rsidR="00705DDC" w:rsidRPr="00705DDC" w:rsidRDefault="00705DDC" w:rsidP="00705DDC">
    <w:pPr>
      <w:pStyle w:val="Piedepgina"/>
      <w:jc w:val="right"/>
      <w:rPr>
        <w:rFonts w:ascii="Cambria" w:hAnsi="Cambria"/>
        <w:sz w:val="18"/>
        <w:szCs w:val="18"/>
      </w:rPr>
    </w:pPr>
  </w:p>
  <w:p w14:paraId="4FEB6F00" w14:textId="77777777" w:rsidR="00705DDC" w:rsidRPr="00705DDC" w:rsidRDefault="00705DDC" w:rsidP="00705DDC">
    <w:pPr>
      <w:pStyle w:val="Piedepgina"/>
      <w:jc w:val="right"/>
      <w:rPr>
        <w:rFonts w:ascii="Cambria" w:hAnsi="Cambria"/>
        <w:sz w:val="18"/>
        <w:szCs w:val="18"/>
      </w:rP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AA30EF9" w14:textId="77777777" w:rsidR="00705DDC" w:rsidRDefault="00705DDC" w:rsidP="00705DDC">
    <w:pPr>
      <w:pStyle w:val="Piedepgina"/>
      <w:pBdr>
        <w:top w:val="single" w:sz="4" w:space="1" w:color="auto"/>
      </w:pBdr>
      <w:jc w:val="right"/>
      <w:rPr>
        <w:rFonts w:ascii="Cambria" w:hAnsi="Cambria"/>
      </w:rPr>
    </w:pPr>
    <w:r>
      <w:rPr>
        <w:rFonts w:ascii="Cambria" w:hAnsi="Cambria"/>
      </w:rPr>
      <w:t xml:space="preserve">Página </w:t>
    </w:r>
    <w:r w:rsidRPr="00705DDC">
      <w:rPr>
        <w:rFonts w:ascii="Cambria" w:hAnsi="Cambria"/>
      </w:rPr>
      <w:fldChar w:fldCharType="begin"/>
    </w:r>
    <w:r w:rsidRPr="00705DDC">
      <w:rPr>
        <w:rFonts w:ascii="Cambria" w:hAnsi="Cambria"/>
      </w:rPr>
      <w:instrText>PAGE   \* MERGEFORMAT</w:instrText>
    </w:r>
    <w:r w:rsidRPr="00705DDC">
      <w:rPr>
        <w:rFonts w:ascii="Cambria" w:hAnsi="Cambria"/>
      </w:rPr>
      <w:fldChar w:fldCharType="separate"/>
    </w:r>
    <w:r w:rsidR="00E82DE4">
      <w:rPr>
        <w:rFonts w:ascii="Cambria" w:hAnsi="Cambria"/>
        <w:noProof/>
      </w:rPr>
      <w:t>1</w:t>
    </w:r>
    <w:r w:rsidRPr="00705DDC">
      <w:rPr>
        <w:rFonts w:ascii="Cambria" w:hAnsi="Cambria"/>
      </w:rPr>
      <w:fldChar w:fldCharType="end"/>
    </w:r>
  </w:p>
  <w:p w14:paraId="7C8226D1" w14:textId="77777777" w:rsidR="00705DDC" w:rsidRPr="00705DDC" w:rsidRDefault="00705DDC" w:rsidP="00705DDC">
    <w:pPr>
      <w:pStyle w:val="Piedepgina"/>
      <w:pBdr>
        <w:top w:val="single" w:sz="4" w:space="1" w:color="auto"/>
      </w:pBdr>
      <w:jc w:val="right"/>
      <w:rPr>
        <w:rFonts w:ascii="Cambria" w:hAnsi="Cambria"/>
        <w:sz w:val="18"/>
        <w:szCs w:val="18"/>
      </w:rPr>
    </w:pPr>
  </w:p>
  <w:p w14:paraId="28182141" w14:textId="77777777" w:rsidR="00705DDC" w:rsidRPr="00705DDC" w:rsidRDefault="00705DDC" w:rsidP="00705DDC">
    <w:pPr>
      <w:pStyle w:val="Piedepgina"/>
      <w:pBdr>
        <w:top w:val="single" w:sz="4" w:space="1" w:color="auto"/>
      </w:pBdr>
      <w:jc w:val="right"/>
      <w:rPr>
        <w:rFonts w:ascii="Cambria" w:hAnsi="Cambria"/>
        <w:sz w:val="18"/>
        <w:szCs w:val="18"/>
      </w:rP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2DFAF390" w14:textId="77777777" w:rsidR="004B0576" w:rsidRDefault="004B0576" w:rsidP="00247395">
      <w:r>
        <w:separator/>
      </w:r>
    </w:p>
  </w:footnote>
  <w:footnote w:type="continuationSeparator" w:id="0">
    <w:p w14:paraId="3F9D67BD" w14:textId="77777777" w:rsidR="004B0576" w:rsidRDefault="004B0576" w:rsidP="00247395">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1BD8368" w14:textId="77777777" w:rsidR="009E25A8" w:rsidRDefault="009E25A8" w:rsidP="009E25A8">
    <w:pPr>
      <w:pStyle w:val="Encabezado"/>
      <w:tabs>
        <w:tab w:val="right" w:pos="9923"/>
      </w:tabs>
      <w:ind w:right="-1277"/>
    </w:pPr>
    <w:r>
      <w:rPr>
        <w:rFonts w:eastAsia="Calibri"/>
        <w:noProof/>
        <w:lang w:val="es-CR" w:eastAsia="es-CR"/>
      </w:rPr>
      <w:drawing>
        <wp:inline distT="0" distB="0" distL="0" distR="0" wp14:anchorId="0CF82B12" wp14:editId="27990F95">
          <wp:extent cx="1295400" cy="533400"/>
          <wp:effectExtent l="0" t="0" r="0" b="0"/>
          <wp:docPr id="29" name="Imagen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95400" cy="533400"/>
                  </a:xfrm>
                  <a:prstGeom prst="rect">
                    <a:avLst/>
                  </a:prstGeom>
                  <a:noFill/>
                  <a:ln>
                    <a:noFill/>
                  </a:ln>
                </pic:spPr>
              </pic:pic>
            </a:graphicData>
          </a:graphic>
        </wp:inline>
      </w:drawing>
    </w:r>
    <w:r>
      <w:rPr>
        <w:noProof/>
        <w:lang w:eastAsia="es-CR"/>
      </w:rPr>
      <w:t xml:space="preserve">       </w:t>
    </w:r>
    <w:r>
      <w:rPr>
        <w:noProof/>
        <w:lang w:val="es-CR" w:eastAsia="es-CR"/>
      </w:rPr>
      <w:drawing>
        <wp:inline distT="0" distB="0" distL="0" distR="0" wp14:anchorId="35F789E4" wp14:editId="7471C398">
          <wp:extent cx="1409700" cy="542925"/>
          <wp:effectExtent l="0" t="0" r="0" b="9525"/>
          <wp:docPr id="28" name="Imagen 28" descr="logo_suge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_sugef"/>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409700" cy="542925"/>
                  </a:xfrm>
                  <a:prstGeom prst="rect">
                    <a:avLst/>
                  </a:prstGeom>
                  <a:noFill/>
                  <a:ln>
                    <a:noFill/>
                  </a:ln>
                </pic:spPr>
              </pic:pic>
            </a:graphicData>
          </a:graphic>
        </wp:inline>
      </w:drawing>
    </w:r>
    <w:r>
      <w:t xml:space="preserve">           </w:t>
    </w:r>
    <w:r>
      <w:rPr>
        <w:noProof/>
        <w:lang w:eastAsia="es-CR"/>
      </w:rPr>
      <w:t xml:space="preserve"> </w:t>
    </w:r>
    <w:r>
      <w:rPr>
        <w:noProof/>
        <w:lang w:val="es-CR" w:eastAsia="es-CR"/>
      </w:rPr>
      <w:drawing>
        <wp:inline distT="0" distB="0" distL="0" distR="0" wp14:anchorId="4B69A145" wp14:editId="2E5CA211">
          <wp:extent cx="1114425" cy="904875"/>
          <wp:effectExtent l="0" t="0" r="9525" b="9525"/>
          <wp:docPr id="27" name="Imagen 27" descr="logo sugese reducid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 Imagen" descr="logo sugese reducido.jpg"/>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114425" cy="904875"/>
                  </a:xfrm>
                  <a:prstGeom prst="rect">
                    <a:avLst/>
                  </a:prstGeom>
                  <a:noFill/>
                  <a:ln>
                    <a:noFill/>
                  </a:ln>
                </pic:spPr>
              </pic:pic>
            </a:graphicData>
          </a:graphic>
        </wp:inline>
      </w:drawing>
    </w:r>
    <w:r>
      <w:rPr>
        <w:noProof/>
        <w:lang w:eastAsia="es-CR"/>
      </w:rPr>
      <w:t xml:space="preserve">        </w:t>
    </w:r>
    <w:r>
      <w:rPr>
        <w:noProof/>
        <w:lang w:val="es-CR" w:eastAsia="es-CR"/>
      </w:rPr>
      <w:drawing>
        <wp:inline distT="0" distB="0" distL="0" distR="0" wp14:anchorId="32C24363" wp14:editId="61A0054E">
          <wp:extent cx="1581150" cy="523875"/>
          <wp:effectExtent l="0" t="0" r="0" b="9525"/>
          <wp:docPr id="26" name="Imagen 26" descr="Logo-Sugeval-Pequeñ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Logo-Sugeval-Pequeño"/>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1581150" cy="523875"/>
                  </a:xfrm>
                  <a:prstGeom prst="rect">
                    <a:avLst/>
                  </a:prstGeom>
                  <a:noFill/>
                  <a:ln>
                    <a:noFill/>
                  </a:ln>
                </pic:spPr>
              </pic:pic>
            </a:graphicData>
          </a:graphic>
        </wp:inline>
      </w:drawing>
    </w:r>
  </w:p>
  <w:p w14:paraId="1E6701E7" w14:textId="77777777" w:rsidR="009E25A8" w:rsidRDefault="009E25A8" w:rsidP="009E25A8">
    <w:pPr>
      <w:pStyle w:val="Encabezado"/>
      <w:tabs>
        <w:tab w:val="right" w:pos="9923"/>
      </w:tabs>
      <w:ind w:right="-1277"/>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3A5C3473" w14:textId="77777777" w:rsidR="00705DDC" w:rsidRDefault="00D6064A" w:rsidP="00D6064A">
    <w:pPr>
      <w:pStyle w:val="Encabezado"/>
      <w:tabs>
        <w:tab w:val="right" w:pos="9923"/>
      </w:tabs>
      <w:ind w:right="-1277"/>
      <w:jc w:val="center"/>
    </w:pPr>
    <w:r>
      <w:rPr>
        <w:noProof/>
        <w:lang w:val="es-CR" w:eastAsia="es-CR"/>
      </w:rPr>
      <w:drawing>
        <wp:anchor distT="0" distB="0" distL="114300" distR="114300" simplePos="0" relativeHeight="251648000" behindDoc="0" locked="0" layoutInCell="1" allowOverlap="1" wp14:anchorId="52F86118" wp14:editId="1DB1B4CE">
          <wp:simplePos x="0" y="0"/>
          <wp:positionH relativeFrom="column">
            <wp:posOffset>4761510</wp:posOffset>
          </wp:positionH>
          <wp:positionV relativeFrom="paragraph">
            <wp:posOffset>-12065</wp:posOffset>
          </wp:positionV>
          <wp:extent cx="1203325" cy="398780"/>
          <wp:effectExtent l="0" t="0" r="3175" b="0"/>
          <wp:wrapNone/>
          <wp:docPr id="33" name="Imagen 33" descr="Logo-Sugeval-Pequeñ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Logo-Sugeval-Pequeño"/>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03325" cy="39878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val="es-CR" w:eastAsia="es-CR"/>
      </w:rPr>
      <w:drawing>
        <wp:anchor distT="0" distB="0" distL="114300" distR="114300" simplePos="0" relativeHeight="251656192" behindDoc="0" locked="0" layoutInCell="1" allowOverlap="1" wp14:anchorId="45720991" wp14:editId="42E5EB7F">
          <wp:simplePos x="0" y="0"/>
          <wp:positionH relativeFrom="column">
            <wp:posOffset>3436112</wp:posOffset>
          </wp:positionH>
          <wp:positionV relativeFrom="paragraph">
            <wp:posOffset>-296240</wp:posOffset>
          </wp:positionV>
          <wp:extent cx="892810" cy="724535"/>
          <wp:effectExtent l="0" t="0" r="0" b="0"/>
          <wp:wrapNone/>
          <wp:docPr id="32" name="Imagen 32" descr="logo sugese reducid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1 Imagen" descr="logo sugese reducido.jp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892810" cy="72453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val="es-CR" w:eastAsia="es-CR"/>
      </w:rPr>
      <w:drawing>
        <wp:anchor distT="0" distB="0" distL="114300" distR="114300" simplePos="0" relativeHeight="251664384" behindDoc="0" locked="0" layoutInCell="1" allowOverlap="1" wp14:anchorId="09884F97" wp14:editId="4D620F46">
          <wp:simplePos x="0" y="0"/>
          <wp:positionH relativeFrom="column">
            <wp:posOffset>1806042</wp:posOffset>
          </wp:positionH>
          <wp:positionV relativeFrom="paragraph">
            <wp:posOffset>-43535</wp:posOffset>
          </wp:positionV>
          <wp:extent cx="1062355" cy="408940"/>
          <wp:effectExtent l="0" t="0" r="4445" b="0"/>
          <wp:wrapNone/>
          <wp:docPr id="31" name="Imagen 31" descr="logo_suge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_sugef"/>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062355" cy="408940"/>
                  </a:xfrm>
                  <a:prstGeom prst="rect">
                    <a:avLst/>
                  </a:prstGeom>
                  <a:noFill/>
                  <a:ln>
                    <a:noFill/>
                  </a:ln>
                </pic:spPr>
              </pic:pic>
            </a:graphicData>
          </a:graphic>
          <wp14:sizeRelH relativeFrom="page">
            <wp14:pctWidth>0</wp14:pctWidth>
          </wp14:sizeRelH>
          <wp14:sizeRelV relativeFrom="page">
            <wp14:pctHeight>0</wp14:pctHeight>
          </wp14:sizeRelV>
        </wp:anchor>
      </w:drawing>
    </w:r>
    <w:r>
      <w:rPr>
        <w:rFonts w:eastAsia="Calibri"/>
        <w:noProof/>
        <w:lang w:val="es-CR" w:eastAsia="es-CR"/>
      </w:rPr>
      <w:drawing>
        <wp:anchor distT="0" distB="0" distL="114300" distR="114300" simplePos="0" relativeHeight="251672576" behindDoc="0" locked="0" layoutInCell="1" allowOverlap="1" wp14:anchorId="45F0CBD8" wp14:editId="41C8E806">
          <wp:simplePos x="0" y="0"/>
          <wp:positionH relativeFrom="column">
            <wp:posOffset>299745</wp:posOffset>
          </wp:positionH>
          <wp:positionV relativeFrom="paragraph">
            <wp:posOffset>-51816</wp:posOffset>
          </wp:positionV>
          <wp:extent cx="945515" cy="389255"/>
          <wp:effectExtent l="0" t="0" r="0" b="4445"/>
          <wp:wrapNone/>
          <wp:docPr id="30" name="Imagen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2"/>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945515" cy="38925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8833E41"/>
    <w:multiLevelType w:val="hybridMultilevel"/>
    <w:tmpl w:val="82EC00D2"/>
    <w:lvl w:ilvl="0" w:tplc="D59C4EDA">
      <w:start w:val="1"/>
      <w:numFmt w:val="decimal"/>
      <w:lvlText w:val="(%1)"/>
      <w:lvlJc w:val="left"/>
      <w:pPr>
        <w:ind w:left="735" w:hanging="375"/>
      </w:pPr>
      <w:rPr>
        <w:rFonts w:hint="default"/>
        <w:vertAlign w:val="superscrip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1" w15:restartNumberingAfterBreak="0">
    <w:nsid w:val="1B734579"/>
    <w:multiLevelType w:val="multilevel"/>
    <w:tmpl w:val="4F166F0C"/>
    <w:lvl w:ilvl="0">
      <w:start w:val="1"/>
      <w:numFmt w:val="decimal"/>
      <w:lvlText w:val="%1."/>
      <w:lvlJc w:val="left"/>
      <w:pPr>
        <w:ind w:left="1800" w:hanging="360"/>
      </w:pPr>
      <w:rPr>
        <w:color w:val="auto"/>
      </w:rPr>
    </w:lvl>
    <w:lvl w:ilvl="1">
      <w:start w:val="1"/>
      <w:numFmt w:val="decimal"/>
      <w:isLgl/>
      <w:lvlText w:val="%1.%2."/>
      <w:lvlJc w:val="left"/>
      <w:pPr>
        <w:ind w:left="2160" w:hanging="720"/>
      </w:pPr>
      <w:rPr>
        <w:rFonts w:hint="default"/>
      </w:rPr>
    </w:lvl>
    <w:lvl w:ilvl="2">
      <w:start w:val="1"/>
      <w:numFmt w:val="decimal"/>
      <w:isLgl/>
      <w:lvlText w:val="%1.%2.%3."/>
      <w:lvlJc w:val="left"/>
      <w:pPr>
        <w:ind w:left="2160" w:hanging="720"/>
      </w:pPr>
      <w:rPr>
        <w:rFonts w:hint="default"/>
      </w:rPr>
    </w:lvl>
    <w:lvl w:ilvl="3">
      <w:start w:val="1"/>
      <w:numFmt w:val="decimal"/>
      <w:isLgl/>
      <w:lvlText w:val="%1.%2.%3.%4."/>
      <w:lvlJc w:val="left"/>
      <w:pPr>
        <w:ind w:left="2520" w:hanging="1080"/>
      </w:pPr>
      <w:rPr>
        <w:rFonts w:hint="default"/>
      </w:rPr>
    </w:lvl>
    <w:lvl w:ilvl="4">
      <w:start w:val="1"/>
      <w:numFmt w:val="decimal"/>
      <w:isLgl/>
      <w:lvlText w:val="%1.%2.%3.%4.%5."/>
      <w:lvlJc w:val="left"/>
      <w:pPr>
        <w:ind w:left="2520" w:hanging="1080"/>
      </w:pPr>
      <w:rPr>
        <w:rFonts w:hint="default"/>
      </w:rPr>
    </w:lvl>
    <w:lvl w:ilvl="5">
      <w:start w:val="1"/>
      <w:numFmt w:val="decimal"/>
      <w:isLgl/>
      <w:lvlText w:val="%1.%2.%3.%4.%5.%6."/>
      <w:lvlJc w:val="left"/>
      <w:pPr>
        <w:ind w:left="2880" w:hanging="1440"/>
      </w:pPr>
      <w:rPr>
        <w:rFonts w:hint="default"/>
      </w:rPr>
    </w:lvl>
    <w:lvl w:ilvl="6">
      <w:start w:val="1"/>
      <w:numFmt w:val="decimal"/>
      <w:isLgl/>
      <w:lvlText w:val="%1.%2.%3.%4.%5.%6.%7."/>
      <w:lvlJc w:val="left"/>
      <w:pPr>
        <w:ind w:left="2880" w:hanging="1440"/>
      </w:pPr>
      <w:rPr>
        <w:rFonts w:hint="default"/>
      </w:rPr>
    </w:lvl>
    <w:lvl w:ilvl="7">
      <w:start w:val="1"/>
      <w:numFmt w:val="decimal"/>
      <w:isLgl/>
      <w:lvlText w:val="%1.%2.%3.%4.%5.%6.%7.%8."/>
      <w:lvlJc w:val="left"/>
      <w:pPr>
        <w:ind w:left="3240" w:hanging="1800"/>
      </w:pPr>
      <w:rPr>
        <w:rFonts w:hint="default"/>
      </w:rPr>
    </w:lvl>
    <w:lvl w:ilvl="8">
      <w:start w:val="1"/>
      <w:numFmt w:val="decimal"/>
      <w:isLgl/>
      <w:lvlText w:val="%1.%2.%3.%4.%5.%6.%7.%8.%9."/>
      <w:lvlJc w:val="left"/>
      <w:pPr>
        <w:ind w:left="3240" w:hanging="1800"/>
      </w:pPr>
      <w:rPr>
        <w:rFonts w:hint="default"/>
      </w:rPr>
    </w:lvl>
  </w:abstractNum>
  <w:abstractNum w:abstractNumId="2" w15:restartNumberingAfterBreak="0">
    <w:nsid w:val="31FD6122"/>
    <w:multiLevelType w:val="multilevel"/>
    <w:tmpl w:val="1FF8DF60"/>
    <w:lvl w:ilvl="0">
      <w:start w:val="1"/>
      <w:numFmt w:val="decimal"/>
      <w:lvlText w:val="%1."/>
      <w:lvlJc w:val="left"/>
      <w:pPr>
        <w:tabs>
          <w:tab w:val="num" w:pos="644"/>
        </w:tabs>
        <w:ind w:left="644" w:hanging="360"/>
      </w:pPr>
      <w:rPr>
        <w:rFonts w:hint="default"/>
        <w:b/>
      </w:rPr>
    </w:lvl>
    <w:lvl w:ilvl="1">
      <w:start w:val="1"/>
      <w:numFmt w:val="decimal"/>
      <w:isLgl/>
      <w:lvlText w:val="%1.%2"/>
      <w:lvlJc w:val="left"/>
      <w:pPr>
        <w:ind w:left="5587" w:hanging="405"/>
      </w:pPr>
      <w:rPr>
        <w:rFonts w:hint="default"/>
      </w:rPr>
    </w:lvl>
    <w:lvl w:ilvl="2">
      <w:start w:val="1"/>
      <w:numFmt w:val="decimal"/>
      <w:isLgl/>
      <w:lvlText w:val="%1.%2.%3"/>
      <w:lvlJc w:val="left"/>
      <w:pPr>
        <w:ind w:left="6262" w:hanging="720"/>
      </w:pPr>
      <w:rPr>
        <w:rFonts w:hint="default"/>
      </w:rPr>
    </w:lvl>
    <w:lvl w:ilvl="3">
      <w:start w:val="1"/>
      <w:numFmt w:val="decimal"/>
      <w:isLgl/>
      <w:lvlText w:val="%1.%2.%3.%4"/>
      <w:lvlJc w:val="left"/>
      <w:pPr>
        <w:ind w:left="6622" w:hanging="720"/>
      </w:pPr>
      <w:rPr>
        <w:rFonts w:hint="default"/>
      </w:rPr>
    </w:lvl>
    <w:lvl w:ilvl="4">
      <w:start w:val="1"/>
      <w:numFmt w:val="decimal"/>
      <w:isLgl/>
      <w:lvlText w:val="%1.%2.%3.%4.%5"/>
      <w:lvlJc w:val="left"/>
      <w:pPr>
        <w:ind w:left="7342" w:hanging="1080"/>
      </w:pPr>
      <w:rPr>
        <w:rFonts w:hint="default"/>
      </w:rPr>
    </w:lvl>
    <w:lvl w:ilvl="5">
      <w:start w:val="1"/>
      <w:numFmt w:val="decimal"/>
      <w:isLgl/>
      <w:lvlText w:val="%1.%2.%3.%4.%5.%6"/>
      <w:lvlJc w:val="left"/>
      <w:pPr>
        <w:ind w:left="7702" w:hanging="1080"/>
      </w:pPr>
      <w:rPr>
        <w:rFonts w:hint="default"/>
      </w:rPr>
    </w:lvl>
    <w:lvl w:ilvl="6">
      <w:start w:val="1"/>
      <w:numFmt w:val="decimal"/>
      <w:isLgl/>
      <w:lvlText w:val="%1.%2.%3.%4.%5.%6.%7"/>
      <w:lvlJc w:val="left"/>
      <w:pPr>
        <w:ind w:left="8422" w:hanging="1440"/>
      </w:pPr>
      <w:rPr>
        <w:rFonts w:hint="default"/>
      </w:rPr>
    </w:lvl>
    <w:lvl w:ilvl="7">
      <w:start w:val="1"/>
      <w:numFmt w:val="decimal"/>
      <w:isLgl/>
      <w:lvlText w:val="%1.%2.%3.%4.%5.%6.%7.%8"/>
      <w:lvlJc w:val="left"/>
      <w:pPr>
        <w:ind w:left="9142" w:hanging="1800"/>
      </w:pPr>
      <w:rPr>
        <w:rFonts w:hint="default"/>
      </w:rPr>
    </w:lvl>
    <w:lvl w:ilvl="8">
      <w:start w:val="1"/>
      <w:numFmt w:val="decimal"/>
      <w:isLgl/>
      <w:lvlText w:val="%1.%2.%3.%4.%5.%6.%7.%8.%9"/>
      <w:lvlJc w:val="left"/>
      <w:pPr>
        <w:ind w:left="9502" w:hanging="1800"/>
      </w:pPr>
      <w:rPr>
        <w:rFonts w:hint="default"/>
      </w:rPr>
    </w:lvl>
  </w:abstractNum>
  <w:abstractNum w:abstractNumId="3" w15:restartNumberingAfterBreak="0">
    <w:nsid w:val="36E36E44"/>
    <w:multiLevelType w:val="hybridMultilevel"/>
    <w:tmpl w:val="CFC07026"/>
    <w:lvl w:ilvl="0" w:tplc="140A0001">
      <w:start w:val="1"/>
      <w:numFmt w:val="bullet"/>
      <w:lvlText w:val=""/>
      <w:lvlJc w:val="left"/>
      <w:pPr>
        <w:ind w:left="1474" w:hanging="360"/>
      </w:pPr>
      <w:rPr>
        <w:rFonts w:ascii="Symbol" w:hAnsi="Symbol" w:hint="default"/>
      </w:rPr>
    </w:lvl>
    <w:lvl w:ilvl="1" w:tplc="140A0003" w:tentative="1">
      <w:start w:val="1"/>
      <w:numFmt w:val="bullet"/>
      <w:lvlText w:val="o"/>
      <w:lvlJc w:val="left"/>
      <w:pPr>
        <w:ind w:left="2194" w:hanging="360"/>
      </w:pPr>
      <w:rPr>
        <w:rFonts w:ascii="Courier New" w:hAnsi="Courier New" w:cs="Courier New" w:hint="default"/>
      </w:rPr>
    </w:lvl>
    <w:lvl w:ilvl="2" w:tplc="140A0005" w:tentative="1">
      <w:start w:val="1"/>
      <w:numFmt w:val="bullet"/>
      <w:lvlText w:val=""/>
      <w:lvlJc w:val="left"/>
      <w:pPr>
        <w:ind w:left="2914" w:hanging="360"/>
      </w:pPr>
      <w:rPr>
        <w:rFonts w:ascii="Wingdings" w:hAnsi="Wingdings" w:hint="default"/>
      </w:rPr>
    </w:lvl>
    <w:lvl w:ilvl="3" w:tplc="140A0001" w:tentative="1">
      <w:start w:val="1"/>
      <w:numFmt w:val="bullet"/>
      <w:lvlText w:val=""/>
      <w:lvlJc w:val="left"/>
      <w:pPr>
        <w:ind w:left="3634" w:hanging="360"/>
      </w:pPr>
      <w:rPr>
        <w:rFonts w:ascii="Symbol" w:hAnsi="Symbol" w:hint="default"/>
      </w:rPr>
    </w:lvl>
    <w:lvl w:ilvl="4" w:tplc="140A0003" w:tentative="1">
      <w:start w:val="1"/>
      <w:numFmt w:val="bullet"/>
      <w:lvlText w:val="o"/>
      <w:lvlJc w:val="left"/>
      <w:pPr>
        <w:ind w:left="4354" w:hanging="360"/>
      </w:pPr>
      <w:rPr>
        <w:rFonts w:ascii="Courier New" w:hAnsi="Courier New" w:cs="Courier New" w:hint="default"/>
      </w:rPr>
    </w:lvl>
    <w:lvl w:ilvl="5" w:tplc="140A0005" w:tentative="1">
      <w:start w:val="1"/>
      <w:numFmt w:val="bullet"/>
      <w:lvlText w:val=""/>
      <w:lvlJc w:val="left"/>
      <w:pPr>
        <w:ind w:left="5074" w:hanging="360"/>
      </w:pPr>
      <w:rPr>
        <w:rFonts w:ascii="Wingdings" w:hAnsi="Wingdings" w:hint="default"/>
      </w:rPr>
    </w:lvl>
    <w:lvl w:ilvl="6" w:tplc="140A0001" w:tentative="1">
      <w:start w:val="1"/>
      <w:numFmt w:val="bullet"/>
      <w:lvlText w:val=""/>
      <w:lvlJc w:val="left"/>
      <w:pPr>
        <w:ind w:left="5794" w:hanging="360"/>
      </w:pPr>
      <w:rPr>
        <w:rFonts w:ascii="Symbol" w:hAnsi="Symbol" w:hint="default"/>
      </w:rPr>
    </w:lvl>
    <w:lvl w:ilvl="7" w:tplc="140A0003" w:tentative="1">
      <w:start w:val="1"/>
      <w:numFmt w:val="bullet"/>
      <w:lvlText w:val="o"/>
      <w:lvlJc w:val="left"/>
      <w:pPr>
        <w:ind w:left="6514" w:hanging="360"/>
      </w:pPr>
      <w:rPr>
        <w:rFonts w:ascii="Courier New" w:hAnsi="Courier New" w:cs="Courier New" w:hint="default"/>
      </w:rPr>
    </w:lvl>
    <w:lvl w:ilvl="8" w:tplc="140A0005" w:tentative="1">
      <w:start w:val="1"/>
      <w:numFmt w:val="bullet"/>
      <w:lvlText w:val=""/>
      <w:lvlJc w:val="left"/>
      <w:pPr>
        <w:ind w:left="7234" w:hanging="360"/>
      </w:pPr>
      <w:rPr>
        <w:rFonts w:ascii="Wingdings" w:hAnsi="Wingdings" w:hint="default"/>
      </w:rPr>
    </w:lvl>
  </w:abstractNum>
  <w:abstractNum w:abstractNumId="4" w15:restartNumberingAfterBreak="0">
    <w:nsid w:val="4EB12594"/>
    <w:multiLevelType w:val="hybridMultilevel"/>
    <w:tmpl w:val="F2A2CEDE"/>
    <w:lvl w:ilvl="0" w:tplc="D150A6F8">
      <w:start w:val="1"/>
      <w:numFmt w:val="decimal"/>
      <w:lvlText w:val="(%1)"/>
      <w:lvlJc w:val="left"/>
      <w:pPr>
        <w:ind w:left="720" w:hanging="360"/>
      </w:pPr>
      <w:rPr>
        <w:rFonts w:hint="default"/>
        <w:vertAlign w:val="superscrip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5" w15:restartNumberingAfterBreak="0">
    <w:nsid w:val="520B37B2"/>
    <w:multiLevelType w:val="hybridMultilevel"/>
    <w:tmpl w:val="FBB29ACA"/>
    <w:lvl w:ilvl="0" w:tplc="140A0015">
      <w:start w:val="1"/>
      <w:numFmt w:val="upperLetter"/>
      <w:lvlText w:val="%1."/>
      <w:lvlJc w:val="left"/>
      <w:pPr>
        <w:ind w:left="720" w:hanging="360"/>
      </w:pPr>
      <w:rPr>
        <w:rFonts w:hint="default"/>
      </w:rPr>
    </w:lvl>
    <w:lvl w:ilvl="1" w:tplc="140A0019" w:tentative="1">
      <w:start w:val="1"/>
      <w:numFmt w:val="lowerLetter"/>
      <w:lvlText w:val="%2."/>
      <w:lvlJc w:val="left"/>
      <w:pPr>
        <w:ind w:left="1440" w:hanging="360"/>
      </w:pPr>
    </w:lvl>
    <w:lvl w:ilvl="2" w:tplc="140A001B" w:tentative="1">
      <w:start w:val="1"/>
      <w:numFmt w:val="lowerRoman"/>
      <w:lvlText w:val="%3."/>
      <w:lvlJc w:val="right"/>
      <w:pPr>
        <w:ind w:left="2160" w:hanging="180"/>
      </w:pPr>
    </w:lvl>
    <w:lvl w:ilvl="3" w:tplc="140A000F" w:tentative="1">
      <w:start w:val="1"/>
      <w:numFmt w:val="decimal"/>
      <w:lvlText w:val="%4."/>
      <w:lvlJc w:val="left"/>
      <w:pPr>
        <w:ind w:left="2880" w:hanging="360"/>
      </w:pPr>
    </w:lvl>
    <w:lvl w:ilvl="4" w:tplc="140A0019" w:tentative="1">
      <w:start w:val="1"/>
      <w:numFmt w:val="lowerLetter"/>
      <w:lvlText w:val="%5."/>
      <w:lvlJc w:val="left"/>
      <w:pPr>
        <w:ind w:left="3600" w:hanging="360"/>
      </w:pPr>
    </w:lvl>
    <w:lvl w:ilvl="5" w:tplc="140A001B" w:tentative="1">
      <w:start w:val="1"/>
      <w:numFmt w:val="lowerRoman"/>
      <w:lvlText w:val="%6."/>
      <w:lvlJc w:val="right"/>
      <w:pPr>
        <w:ind w:left="4320" w:hanging="180"/>
      </w:pPr>
    </w:lvl>
    <w:lvl w:ilvl="6" w:tplc="140A000F" w:tentative="1">
      <w:start w:val="1"/>
      <w:numFmt w:val="decimal"/>
      <w:lvlText w:val="%7."/>
      <w:lvlJc w:val="left"/>
      <w:pPr>
        <w:ind w:left="5040" w:hanging="360"/>
      </w:pPr>
    </w:lvl>
    <w:lvl w:ilvl="7" w:tplc="140A0019" w:tentative="1">
      <w:start w:val="1"/>
      <w:numFmt w:val="lowerLetter"/>
      <w:lvlText w:val="%8."/>
      <w:lvlJc w:val="left"/>
      <w:pPr>
        <w:ind w:left="5760" w:hanging="360"/>
      </w:pPr>
    </w:lvl>
    <w:lvl w:ilvl="8" w:tplc="140A001B" w:tentative="1">
      <w:start w:val="1"/>
      <w:numFmt w:val="lowerRoman"/>
      <w:lvlText w:val="%9."/>
      <w:lvlJc w:val="right"/>
      <w:pPr>
        <w:ind w:left="6480" w:hanging="180"/>
      </w:pPr>
    </w:lvl>
  </w:abstractNum>
  <w:abstractNum w:abstractNumId="6" w15:restartNumberingAfterBreak="0">
    <w:nsid w:val="61891091"/>
    <w:multiLevelType w:val="multilevel"/>
    <w:tmpl w:val="4F54B5E6"/>
    <w:lvl w:ilvl="0">
      <w:start w:val="1"/>
      <w:numFmt w:val="decimal"/>
      <w:lvlText w:val="%1."/>
      <w:lvlJc w:val="left"/>
      <w:pPr>
        <w:tabs>
          <w:tab w:val="num" w:pos="644"/>
        </w:tabs>
        <w:ind w:left="644" w:hanging="360"/>
      </w:pPr>
      <w:rPr>
        <w:rFonts w:hint="default"/>
      </w:rPr>
    </w:lvl>
    <w:lvl w:ilvl="1">
      <w:start w:val="1"/>
      <w:numFmt w:val="decimal"/>
      <w:isLgl/>
      <w:lvlText w:val="%1.%2"/>
      <w:lvlJc w:val="left"/>
      <w:pPr>
        <w:ind w:left="5587" w:hanging="405"/>
      </w:pPr>
      <w:rPr>
        <w:rFonts w:hint="default"/>
      </w:rPr>
    </w:lvl>
    <w:lvl w:ilvl="2">
      <w:start w:val="1"/>
      <w:numFmt w:val="decimal"/>
      <w:isLgl/>
      <w:lvlText w:val="%1.%2.%3"/>
      <w:lvlJc w:val="left"/>
      <w:pPr>
        <w:ind w:left="6262" w:hanging="720"/>
      </w:pPr>
      <w:rPr>
        <w:rFonts w:hint="default"/>
      </w:rPr>
    </w:lvl>
    <w:lvl w:ilvl="3">
      <w:start w:val="1"/>
      <w:numFmt w:val="decimal"/>
      <w:isLgl/>
      <w:lvlText w:val="%1.%2.%3.%4"/>
      <w:lvlJc w:val="left"/>
      <w:pPr>
        <w:ind w:left="6622" w:hanging="720"/>
      </w:pPr>
      <w:rPr>
        <w:rFonts w:hint="default"/>
      </w:rPr>
    </w:lvl>
    <w:lvl w:ilvl="4">
      <w:start w:val="1"/>
      <w:numFmt w:val="decimal"/>
      <w:isLgl/>
      <w:lvlText w:val="%1.%2.%3.%4.%5"/>
      <w:lvlJc w:val="left"/>
      <w:pPr>
        <w:ind w:left="7342" w:hanging="1080"/>
      </w:pPr>
      <w:rPr>
        <w:rFonts w:hint="default"/>
      </w:rPr>
    </w:lvl>
    <w:lvl w:ilvl="5">
      <w:start w:val="1"/>
      <w:numFmt w:val="decimal"/>
      <w:isLgl/>
      <w:lvlText w:val="%1.%2.%3.%4.%5.%6"/>
      <w:lvlJc w:val="left"/>
      <w:pPr>
        <w:ind w:left="7702" w:hanging="1080"/>
      </w:pPr>
      <w:rPr>
        <w:rFonts w:hint="default"/>
      </w:rPr>
    </w:lvl>
    <w:lvl w:ilvl="6">
      <w:start w:val="1"/>
      <w:numFmt w:val="decimal"/>
      <w:isLgl/>
      <w:lvlText w:val="%1.%2.%3.%4.%5.%6.%7"/>
      <w:lvlJc w:val="left"/>
      <w:pPr>
        <w:ind w:left="8422" w:hanging="1440"/>
      </w:pPr>
      <w:rPr>
        <w:rFonts w:hint="default"/>
      </w:rPr>
    </w:lvl>
    <w:lvl w:ilvl="7">
      <w:start w:val="1"/>
      <w:numFmt w:val="decimal"/>
      <w:isLgl/>
      <w:lvlText w:val="%1.%2.%3.%4.%5.%6.%7.%8"/>
      <w:lvlJc w:val="left"/>
      <w:pPr>
        <w:ind w:left="9142" w:hanging="1800"/>
      </w:pPr>
      <w:rPr>
        <w:rFonts w:hint="default"/>
      </w:rPr>
    </w:lvl>
    <w:lvl w:ilvl="8">
      <w:start w:val="1"/>
      <w:numFmt w:val="decimal"/>
      <w:isLgl/>
      <w:lvlText w:val="%1.%2.%3.%4.%5.%6.%7.%8.%9"/>
      <w:lvlJc w:val="left"/>
      <w:pPr>
        <w:ind w:left="9502" w:hanging="1800"/>
      </w:pPr>
      <w:rPr>
        <w:rFonts w:hint="default"/>
      </w:rPr>
    </w:lvl>
  </w:abstractNum>
  <w:abstractNum w:abstractNumId="7" w15:restartNumberingAfterBreak="0">
    <w:nsid w:val="77361E76"/>
    <w:multiLevelType w:val="hybridMultilevel"/>
    <w:tmpl w:val="BB1CA610"/>
    <w:lvl w:ilvl="0" w:tplc="140A000B">
      <w:start w:val="1"/>
      <w:numFmt w:val="bullet"/>
      <w:lvlText w:val=""/>
      <w:lvlJc w:val="left"/>
      <w:pPr>
        <w:ind w:left="754" w:hanging="360"/>
      </w:pPr>
      <w:rPr>
        <w:rFonts w:ascii="Wingdings" w:hAnsi="Wingdings" w:hint="default"/>
      </w:rPr>
    </w:lvl>
    <w:lvl w:ilvl="1" w:tplc="140A0003">
      <w:start w:val="1"/>
      <w:numFmt w:val="bullet"/>
      <w:lvlText w:val="o"/>
      <w:lvlJc w:val="left"/>
      <w:pPr>
        <w:ind w:left="1474" w:hanging="360"/>
      </w:pPr>
      <w:rPr>
        <w:rFonts w:ascii="Courier New" w:hAnsi="Courier New" w:cs="Courier New" w:hint="default"/>
      </w:rPr>
    </w:lvl>
    <w:lvl w:ilvl="2" w:tplc="140A0005">
      <w:start w:val="1"/>
      <w:numFmt w:val="bullet"/>
      <w:lvlText w:val=""/>
      <w:lvlJc w:val="left"/>
      <w:pPr>
        <w:ind w:left="2194" w:hanging="360"/>
      </w:pPr>
      <w:rPr>
        <w:rFonts w:ascii="Wingdings" w:hAnsi="Wingdings" w:hint="default"/>
      </w:rPr>
    </w:lvl>
    <w:lvl w:ilvl="3" w:tplc="140A0001">
      <w:start w:val="1"/>
      <w:numFmt w:val="bullet"/>
      <w:lvlText w:val=""/>
      <w:lvlJc w:val="left"/>
      <w:pPr>
        <w:ind w:left="2914" w:hanging="360"/>
      </w:pPr>
      <w:rPr>
        <w:rFonts w:ascii="Symbol" w:hAnsi="Symbol" w:hint="default"/>
      </w:rPr>
    </w:lvl>
    <w:lvl w:ilvl="4" w:tplc="140A0003">
      <w:start w:val="1"/>
      <w:numFmt w:val="bullet"/>
      <w:lvlText w:val="o"/>
      <w:lvlJc w:val="left"/>
      <w:pPr>
        <w:ind w:left="3634" w:hanging="360"/>
      </w:pPr>
      <w:rPr>
        <w:rFonts w:ascii="Courier New" w:hAnsi="Courier New" w:cs="Courier New" w:hint="default"/>
      </w:rPr>
    </w:lvl>
    <w:lvl w:ilvl="5" w:tplc="140A0005">
      <w:start w:val="1"/>
      <w:numFmt w:val="bullet"/>
      <w:lvlText w:val=""/>
      <w:lvlJc w:val="left"/>
      <w:pPr>
        <w:ind w:left="4354" w:hanging="360"/>
      </w:pPr>
      <w:rPr>
        <w:rFonts w:ascii="Wingdings" w:hAnsi="Wingdings" w:hint="default"/>
      </w:rPr>
    </w:lvl>
    <w:lvl w:ilvl="6" w:tplc="140A0001">
      <w:start w:val="1"/>
      <w:numFmt w:val="bullet"/>
      <w:lvlText w:val=""/>
      <w:lvlJc w:val="left"/>
      <w:pPr>
        <w:ind w:left="5074" w:hanging="360"/>
      </w:pPr>
      <w:rPr>
        <w:rFonts w:ascii="Symbol" w:hAnsi="Symbol" w:hint="default"/>
      </w:rPr>
    </w:lvl>
    <w:lvl w:ilvl="7" w:tplc="140A0003">
      <w:start w:val="1"/>
      <w:numFmt w:val="bullet"/>
      <w:lvlText w:val="o"/>
      <w:lvlJc w:val="left"/>
      <w:pPr>
        <w:ind w:left="5794" w:hanging="360"/>
      </w:pPr>
      <w:rPr>
        <w:rFonts w:ascii="Courier New" w:hAnsi="Courier New" w:cs="Courier New" w:hint="default"/>
      </w:rPr>
    </w:lvl>
    <w:lvl w:ilvl="8" w:tplc="140A0005">
      <w:start w:val="1"/>
      <w:numFmt w:val="bullet"/>
      <w:lvlText w:val=""/>
      <w:lvlJc w:val="left"/>
      <w:pPr>
        <w:ind w:left="6514" w:hanging="360"/>
      </w:pPr>
      <w:rPr>
        <w:rFonts w:ascii="Wingdings" w:hAnsi="Wingdings" w:hint="default"/>
      </w:rPr>
    </w:lvl>
  </w:abstractNum>
  <w:abstractNum w:abstractNumId="8" w15:restartNumberingAfterBreak="0">
    <w:nsid w:val="7A130361"/>
    <w:multiLevelType w:val="hybridMultilevel"/>
    <w:tmpl w:val="88B87E6C"/>
    <w:lvl w:ilvl="0" w:tplc="140A0013">
      <w:start w:val="1"/>
      <w:numFmt w:val="upperRoman"/>
      <w:lvlText w:val="%1."/>
      <w:lvlJc w:val="right"/>
      <w:pPr>
        <w:ind w:left="360" w:hanging="360"/>
      </w:pPr>
      <w:rPr>
        <w:b/>
        <w:i w:val="0"/>
      </w:rPr>
    </w:lvl>
    <w:lvl w:ilvl="1" w:tplc="140A0019" w:tentative="1">
      <w:start w:val="1"/>
      <w:numFmt w:val="lowerLetter"/>
      <w:lvlText w:val="%2."/>
      <w:lvlJc w:val="left"/>
      <w:pPr>
        <w:ind w:left="1080" w:hanging="360"/>
      </w:pPr>
    </w:lvl>
    <w:lvl w:ilvl="2" w:tplc="140A001B" w:tentative="1">
      <w:start w:val="1"/>
      <w:numFmt w:val="lowerRoman"/>
      <w:lvlText w:val="%3."/>
      <w:lvlJc w:val="right"/>
      <w:pPr>
        <w:ind w:left="1800" w:hanging="180"/>
      </w:pPr>
    </w:lvl>
    <w:lvl w:ilvl="3" w:tplc="140A000F" w:tentative="1">
      <w:start w:val="1"/>
      <w:numFmt w:val="decimal"/>
      <w:lvlText w:val="%4."/>
      <w:lvlJc w:val="left"/>
      <w:pPr>
        <w:ind w:left="2520" w:hanging="360"/>
      </w:pPr>
    </w:lvl>
    <w:lvl w:ilvl="4" w:tplc="140A0019" w:tentative="1">
      <w:start w:val="1"/>
      <w:numFmt w:val="lowerLetter"/>
      <w:lvlText w:val="%5."/>
      <w:lvlJc w:val="left"/>
      <w:pPr>
        <w:ind w:left="3240" w:hanging="360"/>
      </w:pPr>
    </w:lvl>
    <w:lvl w:ilvl="5" w:tplc="140A001B" w:tentative="1">
      <w:start w:val="1"/>
      <w:numFmt w:val="lowerRoman"/>
      <w:lvlText w:val="%6."/>
      <w:lvlJc w:val="right"/>
      <w:pPr>
        <w:ind w:left="3960" w:hanging="180"/>
      </w:pPr>
    </w:lvl>
    <w:lvl w:ilvl="6" w:tplc="140A000F" w:tentative="1">
      <w:start w:val="1"/>
      <w:numFmt w:val="decimal"/>
      <w:lvlText w:val="%7."/>
      <w:lvlJc w:val="left"/>
      <w:pPr>
        <w:ind w:left="4680" w:hanging="360"/>
      </w:pPr>
    </w:lvl>
    <w:lvl w:ilvl="7" w:tplc="140A0019" w:tentative="1">
      <w:start w:val="1"/>
      <w:numFmt w:val="lowerLetter"/>
      <w:lvlText w:val="%8."/>
      <w:lvlJc w:val="left"/>
      <w:pPr>
        <w:ind w:left="5400" w:hanging="360"/>
      </w:pPr>
    </w:lvl>
    <w:lvl w:ilvl="8" w:tplc="140A001B" w:tentative="1">
      <w:start w:val="1"/>
      <w:numFmt w:val="lowerRoman"/>
      <w:lvlText w:val="%9."/>
      <w:lvlJc w:val="right"/>
      <w:pPr>
        <w:ind w:left="6120" w:hanging="180"/>
      </w:pPr>
    </w:lvl>
  </w:abstractNum>
  <w:abstractNum w:abstractNumId="9" w15:restartNumberingAfterBreak="0">
    <w:nsid w:val="7D9B670D"/>
    <w:multiLevelType w:val="hybridMultilevel"/>
    <w:tmpl w:val="60949A9A"/>
    <w:lvl w:ilvl="0" w:tplc="94EA608C">
      <w:start w:val="3"/>
      <w:numFmt w:val="upperLetter"/>
      <w:lvlText w:val="%1)"/>
      <w:lvlJc w:val="left"/>
      <w:pPr>
        <w:tabs>
          <w:tab w:val="num" w:pos="927"/>
        </w:tabs>
        <w:ind w:left="927" w:hanging="360"/>
      </w:pPr>
      <w:rPr>
        <w:rFonts w:hint="default"/>
        <w:b/>
      </w:rPr>
    </w:lvl>
    <w:lvl w:ilvl="1" w:tplc="0C0A0019" w:tentative="1">
      <w:start w:val="1"/>
      <w:numFmt w:val="lowerLetter"/>
      <w:lvlText w:val="%2."/>
      <w:lvlJc w:val="left"/>
      <w:pPr>
        <w:tabs>
          <w:tab w:val="num" w:pos="1647"/>
        </w:tabs>
        <w:ind w:left="1647" w:hanging="360"/>
      </w:pPr>
    </w:lvl>
    <w:lvl w:ilvl="2" w:tplc="0C0A001B" w:tentative="1">
      <w:start w:val="1"/>
      <w:numFmt w:val="lowerRoman"/>
      <w:lvlText w:val="%3."/>
      <w:lvlJc w:val="right"/>
      <w:pPr>
        <w:tabs>
          <w:tab w:val="num" w:pos="2367"/>
        </w:tabs>
        <w:ind w:left="2367" w:hanging="180"/>
      </w:pPr>
    </w:lvl>
    <w:lvl w:ilvl="3" w:tplc="0C0A000F" w:tentative="1">
      <w:start w:val="1"/>
      <w:numFmt w:val="decimal"/>
      <w:lvlText w:val="%4."/>
      <w:lvlJc w:val="left"/>
      <w:pPr>
        <w:tabs>
          <w:tab w:val="num" w:pos="3087"/>
        </w:tabs>
        <w:ind w:left="3087" w:hanging="360"/>
      </w:pPr>
    </w:lvl>
    <w:lvl w:ilvl="4" w:tplc="0C0A0019" w:tentative="1">
      <w:start w:val="1"/>
      <w:numFmt w:val="lowerLetter"/>
      <w:lvlText w:val="%5."/>
      <w:lvlJc w:val="left"/>
      <w:pPr>
        <w:tabs>
          <w:tab w:val="num" w:pos="3807"/>
        </w:tabs>
        <w:ind w:left="3807" w:hanging="360"/>
      </w:pPr>
    </w:lvl>
    <w:lvl w:ilvl="5" w:tplc="0C0A001B" w:tentative="1">
      <w:start w:val="1"/>
      <w:numFmt w:val="lowerRoman"/>
      <w:lvlText w:val="%6."/>
      <w:lvlJc w:val="right"/>
      <w:pPr>
        <w:tabs>
          <w:tab w:val="num" w:pos="4527"/>
        </w:tabs>
        <w:ind w:left="4527" w:hanging="180"/>
      </w:pPr>
    </w:lvl>
    <w:lvl w:ilvl="6" w:tplc="0C0A000F" w:tentative="1">
      <w:start w:val="1"/>
      <w:numFmt w:val="decimal"/>
      <w:lvlText w:val="%7."/>
      <w:lvlJc w:val="left"/>
      <w:pPr>
        <w:tabs>
          <w:tab w:val="num" w:pos="5247"/>
        </w:tabs>
        <w:ind w:left="5247" w:hanging="360"/>
      </w:pPr>
    </w:lvl>
    <w:lvl w:ilvl="7" w:tplc="0C0A0019" w:tentative="1">
      <w:start w:val="1"/>
      <w:numFmt w:val="lowerLetter"/>
      <w:lvlText w:val="%8."/>
      <w:lvlJc w:val="left"/>
      <w:pPr>
        <w:tabs>
          <w:tab w:val="num" w:pos="5967"/>
        </w:tabs>
        <w:ind w:left="5967" w:hanging="360"/>
      </w:pPr>
    </w:lvl>
    <w:lvl w:ilvl="8" w:tplc="0C0A001B" w:tentative="1">
      <w:start w:val="1"/>
      <w:numFmt w:val="lowerRoman"/>
      <w:lvlText w:val="%9."/>
      <w:lvlJc w:val="right"/>
      <w:pPr>
        <w:tabs>
          <w:tab w:val="num" w:pos="6687"/>
        </w:tabs>
        <w:ind w:left="6687" w:hanging="180"/>
      </w:pPr>
    </w:lvl>
  </w:abstractNum>
  <w:num w:numId="1">
    <w:abstractNumId w:val="9"/>
  </w:num>
  <w:num w:numId="2">
    <w:abstractNumId w:val="4"/>
  </w:num>
  <w:num w:numId="3">
    <w:abstractNumId w:val="0"/>
  </w:num>
  <w:num w:numId="4">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abstractNumId w:val="7"/>
  </w:num>
  <w:num w:numId="6">
    <w:abstractNumId w:val="8"/>
  </w:num>
  <w:num w:numId="7">
    <w:abstractNumId w:val="2"/>
  </w:num>
  <w:num w:numId="8">
    <w:abstractNumId w:val="3"/>
  </w:num>
  <w:num w:numId="9">
    <w:abstractNumId w:val="5"/>
  </w:num>
  <w:num w:numId="10">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40"/>
  <w:defaultTabStop w:val="708"/>
  <w:hyphenationZone w:val="425"/>
  <w:characterSpacingControl w:val="doNotCompress"/>
  <w:hdrShapeDefaults>
    <o:shapedefaults v:ext="edit" spidmax="1024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0331D2"/>
    <w:rsid w:val="00013DED"/>
    <w:rsid w:val="000331D2"/>
    <w:rsid w:val="00047177"/>
    <w:rsid w:val="0005689E"/>
    <w:rsid w:val="00057957"/>
    <w:rsid w:val="0006207C"/>
    <w:rsid w:val="00085FFE"/>
    <w:rsid w:val="00087CE4"/>
    <w:rsid w:val="000A5786"/>
    <w:rsid w:val="000B7D6B"/>
    <w:rsid w:val="000E2A99"/>
    <w:rsid w:val="001025B1"/>
    <w:rsid w:val="00150ED4"/>
    <w:rsid w:val="001534CA"/>
    <w:rsid w:val="0015557A"/>
    <w:rsid w:val="00184B1E"/>
    <w:rsid w:val="00190E5F"/>
    <w:rsid w:val="00196CDA"/>
    <w:rsid w:val="001A7906"/>
    <w:rsid w:val="001B3BB7"/>
    <w:rsid w:val="001D6416"/>
    <w:rsid w:val="001E23AB"/>
    <w:rsid w:val="00204E92"/>
    <w:rsid w:val="00226324"/>
    <w:rsid w:val="00247395"/>
    <w:rsid w:val="002619ED"/>
    <w:rsid w:val="0029372F"/>
    <w:rsid w:val="002C0F9C"/>
    <w:rsid w:val="002C254E"/>
    <w:rsid w:val="002D2961"/>
    <w:rsid w:val="002E5A16"/>
    <w:rsid w:val="002F0276"/>
    <w:rsid w:val="00314DF3"/>
    <w:rsid w:val="003216EF"/>
    <w:rsid w:val="003256C1"/>
    <w:rsid w:val="00355BA0"/>
    <w:rsid w:val="00393A40"/>
    <w:rsid w:val="003D4538"/>
    <w:rsid w:val="003E6EEB"/>
    <w:rsid w:val="003F51EF"/>
    <w:rsid w:val="00437501"/>
    <w:rsid w:val="00473332"/>
    <w:rsid w:val="00482A28"/>
    <w:rsid w:val="00492887"/>
    <w:rsid w:val="004A181A"/>
    <w:rsid w:val="004A7555"/>
    <w:rsid w:val="004B0576"/>
    <w:rsid w:val="004C15BB"/>
    <w:rsid w:val="004C43B9"/>
    <w:rsid w:val="004C7147"/>
    <w:rsid w:val="004F48BC"/>
    <w:rsid w:val="00501EAB"/>
    <w:rsid w:val="005205BE"/>
    <w:rsid w:val="00567F64"/>
    <w:rsid w:val="005B12EB"/>
    <w:rsid w:val="005F6E1B"/>
    <w:rsid w:val="00640C3E"/>
    <w:rsid w:val="00665198"/>
    <w:rsid w:val="0068370D"/>
    <w:rsid w:val="00684AE3"/>
    <w:rsid w:val="00684E7D"/>
    <w:rsid w:val="006C693D"/>
    <w:rsid w:val="006F0B94"/>
    <w:rsid w:val="006F172D"/>
    <w:rsid w:val="00705DDC"/>
    <w:rsid w:val="007116EF"/>
    <w:rsid w:val="007500DB"/>
    <w:rsid w:val="007510F1"/>
    <w:rsid w:val="0075665D"/>
    <w:rsid w:val="007A4FCD"/>
    <w:rsid w:val="007D5B00"/>
    <w:rsid w:val="0080146B"/>
    <w:rsid w:val="00831BFE"/>
    <w:rsid w:val="0083255A"/>
    <w:rsid w:val="00835DBE"/>
    <w:rsid w:val="008533D1"/>
    <w:rsid w:val="00865657"/>
    <w:rsid w:val="008933B3"/>
    <w:rsid w:val="008A314B"/>
    <w:rsid w:val="008F19A6"/>
    <w:rsid w:val="009068E8"/>
    <w:rsid w:val="00946399"/>
    <w:rsid w:val="0097043E"/>
    <w:rsid w:val="009801F5"/>
    <w:rsid w:val="009A6F8D"/>
    <w:rsid w:val="009A74A7"/>
    <w:rsid w:val="009E25A8"/>
    <w:rsid w:val="009F0070"/>
    <w:rsid w:val="009F1F68"/>
    <w:rsid w:val="00A162F4"/>
    <w:rsid w:val="00A22353"/>
    <w:rsid w:val="00A32E82"/>
    <w:rsid w:val="00A3685B"/>
    <w:rsid w:val="00A77A03"/>
    <w:rsid w:val="00A81110"/>
    <w:rsid w:val="00A81E60"/>
    <w:rsid w:val="00A97BAC"/>
    <w:rsid w:val="00AA22EF"/>
    <w:rsid w:val="00AC04B8"/>
    <w:rsid w:val="00AD657E"/>
    <w:rsid w:val="00B0271F"/>
    <w:rsid w:val="00B16736"/>
    <w:rsid w:val="00B30E9C"/>
    <w:rsid w:val="00B54FE7"/>
    <w:rsid w:val="00B60828"/>
    <w:rsid w:val="00B64B24"/>
    <w:rsid w:val="00B800A1"/>
    <w:rsid w:val="00B96742"/>
    <w:rsid w:val="00BD55A9"/>
    <w:rsid w:val="00BF7F87"/>
    <w:rsid w:val="00C01A50"/>
    <w:rsid w:val="00C4446F"/>
    <w:rsid w:val="00C53B88"/>
    <w:rsid w:val="00C901E5"/>
    <w:rsid w:val="00CD6952"/>
    <w:rsid w:val="00CE369F"/>
    <w:rsid w:val="00CE5002"/>
    <w:rsid w:val="00CF1950"/>
    <w:rsid w:val="00CF3A29"/>
    <w:rsid w:val="00D210E6"/>
    <w:rsid w:val="00D32456"/>
    <w:rsid w:val="00D35385"/>
    <w:rsid w:val="00D6064A"/>
    <w:rsid w:val="00D81E96"/>
    <w:rsid w:val="00D90D13"/>
    <w:rsid w:val="00D9788D"/>
    <w:rsid w:val="00DD7A42"/>
    <w:rsid w:val="00DE6673"/>
    <w:rsid w:val="00DF58E7"/>
    <w:rsid w:val="00E02A9F"/>
    <w:rsid w:val="00E32A05"/>
    <w:rsid w:val="00E35252"/>
    <w:rsid w:val="00E41363"/>
    <w:rsid w:val="00E46847"/>
    <w:rsid w:val="00E51E71"/>
    <w:rsid w:val="00E53816"/>
    <w:rsid w:val="00E74320"/>
    <w:rsid w:val="00E75AD1"/>
    <w:rsid w:val="00E7684C"/>
    <w:rsid w:val="00E82DE4"/>
    <w:rsid w:val="00EB31C9"/>
    <w:rsid w:val="00EC7A26"/>
    <w:rsid w:val="00ED1808"/>
    <w:rsid w:val="00F13B05"/>
    <w:rsid w:val="00F1543C"/>
    <w:rsid w:val="00F2659A"/>
    <w:rsid w:val="00F670A1"/>
    <w:rsid w:val="00F70E00"/>
    <w:rsid w:val="00F7166B"/>
    <w:rsid w:val="00F73AF1"/>
    <w:rsid w:val="00F8226F"/>
    <w:rsid w:val="00FD144A"/>
    <w:rsid w:val="00FD2734"/>
    <w:rsid w:val="00FD5DFC"/>
    <w:rsid w:val="00FD6B63"/>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0A08AB36"/>
  <w15:docId w15:val="{9055A1AB-CC0F-4345-AE51-DF906A0FC07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es-CR"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0331D2"/>
    <w:pPr>
      <w:spacing w:after="0" w:line="240" w:lineRule="auto"/>
    </w:pPr>
    <w:rPr>
      <w:rFonts w:ascii="Times New Roman" w:eastAsia="Times New Roman" w:hAnsi="Times New Roman" w:cs="Times New Roman"/>
      <w:sz w:val="24"/>
      <w:szCs w:val="24"/>
      <w:lang w:val="es-ES" w:eastAsia="es-ES"/>
    </w:rPr>
  </w:style>
  <w:style w:type="paragraph" w:styleId="Ttulo1">
    <w:name w:val="heading 1"/>
    <w:basedOn w:val="Normal"/>
    <w:link w:val="Ttulo1Car"/>
    <w:qFormat/>
    <w:rsid w:val="000331D2"/>
    <w:pPr>
      <w:spacing w:before="100" w:beforeAutospacing="1" w:after="100" w:afterAutospacing="1"/>
      <w:jc w:val="center"/>
      <w:outlineLvl w:val="0"/>
    </w:pPr>
    <w:rPr>
      <w:rFonts w:ascii="Tahoma" w:hAnsi="Tahoma" w:cs="Tahoma"/>
      <w:b/>
      <w:bCs/>
      <w:color w:val="000066"/>
      <w:kern w:val="36"/>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1Car">
    <w:name w:val="Título 1 Car"/>
    <w:basedOn w:val="Fuentedeprrafopredeter"/>
    <w:link w:val="Ttulo1"/>
    <w:rsid w:val="000331D2"/>
    <w:rPr>
      <w:rFonts w:ascii="Tahoma" w:eastAsia="Times New Roman" w:hAnsi="Tahoma" w:cs="Tahoma"/>
      <w:b/>
      <w:bCs/>
      <w:color w:val="000066"/>
      <w:kern w:val="36"/>
      <w:sz w:val="24"/>
      <w:szCs w:val="24"/>
      <w:lang w:val="es-ES" w:eastAsia="es-ES"/>
    </w:rPr>
  </w:style>
  <w:style w:type="character" w:styleId="Hipervnculo">
    <w:name w:val="Hyperlink"/>
    <w:basedOn w:val="Fuentedeprrafopredeter"/>
    <w:uiPriority w:val="99"/>
    <w:rsid w:val="000331D2"/>
  </w:style>
  <w:style w:type="character" w:styleId="Textoennegrita">
    <w:name w:val="Strong"/>
    <w:basedOn w:val="Fuentedeprrafopredeter"/>
    <w:qFormat/>
    <w:rsid w:val="000331D2"/>
    <w:rPr>
      <w:b/>
      <w:bCs/>
    </w:rPr>
  </w:style>
  <w:style w:type="paragraph" w:styleId="Puesto">
    <w:name w:val="Title"/>
    <w:basedOn w:val="Normal"/>
    <w:link w:val="PuestoCar"/>
    <w:qFormat/>
    <w:rsid w:val="000331D2"/>
    <w:pPr>
      <w:jc w:val="center"/>
    </w:pPr>
    <w:rPr>
      <w:b/>
      <w:sz w:val="32"/>
      <w:szCs w:val="20"/>
      <w:lang w:val="es-ES_tradnl"/>
    </w:rPr>
  </w:style>
  <w:style w:type="character" w:customStyle="1" w:styleId="PuestoCar">
    <w:name w:val="Puesto Car"/>
    <w:basedOn w:val="Fuentedeprrafopredeter"/>
    <w:link w:val="Puesto"/>
    <w:rsid w:val="000331D2"/>
    <w:rPr>
      <w:rFonts w:ascii="Times New Roman" w:eastAsia="Times New Roman" w:hAnsi="Times New Roman" w:cs="Times New Roman"/>
      <w:b/>
      <w:sz w:val="32"/>
      <w:szCs w:val="20"/>
      <w:lang w:val="es-ES_tradnl" w:eastAsia="es-ES"/>
    </w:rPr>
  </w:style>
  <w:style w:type="paragraph" w:styleId="TDC1">
    <w:name w:val="toc 1"/>
    <w:basedOn w:val="Normal"/>
    <w:next w:val="Normal"/>
    <w:autoRedefine/>
    <w:uiPriority w:val="39"/>
    <w:qFormat/>
    <w:rsid w:val="000331D2"/>
    <w:pPr>
      <w:tabs>
        <w:tab w:val="right" w:leader="dot" w:pos="8630"/>
      </w:tabs>
      <w:spacing w:before="120"/>
    </w:pPr>
    <w:rPr>
      <w:b/>
      <w:bCs/>
      <w:i/>
      <w:iCs/>
    </w:rPr>
  </w:style>
  <w:style w:type="paragraph" w:styleId="TDC2">
    <w:name w:val="toc 2"/>
    <w:basedOn w:val="Normal"/>
    <w:next w:val="Normal"/>
    <w:autoRedefine/>
    <w:uiPriority w:val="39"/>
    <w:unhideWhenUsed/>
    <w:qFormat/>
    <w:rsid w:val="000331D2"/>
    <w:pPr>
      <w:tabs>
        <w:tab w:val="right" w:leader="dot" w:pos="8630"/>
      </w:tabs>
      <w:spacing w:after="100" w:line="276" w:lineRule="auto"/>
      <w:ind w:left="220"/>
    </w:pPr>
    <w:rPr>
      <w:rFonts w:ascii="Calibri" w:hAnsi="Calibri"/>
      <w:noProof/>
      <w:sz w:val="22"/>
      <w:szCs w:val="22"/>
      <w:lang w:val="es-CR" w:eastAsia="en-US"/>
    </w:rPr>
  </w:style>
  <w:style w:type="paragraph" w:styleId="TtulodeTDC">
    <w:name w:val="TOC Heading"/>
    <w:basedOn w:val="Ttulo1"/>
    <w:next w:val="Normal"/>
    <w:uiPriority w:val="39"/>
    <w:unhideWhenUsed/>
    <w:qFormat/>
    <w:rsid w:val="000331D2"/>
    <w:pPr>
      <w:keepNext/>
      <w:keepLines/>
      <w:spacing w:before="480" w:beforeAutospacing="0" w:after="0" w:afterAutospacing="0" w:line="276" w:lineRule="auto"/>
      <w:jc w:val="left"/>
      <w:outlineLvl w:val="9"/>
    </w:pPr>
    <w:rPr>
      <w:rFonts w:asciiTheme="majorHAnsi" w:eastAsiaTheme="majorEastAsia" w:hAnsiTheme="majorHAnsi" w:cstheme="majorBidi"/>
      <w:color w:val="2E74B5" w:themeColor="accent1" w:themeShade="BF"/>
      <w:kern w:val="0"/>
      <w:sz w:val="28"/>
      <w:szCs w:val="28"/>
      <w:lang w:val="es-CR" w:eastAsia="es-CR"/>
    </w:rPr>
  </w:style>
  <w:style w:type="paragraph" w:customStyle="1" w:styleId="Texto">
    <w:name w:val="Texto"/>
    <w:basedOn w:val="Normal"/>
    <w:link w:val="TextoChar"/>
    <w:qFormat/>
    <w:rsid w:val="001D6416"/>
    <w:pPr>
      <w:spacing w:before="120" w:after="120" w:line="360" w:lineRule="auto"/>
      <w:jc w:val="both"/>
    </w:pPr>
    <w:rPr>
      <w:rFonts w:ascii="Cambria" w:hAnsi="Cambria"/>
      <w:sz w:val="22"/>
      <w:lang w:eastAsia="en-US"/>
    </w:rPr>
  </w:style>
  <w:style w:type="paragraph" w:customStyle="1" w:styleId="Negrita">
    <w:name w:val="Negrita"/>
    <w:basedOn w:val="Texto"/>
    <w:link w:val="NegritaChar1"/>
    <w:uiPriority w:val="1"/>
    <w:qFormat/>
    <w:rsid w:val="001D6416"/>
    <w:pPr>
      <w:spacing w:before="0" w:after="0"/>
    </w:pPr>
    <w:rPr>
      <w:b/>
    </w:rPr>
  </w:style>
  <w:style w:type="character" w:customStyle="1" w:styleId="TextoChar">
    <w:name w:val="Texto Char"/>
    <w:basedOn w:val="Fuentedeprrafopredeter"/>
    <w:link w:val="Texto"/>
    <w:rsid w:val="001D6416"/>
    <w:rPr>
      <w:rFonts w:ascii="Cambria" w:eastAsia="Times New Roman" w:hAnsi="Cambria" w:cs="Times New Roman"/>
      <w:szCs w:val="24"/>
      <w:lang w:val="es-ES"/>
    </w:rPr>
  </w:style>
  <w:style w:type="character" w:customStyle="1" w:styleId="NegritaChar1">
    <w:name w:val="Negrita Char1"/>
    <w:basedOn w:val="Fuentedeprrafopredeter"/>
    <w:link w:val="Negrita"/>
    <w:uiPriority w:val="1"/>
    <w:rsid w:val="001D6416"/>
    <w:rPr>
      <w:rFonts w:ascii="Cambria" w:eastAsia="Times New Roman" w:hAnsi="Cambria" w:cs="Times New Roman"/>
      <w:b/>
      <w:szCs w:val="24"/>
      <w:lang w:val="es-ES"/>
    </w:rPr>
  </w:style>
  <w:style w:type="paragraph" w:styleId="Prrafodelista">
    <w:name w:val="List Paragraph"/>
    <w:aliases w:val="Informe,Con viñetas,Normal con viñetas,3,Use Case List Paragraph,Bullet 1,titulo 3,figuras y gráficos,Viñetas,Bulletr List Paragraph"/>
    <w:basedOn w:val="Normal"/>
    <w:link w:val="PrrafodelistaCar"/>
    <w:uiPriority w:val="34"/>
    <w:qFormat/>
    <w:rsid w:val="001D6416"/>
    <w:pPr>
      <w:ind w:left="708"/>
    </w:pPr>
  </w:style>
  <w:style w:type="character" w:customStyle="1" w:styleId="PrrafodelistaCar">
    <w:name w:val="Párrafo de lista Car"/>
    <w:aliases w:val="Informe Car,Con viñetas Car,Normal con viñetas Car,3 Car,Use Case List Paragraph Car,Bullet 1 Car,titulo 3 Car,figuras y gráficos Car,Viñetas Car,Bulletr List Paragraph Car"/>
    <w:link w:val="Prrafodelista"/>
    <w:uiPriority w:val="34"/>
    <w:locked/>
    <w:rsid w:val="001D6416"/>
    <w:rPr>
      <w:rFonts w:ascii="Times New Roman" w:eastAsia="Times New Roman" w:hAnsi="Times New Roman" w:cs="Times New Roman"/>
      <w:sz w:val="24"/>
      <w:szCs w:val="24"/>
      <w:lang w:val="es-ES" w:eastAsia="es-ES"/>
    </w:rPr>
  </w:style>
  <w:style w:type="paragraph" w:styleId="NormalWeb">
    <w:name w:val="Normal (Web)"/>
    <w:basedOn w:val="Normal"/>
    <w:rsid w:val="001D6416"/>
    <w:pPr>
      <w:spacing w:before="100" w:beforeAutospacing="1" w:after="100" w:afterAutospacing="1"/>
    </w:pPr>
  </w:style>
  <w:style w:type="table" w:styleId="Tablaconcuadrcula">
    <w:name w:val="Table Grid"/>
    <w:basedOn w:val="Tablanormal"/>
    <w:uiPriority w:val="39"/>
    <w:rsid w:val="00E7432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cabezado">
    <w:name w:val="header"/>
    <w:basedOn w:val="Normal"/>
    <w:link w:val="EncabezadoCar"/>
    <w:uiPriority w:val="99"/>
    <w:unhideWhenUsed/>
    <w:rsid w:val="00247395"/>
    <w:pPr>
      <w:tabs>
        <w:tab w:val="center" w:pos="4419"/>
        <w:tab w:val="right" w:pos="8838"/>
      </w:tabs>
    </w:pPr>
  </w:style>
  <w:style w:type="character" w:customStyle="1" w:styleId="EncabezadoCar">
    <w:name w:val="Encabezado Car"/>
    <w:basedOn w:val="Fuentedeprrafopredeter"/>
    <w:link w:val="Encabezado"/>
    <w:uiPriority w:val="99"/>
    <w:rsid w:val="00247395"/>
    <w:rPr>
      <w:rFonts w:ascii="Times New Roman" w:eastAsia="Times New Roman" w:hAnsi="Times New Roman" w:cs="Times New Roman"/>
      <w:sz w:val="24"/>
      <w:szCs w:val="24"/>
      <w:lang w:val="es-ES" w:eastAsia="es-ES"/>
    </w:rPr>
  </w:style>
  <w:style w:type="paragraph" w:styleId="Piedepgina">
    <w:name w:val="footer"/>
    <w:basedOn w:val="Normal"/>
    <w:link w:val="PiedepginaCar"/>
    <w:uiPriority w:val="99"/>
    <w:unhideWhenUsed/>
    <w:rsid w:val="00247395"/>
    <w:pPr>
      <w:tabs>
        <w:tab w:val="center" w:pos="4419"/>
        <w:tab w:val="right" w:pos="8838"/>
      </w:tabs>
    </w:pPr>
  </w:style>
  <w:style w:type="character" w:customStyle="1" w:styleId="PiedepginaCar">
    <w:name w:val="Pie de página Car"/>
    <w:basedOn w:val="Fuentedeprrafopredeter"/>
    <w:link w:val="Piedepgina"/>
    <w:uiPriority w:val="99"/>
    <w:rsid w:val="00247395"/>
    <w:rPr>
      <w:rFonts w:ascii="Times New Roman" w:eastAsia="Times New Roman" w:hAnsi="Times New Roman" w:cs="Times New Roman"/>
      <w:sz w:val="24"/>
      <w:szCs w:val="24"/>
      <w:lang w:val="es-ES" w:eastAsia="es-ES"/>
    </w:rPr>
  </w:style>
  <w:style w:type="paragraph" w:styleId="Textodeglobo">
    <w:name w:val="Balloon Text"/>
    <w:basedOn w:val="Normal"/>
    <w:link w:val="TextodegloboCar"/>
    <w:uiPriority w:val="99"/>
    <w:semiHidden/>
    <w:unhideWhenUsed/>
    <w:rsid w:val="00FD2734"/>
    <w:rPr>
      <w:rFonts w:ascii="Segoe UI" w:hAnsi="Segoe UI" w:cs="Segoe UI"/>
      <w:sz w:val="18"/>
      <w:szCs w:val="18"/>
    </w:rPr>
  </w:style>
  <w:style w:type="character" w:customStyle="1" w:styleId="TextodegloboCar">
    <w:name w:val="Texto de globo Car"/>
    <w:basedOn w:val="Fuentedeprrafopredeter"/>
    <w:link w:val="Textodeglobo"/>
    <w:uiPriority w:val="99"/>
    <w:semiHidden/>
    <w:rsid w:val="00FD2734"/>
    <w:rPr>
      <w:rFonts w:ascii="Segoe UI" w:eastAsia="Times New Roman" w:hAnsi="Segoe UI" w:cs="Segoe UI"/>
      <w:sz w:val="18"/>
      <w:szCs w:val="18"/>
      <w:lang w:val="es-ES" w:eastAsia="es-ES"/>
    </w:rPr>
  </w:style>
  <w:style w:type="character" w:styleId="Refdecomentario">
    <w:name w:val="annotation reference"/>
    <w:basedOn w:val="Fuentedeprrafopredeter"/>
    <w:uiPriority w:val="99"/>
    <w:semiHidden/>
    <w:unhideWhenUsed/>
    <w:rsid w:val="004C7147"/>
    <w:rPr>
      <w:sz w:val="16"/>
      <w:szCs w:val="16"/>
    </w:rPr>
  </w:style>
  <w:style w:type="paragraph" w:styleId="Textocomentario">
    <w:name w:val="annotation text"/>
    <w:basedOn w:val="Normal"/>
    <w:link w:val="TextocomentarioCar"/>
    <w:uiPriority w:val="99"/>
    <w:semiHidden/>
    <w:unhideWhenUsed/>
    <w:rsid w:val="004C7147"/>
    <w:rPr>
      <w:sz w:val="20"/>
      <w:szCs w:val="20"/>
    </w:rPr>
  </w:style>
  <w:style w:type="character" w:customStyle="1" w:styleId="TextocomentarioCar">
    <w:name w:val="Texto comentario Car"/>
    <w:basedOn w:val="Fuentedeprrafopredeter"/>
    <w:link w:val="Textocomentario"/>
    <w:uiPriority w:val="99"/>
    <w:semiHidden/>
    <w:rsid w:val="004C7147"/>
    <w:rPr>
      <w:rFonts w:ascii="Times New Roman" w:eastAsia="Times New Roman" w:hAnsi="Times New Roman" w:cs="Times New Roman"/>
      <w:sz w:val="20"/>
      <w:szCs w:val="20"/>
      <w:lang w:val="es-ES" w:eastAsia="es-ES"/>
    </w:rPr>
  </w:style>
  <w:style w:type="paragraph" w:styleId="Asuntodelcomentario">
    <w:name w:val="annotation subject"/>
    <w:basedOn w:val="Textocomentario"/>
    <w:next w:val="Textocomentario"/>
    <w:link w:val="AsuntodelcomentarioCar"/>
    <w:uiPriority w:val="99"/>
    <w:semiHidden/>
    <w:unhideWhenUsed/>
    <w:rsid w:val="004C7147"/>
    <w:rPr>
      <w:b/>
      <w:bCs/>
    </w:rPr>
  </w:style>
  <w:style w:type="character" w:customStyle="1" w:styleId="AsuntodelcomentarioCar">
    <w:name w:val="Asunto del comentario Car"/>
    <w:basedOn w:val="TextocomentarioCar"/>
    <w:link w:val="Asuntodelcomentario"/>
    <w:uiPriority w:val="99"/>
    <w:semiHidden/>
    <w:rsid w:val="004C7147"/>
    <w:rPr>
      <w:rFonts w:ascii="Times New Roman" w:eastAsia="Times New Roman" w:hAnsi="Times New Roman" w:cs="Times New Roman"/>
      <w:b/>
      <w:bCs/>
      <w:sz w:val="20"/>
      <w:szCs w:val="20"/>
      <w:lang w:val="es-ES" w:eastAsia="es-ES"/>
    </w:rPr>
  </w:style>
  <w:style w:type="paragraph" w:styleId="Sangradetextonormal">
    <w:name w:val="Body Text Indent"/>
    <w:basedOn w:val="Normal"/>
    <w:link w:val="SangradetextonormalCar"/>
    <w:rsid w:val="00F670A1"/>
    <w:pPr>
      <w:jc w:val="both"/>
    </w:pPr>
    <w:rPr>
      <w:sz w:val="18"/>
      <w:szCs w:val="18"/>
      <w:lang w:val="es-CR" w:eastAsia="en-US"/>
    </w:rPr>
  </w:style>
  <w:style w:type="character" w:customStyle="1" w:styleId="SangradetextonormalCar">
    <w:name w:val="Sangría de texto normal Car"/>
    <w:basedOn w:val="Fuentedeprrafopredeter"/>
    <w:link w:val="Sangradetextonormal"/>
    <w:rsid w:val="00F670A1"/>
    <w:rPr>
      <w:rFonts w:ascii="Times New Roman" w:eastAsia="Times New Roman" w:hAnsi="Times New Roman" w:cs="Times New Roman"/>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904683955">
      <w:bodyDiv w:val="1"/>
      <w:marLeft w:val="0"/>
      <w:marRight w:val="0"/>
      <w:marTop w:val="0"/>
      <w:marBottom w:val="0"/>
      <w:divBdr>
        <w:top w:val="none" w:sz="0" w:space="0" w:color="auto"/>
        <w:left w:val="none" w:sz="0" w:space="0" w:color="auto"/>
        <w:bottom w:val="none" w:sz="0" w:space="0" w:color="auto"/>
        <w:right w:val="none" w:sz="0" w:space="0" w:color="auto"/>
      </w:divBdr>
    </w:div>
    <w:div w:id="1483229678">
      <w:bodyDiv w:val="1"/>
      <w:marLeft w:val="0"/>
      <w:marRight w:val="0"/>
      <w:marTop w:val="0"/>
      <w:marBottom w:val="0"/>
      <w:divBdr>
        <w:top w:val="none" w:sz="0" w:space="0" w:color="auto"/>
        <w:left w:val="none" w:sz="0" w:space="0" w:color="auto"/>
        <w:bottom w:val="none" w:sz="0" w:space="0" w:color="auto"/>
        <w:right w:val="none" w:sz="0" w:space="0" w:color="auto"/>
      </w:divBdr>
    </w:div>
    <w:div w:id="1626161046">
      <w:bodyDiv w:val="1"/>
      <w:marLeft w:val="0"/>
      <w:marRight w:val="0"/>
      <w:marTop w:val="0"/>
      <w:marBottom w:val="0"/>
      <w:divBdr>
        <w:top w:val="none" w:sz="0" w:space="0" w:color="auto"/>
        <w:left w:val="none" w:sz="0" w:space="0" w:color="auto"/>
        <w:bottom w:val="none" w:sz="0" w:space="0" w:color="auto"/>
        <w:right w:val="none" w:sz="0" w:space="0" w:color="auto"/>
      </w:divBdr>
    </w:div>
    <w:div w:id="183225898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16" Type="http://schemas.openxmlformats.org/officeDocument/2006/relationships/header" Target="header2.xml"/><Relationship Id="rId11" Type="http://schemas.openxmlformats.org/officeDocument/2006/relationships/footnotes" Target="footnotes.xml"/><Relationship Id="rId6" Type="http://schemas.openxmlformats.org/officeDocument/2006/relationships/customXml" Target="../customXml/item6.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theme" Target="theme/theme1.xml"/><Relationship Id="rId14" Type="http://schemas.openxmlformats.org/officeDocument/2006/relationships/header" Target="header1.xml"/><Relationship Id="rId9" Type="http://schemas.openxmlformats.org/officeDocument/2006/relationships/settings" Target="settings.xml"/></Relationships>
</file>

<file path=word/_rels/header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image" Target="media/image2.jpeg"/><Relationship Id="rId4" Type="http://schemas.openxmlformats.org/officeDocument/2006/relationships/image" Target="media/image5.jpeg"/></Relationships>
</file>

<file path=word/_rels/head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image" Target="media/image5.jpeg"/><Relationship Id="rId4" Type="http://schemas.openxmlformats.org/officeDocument/2006/relationships/image" Target="media/image2.jpeg"/></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 Id="rId4" Type="http://schemas.openxmlformats.org/package/2006/relationships/digital-signature/signature" Target="sig4.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f8y0LS42xoD4X0RUsYgo11jjbQx8dmjioPPB9dC12Rc=</DigestValue>
    </Reference>
    <Reference Type="http://www.w3.org/2000/09/xmldsig#Object" URI="#idOfficeObject">
      <DigestMethod Algorithm="http://www.w3.org/2001/04/xmlenc#sha256"/>
      <DigestValue>x835i3Ki+WQkt+8PSQ4zisVMjl3SbzOv9TOGHQFz7fA=</DigestValue>
    </Reference>
    <Reference Type="http://uri.etsi.org/01903#SignedProperties" URI="#idSignedProperties">
      <Transforms>
        <Transform Algorithm="http://www.w3.org/TR/2001/REC-xml-c14n-20010315"/>
      </Transforms>
      <DigestMethod Algorithm="http://www.w3.org/2001/04/xmlenc#sha256"/>
      <DigestValue>tZDt2M6NWsOo5GnPiMVmBuOyO3V0M+KjVCEBHRQhec0=</DigestValue>
    </Reference>
  </SignedInfo>
  <SignatureValue>Tzarl8luN6R+lyz58b1TZO0JolSNN6gyMGksx07Ptsw8dQqz32Pmk/vvPQTFMc0Vqaf+HfFialIq
3bxZqyE8ULrFPlsGz2AGTQ47YTnNNF6TMhqMyXeFPA3ci3Ra/uu3/07z/mYIgWDKYCgZFDy5rgfn
6fk6IWXCzZj5CpyEx/9n/WDbpKXHa5yLlKDoTYFO+VDKM4p7BRi6Nu0UWlgEfG1BJpBuD+8QyumO
W3fWAK0e/yPjYjljNpQinuy8j7LN49qkceK80QnQgH9ou55PwMs+dz7uFdvX1PgZMQZncf3BfuyR
W5tWtqvwOnqGjlqnLauvFmg5539ufhf4LHCTDA==</SignatureValue>
  <KeyInfo>
    <X509Data>
      <X509Certificate>MIIFnTCCBIWgAwIBAgITFAAAhjd+Ay7oZMsZqAAAAACGNzANBgkqhkiG9w0BAQsFADCBmTEZMBcGA1UEBRMQQ1BKLTQtMDAwLTAwNDAxNzELMAkGA1UEBhMCQ1IxJDAiBgNVBAoTG0JBTkNPIENFTlRSQUwgREUgQ09TVEEgUklDQTEiMCAGA1UECxMZRElWSVNJT04gU0lTVEVNQVMgREUgUEFHTzElMCMGA1UEAxMcQ0EgU0lOUEUgLSBQRVJTT05BIEZJU0lDQSB2MjAeFw0xNjEwMTExNDQ4NTFaFw0yMDEwMTAxNDQ4NTFaMIGfMRkwFwYDVQQFExBDUEYtMDEtMDczMy0wNjQwMRQwEgYDVQQEEwtTT0xFWSBQRVJFWjEOMAwGA1UEKhMFVE9NQVMxCzAJBgNVBAYTAkNSMRcwFQYDVQQKEw5QRVJTT05BIEZJU0lDQTESMBAGA1UECxMJQ0lVREFEQU5PMSIwIAYDVQQDExlUT01BUyBTT0xFWSBQRVJFWiAoRklSTUEpMIIBIjANBgkqhkiG9w0BAQEFAAOCAQ8AMIIBCgKCAQEAtAxXAd74b0pVnStOZunYgc3InliwFd9vOMVm+TiQvXRhYdFz4G2o1bKGaJYgOsiMYHJVcUPcgMpi9yQQ7ZSM4SwDpQzuDVvZxFuPs3C6+esOJoDgRIaHurgmuCFCSDh1ck0aRBZ+v3wLEn7iZzkRMJ07O9Xyk/HIJEdSAPWQc3MqgjVANjQlP/Tj8geuqmK7CYi7eDxBAVBm+wYk5uT4+3vOtOhhCpt4Tz+x59i7N4by4iDJKj4kxniPx4AFZSv4ipYHVsZ7NIdVPEWifTAdSRgFEGKrlEvFDOO5u5xKEqTFN+jjBHzTuxOeXru3vuXHYbfnxyTHgI2ShTYbLXHlQwIDAQABo4IB1DCCAdAwHQYDVR0OBBYEFLXXEV4cJcEJ2omPsrM0+2cPCtntMB8GA1UdIwQYMBaAFLR0i6ue23bwf6Uo45StMcxy8LMpMF4GA1UdHwRXMFUwU6BRoE+GTWh0dHA6Ly9mZGkuc2lucGUuZmkuY3IvcmVwb3NpdG9yaW8vQ0ElMjBTSU5QRSUyMC0lMjBQRVJTT05BJTIwRklTSUNBJTIwdjIuY3JsMIGVBggrBgEFBQcBAQSBiDCBhTBZBggrBgEFBQcwAoZNaHR0cDovL2ZkaS5zaW5wZS5maS5jci9yZXBvc2l0b3Jpby9DQSUyMFNJTlBFJTIwLSUyMFBFUlNPTkElMjBGSVNJQ0ElMjB2Mi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ukqV++ybU8Sg/EM4gxrifi+5hB7I+OWNdguLBzRh56EVszoQpCUQtxjY2vKwUrzu15B7QWeztPgtdkJVKwhP7zHYSBEfxxitKeReTWJO1vVQezlYwMacmqDIk+PGzDY6G4zsYj3KSz6OwNSPKg2A0Rqg0nCl40KRgCB76DsOp1h/pgP8AeCq/WXjp//tZTurP3GFOehlH/Co8SWNA/iqQ2lfFlj0bOAwzcvc4uDGxMhQQJygutcCuclqnyLqYl0P8wt3vwcvcr4NtaVMGE7TeWKN9MZfI/7AJMLV5gYlcrNmYLEODp6VuYxzg9gkf7gswdM1EIRK05D2CZmNYnBGug==</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11"/>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Transform>
          <Transform Algorithm="http://www.w3.org/TR/2001/REC-xml-c14n-20010315"/>
        </Transforms>
        <DigestMethod Algorithm="http://www.w3.org/2001/04/xmlenc#sha256"/>
        <DigestValue>B9R1b9yI8i68m3hzHFLLA2fb5h49JTL2g109EMlsXLI=</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xR2KjJlns4rzZHiUP0i4m8R90u1bD9xHxeI5d5ZS0UQ=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3IksVicZvoTc1bH3XpdNnyQuU2jXX0tOnNnfag1aGHE=</DigestValue>
      </Reference>
      <Reference URI="/word/document.xml?ContentType=application/vnd.openxmlformats-officedocument.wordprocessingml.document.main+xml">
        <DigestMethod Algorithm="http://www.w3.org/2001/04/xmlenc#sha256"/>
        <DigestValue>nnLBQnQhybfaq7v17FJmlly/bucAwYCZG/kcILeVSC4=</DigestValue>
      </Reference>
      <Reference URI="/word/endnotes.xml?ContentType=application/vnd.openxmlformats-officedocument.wordprocessingml.endnotes+xml">
        <DigestMethod Algorithm="http://www.w3.org/2001/04/xmlenc#sha256"/>
        <DigestValue>JBMHhIF13TrD+tGDa3058ZaDmVAF+3snbOtdnL42QOQ=</DigestValue>
      </Reference>
      <Reference URI="/word/fontTable.xml?ContentType=application/vnd.openxmlformats-officedocument.wordprocessingml.fontTable+xml">
        <DigestMethod Algorithm="http://www.w3.org/2001/04/xmlenc#sha256"/>
        <DigestValue>FnujAQz3xXFXoAv6OIhXyLMdJJxrYWKlmLBbhYc7avc=</DigestValue>
      </Reference>
      <Reference URI="/word/footer1.xml?ContentType=application/vnd.openxmlformats-officedocument.wordprocessingml.footer+xml">
        <DigestMethod Algorithm="http://www.w3.org/2001/04/xmlenc#sha256"/>
        <DigestValue>d2GFY2P8w545oZpTg/AE8a4zGNT0Zd+HznzqGC4fygI=</DigestValue>
      </Reference>
      <Reference URI="/word/footer2.xml?ContentType=application/vnd.openxmlformats-officedocument.wordprocessingml.footer+xml">
        <DigestMethod Algorithm="http://www.w3.org/2001/04/xmlenc#sha256"/>
        <DigestValue>4XtW8DEGwrCcdJNdLjOy+faYaqjclU7oEIzeJD7R80g=</DigestValue>
      </Reference>
      <Reference URI="/word/footnotes.xml?ContentType=application/vnd.openxmlformats-officedocument.wordprocessingml.footnotes+xml">
        <DigestMethod Algorithm="http://www.w3.org/2001/04/xmlenc#sha256"/>
        <DigestValue>kfdy5rFD1Gt2MaeeH3aVbDjdkLIlAv+30wzM/6YM3ZA=</DigestValue>
      </Reference>
      <Reference URI="/word/header1.xml?ContentType=application/vnd.openxmlformats-officedocument.wordprocessingml.header+xml">
        <DigestMethod Algorithm="http://www.w3.org/2001/04/xmlenc#sha256"/>
        <DigestValue>6IEemazgVEJg8A7n7xtcgzRYpeJJ15g6qwuMuwfqEpE=</DigestValue>
      </Reference>
      <Reference URI="/word/header2.xml?ContentType=application/vnd.openxmlformats-officedocument.wordprocessingml.header+xml">
        <DigestMethod Algorithm="http://www.w3.org/2001/04/xmlenc#sha256"/>
        <DigestValue>/WjXnBK6tmYn6sam9Gh3wIQQH77dwvGMTVrirZncsBc=</DigestValue>
      </Reference>
      <Reference URI="/word/media/image1.png?ContentType=image/png">
        <DigestMethod Algorithm="http://www.w3.org/2001/04/xmlenc#sha256"/>
        <DigestValue>8ow0IbLvIuBewu4WCsfpgILO/EmmHhLyHA30uNxvsQ8=</DigestValue>
      </Reference>
      <Reference URI="/word/media/image2.jpeg?ContentType=image/jpeg">
        <DigestMethod Algorithm="http://www.w3.org/2001/04/xmlenc#sha256"/>
        <DigestValue>NywklOhaNHuh6gdwiRE89RsalIX0PAtD4YRfM6DUqMM=</DigestValue>
      </Reference>
      <Reference URI="/word/media/image3.png?ContentType=image/png">
        <DigestMethod Algorithm="http://www.w3.org/2001/04/xmlenc#sha256"/>
        <DigestValue>IjDM7OPqt1s5SFzthgjfZKrx6T38zS/SRYZgdiF6x7E=</DigestValue>
      </Reference>
      <Reference URI="/word/media/image4.jpeg?ContentType=image/jpeg">
        <DigestMethod Algorithm="http://www.w3.org/2001/04/xmlenc#sha256"/>
        <DigestValue>KGoi/VrShY6YD7s5ypHuq/O1xHA2AZr+klKbbEvy9h8=</DigestValue>
      </Reference>
      <Reference URI="/word/media/image5.jpeg?ContentType=image/jpeg">
        <DigestMethod Algorithm="http://www.w3.org/2001/04/xmlenc#sha256"/>
        <DigestValue>hmx+VfiYHUzL6EgZdM8/0n8+/gbvalU0CfjifdJSfpA=</DigestValue>
      </Reference>
      <Reference URI="/word/numbering.xml?ContentType=application/vnd.openxmlformats-officedocument.wordprocessingml.numbering+xml">
        <DigestMethod Algorithm="http://www.w3.org/2001/04/xmlenc#sha256"/>
        <DigestValue>CoHpEvbRTlXo9wX5Q/vt/SFDI16W+6yNSMkK/RwdmeQ=</DigestValue>
      </Reference>
      <Reference URI="/word/settings.xml?ContentType=application/vnd.openxmlformats-officedocument.wordprocessingml.settings+xml">
        <DigestMethod Algorithm="http://www.w3.org/2001/04/xmlenc#sha256"/>
        <DigestValue>gPYEfZyOdQWibiA6SDyYF89oU1NWtETxLy30lWGLUeE=</DigestValue>
      </Reference>
      <Reference URI="/word/styles.xml?ContentType=application/vnd.openxmlformats-officedocument.wordprocessingml.styles+xml">
        <DigestMethod Algorithm="http://www.w3.org/2001/04/xmlenc#sha256"/>
        <DigestValue>ZRrWHZGu3nlD0ZNQZdEZz1HzoFL8f7KGlRRmySD3QFQ=</DigestValue>
      </Reference>
      <Reference URI="/word/theme/theme1.xml?ContentType=application/vnd.openxmlformats-officedocument.theme+xml">
        <DigestMethod Algorithm="http://www.w3.org/2001/04/xmlenc#sha256"/>
        <DigestValue>BAYH+KOZFTDbETReX5WeY8FEeyU2m0bOhkWwrOLWmA8=</DigestValue>
      </Reference>
      <Reference URI="/word/webSettings.xml?ContentType=application/vnd.openxmlformats-officedocument.wordprocessingml.webSettings+xml">
        <DigestMethod Algorithm="http://www.w3.org/2001/04/xmlenc#sha256"/>
        <DigestValue>O7lxpu0OuWxzfuIjOVoLZw8Y84ZJctZfkXh21FE8Jd8=</DigestValue>
      </Reference>
    </Manifest>
    <SignatureProperties>
      <SignatureProperty Id="idSignatureTime" Target="#idPackageSignature">
        <mdssi:SignatureTime xmlns:mdssi="http://schemas.openxmlformats.org/package/2006/digital-signature">
          <mdssi:Format>YYYY-MM-DDThh:mm:ssTZD</mdssi:Format>
          <mdssi:Value>2020-02-07T00:08:13Z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15.0</OfficeVersion>
          <ApplicationVersion>15.0</ApplicationVersion>
          <Monitors>1</Monitors>
          <HorizontalResolution>1366</HorizontalResolution>
          <VerticalResolution>768</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2020-02-07T00:08:13Z</xd:SigningTime>
          <xd:SigningCertificate>
            <xd:Cert>
              <xd:CertDigest>
                <DigestMethod Algorithm="http://www.w3.org/2001/04/xmlenc#sha256"/>
                <DigestValue>yPuE9rLdUpmK1gQPpEE5t70a5X0NT1U09J/mBcEoHi4=</DigestValue>
              </xd:CertDigest>
              <xd:IssuerSerial>
                <X509IssuerName>CN=CA SINPE - PERSONA FISICA v2, OU=DIVISION SISTEMAS DE PAGO, O=BANCO CENTRAL DE COSTA RICA, C=CR, SERIALNUMBER=CPJ-4-000-004017</X509IssuerName>
                <X509SerialNumber>446015082375296061040661732517249444554507831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ADCCCuigAwIBAgITSwAAAAMTyepkVGDdawAAAAAAAzANBgkqhkiG9w0BAQ0FADB9MRkwFwYDVQQFExBDUEotMi0xMDAtMDk4MzExMQswCQYDVQQGEwJDUjEPMA0GA1UEChMGTUlDSVRUMQ0wCwYDVQQLEwREQ0ZEMTMwMQYDVQQDEypDQSBQT0xJVElDQSBQRVJTT05BIEZJU0lDQSAtIENPU1RBIFJJQ0EgdjIwHhcNMTYwMTIxMTgxNjA4WhcNMjQwMTIxMTgyNjA4WjCBmTEZMBcGA1UEBRMQQ1BKLTQtMDAwLTAwNDAxNzELMAkGA1UEBhMCQ1IxJDAiBgNVBAoTG0JBTkNPIENFTlRSQUwgREUgQ09TVEEgUklDQTEiMCAGA1UECxMZRElWSVNJT04gU0lTVEVNQVMgREUgUEFHTzElMCMGA1UEAxMcQ0EgU0lOUEUgLSBQRVJTT05BIEZJU0lDQSB2MjCCASIwDQYJKoZIhvcNAQEBBQADggEPADCCAQoCggEBAOa9ooS00UHFT099PwJl/OLq8TVJD9STp1Kcqhjl234reztc/NNzMgvwcRJiLKWY5RaKWwxbEDOsgIcIp32gmNH057NqgAQcRAVfWLIVjqqTtQCkj3ZgTFUZeYwXe2qKgV/jRAfwy9ZQAO/la9ccWh7Upwf3y6Z9MAqA+er/o6FUfIBDnzSxBJvLlN5VuVXmp0bm5KT/wCYm/SIktDCIGAzIDo1ndowbhfTs6D/cMRzlMQgFQz6cwutaOGg13ojo0OLeqbNR/c8ERom5xcaMiGkJ4EPv30v4fb6lCtX+M3Soz+uha+tr9s0gWXPSrpyXWAWWrLl4yugXT5RxvLx7kWsCAwEAAaOCCFowgghWMBAGCSsGAQQBgjcVAQQDAgEAMB0GA1UdDgQWBBS0dIurntt28H+lKOOUrTHMcvCzKTCCBdYGA1UdIASCBc0wggXJMIIBFAYHYIE8AQEBATCCAQcwgaYGCCsGAQUFBwICMIGZHoGWAEkAbQBwAGwAZQBtAGUAbgB0AGEAIABsAGEAIABQAG8AbABpAHQAaQBjAGEAIABkAGUAIABsAGEAIABSAGEAaQB6ACAAQwBvAHMAdABhAHIAcgBpAGMAZQBuAHMAZQAgAGQAZQAgAEMAZQByAHQAaQBmAGkAYwBhAGMAaQBvAG4AIABEAGkAZwBpAHQAYQBsACAAdgAyMCoGCCsGAQUFBwIBFh5odHRwOi8vd3d3LmZpcm1hZGlnaXRhbC5nby5jcgAwMAYIKwYBBQUHAgEWJGh0dHA6Ly93d3cubWljaXQuZ28uY3IvZmlybWFkaWdpdGFsADCCAVUGCGCBPAEBAQEBMIIBRzCB5gYIKwYBBQUHAgIwgdkegdYASQBtAHAAbABlAG0AZQBuAHQAYQAgAGwAYQAgAFAAbwBsAGkAdABpAGMAYQAgAGQAZQAgAEMAQQAgAEUAbQBpAHMAbwByAGEAIABwAGEAcgBhACAAUABlAHIAcwBvAG4AYQBzACAARgBpAHMAaQBjAGEAcwAgAHAAZQByAHQAZQBuAGUAYwBpAGUAbgB0AGUAIABhACAAbABhACAAUABLAEkAIABOAGEAYwBpAG8AbgBhAGwAIABkAGUAIABDAG8AcwB0AGEAIABSAGkAYwBhACAAdgAyMCoGCCsGAQUFBwIBFh5odHRwOi8vd3d3LmZpcm1hZGlnaXRhbC5nby5jcgAwMAYIKwYBBQUHAgEWJGh0dHA6Ly93d3cubWljaXQuZ28uY3IvZmlybWFkaWdpdGFsADCCAagGCGCBPAEBAQECMIIBmjCCATgGCCsGAQUFBwICMIIBKh6CASYASQBtAHAAbABlAG0AZQBuAHQAYQAgAGwAYQAgAFAAbwBsAGkAdABpAGMAYQAgAHAAYQByAGEAIABjAGUAcgB0AGkAZgBpAGMAYQBkAG8AIABkAGUAIABmAGkAcgBtAGEAIABkAGkAZwBpAHQAYQBsACAAZABlACAAcABlAHIAcwBvAG4AYQBzACAAZgBpAHMAaQBjAGEAcwAgACgAYwBpAHUAZABhAGQAYQBuAG8ALwByAGUAcwBpAGQAZQBuAHQAZQApACAAcABlAHIAdABlAG4AZQBjAGkAZQBuAHQAZQAgAGEAIABsAGEAIABQAEsASQAgAE4AYQBjAGkAbwBuAGEAbAAgAGQAZQAgAEMAbwBzAHQAYQAgAFIAaQBjAGEAIAB2ADIwKgYIKwYBBQUHAgEWHmh0dHA6Ly93d3cuZmlybWFkaWdpdGFsLmdvLmNyADAwBggrBgEFBQcCARYkaHR0cDovL3d3dy5taWNpdC5nby5jci9maXJtYWRpZ2l0YWwAMIIBqAYIYIE8AQEBAQMwggGaMIIBOAYIKwYBBQUHAgIwggEqHoIBJgBJAG0AcABsAGUAbQBlAG4AdABhACAAbABhACAAUABvAGwAaQB0AGkAYwBhACAAcABhAHIAYQAgAGMAZQByAHQAaQBmAGkAYwBhAGQAbwAgAGQAZQAgAGEAdQB0AGUAbgB0AGkAYwBhAGMAaQBvAG4AIABkAGUAIABwAGUAcgBzAG8AbgBhAHMAIABmAGkAcwBpAGMAYQBzACAAKABjAGkAdQBkAGEAZABhAG4AbwAvAHIAZQBzAGkAZABlAG4AdABlACkAIABwAGUAcgB0AGUAbgBlAGMAaQBlAG4AdABlACAAYQAgAGwAYQAgAFAASwBJACAATgBhAGMAaQBvAG4AYQBsACAAZABlACAAQwBvAHMAdABhACAAUgBpAGMAYQAgAHYAMjAqBggrBgEFBQcCARYeaHR0cDovL3d3dy5maXJtYWRpZ2l0YWwuZ28uY3IAMDAGCCsGAQUFBwIBFiRodHRwOi8vd3d3Lm1pY2l0LmdvLmNyL2Zpcm1hZGlnaXRhbAA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XMDsvznzaps0YruV9IpoXIN3enrxNHnzu9eEW9ucl3jP3yOK4SfqwTYvJ8PKKaG+p5WxhVFVh5Qn2nm0CPR8zrxMEskqg7GdScqIpoMe9ZojSEk4Xw19cHj3KN+eetp96lBpjTlva4ipz2ES09tVUA/ctU6kRbMR22B9qjeSE8agrYKaUBc4n44h1W6K7itGkIMVB/wQ1nF8sxkoVOitqLXjVy7ZKTk+4+S0rWK7SYt2fkaQZA8tSSt6fatPx68+gDKSv3JXNWG+Nr8IXZdyrpICwI/318JPPjR0QJnD7kivjZK2QFZCbuJu4rZoyblvXJLmei4QXpSIgRMgZ0MJamP5dW2Xw3qq2YQS4ma8ZTCqecat5wFGsH81RR10JnpRp4A4NpftguvbnZhG9m8kdmOKaq4R7NRp/wM/XZi0jxsvzdtUomquCQc+AJ26AZPWVy4nj+kglEJE759oo/Qjpgu9PZrkEARInpjHzYBSeq6SCHud58pzZIwStlOMicLozcLAyOvgTKAjg9cQBg1HVi1wT2aVL76tOAI0ZlCGiSnyGq3RUEKSC3TcFfTzpPJiHKw+6nPmTAAnCN8+co+s0Prh/+Ju24hA8ShhKYy3ORQ+3u2l8EoyPUcl+EDOC2kufLbuF7AKrBDF0hXmLfon9nZBnfr/EpL/J1qRaM7am1s=</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gYJKoZIhvcNAQcCoIIKwzCCCr8CAQMxDzANBglghkgBZQMEAgEFADBzBgsqhkiG9w0BCRABBKBkBGIwYAIBAQYIYIE8AQEBAQUwMTANBglghkgBZQMEAgEFAAQgBC4R4PRBc8IvwRwD6tIyUiSaHMRHkPcNNNBmBtsLhrECBAln7AsYDzIwMjAwMjA3MDAxMTAx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wMDIwNzAwMTEwMVowLwYJKoZIhvcNAQkEMSIEIN8jSvnXR4hqM3vcbXCM115z/Jc4nYfZ+9UAU5tmbmGfMDcGCyqGSIb3DQEJEAIvMSgwJjAkMCIEIDcrk3iY5iZu+N7/iFpVKDYeTZ9u7elabVQcL5d9tumpMA0GCSqGSIb3DQEBAQUABIIBAFVKe00HE6IZhdk3YaLtwlK1fP3kWCJyE9hjyEJbq6SkvBGDSnT49Aqc/v8m0ljQgMXSvEAoNMaknO2hnpVYlJMHA59OSZXoVBTMfWCfP1O+jomWzio+v8L/jJlIa6GNbq2YsJ6LUJahLPcJ2DbxSJbJFf+PcI5eMYBE2yDX+MdmWSalU0AuoKyb7NH/JeGk5p7kGEVzLgyT9SWSAGdz6gBJlfofYIzIkz4D2hGJ3S7NsjpXPjZ136cIng/taEKGW0Tb336tVxm0a/5AmQiDEeWThmc5qHdEaNmanuLI06lCiVxHOGe/h7PkJ4PIJY6UCGly2v3baMnZEscO3KGCr2s=</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AwMTIzMjAyNDQxWhcNMjAwMzI0MDg0NDQxWqBfMF0wHwYDVR0jBBgwFoAUsLvgCC5LE2jw0IBEA2ekP/8lY/YwEAYJKwYBBAGCNxUBBAMCAQAwCgYDVR0UBAMCASMwHAYJKwYBBAGCNxUEBA8XDTIwMDMyMzIwMzQ0MVowDQYJKoZIhvcNAQENBQADggIBAIvxPrJJXWx9NzaiGOkE4wuE2hQJw4vRpT1J+D3q+1Up+z8zuiUswi/xQraAehzJRoMPPGSwVtnfSk/Npn4M7uLYKFMXSWSRvAejs1+c4/FfpeTugZK8d/ztr2cYL7oXXB9AjkG6URdfXsRGEHUONrBRYhnIKP3QjDl3flQZ6F6gBfdx3ext+wySNxDEpbDXCxhbKZnjX05E5pMkx1nRVg6FLOxivMBPQmB5mRVpZs3fOYaSMg2B6wXOAFL3gcd2INF5ynvK/WeReZ6lysCYPHK4T/qqCnYToPfjjZOHLfQr0f8wlQEwDN2ju/p4iIFaexApDW/78GmJmoi/AJPMCw38vWgDw4hAG53gYXtmf3j6N/OlvwsI3mY9ZB/4kd2y9+PYJg+d3eWLHCCKmI5AdIojKbfFb/aEbFndb+LgTq1th+E6BkGRWFYKPLFSzQlmzeJYmdZ7vjwJm95spOMBvLUYyCaPzP2PxVr1Kx1WnuK7/St2T3bRNqwhU1Mxn5/3A/saWsIMWy/aIozYNsyKIxZUcDVMmzABaBy1Ikz90+hjes794EEMqFEvNlhKYep5oKIAM3oQlN2a18hvdYGvcNl81JWQ8VdNJ7W7mm2VV2MfwE3obYupEgqdnljrIHM82r1rA2N7dbNEigJ5B+ndGaSe8BwDn96kGUDDAlDyycVP</xd:EncapsulatedCRLValue>
                <xd:EncapsulatedCRLValue>MIIDHjCCAQYCAQEwDQYJKoZIhvcNAQENBQAwczEZMBcGA1UEBRMQQ1BKLTItMTAwLTA5ODMxMTENMAsGA1UECxMERENGRDEPMA0GA1UEChMGTUlDSVRUMQswCQYDVQQGEwJDUjEpMCcGA1UEAxMgQ0EgUkFJWiBOQUNJT05BTCAtIENPU1RBIFJJQ0EgdjIXDTIwMDEyMzIwMTIwMFoXDTIwMDUyNDA4MzIwMFqgXzBdMB8GA1UdIwQYMBaAFODy/n3ERE5Q5DX9CImPToQZRDNAMBAGCSsGAQQBgjcVAQQDAgEAMAoGA1UdFAQDAgEEMBwGCSsGAQQBgjcVBAQPFw0yMDA1MjMyMDIyMDBaMA0GCSqGSIb3DQEBDQUAA4ICAQB9H8WfFgoW2sUuc686wmKFblAdCPc15RwRNiiwaMC1fMqtcb5Y5POcLXfrTp3WzhzHf/47HIRjQr81ir57S1SOPCnDB0UgAupS9RvMtAYc61yrT9pz5h9XojjQoWSpvwr/jcLADX6RbdH1Jed7x6sKBODurKfi6GW6OnBj0knmW5D15VFqihrqmnshbwDHSfx/XchIZZJ3AEJz919khUP6d0Vx6Ea9X18GMrxU/CK5lF/vLtCHQASjwjNrg8S5AZSYF5yJOFT4+R2KlFXJTF0oC1JnqvNvz0IF4TdQJQVLFs057p1Xz71HcOTe82Nko+bK8EOJ9iQTiDJmNfK07AvVPmdmmlJRIlwiet6lhfLbhJi4nWuvHhW7j3ZBlh5cxCXrsGgXJtANCx5+4fVQhUCWqc4kF6Thw6ZAwL9EAU9kOJpPSIjwwwSj2xrkKowocOBtPFMUiSsnBwYE2XftZaHaMIsJd68CoXTBuY4PYt+rubYrjIiAYEiytAx5eBWPQeoyLiarNFSytRMt/+keoIkuyKmopgO7fCXvy7G9l8Xm+4bHxFuwV6LaUzPti8MQYHn9JcspzJ44dT6kQA85EdVgOg9Mu/AJYQ6Z8t9b+BmHl81lyVOXVzqIWypg51akS2c7AtAbrQBqicj08xZri5hl8b/Zl97lx9KG49GuMizeFQ==</xd:EncapsulatedCRLValue>
              </xd:CRLValues>
            </xd:RevocationValues>
          </TimeStampValidationData>
          <xd:CompleteCertificateRefs>
            <xd:CertRefs>
              <xd:Cert>
                <xd:CertDigest>
                  <DigestMethod Algorithm="http://www.w3.org/2001/04/xmlenc#sha256"/>
                  <DigestValue>9MOmB5Qo76TeXgvr2HcOBYJvmbrzA9UTDRxJc3BR+Ak=</DigestValue>
                </xd:CertDigest>
                <xd:IssuerSerial>
                  <X509IssuerName>CN=CA POLITICA PERSONA FISICA - COSTA RICA v2, OU=DCFD, O=MICITT, C=CR, SERIALNUMBER=CPJ-2-100-098311</X509IssuerName>
                  <X509SerialNumber>1672555889905774989374701447987177132319047683</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OCSPRefs>
              <xd:OCSPRef>
                <xd:OCSPIdentifier>
                  <xd:ResponderID>
                    <xd:ByKey>uIrAf4L8xmyMwUhKvr2C63PGAw4=</xd:ByKey>
                  </xd:ResponderID>
                  <xd:ProducedAt>2020-02-06T14:55:44Z</xd:ProducedAt>
                </xd:OCSPIdentifier>
                <xd:DigestAlgAndValue>
                  <DigestMethod Algorithm="http://www.w3.org/2001/04/xmlenc#sha256"/>
                  <DigestValue>CMh5n8q45VS6VMsEU3qYcofPk4nV/k2p5zUz2dG3Vbc=</DigestValue>
                </xd:DigestAlgAndValue>
              </xd:OCSPRef>
            </xd:OCSPRefs>
            <xd:CRLRefs>
              <xd:CRLRef>
                <xd:DigestAlgAndValue>
                  <DigestMethod Algorithm="http://www.w3.org/2001/04/xmlenc#sha256"/>
                  <DigestValue>ENCMR/TnbvuamnRb510NFDBL3Wa2hwF2qOjr97gbM1U=</DigestValue>
                </xd:DigestAlgAndValue>
                <xd:CRLIdentifier>
                  <xd:Issuer>CN=CA POLITICA PERSONA FISICA - COSTA RICA v2, OU=DCFD, O=MICITT, C=CR, SERIALNUMBER=CPJ-2-100-098311</xd:Issuer>
                  <xd:IssueTime>2020-01-23T20:39:55Z</xd:IssueTime>
                </xd:CRLIdentifier>
              </xd:CRLRef>
              <xd:CRLRef>
                <xd:DigestAlgAndValue>
                  <DigestMethod Algorithm="http://www.w3.org/2001/04/xmlenc#sha256"/>
                  <DigestValue>Mk7jpWd4nxrn6cmjnq2+hMYp3HZE22UeWQZVn7ve0rU=</DigestValue>
                </xd:DigestAlgAndValue>
                <xd:CRLIdentifier>
                  <xd:Issuer>CN=CA RAIZ NACIONAL - COSTA RICA v2, C=CR, O=MICITT, OU=DCFD, SERIALNUMBER=CPJ-2-100-098311</xd:Issuer>
                  <xd:IssueTime>2020-01-23T20:12:00Z</xd:IssueTime>
                </xd:CRLIdentifier>
              </xd:CRLRef>
            </xd:CRLRefs>
          </xd:CompleteRevocationRefs>
          <xd:RevocationValues>
            <xd:OCSPValues>
              <xd:EncapsulatedOCSPValue>MIIGQQoBAKCCBjowggY2BgkrBgEFBQcwAQEEggYnMIIGIzCBxaIWBBS4isB/gvzGbIzBSEq+vYLrc8YDDhgPMjAyMDAyMDYxNDU1NDRaMIGZMIGWMEwwCQYFKw4DAhoFAAQUzgxHzN03kqP+e9oD7BphnZQwSGIEFLR0i6ue23bwf6Uo45StMcxy8LMpAhMUAACGN34DLuhkyxmoAAAAAIY3gAAYDzIwMjAwMjA2MTIwNTE5WqARGA8yMDIwMDIwODAwMjUxOVqhIDAeMBwGCSsGAQQBgjcVBAQPFw0yMDAyMDcxMjE1MTlaMA0GCSqGSIb3DQEBCwUAA4IBAQAhW1QXSBxvDvJF2xkdaaPyRPMqOLIH/xj1QLQAfAjOkEuUZAM2Cwo1YvOTU83MpOzpn6rBlXAlIqIicjGarTCP0KEnTn6tA85LlE30hGOouvycGqj5gH0p444zYK3QBBL1leSYNftJO+xYTn3NA9gDUAExgJw27KygekjIUqQ4zo6kK8Nn++YH6w3lLA2esEmFvTZS0i6YuTS2Op9qyWJfXsKM8SxDa2imdIney6Lh7b68WIcYGlvRZcJrO6XG2nExuZqEPb8MBlrBpZDoZqfNmiB/DpWGHEvFPg51aibYlsCLYvKfZjCoJvv9I7kkgffOEHFi/QUlRSp2v/e6QSNJoIIEQzCCBD8wggQ7MIIDI6ADAgECAhMUAAdbsDstYtx7EE4LAAEAB1uwMA0GCSqGSIb3DQEBCwUAMIGZMRkwFwYDVQQFExBDUEotNC0wMDAtMDA0MDE3MQswCQYDVQQGEwJDUjEkMCIGA1UEChMbQkFOQ08gQ0VOVFJBTCBERSBDT1NUQSBSSUNBMSIwIAYDVQQLExlESVZJU0lPTiBTSVNURU1BUyBERSBQQUdPMSUwIwYDVQQDExxDQSBTSU5QRSAtIFBFUlNPTkEgRklTSUNBIHYyMB4XDTIwMDEyOTIxMjczNVoXDTIwMDIxMjIxMjczNVowHjEcMBoGA1UEAxMTU0ktQVBPQ1MtMTAxLmZkaS5jcjCCASIwDQYJKoZIhvcNAQEBBQADggEPADCCAQoCggEBAKlMBY9R0yTPR57Np9O/eZUuIR6Bgb1NatOrwdTHHgzDRZ9UJ6uztQ76SysT3llJYUJuzWCDLaeI+Ow4QOA8aKf4Ld2GIU5HjLJedvJvoFeIdcEHIQndl+3NHzKcRezoM7MLWogNx5dhbdQZH2vuY6vgNDUUN+bufup4fml1+EpsJRPCN19rdH75JUAKOO7x8qhSlWx98wcYhWjyu4BkwziFxYm+z+Guh8FEOYpc8FzKrxXaczHywzx6dLKv/NBCGyhnSfJlTprDdGlW9+kIPXbxrPPQAnfI0tBD3W7WIdBoWybUFNjhYAjUVot3wk1EF/qhiEgDMJiFFSq4KQIIftMCAwEAAaOB9TCB8jA9BgkrBgEEAYI3FQcEMDAuBiYrBgEEAYI3FQiFxOpbgtHjNZWRG4L5lxiGpctrgX+D9vx3gbjxMwIBZAIBBzATBgNVHSUEDDAKBggrBgEFBQcDCTAOBgNVHQ8BAf8EBAMCB4AwGwYJKwYBBAGCNxUKBA4wDDAKBggrBgEFBQcDCTAPBgkrBgEFBQcwAQUEAgUAMB8GA1UdIwQYMBaAFLR0i6ue23bwf6Uo45StMcxy8LMpMB0GA1UdDgQWBBS4isB/gvzGbIzBSEq+vYLrc8YDDjAeBgNVHREEFzAVghNTSS1BUE9DUy0xMDEuZmRpLmNyMA0GCSqGSIb3DQEBCwUAA4IBAQCfy4X5hV8chMmwABim/he25ab2vRvLimMMS3fIDDhGEyRy7CNvtE9lj19bQx4U3waEynbnrB1deL7X91W6iARAXYDDOdzhUixyXEgKa2CeO6RUFNKRJTu6nvE+m6IhhQx2SgmdaNbEsisEhWU0kz4dBoCoiDJbPvN/LUfOObO0X2SQwDGGu0IyciXNWhuxebGAtF3bWvoxW69CuP0jyky1337eiYthXsRpw/Vl9eG1jbS5h2e7gRVax1Tauzgb9N8CeXaby5xNvTd5f86JtjltYqEvUMCuzRwjh7mzDwtH5xsUyuO2fS7UF/XoQ1l4yJ0M7rC6lOlcHARni0w/47Hw</xd:EncapsulatedOCSPValue>
            </xd:OCSPValues>
            <xd:CRLValues>
              <xd:EncapsulatedCRLValue>MIIDKDCCARACAQEwDQYJKoZIhvcNAQENBQAwfTEZMBcGA1UEBRMQQ1BKLTItMTAwLTA5ODMxMTELMAkGA1UEBhMCQ1IxDzANBgNVBAoTBk1JQ0lUVDENMAsGA1UECxMERENGRDEzMDEGA1UEAxMqQ0EgUE9MSVRJQ0EgUEVSU09OQSBGSVNJQ0EgLSBDT1NUQSBSSUNBIHYyFw0yMDAxMjMyMDM5NTVaFw0yMDAzMjQwODU5NTVaoF8wXTAfBgNVHSMEGDAWgBRonWk2y4Rue+qTYRn/WDAd1f9cyzAQBgkrBgEEAYI3FQEEAwIBADAKBgNVHRQEAwIBIjAcBgkrBgEEAYI3FQQEDxcNMjAwMzIzMjA0OTU1WjANBgkqhkiG9w0BAQ0FAAOCAgEA11imJOvzENg+3DQtIECVr8+bykakJ/8DzFQNbPCR54gK15ApBqa5yZ1hCClrkM3HQxQynZTNQn5xyQNyP/+Ag6F2c7EjEa2W1zjEr5fbz4CqQe4kc0zslAIcQlE+GpIdYJvoOsKqEEdueOnTf/J6TCwvrKnmqKxglMs7IUiv/61txpdXZx+DAbrFBJCCrhDYltbRmTiM8hZ0GoqJCOSiDqXFxM2ObKEBQL7rYVn2HDBq8XbfUIlycfmRtLMekXDkHQCV/uIF78AA2dOOORx9A6Jw9YG1L7gmq69sCrxh8XR70JJUgqSgcCsqqrm9rPYr6G+7naYzW6dOvaK80JogKTGqtfciDxIGjMuKPvstAdR3jFLQoMszc2hLxABCo6PcnT2+2f9cW7agVFKC4Nzul11tGj5blgJnak0nttRvXsdoJV7aQKEdD7CM/hXY8HZJDhYsRMVqAbHnEgZApBqAtzARRoZYgW8mF0//rqpXzYXk/MFsNx1HAcyHHQqVrIxjlj993CWqOZZVBfMo+gR3pKZi8X22hR/70uuSFd8eDKT10WoQ89/rg6OhMOIeAjDxR5xJ/+5FYsJ8Eai4bjCLWVWUigQKDPx0jE0W8J2kZ5bp3prEpQm7ktgz9etSk6cn1MUFIIjE/V3hZcLDiTQqmVqQG6wblTLm6vfLEfw/5Qg=</xd:EncapsulatedCRLValue>
              <xd:EncapsulatedCRLValue>MIIDHjCCAQYCAQEwDQYJKoZIhvcNAQENBQAwczEZMBcGA1UEBRMQQ1BKLTItMTAwLTA5ODMxMTENMAsGA1UECxMERENGRDEPMA0GA1UEChMGTUlDSVRUMQswCQYDVQQGEwJDUjEpMCcGA1UEAxMgQ0EgUkFJWiBOQUNJT05BTCAtIENPU1RBIFJJQ0EgdjIXDTIwMDEyMzIwMTIwMFoXDTIwMDUyNDA4MzIwMFqgXzBdMB8GA1UdIwQYMBaAFODy/n3ERE5Q5DX9CImPToQZRDNAMBAGCSsGAQQBgjcVAQQDAgEAMAoGA1UdFAQDAgEEMBwGCSsGAQQBgjcVBAQPFw0yMDA1MjMyMDIyMDBaMA0GCSqGSIb3DQEBDQUAA4ICAQB9H8WfFgoW2sUuc686wmKFblAdCPc15RwRNiiwaMC1fMqtcb5Y5POcLXfrTp3WzhzHf/47HIRjQr81ir57S1SOPCnDB0UgAupS9RvMtAYc61yrT9pz5h9XojjQoWSpvwr/jcLADX6RbdH1Jed7x6sKBODurKfi6GW6OnBj0knmW5D15VFqihrqmnshbwDHSfx/XchIZZJ3AEJz919khUP6d0Vx6Ea9X18GMrxU/CK5lF/vLtCHQASjwjNrg8S5AZSYF5yJOFT4+R2KlFXJTF0oC1JnqvNvz0IF4TdQJQVLFs057p1Xz71HcOTe82Nko+bK8EOJ9iQTiDJmNfK07AvVPmdmmlJRIlwiet6lhfLbhJi4nWuvHhW7j3ZBlh5cxCXrsGgXJtANCx5+4fVQhUCWqc4kF6Thw6ZAwL9EAU9kOJpPSIjwwwSj2xrkKowocOBtPFMUiSsnBwYE2XftZaHaMIsJd68CoXTBuY4PYt+rubYrjIiAYEiytAx5eBWPQeoyLiarNFSytRMt/+keoIkuyKmopgO7fCXvy7G9l8Xm+4bHxFuwV6LaUzPti8MQYHn9JcspzJ44dT6kQA85EdVgOg9Mu/AJYQ6Z8t9b+BmHl81lyVOXVzqIWypg51akS2c7AtAbrQBqicj08xZri5hl8b/Zl97lx9KG49GuMizeFQ==</xd:EncapsulatedCRLValue>
            </xd:CRLValues>
          </xd:RevocationValues>
          <xd:SigAndRefsTimeStamp>
            <CanonicalizationMethod Algorithm="http://www.w3.org/TR/2001/REC-xml-c14n-20010315"/>
            <xd:EncapsulatedTimeStamp>MIIK0gYJKoZIhvcNAQcCoIIKwzCCCr8CAQMxDzANBglghkgBZQMEAgEFADBzBgsqhkiG9w0BCRABBKBkBGIwYAIBAQYIYIE8AQEBAQUwMTANBglghkgBZQMEAgEFAAQgWb1Pt/PLuFoFjF7Z9MP4uS1A8rjnGqas1TBOrfCkjLACBAln7A8YDzIwMjAwMjA3MDAxMTAz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wMDIwNzAwMTEwM1owLwYJKoZIhvcNAQkEMSIEIPBUfs+Nfm3JrspBdJzDJGDSWa9Ztr5VrGbBde1HIFeWMDcGCyqGSIb3DQEJEAIvMSgwJjAkMCIEIDcrk3iY5iZu+N7/iFpVKDYeTZ9u7elabVQcL5d9tumpMA0GCSqGSIb3DQEBAQUABIIBADxIdxjXgqSMhj6TVgmqURdisGOW+zg/nG9wLTa1ZiNYrwnoJ5IOYLbMzZKwlAK9gwx266zUm6lfWeSMT/eWcDon1FibGrmjMzvL8w9deYD3QSoa0Lcd4f80AFwngl2oQdpX1Ptpq5MUzp2nfcmPhDFI9nYNAdqXlwRn3y5jiyOag2xC1zytqJXJp2MzGe2IZBo7CC8eQyjv1T0ZFVvbAjyw4HRn4GXs4cwd99rWTdKwcYflbrnw/1Q+gajzqQsdSc2l1XcanE5KbPIXdXH0EvJwFD3/U7RmqEK2pB8+Bnl+7JeYeSBbBi0VNuy0X1gHLjfKECZUrkB37uwWQ+nnQQI=</xd:EncapsulatedTimeStamp>
          </xd:SigAndRefsTimeStamp>
        </xd:UnsignedSignatureProperties>
      </xd:UnsignedProperties>
    </xd:QualifyingProperties>
  </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6Fr7t8vZGWvDRfJhUW+FYsz1pmRGo8W9DeJaBvTU0Oc=</DigestValue>
    </Reference>
    <Reference Type="http://www.w3.org/2000/09/xmldsig#Object" URI="#idOfficeObject">
      <DigestMethod Algorithm="http://www.w3.org/2001/04/xmlenc#sha256"/>
      <DigestValue>x835i3Ki+WQkt+8PSQ4zisVMjl3SbzOv9TOGHQFz7fA=</DigestValue>
    </Reference>
    <Reference Type="http://uri.etsi.org/01903#SignedProperties" URI="#idSignedProperties">
      <Transforms>
        <Transform Algorithm="http://www.w3.org/TR/2001/REC-xml-c14n-20010315"/>
      </Transforms>
      <DigestMethod Algorithm="http://www.w3.org/2001/04/xmlenc#sha256"/>
      <DigestValue>gTt8PASkRd3Ei4SmmDM5j902Kpxu4c/KcuaM6fkuv94=</DigestValue>
    </Reference>
  </SignedInfo>
  <SignatureValue>BtVqfPh9n+heksNvI3fTIFCWWvEgJga8Kz7//Vi9rbysdBEzv9kkGipeqPpFxCJ8zldZ8jX/voDp
bn+uz4TZXumEfGZwKEbBjp8lOotn/oeYrLzOwbCzaMsGOCZu9GQC62EPXLhBYyACn4iNYM3q2QoM
x0ck3H34l7ZNEFGNjS/pBCTpewngG10X2DEiskytcPZJN+ExYziRCploUGYHWsImk6zkWxtIxTM1
Y1dDuWInAo13YDwmgGhbp1GPOZY+Tf3YSz4ulD2o3gx4z251zBrgNByCnG6I4Vx4qwgby0vnEewl
wvpJC3cmbFcMKthfqzRrdMBDznHaGvPinCvKFw==</SignatureValue>
  <KeyInfo>
    <X509Data>
      <X509Certificate>MIIFrzCCBJegAwIBAgITFAAC+qlXzvJnZ8vVDQAAAAL6qTANBgkqhkiG9w0BAQsFADCBmTEZMBcGA1UEBRMQQ1BKLTQtMDAwLTAwNDAxNzELMAkGA1UEBhMCQ1IxJDAiBgNVBAoTG0JBTkNPIENFTlRSQUwgREUgQ09TVEEgUklDQTEiMCAGA1UECxMZRElWSVNJT04gU0lTVEVNQVMgREUgUEFHTzElMCMGA1UEAxMcQ0EgU0lOUEUgLSBQRVJTT05BIEZJU0lDQSB2MjAeFw0xODAyMDkxODU4NTBaFw0yMjAyMDgxODU4NTBaMIGxMRkwFwYDVQQFExBDUEYtMDEtMDYwMi0wMDkzMRUwEwYDVQQEEwxBTEZBUk8gQVJBWUExFjAUBgNVBCoTDUJFUk5BUkRPIEpPU0UxCzAJBgNVBAYTAkNSMRcwFQYDVQQKEw5QRVJTT05BIEZJU0lDQTESMBAGA1UECxMJQ0lVREFEQU5PMSswKQYDVQQDEyJCRVJOQVJETyBKT1NFIEFMRkFSTyBBUkFZQSAoRklSTUEpMIIBIjANBgkqhkiG9w0BAQEFAAOCAQ8AMIIBCgKCAQEApW4t2XlvADAkcd/pynRdkY0NAPeBptZyRtZd7gODjdZZyVAn5hiaFE3+UuhPL/+DUCuYqQEEt1wUtUgwcwcEuvJMUK8SzRpED+I71XoMRaPPQPnCY0VnQfJiIl8Y1dnjeewSU1jlkYQFR1X2rYsg7c3Skz24HNB5xeyrqAAnKVxhJdS+7ft+SjFL/UkaWYDoRscy2qLZHbJfDgZcjJUhvY33HHNFVER7RVDHEgKJ31L2UfnXQmtdLnq6eYKv5hs51/zBwlLGwkzpmcs5xmcs/NpB9kbqP/pYgvWMqdAtyasqTeDsO7nZ6+UqdIBoDudNZ5BT5L95scsfh2qD8IZ5awIDAQABo4IB1DCCAdAwHQYDVR0OBBYEFMwBhMOcsyIVBfWKfQcnCzbjM5j1MB8GA1UdIwQYMBaAFLR0i6ue23bwf6Uo45StMcxy8LMpMF4GA1UdHwRXMFUwU6BRoE+GTWh0dHA6Ly9mZGkuc2lucGUuZmkuY3IvcmVwb3NpdG9yaW8vQ0ElMjBTSU5QRSUyMC0lMjBQRVJTT05BJTIwRklTSUNBJTIwdjIuY3JsMIGVBggrBgEFBQcBAQSBiDCBhTBZBggrBgEFBQcwAoZNaHR0cDovL2ZkaS5zaW5wZS5maS5jci9yZXBvc2l0b3Jpby9DQSUyMFNJTlBFJTIwLSUyMFBFUlNPTkElMjBGSVNJQ0ElMjB2Mi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RS5h8izMiClOEFaobK8ofe6eICvq24jXzKa57OljD72p0Q5rPoe4o94eq5bc0ZnBE20fOXmS9gHiu8cpEf3g3zfNU49E/UkvNSxySusum77/qLmYzgG8ZSMGSV5YbMnyUPASHrcuuZ7rzZbG2af4Dsy0N3kkc7NG4f836sFdCVWSTLGHIj8cvLKehcqFhppjyZ8RxK5jQ5rwDSsAeOcEbqRNO4yxqwGlmi1k/wqukqtQcYCRcvgtQzTSYJlEXeO/ICo/sq8FmXX/VziyAO0Y0kz5wn8KhqgS17fLCVixcjSBQ4YWIjT8K03lFLn5HRJ31hY0bvOun9MMATZkNelV1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16"/>
            <mdssi:RelationshipReference xmlns:mdssi="http://schemas.openxmlformats.org/package/2006/digital-signature" SourceId="rId11"/>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Transform>
          <Transform Algorithm="http://www.w3.org/TR/2001/REC-xml-c14n-20010315"/>
        </Transforms>
        <DigestMethod Algorithm="http://www.w3.org/2001/04/xmlenc#sha256"/>
        <DigestValue>B9R1b9yI8i68m3hzHFLLA2fb5h49JTL2g109EMlsXLI=</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xR2KjJlns4rzZHiUP0i4m8R90u1bD9xHxeI5d5ZS0UQ=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3IksVicZvoTc1bH3XpdNnyQuU2jXX0tOnNnfag1aGHE=</DigestValue>
      </Reference>
      <Reference URI="/word/document.xml?ContentType=application/vnd.openxmlformats-officedocument.wordprocessingml.document.main+xml">
        <DigestMethod Algorithm="http://www.w3.org/2001/04/xmlenc#sha256"/>
        <DigestValue>nnLBQnQhybfaq7v17FJmlly/bucAwYCZG/kcILeVSC4=</DigestValue>
      </Reference>
      <Reference URI="/word/endnotes.xml?ContentType=application/vnd.openxmlformats-officedocument.wordprocessingml.endnotes+xml">
        <DigestMethod Algorithm="http://www.w3.org/2001/04/xmlenc#sha256"/>
        <DigestValue>JBMHhIF13TrD+tGDa3058ZaDmVAF+3snbOtdnL42QOQ=</DigestValue>
      </Reference>
      <Reference URI="/word/fontTable.xml?ContentType=application/vnd.openxmlformats-officedocument.wordprocessingml.fontTable+xml">
        <DigestMethod Algorithm="http://www.w3.org/2001/04/xmlenc#sha256"/>
        <DigestValue>FnujAQz3xXFXoAv6OIhXyLMdJJxrYWKlmLBbhYc7avc=</DigestValue>
      </Reference>
      <Reference URI="/word/footer1.xml?ContentType=application/vnd.openxmlformats-officedocument.wordprocessingml.footer+xml">
        <DigestMethod Algorithm="http://www.w3.org/2001/04/xmlenc#sha256"/>
        <DigestValue>d2GFY2P8w545oZpTg/AE8a4zGNT0Zd+HznzqGC4fygI=</DigestValue>
      </Reference>
      <Reference URI="/word/footer2.xml?ContentType=application/vnd.openxmlformats-officedocument.wordprocessingml.footer+xml">
        <DigestMethod Algorithm="http://www.w3.org/2001/04/xmlenc#sha256"/>
        <DigestValue>4XtW8DEGwrCcdJNdLjOy+faYaqjclU7oEIzeJD7R80g=</DigestValue>
      </Reference>
      <Reference URI="/word/footnotes.xml?ContentType=application/vnd.openxmlformats-officedocument.wordprocessingml.footnotes+xml">
        <DigestMethod Algorithm="http://www.w3.org/2001/04/xmlenc#sha256"/>
        <DigestValue>kfdy5rFD1Gt2MaeeH3aVbDjdkLIlAv+30wzM/6YM3ZA=</DigestValue>
      </Reference>
      <Reference URI="/word/header1.xml?ContentType=application/vnd.openxmlformats-officedocument.wordprocessingml.header+xml">
        <DigestMethod Algorithm="http://www.w3.org/2001/04/xmlenc#sha256"/>
        <DigestValue>6IEemazgVEJg8A7n7xtcgzRYpeJJ15g6qwuMuwfqEpE=</DigestValue>
      </Reference>
      <Reference URI="/word/header2.xml?ContentType=application/vnd.openxmlformats-officedocument.wordprocessingml.header+xml">
        <DigestMethod Algorithm="http://www.w3.org/2001/04/xmlenc#sha256"/>
        <DigestValue>/WjXnBK6tmYn6sam9Gh3wIQQH77dwvGMTVrirZncsBc=</DigestValue>
      </Reference>
      <Reference URI="/word/media/image1.png?ContentType=image/png">
        <DigestMethod Algorithm="http://www.w3.org/2001/04/xmlenc#sha256"/>
        <DigestValue>8ow0IbLvIuBewu4WCsfpgILO/EmmHhLyHA30uNxvsQ8=</DigestValue>
      </Reference>
      <Reference URI="/word/media/image2.jpeg?ContentType=image/jpeg">
        <DigestMethod Algorithm="http://www.w3.org/2001/04/xmlenc#sha256"/>
        <DigestValue>NywklOhaNHuh6gdwiRE89RsalIX0PAtD4YRfM6DUqMM=</DigestValue>
      </Reference>
      <Reference URI="/word/media/image3.png?ContentType=image/png">
        <DigestMethod Algorithm="http://www.w3.org/2001/04/xmlenc#sha256"/>
        <DigestValue>IjDM7OPqt1s5SFzthgjfZKrx6T38zS/SRYZgdiF6x7E=</DigestValue>
      </Reference>
      <Reference URI="/word/media/image4.jpeg?ContentType=image/jpeg">
        <DigestMethod Algorithm="http://www.w3.org/2001/04/xmlenc#sha256"/>
        <DigestValue>KGoi/VrShY6YD7s5ypHuq/O1xHA2AZr+klKbbEvy9h8=</DigestValue>
      </Reference>
      <Reference URI="/word/media/image5.jpeg?ContentType=image/jpeg">
        <DigestMethod Algorithm="http://www.w3.org/2001/04/xmlenc#sha256"/>
        <DigestValue>hmx+VfiYHUzL6EgZdM8/0n8+/gbvalU0CfjifdJSfpA=</DigestValue>
      </Reference>
      <Reference URI="/word/numbering.xml?ContentType=application/vnd.openxmlformats-officedocument.wordprocessingml.numbering+xml">
        <DigestMethod Algorithm="http://www.w3.org/2001/04/xmlenc#sha256"/>
        <DigestValue>CoHpEvbRTlXo9wX5Q/vt/SFDI16W+6yNSMkK/RwdmeQ=</DigestValue>
      </Reference>
      <Reference URI="/word/settings.xml?ContentType=application/vnd.openxmlformats-officedocument.wordprocessingml.settings+xml">
        <DigestMethod Algorithm="http://www.w3.org/2001/04/xmlenc#sha256"/>
        <DigestValue>gPYEfZyOdQWibiA6SDyYF89oU1NWtETxLy30lWGLUeE=</DigestValue>
      </Reference>
      <Reference URI="/word/styles.xml?ContentType=application/vnd.openxmlformats-officedocument.wordprocessingml.styles+xml">
        <DigestMethod Algorithm="http://www.w3.org/2001/04/xmlenc#sha256"/>
        <DigestValue>ZRrWHZGu3nlD0ZNQZdEZz1HzoFL8f7KGlRRmySD3QFQ=</DigestValue>
      </Reference>
      <Reference URI="/word/theme/theme1.xml?ContentType=application/vnd.openxmlformats-officedocument.theme+xml">
        <DigestMethod Algorithm="http://www.w3.org/2001/04/xmlenc#sha256"/>
        <DigestValue>BAYH+KOZFTDbETReX5WeY8FEeyU2m0bOhkWwrOLWmA8=</DigestValue>
      </Reference>
      <Reference URI="/word/webSettings.xml?ContentType=application/vnd.openxmlformats-officedocument.wordprocessingml.webSettings+xml">
        <DigestMethod Algorithm="http://www.w3.org/2001/04/xmlenc#sha256"/>
        <DigestValue>O7lxpu0OuWxzfuIjOVoLZw8Y84ZJctZfkXh21FE8Jd8=</DigestValue>
      </Reference>
    </Manifest>
    <SignatureProperties>
      <SignatureProperty Id="idSignatureTime" Target="#idPackageSignature">
        <mdssi:SignatureTime xmlns:mdssi="http://schemas.openxmlformats.org/package/2006/digital-signature">
          <mdssi:Format>YYYY-MM-DDThh:mm:ssTZD</mdssi:Format>
          <mdssi:Value>2020-02-07T17:19:54Z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15.0</OfficeVersion>
          <ApplicationVersion>15.0</ApplicationVersion>
          <Monitors>1</Monitors>
          <HorizontalResolution>1366</HorizontalResolution>
          <VerticalResolution>768</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2020-02-07T17:19:54Z</xd:SigningTime>
          <xd:SigningCertificate>
            <xd:Cert>
              <xd:CertDigest>
                <DigestMethod Algorithm="http://www.w3.org/2001/04/xmlenc#sha256"/>
                <DigestValue>hr0JMb5R46/qJYaeaom6U2ys8u8XniZvfAB/k25puC8=</DigestValue>
              </xd:CertDigest>
              <xd:IssuerSerial>
                <X509IssuerName>CN=CA SINPE - PERSONA FISICA v2, OU=DIVISION SISTEMAS DE PAGO, O=BANCO CENTRAL DE COSTA RICA, C=CR, SERIALNUMBER=CPJ-4-000-004017</X509IssuerName>
                <X509SerialNumber>446015917721624385686372921130551401959848617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ADCCCuigAwIBAgITSwAAAAMTyepkVGDdawAAAAAAAzANBgkqhkiG9w0BAQ0FADB9MRkwFwYDVQQFExBDUEotMi0xMDAtMDk4MzExMQswCQYDVQQGEwJDUjEPMA0GA1UEChMGTUlDSVRUMQ0wCwYDVQQLEwREQ0ZEMTMwMQYDVQQDEypDQSBQT0xJVElDQSBQRVJTT05BIEZJU0lDQSAtIENPU1RBIFJJQ0EgdjIwHhcNMTYwMTIxMTgxNjA4WhcNMjQwMTIxMTgyNjA4WjCBmTEZMBcGA1UEBRMQQ1BKLTQtMDAwLTAwNDAxNzELMAkGA1UEBhMCQ1IxJDAiBgNVBAoTG0JBTkNPIENFTlRSQUwgREUgQ09TVEEgUklDQTEiMCAGA1UECxMZRElWSVNJT04gU0lTVEVNQVMgREUgUEFHTzElMCMGA1UEAxMcQ0EgU0lOUEUgLSBQRVJTT05BIEZJU0lDQSB2MjCCASIwDQYJKoZIhvcNAQEBBQADggEPADCCAQoCggEBAOa9ooS00UHFT099PwJl/OLq8TVJD9STp1Kcqhjl234reztc/NNzMgvwcRJiLKWY5RaKWwxbEDOsgIcIp32gmNH057NqgAQcRAVfWLIVjqqTtQCkj3ZgTFUZeYwXe2qKgV/jRAfwy9ZQAO/la9ccWh7Upwf3y6Z9MAqA+er/o6FUfIBDnzSxBJvLlN5VuVXmp0bm5KT/wCYm/SIktDCIGAzIDo1ndowbhfTs6D/cMRzlMQgFQz6cwutaOGg13ojo0OLeqbNR/c8ERom5xcaMiGkJ4EPv30v4fb6lCtX+M3Soz+uha+tr9s0gWXPSrpyXWAWWrLl4yugXT5RxvLx7kWsCAwEAAaOCCFowgghWMBAGCSsGAQQBgjcVAQQDAgEAMB0GA1UdDgQWBBS0dIurntt28H+lKOOUrTHMcvCzKTCCBdYGA1UdIASCBc0wggXJMIIBFAYHYIE8AQEBATCCAQcwgaYGCCsGAQUFBwICMIGZHoGWAEkAbQBwAGwAZQBtAGUAbgB0AGEAIABsAGEAIABQAG8AbABpAHQAaQBjAGEAIABkAGUAIABsAGEAIABSAGEAaQB6ACAAQwBvAHMAdABhAHIAcgBpAGMAZQBuAHMAZQAgAGQAZQAgAEMAZQByAHQAaQBmAGkAYwBhAGMAaQBvAG4AIABEAGkAZwBpAHQAYQBsACAAdgAyMCoGCCsGAQUFBwIBFh5odHRwOi8vd3d3LmZpcm1hZGlnaXRhbC5nby5jcgAwMAYIKwYBBQUHAgEWJGh0dHA6Ly93d3cubWljaXQuZ28uY3IvZmlybWFkaWdpdGFsADCCAVUGCGCBPAEBAQEBMIIBRzCB5gYIKwYBBQUHAgIwgdkegdYASQBtAHAAbABlAG0AZQBuAHQAYQAgAGwAYQAgAFAAbwBsAGkAdABpAGMAYQAgAGQAZQAgAEMAQQAgAEUAbQBpAHMAbwByAGEAIABwAGEAcgBhACAAUABlAHIAcwBvAG4AYQBzACAARgBpAHMAaQBjAGEAcwAgAHAAZQByAHQAZQBuAGUAYwBpAGUAbgB0AGUAIABhACAAbABhACAAUABLAEkAIABOAGEAYwBpAG8AbgBhAGwAIABkAGUAIABDAG8AcwB0AGEAIABSAGkAYwBhACAAdgAyMCoGCCsGAQUFBwIBFh5odHRwOi8vd3d3LmZpcm1hZGlnaXRhbC5nby5jcgAwMAYIKwYBBQUHAgEWJGh0dHA6Ly93d3cubWljaXQuZ28uY3IvZmlybWFkaWdpdGFsADCCAagGCGCBPAEBAQECMIIBmjCCATgGCCsGAQUFBwICMIIBKh6CASYASQBtAHAAbABlAG0AZQBuAHQAYQAgAGwAYQAgAFAAbwBsAGkAdABpAGMAYQAgAHAAYQByAGEAIABjAGUAcgB0AGkAZgBpAGMAYQBkAG8AIABkAGUAIABmAGkAcgBtAGEAIABkAGkAZwBpAHQAYQBsACAAZABlACAAcABlAHIAcwBvAG4AYQBzACAAZgBpAHMAaQBjAGEAcwAgACgAYwBpAHUAZABhAGQAYQBuAG8ALwByAGUAcwBpAGQAZQBuAHQAZQApACAAcABlAHIAdABlAG4AZQBjAGkAZQBuAHQAZQAgAGEAIABsAGEAIABQAEsASQAgAE4AYQBjAGkAbwBuAGEAbAAgAGQAZQAgAEMAbwBzAHQAYQAgAFIAaQBjAGEAIAB2ADIwKgYIKwYBBQUHAgEWHmh0dHA6Ly93d3cuZmlybWFkaWdpdGFsLmdvLmNyADAwBggrBgEFBQcCARYkaHR0cDovL3d3dy5taWNpdC5nby5jci9maXJtYWRpZ2l0YWwAMIIBqAYIYIE8AQEBAQMwggGaMIIBOAYIKwYBBQUHAgIwggEqHoIBJgBJAG0AcABsAGUAbQBlAG4AdABhACAAbABhACAAUABvAGwAaQB0AGkAYwBhACAAcABhAHIAYQAgAGMAZQByAHQAaQBmAGkAYwBhAGQAbwAgAGQAZQAgAGEAdQB0AGUAbgB0AGkAYwBhAGMAaQBvAG4AIABkAGUAIABwAGUAcgBzAG8AbgBhAHMAIABmAGkAcwBpAGMAYQBzACAAKABjAGkAdQBkAGEAZABhAG4AbwAvAHIAZQBzAGkAZABlAG4AdABlACkAIABwAGUAcgB0AGUAbgBlAGMAaQBlAG4AdABlACAAYQAgAGwAYQAgAFAASwBJACAATgBhAGMAaQBvAG4AYQBsACAAZABlACAAQwBvAHMAdABhACAAUgBpAGMAYQAgAHYAMjAqBggrBgEFBQcCARYeaHR0cDovL3d3dy5maXJtYWRpZ2l0YWwuZ28uY3IAMDAGCCsGAQUFBwIBFiRodHRwOi8vd3d3Lm1pY2l0LmdvLmNyL2Zpcm1hZGlnaXRhbAA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XMDsvznzaps0YruV9IpoXIN3enrxNHnzu9eEW9ucl3jP3yOK4SfqwTYvJ8PKKaG+p5WxhVFVh5Qn2nm0CPR8zrxMEskqg7GdScqIpoMe9ZojSEk4Xw19cHj3KN+eetp96lBpjTlva4ipz2ES09tVUA/ctU6kRbMR22B9qjeSE8agrYKaUBc4n44h1W6K7itGkIMVB/wQ1nF8sxkoVOitqLXjVy7ZKTk+4+S0rWK7SYt2fkaQZA8tSSt6fatPx68+gDKSv3JXNWG+Nr8IXZdyrpICwI/318JPPjR0QJnD7kivjZK2QFZCbuJu4rZoyblvXJLmei4QXpSIgRMgZ0MJamP5dW2Xw3qq2YQS4ma8ZTCqecat5wFGsH81RR10JnpRp4A4NpftguvbnZhG9m8kdmOKaq4R7NRp/wM/XZi0jxsvzdtUomquCQc+AJ26AZPWVy4nj+kglEJE759oo/Qjpgu9PZrkEARInpjHzYBSeq6SCHud58pzZIwStlOMicLozcLAyOvgTKAjg9cQBg1HVi1wT2aVL76tOAI0ZlCGiSnyGq3RUEKSC3TcFfTzpPJiHKw+6nPmTAAnCN8+co+s0Prh/+Ju24hA8ShhKYy3ORQ+3u2l8EoyPUcl+EDOC2kufLbuF7AKrBDF0hXmLfon9nZBnfr/EpL/J1qRaM7am1s=</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gYJKoZIhvcNAQcCoIIKwzCCCr8CAQMxDzANBglghkgBZQMEAgEFADBzBgsqhkiG9w0BCRABBKBkBGIwYAIBAQYIYIE8AQEBAQUwMTANBglghkgBZQMEAgEFAAQg+RsV3BwXaMUycSzZf2l2Kvymd88zxzBUYYcx6c8i1b0CBAlobtUYDzIwMjAwMjA3MTcyMDAx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wMDIwNzE3MjAwMVowLwYJKoZIhvcNAQkEMSIEIAeF+pogX/TpqaLwuLHBO9Dl222/g3O/oA6p6au1uK3fMDcGCyqGSIb3DQEJEAIvMSgwJjAkMCIEIDcrk3iY5iZu+N7/iFpVKDYeTZ9u7elabVQcL5d9tumpMA0GCSqGSIb3DQEBAQUABIIBAFG6C11YREM0Upsef4dxA43nqMOuJUGZGy9wQutl0uA7tpMt7axKErSepWBryWZIphH97+ssfdReDIBbMHeVX01PUvGd5w8H4QJGnYi/D5LxMksmHN2322q9NqLQd8c7Cce/z6ki7dKYlGwzqF0cs2RCJsBpphDsxpcOY4B29hSuQFrKHiv0ggHBRj7v+6qVcF+eaqTTlQnQyw5IWaZkDPhO5y56hZw4d8hoAU6uJMvE6HzJugIaDH6mioDNuL6ZrcvqvKgbM0CRaiFgokuqES006N9keOcdn6pX42Gpvxn468qRaZ3dDjVeWQ30lecgww3D5qW27wt90FJhHkrIfjE=</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AwMTIzMjAyNDQxWhcNMjAwMzI0MDg0NDQxWqBfMF0wHwYDVR0jBBgwFoAUsLvgCC5LE2jw0IBEA2ekP/8lY/YwEAYJKwYBBAGCNxUBBAMCAQAwCgYDVR0UBAMCASMwHAYJKwYBBAGCNxUEBA8XDTIwMDMyMzIwMzQ0MVowDQYJKoZIhvcNAQENBQADggIBAIvxPrJJXWx9NzaiGOkE4wuE2hQJw4vRpT1J+D3q+1Up+z8zuiUswi/xQraAehzJRoMPPGSwVtnfSk/Npn4M7uLYKFMXSWSRvAejs1+c4/FfpeTugZK8d/ztr2cYL7oXXB9AjkG6URdfXsRGEHUONrBRYhnIKP3QjDl3flQZ6F6gBfdx3ext+wySNxDEpbDXCxhbKZnjX05E5pMkx1nRVg6FLOxivMBPQmB5mRVpZs3fOYaSMg2B6wXOAFL3gcd2INF5ynvK/WeReZ6lysCYPHK4T/qqCnYToPfjjZOHLfQr0f8wlQEwDN2ju/p4iIFaexApDW/78GmJmoi/AJPMCw38vWgDw4hAG53gYXtmf3j6N/OlvwsI3mY9ZB/4kd2y9+PYJg+d3eWLHCCKmI5AdIojKbfFb/aEbFndb+LgTq1th+E6BkGRWFYKPLFSzQlmzeJYmdZ7vjwJm95spOMBvLUYyCaPzP2PxVr1Kx1WnuK7/St2T3bRNqwhU1Mxn5/3A/saWsIMWy/aIozYNsyKIxZUcDVMmzABaBy1Ikz90+hjes794EEMqFEvNlhKYep5oKIAM3oQlN2a18hvdYGvcNl81JWQ8VdNJ7W7mm2VV2MfwE3obYupEgqdnljrIHM82r1rA2N7dbNEigJ5B+ndGaSe8BwDn96kGUDDAlDyycVP</xd:EncapsulatedCRLValue>
                <xd:EncapsulatedCRLValue>MIIDHjCCAQYCAQEwDQYJKoZIhvcNAQENBQAwczEZMBcGA1UEBRMQQ1BKLTItMTAwLTA5ODMxMTENMAsGA1UECxMERENGRDEPMA0GA1UEChMGTUlDSVRUMQswCQYDVQQGEwJDUjEpMCcGA1UEAxMgQ0EgUkFJWiBOQUNJT05BTCAtIENPU1RBIFJJQ0EgdjIXDTIwMDEyMzIwMTIwMFoXDTIwMDUyNDA4MzIwMFqgXzBdMB8GA1UdIwQYMBaAFODy/n3ERE5Q5DX9CImPToQZRDNAMBAGCSsGAQQBgjcVAQQDAgEAMAoGA1UdFAQDAgEEMBwGCSsGAQQBgjcVBAQPFw0yMDA1MjMyMDIyMDBaMA0GCSqGSIb3DQEBDQUAA4ICAQB9H8WfFgoW2sUuc686wmKFblAdCPc15RwRNiiwaMC1fMqtcb5Y5POcLXfrTp3WzhzHf/47HIRjQr81ir57S1SOPCnDB0UgAupS9RvMtAYc61yrT9pz5h9XojjQoWSpvwr/jcLADX6RbdH1Jed7x6sKBODurKfi6GW6OnBj0knmW5D15VFqihrqmnshbwDHSfx/XchIZZJ3AEJz919khUP6d0Vx6Ea9X18GMrxU/CK5lF/vLtCHQASjwjNrg8S5AZSYF5yJOFT4+R2KlFXJTF0oC1JnqvNvz0IF4TdQJQVLFs057p1Xz71HcOTe82Nko+bK8EOJ9iQTiDJmNfK07AvVPmdmmlJRIlwiet6lhfLbhJi4nWuvHhW7j3ZBlh5cxCXrsGgXJtANCx5+4fVQhUCWqc4kF6Thw6ZAwL9EAU9kOJpPSIjwwwSj2xrkKowocOBtPFMUiSsnBwYE2XftZaHaMIsJd68CoXTBuY4PYt+rubYrjIiAYEiytAx5eBWPQeoyLiarNFSytRMt/+keoIkuyKmopgO7fCXvy7G9l8Xm+4bHxFuwV6LaUzPti8MQYHn9JcspzJ44dT6kQA85EdVgOg9Mu/AJYQ6Z8t9b+BmHl81lyVOXVzqIWypg51akS2c7AtAbrQBqicj08xZri5hl8b/Zl97lx9KG49GuMizeFQ==</xd:EncapsulatedCRLValue>
              </xd:CRLValues>
            </xd:RevocationValues>
          </TimeStampValidationData>
          <xd:CompleteCertificateRefs>
            <xd:CertRefs>
              <xd:Cert>
                <xd:CertDigest>
                  <DigestMethod Algorithm="http://www.w3.org/2001/04/xmlenc#sha256"/>
                  <DigestValue>9MOmB5Qo76TeXgvr2HcOBYJvmbrzA9UTDRxJc3BR+Ak=</DigestValue>
                </xd:CertDigest>
                <xd:IssuerSerial>
                  <X509IssuerName>CN=CA POLITICA PERSONA FISICA - COSTA RICA v2, OU=DCFD, O=MICITT, C=CR, SERIALNUMBER=CPJ-2-100-098311</X509IssuerName>
                  <X509SerialNumber>1672555889905774989374701447987177132319047683</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OCSPRefs>
              <xd:OCSPRef>
                <xd:OCSPIdentifier>
                  <xd:ResponderID>
                    <xd:ByKey>uIrAf4L8xmyMwUhKvr2C63PGAw4=</xd:ByKey>
                  </xd:ResponderID>
                  <xd:ProducedAt>2020-02-07T17:19:53Z</xd:ProducedAt>
                </xd:OCSPIdentifier>
                <xd:DigestAlgAndValue>
                  <DigestMethod Algorithm="http://www.w3.org/2001/04/xmlenc#sha256"/>
                  <DigestValue>1O2rSpKw330nM/8LZzl4TBFTL+ZdFznKIk4cInUYc+4=</DigestValue>
                </xd:DigestAlgAndValue>
              </xd:OCSPRef>
            </xd:OCSPRefs>
            <xd:CRLRefs>
              <xd:CRLRef>
                <xd:DigestAlgAndValue>
                  <DigestMethod Algorithm="http://www.w3.org/2001/04/xmlenc#sha256"/>
                  <DigestValue>ENCMR/TnbvuamnRb510NFDBL3Wa2hwF2qOjr97gbM1U=</DigestValue>
                </xd:DigestAlgAndValue>
                <xd:CRLIdentifier>
                  <xd:Issuer>CN=CA POLITICA PERSONA FISICA - COSTA RICA v2, OU=DCFD, O=MICITT, C=CR, SERIALNUMBER=CPJ-2-100-098311</xd:Issuer>
                  <xd:IssueTime>2020-01-23T20:39:55Z</xd:IssueTime>
                </xd:CRLIdentifier>
              </xd:CRLRef>
              <xd:CRLRef>
                <xd:DigestAlgAndValue>
                  <DigestMethod Algorithm="http://www.w3.org/2001/04/xmlenc#sha256"/>
                  <DigestValue>Mk7jpWd4nxrn6cmjnq2+hMYp3HZE22UeWQZVn7ve0rU=</DigestValue>
                </xd:DigestAlgAndValue>
                <xd:CRLIdentifier>
                  <xd:Issuer>CN=CA RAIZ NACIONAL - COSTA RICA v2, C=CR, O=MICITT, OU=DCFD, SERIALNUMBER=CPJ-2-100-098311</xd:Issuer>
                  <xd:IssueTime>2020-01-23T20:12:00Z</xd:IssueTime>
                </xd:CRLIdentifier>
              </xd:CRLRef>
            </xd:CRLRefs>
          </xd:CompleteRevocationRefs>
          <xd:RevocationValues>
            <xd:OCSPValues>
              <xd:EncapsulatedOCSPValue>MIIGQQoBAKCCBjowggY2BgkrBgEFBQcwAQEEggYnMIIGIzCBxaIWBBS4isB/gvzGbIzBSEq+vYLrc8YDDhgPMjAyMDAyMDcxNzE5NTNaMIGZMIGWMEwwCQYFKw4DAhoFAAQUzgxHzN03kqP+e9oD7BphnZQwSGIEFLR0i6ue23bwf6Uo45StMcxy8LMpAhMUAAL6qVfO8mdny9UNAAAAAvqpgAAYDzIwMjAwMjA3MTY1NTM4WqARGA8yMDIwMDIwOTA1MTUzOFqhIDAeMBwGCSsGAQQBgjcVBAQPFw0yMDAyMDgxNzA1MzhaMA0GCSqGSIb3DQEBCwUAA4IBAQA8WpouyBv6Ve+T3LzJXz5GA16vlyrHlUH5CEx/IATJgb1HcAMTkWf7JX0VeN6fwL3s3colZIdyTpQ3hKBb+D12ZmT6mUXwV0IiDoOAnHrN1N6nnTqZ6n93lUtZ8eKy+f2jPUPV2neVwSswC6kr08TyroBCsOkidaLJUetLiLAJ+9kCPv24c+QmAtiKh+xfPxiOyY90uJuw+ImR1yFlEEirX5pawFMV9OKrmRSSZpEFc/tL6C7bZ/UsWXITC9+ePrNE+9dwYcOefalhmbUIXZG8xIml8rAMCFzwKufaB8zJGU/k5cvjycZBxYUd6Jp5zZBgv8d1vF4oZBsQ6PcRFkiLoIIEQzCCBD8wggQ7MIIDI6ADAgECAhMUAAdbsDstYtx7EE4LAAEAB1uwMA0GCSqGSIb3DQEBCwUAMIGZMRkwFwYDVQQFExBDUEotNC0wMDAtMDA0MDE3MQswCQYDVQQGEwJDUjEkMCIGA1UEChMbQkFOQ08gQ0VOVFJBTCBERSBDT1NUQSBSSUNBMSIwIAYDVQQLExlESVZJU0lPTiBTSVNURU1BUyBERSBQQUdPMSUwIwYDVQQDExxDQSBTSU5QRSAtIFBFUlNPTkEgRklTSUNBIHYyMB4XDTIwMDEyOTIxMjczNVoXDTIwMDIxMjIxMjczNVowHjEcMBoGA1UEAxMTU0ktQVBPQ1MtMTAxLmZkaS5jcjCCASIwDQYJKoZIhvcNAQEBBQADggEPADCCAQoCggEBAKlMBY9R0yTPR57Np9O/eZUuIR6Bgb1NatOrwdTHHgzDRZ9UJ6uztQ76SysT3llJYUJuzWCDLaeI+Ow4QOA8aKf4Ld2GIU5HjLJedvJvoFeIdcEHIQndl+3NHzKcRezoM7MLWogNx5dhbdQZH2vuY6vgNDUUN+bufup4fml1+EpsJRPCN19rdH75JUAKOO7x8qhSlWx98wcYhWjyu4BkwziFxYm+z+Guh8FEOYpc8FzKrxXaczHywzx6dLKv/NBCGyhnSfJlTprDdGlW9+kIPXbxrPPQAnfI0tBD3W7WIdBoWybUFNjhYAjUVot3wk1EF/qhiEgDMJiFFSq4KQIIftMCAwEAAaOB9TCB8jA9BgkrBgEEAYI3FQcEMDAuBiYrBgEEAYI3FQiFxOpbgtHjNZWRG4L5lxiGpctrgX+D9vx3gbjxMwIBZAIBBzATBgNVHSUEDDAKBggrBgEFBQcDCTAOBgNVHQ8BAf8EBAMCB4AwGwYJKwYBBAGCNxUKBA4wDDAKBggrBgEFBQcDCTAPBgkrBgEFBQcwAQUEAgUAMB8GA1UdIwQYMBaAFLR0i6ue23bwf6Uo45StMcxy8LMpMB0GA1UdDgQWBBS4isB/gvzGbIzBSEq+vYLrc8YDDjAeBgNVHREEFzAVghNTSS1BUE9DUy0xMDEuZmRpLmNyMA0GCSqGSIb3DQEBCwUAA4IBAQCfy4X5hV8chMmwABim/he25ab2vRvLimMMS3fIDDhGEyRy7CNvtE9lj19bQx4U3waEynbnrB1deL7X91W6iARAXYDDOdzhUixyXEgKa2CeO6RUFNKRJTu6nvE+m6IhhQx2SgmdaNbEsisEhWU0kz4dBoCoiDJbPvN/LUfOObO0X2SQwDGGu0IyciXNWhuxebGAtF3bWvoxW69CuP0jyky1337eiYthXsRpw/Vl9eG1jbS5h2e7gRVax1Tauzgb9N8CeXaby5xNvTd5f86JtjltYqEvUMCuzRwjh7mzDwtH5xsUyuO2fS7UF/XoQ1l4yJ0M7rC6lOlcHARni0w/47Hw</xd:EncapsulatedOCSPValue>
            </xd:OCSPValues>
            <xd:CRLValues>
              <xd:EncapsulatedCRLValue>MIIDKDCCARACAQEwDQYJKoZIhvcNAQENBQAwfTEZMBcGA1UEBRMQQ1BKLTItMTAwLTA5ODMxMTELMAkGA1UEBhMCQ1IxDzANBgNVBAoTBk1JQ0lUVDENMAsGA1UECxMERENGRDEzMDEGA1UEAxMqQ0EgUE9MSVRJQ0EgUEVSU09OQSBGSVNJQ0EgLSBDT1NUQSBSSUNBIHYyFw0yMDAxMjMyMDM5NTVaFw0yMDAzMjQwODU5NTVaoF8wXTAfBgNVHSMEGDAWgBRonWk2y4Rue+qTYRn/WDAd1f9cyzAQBgkrBgEEAYI3FQEEAwIBADAKBgNVHRQEAwIBIjAcBgkrBgEEAYI3FQQEDxcNMjAwMzIzMjA0OTU1WjANBgkqhkiG9w0BAQ0FAAOCAgEA11imJOvzENg+3DQtIECVr8+bykakJ/8DzFQNbPCR54gK15ApBqa5yZ1hCClrkM3HQxQynZTNQn5xyQNyP/+Ag6F2c7EjEa2W1zjEr5fbz4CqQe4kc0zslAIcQlE+GpIdYJvoOsKqEEdueOnTf/J6TCwvrKnmqKxglMs7IUiv/61txpdXZx+DAbrFBJCCrhDYltbRmTiM8hZ0GoqJCOSiDqXFxM2ObKEBQL7rYVn2HDBq8XbfUIlycfmRtLMekXDkHQCV/uIF78AA2dOOORx9A6Jw9YG1L7gmq69sCrxh8XR70JJUgqSgcCsqqrm9rPYr6G+7naYzW6dOvaK80JogKTGqtfciDxIGjMuKPvstAdR3jFLQoMszc2hLxABCo6PcnT2+2f9cW7agVFKC4Nzul11tGj5blgJnak0nttRvXsdoJV7aQKEdD7CM/hXY8HZJDhYsRMVqAbHnEgZApBqAtzARRoZYgW8mF0//rqpXzYXk/MFsNx1HAcyHHQqVrIxjlj993CWqOZZVBfMo+gR3pKZi8X22hR/70uuSFd8eDKT10WoQ89/rg6OhMOIeAjDxR5xJ/+5FYsJ8Eai4bjCLWVWUigQKDPx0jE0W8J2kZ5bp3prEpQm7ktgz9etSk6cn1MUFIIjE/V3hZcLDiTQqmVqQG6wblTLm6vfLEfw/5Qg=</xd:EncapsulatedCRLValue>
              <xd:EncapsulatedCRLValue>MIIDHjCCAQYCAQEwDQYJKoZIhvcNAQENBQAwczEZMBcGA1UEBRMQQ1BKLTItMTAwLTA5ODMxMTENMAsGA1UECxMERENGRDEPMA0GA1UEChMGTUlDSVRUMQswCQYDVQQGEwJDUjEpMCcGA1UEAxMgQ0EgUkFJWiBOQUNJT05BTCAtIENPU1RBIFJJQ0EgdjIXDTIwMDEyMzIwMTIwMFoXDTIwMDUyNDA4MzIwMFqgXzBdMB8GA1UdIwQYMBaAFODy/n3ERE5Q5DX9CImPToQZRDNAMBAGCSsGAQQBgjcVAQQDAgEAMAoGA1UdFAQDAgEEMBwGCSsGAQQBgjcVBAQPFw0yMDA1MjMyMDIyMDBaMA0GCSqGSIb3DQEBDQUAA4ICAQB9H8WfFgoW2sUuc686wmKFblAdCPc15RwRNiiwaMC1fMqtcb5Y5POcLXfrTp3WzhzHf/47HIRjQr81ir57S1SOPCnDB0UgAupS9RvMtAYc61yrT9pz5h9XojjQoWSpvwr/jcLADX6RbdH1Jed7x6sKBODurKfi6GW6OnBj0knmW5D15VFqihrqmnshbwDHSfx/XchIZZJ3AEJz919khUP6d0Vx6Ea9X18GMrxU/CK5lF/vLtCHQASjwjNrg8S5AZSYF5yJOFT4+R2KlFXJTF0oC1JnqvNvz0IF4TdQJQVLFs057p1Xz71HcOTe82Nko+bK8EOJ9iQTiDJmNfK07AvVPmdmmlJRIlwiet6lhfLbhJi4nWuvHhW7j3ZBlh5cxCXrsGgXJtANCx5+4fVQhUCWqc4kF6Thw6ZAwL9EAU9kOJpPSIjwwwSj2xrkKowocOBtPFMUiSsnBwYE2XftZaHaMIsJd68CoXTBuY4PYt+rubYrjIiAYEiytAx5eBWPQeoyLiarNFSytRMt/+keoIkuyKmopgO7fCXvy7G9l8Xm+4bHxFuwV6LaUzPti8MQYHn9JcspzJ44dT6kQA85EdVgOg9Mu/AJYQ6Z8t9b+BmHl81lyVOXVzqIWypg51akS2c7AtAbrQBqicj08xZri5hl8b/Zl97lx9KG49GuMizeFQ==</xd:EncapsulatedCRLValue>
            </xd:CRLValues>
          </xd:RevocationValues>
          <xd:SigAndRefsTimeStamp>
            <CanonicalizationMethod Algorithm="http://www.w3.org/TR/2001/REC-xml-c14n-20010315"/>
            <xd:EncapsulatedTimeStamp>MIIK0gYJKoZIhvcNAQcCoIIKwzCCCr8CAQMxDzANBglghkgBZQMEAgEFADBzBgsqhkiG9w0BCRABBKBkBGIwYAIBAQYIYIE8AQEBAQUwMTANBglghkgBZQMEAgEFAAQgUxw/RQ0ApwCmN+D6/8Lg9iaUiiZgOr/guJHtBEG9FD0CBAlobtcYDzIwMjAwMjA3MTcyMDAx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wMDIwNzE3MjAwMVowLwYJKoZIhvcNAQkEMSIEIJ7Ibuk3yvcdUFl7SIg3rEIAGQHdytuvCvyG9uwPDEHnMDcGCyqGSIb3DQEJEAIvMSgwJjAkMCIEIDcrk3iY5iZu+N7/iFpVKDYeTZ9u7elabVQcL5d9tumpMA0GCSqGSIb3DQEBAQUABIIBAIgPH07P9Qt9fKo2juaE0qn2J9TA+IbyOxTXCFGq2A6f1BtVFJhO/z7LnL3I7usAa9bkuS9jacPrP3ZiUWeo4KkACZYRly5aTd+NqzTt0UeF9TqU5EglZ3ws2XEZjZQOYUt0aI2CRd3zfs3YEq/yQstndMApXct6rDpRWU79v4ttGXv+fizN2JAxB/UeveEhNy0BrOc3Rt9C8QbrfiLlDJwKs+6O4pmitMVaBNcfa1pF/ueoD9YZXK6Xi3WjJzlyUvoAlafFvT2Q8rNrlCghtJwJAw2nSk60j70dmLzvQxGEOH5Aqj052e2LuL6Ll4VNEWeYTVDD/+TWvOsRt5IN0/0=</xd:EncapsulatedTimeStamp>
          </xd:SigAndRefsTimeStamp>
        </xd:UnsignedSignatureProperties>
      </xd:UnsignedProperties>
    </xd:QualifyingProperties>
  </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OesuvI+2XYxSeOoN8D2UP0C7v7+PV8ZGTAb2GdecuCE=</DigestValue>
    </Reference>
    <Reference Type="http://www.w3.org/2000/09/xmldsig#Object" URI="#idOfficeObject">
      <DigestMethod Algorithm="http://www.w3.org/2001/04/xmlenc#sha256"/>
      <DigestValue>qDd+eo+GgOwnD6HXH0BOXo7Vb1rp65eDWASwbfUiols=</DigestValue>
    </Reference>
    <Reference Type="http://uri.etsi.org/01903#SignedProperties" URI="#idSignedProperties">
      <Transforms>
        <Transform Algorithm="http://www.w3.org/TR/2001/REC-xml-c14n-20010315"/>
      </Transforms>
      <DigestMethod Algorithm="http://www.w3.org/2001/04/xmlenc#sha256"/>
      <DigestValue>MWDj2tQGOAOydJ0cK0f6EthUxUuOIXwH5gIdBZWD2PA=</DigestValue>
    </Reference>
  </SignedInfo>
  <SignatureValue>hI1rKMM7HF7wyW1AnCKhrxKABTNNLzLsAYp+oRmlOVa4QAvMx+VW8yFEtY1tfraDvWqw3865iIC8
fmkozvWDQr6AsfVjMX7VxZ3L+xYK6ccp1hfIL1HutItCwHvbaJGpxtyNwUzSYGS5bdu8bXB07nq+
KPz91Ypq1wR7QjZs9KmvqnJEHZY8asl+nhSxmpbcRnjekjvlsc614wx8nTbcRDBYCI0mrvRjCNzi
KDcIr6WFDmXXA2cdMV6xXdOrynCUeO0J2oxC7XrC520RgKH5XuXHa5HPNPRvX/9G+2Gv0VpcwWgU
ZEPD+6o9EwfRCitTKhB8YHx8wZQ55VUKC52O7A==</SignatureValue>
  <KeyInfo>
    <X509Data>
      <X509Certificate>MIIFsTCCBJmgAwIBAgITFAADN411dwl8qFCtCwAAAAM3jTANBgkqhkiG9w0BAQsFADCBmTEZMBcGA1UEBRMQQ1BKLTQtMDAwLTAwNDAxNzELMAkGA1UEBhMCQ1IxJDAiBgNVBAoTG0JBTkNPIENFTlRSQUwgREUgQ09TVEEgUklDQTEiMCAGA1UECxMZRElWSVNJT04gU0lTVEVNQVMgREUgUEFHTzElMCMGA1UEAxMcQ0EgU0lOUEUgLSBQRVJTT05BIEZJU0lDQSB2MjAeFw0xODAzMjIyMTAwMzBaFw0yMjAzMjEyMTAwMzBaMIGzMRkwFwYDVQQFExBDUEYtMDEtMTE5Mi0wMTY1MRUwEwYDVQQEEwxSQU1PUyBDSEFWRVMxFzAVBgNVBCoTDkFMVkFSTyBST0JFUlRPMQswCQYDVQQGEwJDUjEXMBUGA1UEChMOUEVSU09OQSBGSVNJQ0ExEjAQBgNVBAsTCUNJVURBREFOTzEsMCoGA1UEAxMjQUxWQVJPIFJPQkVSVE8gUkFNT1MgQ0hBVkVTIChGSVJNQSkwggEiMA0GCSqGSIb3DQEBAQUAA4IBDwAwggEKAoIBAQC2KZFxBbo4Utd2U+jvhyfdWDSDIOvPydVjSVnHy5c0hwoaFfVnEgNYT07RHHjUi03UYzu/V0a7cOg9/xF2gDwhPv3F48DPHW4NZemEq0LzULmdVn9DSYpXNzrRm7C618VIc/XI6HMK/mJgwQldJ/kiHM7boyxFnglaf7lfxSsXO4JPCheXqSRxucqujUyN8HokeKoCUvmrrebbzVKpTRqbcZ6PRFhbBsfFldxmg70XHKY5AbeQ0uHPs1w8MIhRTbDYtrK5xy9LnTwU2SDBOavMVaU9nT1wMHMKv2tlmzunxwgmdhwyNhIt92vty6ibRC6hDR/AL30fYmUhs8VNd+OvAgMBAAGjggHUMIIB0DAdBgNVHQ4EFgQUiqSaKzGS4a2MoAWD3E0/Gd8alecwHwYDVR0jBBgwFoAUtHSLq57bdvB/pSjjlK0xzHLwsykwXgYDVR0fBFcwVTBToFGgT4ZNaHR0cDovL2ZkaS5zaW5wZS5maS5jci9yZXBvc2l0b3Jpby9DQSUyMFNJTlBFJTIwLSUyMFBFUlNPTkElMjBGSVNJQ0ElMjB2Mi5jcmwwgZUGCCsGAQUFBwEBBIGIMIGFMFkGCCsGAQUFBzAChk1odHRwOi8vZmRpLnNpbnBlLmZpLmNyL3JlcG9zaXRvcmlvL0NBJTIwU0lOUEUlMjAtJTIwUEVSU09OQSUyMEZJU0lDQSUyMHYyLmNydDAoBggrBgEFBQcwAYYcaHR0cDovL29jc3Auc2lucGUuZmkuY3Ivb2NzcDAOBgNVHQ8BAf8EBAMCBsAwPQYJKwYBBAGCNxUHBDAwLgYmKwYBBAGCNxUIhcTqW4LR4zWVkRuC+ZcYhqXLa4F/gbnScoGev3gCAWQCAQcwEwYDVR0lBAwwCgYIKwYBBQUHAwQwGwYJKwYBBAGCNxUKBA4wDDAKBggrBgEFBQcDBDAVBgNVHSAEDjAMMAoGCGCBPAEBAQECMA0GCSqGSIb3DQEBCwUAA4IBAQAa6TQnfJqmjZXEi9jucWZavZ6Kb+tSqohiwoN9MJG+dV0+3TYfWLAfdtL8sDPxxpw9+UGJaFznNdG5lkSnJv61Q9urhKKiAe3yWtffcb2dPdl+bS3BEQTZtYL3eaJsO59mnIp8zrrPqRVrqWr2PHzRG7rqYiflPSi2P3q3+gNSf7gP/+cO73y0+VqjB0yi8FW66rZWZz44yOi+r2lgm6bmCwGZmSqnWr0+qYaJpSHzKSvGCPzthejEy3a5A2DS9ca5x/VCU4x+35M7fxD76XX/X8qUnFlSMwl+R9iwhTZXXjda6NAddzVyoZfv5bh8rwI/e5NyMK40X6e3KtNQxjjV</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11"/>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Transform>
          <Transform Algorithm="http://www.w3.org/TR/2001/REC-xml-c14n-20010315"/>
        </Transforms>
        <DigestMethod Algorithm="http://www.w3.org/2001/04/xmlenc#sha256"/>
        <DigestValue>B9R1b9yI8i68m3hzHFLLA2fb5h49JTL2g109EMlsXLI=</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xR2KjJlns4rzZHiUP0i4m8R90u1bD9xHxeI5d5ZS0UQ=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3IksVicZvoTc1bH3XpdNnyQuU2jXX0tOnNnfag1aGHE=</DigestValue>
      </Reference>
      <Reference URI="/word/document.xml?ContentType=application/vnd.openxmlformats-officedocument.wordprocessingml.document.main+xml">
        <DigestMethod Algorithm="http://www.w3.org/2001/04/xmlenc#sha256"/>
        <DigestValue>nnLBQnQhybfaq7v17FJmlly/bucAwYCZG/kcILeVSC4=</DigestValue>
      </Reference>
      <Reference URI="/word/endnotes.xml?ContentType=application/vnd.openxmlformats-officedocument.wordprocessingml.endnotes+xml">
        <DigestMethod Algorithm="http://www.w3.org/2001/04/xmlenc#sha256"/>
        <DigestValue>JBMHhIF13TrD+tGDa3058ZaDmVAF+3snbOtdnL42QOQ=</DigestValue>
      </Reference>
      <Reference URI="/word/fontTable.xml?ContentType=application/vnd.openxmlformats-officedocument.wordprocessingml.fontTable+xml">
        <DigestMethod Algorithm="http://www.w3.org/2001/04/xmlenc#sha256"/>
        <DigestValue>FnujAQz3xXFXoAv6OIhXyLMdJJxrYWKlmLBbhYc7avc=</DigestValue>
      </Reference>
      <Reference URI="/word/footer1.xml?ContentType=application/vnd.openxmlformats-officedocument.wordprocessingml.footer+xml">
        <DigestMethod Algorithm="http://www.w3.org/2001/04/xmlenc#sha256"/>
        <DigestValue>d2GFY2P8w545oZpTg/AE8a4zGNT0Zd+HznzqGC4fygI=</DigestValue>
      </Reference>
      <Reference URI="/word/footer2.xml?ContentType=application/vnd.openxmlformats-officedocument.wordprocessingml.footer+xml">
        <DigestMethod Algorithm="http://www.w3.org/2001/04/xmlenc#sha256"/>
        <DigestValue>4XtW8DEGwrCcdJNdLjOy+faYaqjclU7oEIzeJD7R80g=</DigestValue>
      </Reference>
      <Reference URI="/word/footnotes.xml?ContentType=application/vnd.openxmlformats-officedocument.wordprocessingml.footnotes+xml">
        <DigestMethod Algorithm="http://www.w3.org/2001/04/xmlenc#sha256"/>
        <DigestValue>kfdy5rFD1Gt2MaeeH3aVbDjdkLIlAv+30wzM/6YM3ZA=</DigestValue>
      </Reference>
      <Reference URI="/word/header1.xml?ContentType=application/vnd.openxmlformats-officedocument.wordprocessingml.header+xml">
        <DigestMethod Algorithm="http://www.w3.org/2001/04/xmlenc#sha256"/>
        <DigestValue>6IEemazgVEJg8A7n7xtcgzRYpeJJ15g6qwuMuwfqEpE=</DigestValue>
      </Reference>
      <Reference URI="/word/header2.xml?ContentType=application/vnd.openxmlformats-officedocument.wordprocessingml.header+xml">
        <DigestMethod Algorithm="http://www.w3.org/2001/04/xmlenc#sha256"/>
        <DigestValue>/WjXnBK6tmYn6sam9Gh3wIQQH77dwvGMTVrirZncsBc=</DigestValue>
      </Reference>
      <Reference URI="/word/media/image1.png?ContentType=image/png">
        <DigestMethod Algorithm="http://www.w3.org/2001/04/xmlenc#sha256"/>
        <DigestValue>8ow0IbLvIuBewu4WCsfpgILO/EmmHhLyHA30uNxvsQ8=</DigestValue>
      </Reference>
      <Reference URI="/word/media/image2.jpeg?ContentType=image/jpeg">
        <DigestMethod Algorithm="http://www.w3.org/2001/04/xmlenc#sha256"/>
        <DigestValue>NywklOhaNHuh6gdwiRE89RsalIX0PAtD4YRfM6DUqMM=</DigestValue>
      </Reference>
      <Reference URI="/word/media/image3.png?ContentType=image/png">
        <DigestMethod Algorithm="http://www.w3.org/2001/04/xmlenc#sha256"/>
        <DigestValue>IjDM7OPqt1s5SFzthgjfZKrx6T38zS/SRYZgdiF6x7E=</DigestValue>
      </Reference>
      <Reference URI="/word/media/image4.jpeg?ContentType=image/jpeg">
        <DigestMethod Algorithm="http://www.w3.org/2001/04/xmlenc#sha256"/>
        <DigestValue>KGoi/VrShY6YD7s5ypHuq/O1xHA2AZr+klKbbEvy9h8=</DigestValue>
      </Reference>
      <Reference URI="/word/media/image5.jpeg?ContentType=image/jpeg">
        <DigestMethod Algorithm="http://www.w3.org/2001/04/xmlenc#sha256"/>
        <DigestValue>hmx+VfiYHUzL6EgZdM8/0n8+/gbvalU0CfjifdJSfpA=</DigestValue>
      </Reference>
      <Reference URI="/word/numbering.xml?ContentType=application/vnd.openxmlformats-officedocument.wordprocessingml.numbering+xml">
        <DigestMethod Algorithm="http://www.w3.org/2001/04/xmlenc#sha256"/>
        <DigestValue>CoHpEvbRTlXo9wX5Q/vt/SFDI16W+6yNSMkK/RwdmeQ=</DigestValue>
      </Reference>
      <Reference URI="/word/settings.xml?ContentType=application/vnd.openxmlformats-officedocument.wordprocessingml.settings+xml">
        <DigestMethod Algorithm="http://www.w3.org/2001/04/xmlenc#sha256"/>
        <DigestValue>gPYEfZyOdQWibiA6SDyYF89oU1NWtETxLy30lWGLUeE=</DigestValue>
      </Reference>
      <Reference URI="/word/styles.xml?ContentType=application/vnd.openxmlformats-officedocument.wordprocessingml.styles+xml">
        <DigestMethod Algorithm="http://www.w3.org/2001/04/xmlenc#sha256"/>
        <DigestValue>ZRrWHZGu3nlD0ZNQZdEZz1HzoFL8f7KGlRRmySD3QFQ=</DigestValue>
      </Reference>
      <Reference URI="/word/theme/theme1.xml?ContentType=application/vnd.openxmlformats-officedocument.theme+xml">
        <DigestMethod Algorithm="http://www.w3.org/2001/04/xmlenc#sha256"/>
        <DigestValue>BAYH+KOZFTDbETReX5WeY8FEeyU2m0bOhkWwrOLWmA8=</DigestValue>
      </Reference>
      <Reference URI="/word/webSettings.xml?ContentType=application/vnd.openxmlformats-officedocument.wordprocessingml.webSettings+xml">
        <DigestMethod Algorithm="http://www.w3.org/2001/04/xmlenc#sha256"/>
        <DigestValue>O7lxpu0OuWxzfuIjOVoLZw8Y84ZJctZfkXh21FE8Jd8=</DigestValue>
      </Reference>
    </Manifest>
    <SignatureProperties>
      <SignatureProperty Id="idSignatureTime" Target="#idPackageSignature">
        <mdssi:SignatureTime xmlns:mdssi="http://schemas.openxmlformats.org/package/2006/digital-signature">
          <mdssi:Format>YYYY-MM-DDThh:mm:ssTZD</mdssi:Format>
          <mdssi:Value>2020-02-10T17:58:45Z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16.0.11929/19</OfficeVersion>
          <ApplicationVersion>16.0.11929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2020-02-10T17:58:45Z</xd:SigningTime>
          <xd:SigningCertificate>
            <xd:Cert>
              <xd:CertDigest>
                <DigestMethod Algorithm="http://www.w3.org/2001/04/xmlenc#sha256"/>
                <DigestValue>67uWeiapD06rIcC3xJfJaIUsO55+t1uW8U1LMQ1Z6ns=</DigestValue>
              </xd:CertDigest>
              <xd:IssuerSerial>
                <X509IssuerName>CN=CA SINPE - PERSONA FISICA v2, OU=DIVISION SISTEMAS DE PAGO, O=BANCO CENTRAL DE COSTA RICA, C=CR, SERIALNUMBER=CPJ-4-000-004017</X509IssuerName>
                <X509SerialNumber>446015998659749323880921639606780910045968269</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ADCCCuigAwIBAgITSwAAAAMTyepkVGDdawAAAAAAAzANBgkqhkiG9w0BAQ0FADB9MRkwFwYDVQQFExBDUEotMi0xMDAtMDk4MzExMQswCQYDVQQGEwJDUjEPMA0GA1UEChMGTUlDSVRUMQ0wCwYDVQQLEwREQ0ZEMTMwMQYDVQQDEypDQSBQT0xJVElDQSBQRVJTT05BIEZJU0lDQSAtIENPU1RBIFJJQ0EgdjIwHhcNMTYwMTIxMTgxNjA4WhcNMjQwMTIxMTgyNjA4WjCBmTEZMBcGA1UEBRMQQ1BKLTQtMDAwLTAwNDAxNzELMAkGA1UEBhMCQ1IxJDAiBgNVBAoTG0JBTkNPIENFTlRSQUwgREUgQ09TVEEgUklDQTEiMCAGA1UECxMZRElWSVNJT04gU0lTVEVNQVMgREUgUEFHTzElMCMGA1UEAxMcQ0EgU0lOUEUgLSBQRVJTT05BIEZJU0lDQSB2MjCCASIwDQYJKoZIhvcNAQEBBQADggEPADCCAQoCggEBAOa9ooS00UHFT099PwJl/OLq8TVJD9STp1Kcqhjl234reztc/NNzMgvwcRJiLKWY5RaKWwxbEDOsgIcIp32gmNH057NqgAQcRAVfWLIVjqqTtQCkj3ZgTFUZeYwXe2qKgV/jRAfwy9ZQAO/la9ccWh7Upwf3y6Z9MAqA+er/o6FUfIBDnzSxBJvLlN5VuVXmp0bm5KT/wCYm/SIktDCIGAzIDo1ndowbhfTs6D/cMRzlMQgFQz6cwutaOGg13ojo0OLeqbNR/c8ERom5xcaMiGkJ4EPv30v4fb6lCtX+M3Soz+uha+tr9s0gWXPSrpyXWAWWrLl4yugXT5RxvLx7kWsCAwEAAaOCCFowgghWMBAGCSsGAQQBgjcVAQQDAgEAMB0GA1UdDgQWBBS0dIurntt28H+lKOOUrTHMcvCzKTCCBdYGA1UdIASCBc0wggXJMIIBFAYHYIE8AQEBATCCAQcwgaYGCCsGAQUFBwICMIGZHoGWAEkAbQBwAGwAZQBtAGUAbgB0AGEAIABsAGEAIABQAG8AbABpAHQAaQBjAGEAIABkAGUAIABsAGEAIABSAGEAaQB6ACAAQwBvAHMAdABhAHIAcgBpAGMAZQBuAHMAZQAgAGQAZQAgAEMAZQByAHQAaQBmAGkAYwBhAGMAaQBvAG4AIABEAGkAZwBpAHQAYQBsACAAdgAyMCoGCCsGAQUFBwIBFh5odHRwOi8vd3d3LmZpcm1hZGlnaXRhbC5nby5jcgAwMAYIKwYBBQUHAgEWJGh0dHA6Ly93d3cubWljaXQuZ28uY3IvZmlybWFkaWdpdGFsADCCAVUGCGCBPAEBAQEBMIIBRzCB5gYIKwYBBQUHAgIwgdkegdYASQBtAHAAbABlAG0AZQBuAHQAYQAgAGwAYQAgAFAAbwBsAGkAdABpAGMAYQAgAGQAZQAgAEMAQQAgAEUAbQBpAHMAbwByAGEAIABwAGEAcgBhACAAUABlAHIAcwBvAG4AYQBzACAARgBpAHMAaQBjAGEAcwAgAHAAZQByAHQAZQBuAGUAYwBpAGUAbgB0AGUAIABhACAAbABhACAAUABLAEkAIABOAGEAYwBpAG8AbgBhAGwAIABkAGUAIABDAG8AcwB0AGEAIABSAGkAYwBhACAAdgAyMCoGCCsGAQUFBwIBFh5odHRwOi8vd3d3LmZpcm1hZGlnaXRhbC5nby5jcgAwMAYIKwYBBQUHAgEWJGh0dHA6Ly93d3cubWljaXQuZ28uY3IvZmlybWFkaWdpdGFsADCCAagGCGCBPAEBAQECMIIBmjCCATgGCCsGAQUFBwICMIIBKh6CASYASQBtAHAAbABlAG0AZQBuAHQAYQAgAGwAYQAgAFAAbwBsAGkAdABpAGMAYQAgAHAAYQByAGEAIABjAGUAcgB0AGkAZgBpAGMAYQBkAG8AIABkAGUAIABmAGkAcgBtAGEAIABkAGkAZwBpAHQAYQBsACAAZABlACAAcABlAHIAcwBvAG4AYQBzACAAZgBpAHMAaQBjAGEAcwAgACgAYwBpAHUAZABhAGQAYQBuAG8ALwByAGUAcwBpAGQAZQBuAHQAZQApACAAcABlAHIAdABlAG4AZQBjAGkAZQBuAHQAZQAgAGEAIABsAGEAIABQAEsASQAgAE4AYQBjAGkAbwBuAGEAbAAgAGQAZQAgAEMAbwBzAHQAYQAgAFIAaQBjAGEAIAB2ADIwKgYIKwYBBQUHAgEWHmh0dHA6Ly93d3cuZmlybWFkaWdpdGFsLmdvLmNyADAwBggrBgEFBQcCARYkaHR0cDovL3d3dy5taWNpdC5nby5jci9maXJtYWRpZ2l0YWwAMIIBqAYIYIE8AQEBAQMwggGaMIIBOAYIKwYBBQUHAgIwggEqHoIBJgBJAG0AcABsAGUAbQBlAG4AdABhACAAbABhACAAUABvAGwAaQB0AGkAYwBhACAAcABhAHIAYQAgAGMAZQByAHQAaQBmAGkAYwBhAGQAbwAgAGQAZQAgAGEAdQB0AGUAbgB0AGkAYwBhAGMAaQBvAG4AIABkAGUAIABwAGUAcgBzAG8AbgBhAHMAIABmAGkAcwBpAGMAYQBzACAAKABjAGkAdQBkAGEAZABhAG4AbwAvAHIAZQBzAGkAZABlAG4AdABlACkAIABwAGUAcgB0AGUAbgBlAGMAaQBlAG4AdABlACAAYQAgAGwAYQAgAFAASwBJACAATgBhAGMAaQBvAG4AYQBsACAAZABlACAAQwBvAHMAdABhACAAUgBpAGMAYQAgAHYAMjAqBggrBgEFBQcCARYeaHR0cDovL3d3dy5maXJtYWRpZ2l0YWwuZ28uY3IAMDAGCCsGAQUFBwIBFiRodHRwOi8vd3d3Lm1pY2l0LmdvLmNyL2Zpcm1hZGlnaXRhbAA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XMDsvznzaps0YruV9IpoXIN3enrxNHnzu9eEW9ucl3jP3yOK4SfqwTYvJ8PKKaG+p5WxhVFVh5Qn2nm0CPR8zrxMEskqg7GdScqIpoMe9ZojSEk4Xw19cHj3KN+eetp96lBpjTlva4ipz2ES09tVUA/ctU6kRbMR22B9qjeSE8agrYKaUBc4n44h1W6K7itGkIMVB/wQ1nF8sxkoVOitqLXjVy7ZKTk+4+S0rWK7SYt2fkaQZA8tSSt6fatPx68+gDKSv3JXNWG+Nr8IXZdyrpICwI/318JPPjR0QJnD7kivjZK2QFZCbuJu4rZoyblvXJLmei4QXpSIgRMgZ0MJamP5dW2Xw3qq2YQS4ma8ZTCqecat5wFGsH81RR10JnpRp4A4NpftguvbnZhG9m8kdmOKaq4R7NRp/wM/XZi0jxsvzdtUomquCQc+AJ26AZPWVy4nj+kglEJE759oo/Qjpgu9PZrkEARInpjHzYBSeq6SCHud58pzZIwStlOMicLozcLAyOvgTKAjg9cQBg1HVi1wT2aVL76tOAI0ZlCGiSnyGq3RUEKSC3TcFfTzpPJiHKw+6nPmTAAnCN8+co+s0Prh/+Ju24hA8ShhKYy3ORQ+3u2l8EoyPUcl+EDOC2kufLbuF7AKrBDF0hXmLfon9nZBnfr/EpL/J1qRaM7am1s=</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gYJKoZIhvcNAQcCoIIKwzCCCr8CAQMxDzANBglghkgBZQMEAgEFADBzBgsqhkiG9w0BCRABBKBkBGIwYAIBAQYIYIE8AQEBAQUwMTANBglghkgBZQMEAgEFAAQgpaBaWGlg1MdB2U3LvC5iy7Fwb7wGcrxBsWdKloS5K00CBAlqUQAYDzIwMjAwMjEwMTc1OTA4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wMDIxMDE3NTkwOFowLwYJKoZIhvcNAQkEMSIEIED5JCTWze/rwYeURpDMZX8mIbzaVn70F36nbcmJh2t5MDcGCyqGSIb3DQEJEAIvMSgwJjAkMCIEIDcrk3iY5iZu+N7/iFpVKDYeTZ9u7elabVQcL5d9tumpMA0GCSqGSIb3DQEBAQUABIIBAFURPbkOq86lPBSLJnxqiKE/yH+j5attMEvZPiZTbc9PzTpIROtdcxLdPJcqS5EEnxxQKogtBWFaVuxAalAOoHerVtTSFENoioKkBsT5VYtU09f5M4lzqjYW1WiQ6nGRkTm1PXcfR7cjuIaVPpAOFHtgjAFDlkBHDxeDADsJcvUgoWL5yVt5Be1NhRgOI5MUsug9kpDUeogOhEfD2l7XGW/BNvvj7C2u9WnEE25Igvw+4qciIICed2o3Mb6dryKNhaHldHBAhWh3UqM9MV3utzaaWRcF2fA0vtociaEuvNotmWgF991DhD8LK/Z6mdwdpDc+fbq2+SrovEM8z044Jls=</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AwMTIzMjAyNDQxWhcNMjAwMzI0MDg0NDQxWqBfMF0wHwYDVR0jBBgwFoAUsLvgCC5LE2jw0IBEA2ekP/8lY/YwEAYJKwYBBAGCNxUBBAMCAQAwCgYDVR0UBAMCASMwHAYJKwYBBAGCNxUEBA8XDTIwMDMyMzIwMzQ0MVowDQYJKoZIhvcNAQENBQADggIBAIvxPrJJXWx9NzaiGOkE4wuE2hQJw4vRpT1J+D3q+1Up+z8zuiUswi/xQraAehzJRoMPPGSwVtnfSk/Npn4M7uLYKFMXSWSRvAejs1+c4/FfpeTugZK8d/ztr2cYL7oXXB9AjkG6URdfXsRGEHUONrBRYhnIKP3QjDl3flQZ6F6gBfdx3ext+wySNxDEpbDXCxhbKZnjX05E5pMkx1nRVg6FLOxivMBPQmB5mRVpZs3fOYaSMg2B6wXOAFL3gcd2INF5ynvK/WeReZ6lysCYPHK4T/qqCnYToPfjjZOHLfQr0f8wlQEwDN2ju/p4iIFaexApDW/78GmJmoi/AJPMCw38vWgDw4hAG53gYXtmf3j6N/OlvwsI3mY9ZB/4kd2y9+PYJg+d3eWLHCCKmI5AdIojKbfFb/aEbFndb+LgTq1th+E6BkGRWFYKPLFSzQlmzeJYmdZ7vjwJm95spOMBvLUYyCaPzP2PxVr1Kx1WnuK7/St2T3bRNqwhU1Mxn5/3A/saWsIMWy/aIozYNsyKIxZUcDVMmzABaBy1Ikz90+hjes794EEMqFEvNlhKYep5oKIAM3oQlN2a18hvdYGvcNl81JWQ8VdNJ7W7mm2VV2MfwE3obYupEgqdnljrIHM82r1rA2N7dbNEigJ5B+ndGaSe8BwDn96kGUDDAlDyycVP</xd:EncapsulatedCRLValue>
                <xd:EncapsulatedCRLValue>MIIDHjCCAQYCAQEwDQYJKoZIhvcNAQENBQAwczEZMBcGA1UEBRMQQ1BKLTItMTAwLTA5ODMxMTENMAsGA1UECxMERENGRDEPMA0GA1UEChMGTUlDSVRUMQswCQYDVQQGEwJDUjEpMCcGA1UEAxMgQ0EgUkFJWiBOQUNJT05BTCAtIENPU1RBIFJJQ0EgdjIXDTIwMDEyMzIwMTIwMFoXDTIwMDUyNDA4MzIwMFqgXzBdMB8GA1UdIwQYMBaAFODy/n3ERE5Q5DX9CImPToQZRDNAMBAGCSsGAQQBgjcVAQQDAgEAMAoGA1UdFAQDAgEEMBwGCSsGAQQBgjcVBAQPFw0yMDA1MjMyMDIyMDBaMA0GCSqGSIb3DQEBDQUAA4ICAQB9H8WfFgoW2sUuc686wmKFblAdCPc15RwRNiiwaMC1fMqtcb5Y5POcLXfrTp3WzhzHf/47HIRjQr81ir57S1SOPCnDB0UgAupS9RvMtAYc61yrT9pz5h9XojjQoWSpvwr/jcLADX6RbdH1Jed7x6sKBODurKfi6GW6OnBj0knmW5D15VFqihrqmnshbwDHSfx/XchIZZJ3AEJz919khUP6d0Vx6Ea9X18GMrxU/CK5lF/vLtCHQASjwjNrg8S5AZSYF5yJOFT4+R2KlFXJTF0oC1JnqvNvz0IF4TdQJQVLFs057p1Xz71HcOTe82Nko+bK8EOJ9iQTiDJmNfK07AvVPmdmmlJRIlwiet6lhfLbhJi4nWuvHhW7j3ZBlh5cxCXrsGgXJtANCx5+4fVQhUCWqc4kF6Thw6ZAwL9EAU9kOJpPSIjwwwSj2xrkKowocOBtPFMUiSsnBwYE2XftZaHaMIsJd68CoXTBuY4PYt+rubYrjIiAYEiytAx5eBWPQeoyLiarNFSytRMt/+keoIkuyKmopgO7fCXvy7G9l8Xm+4bHxFuwV6LaUzPti8MQYHn9JcspzJ44dT6kQA85EdVgOg9Mu/AJYQ6Z8t9b+BmHl81lyVOXVzqIWypg51akS2c7AtAbrQBqicj08xZri5hl8b/Zl97lx9KG49GuMizeFQ==</xd:EncapsulatedCRLValue>
              </xd:CRLValues>
            </xd:RevocationValues>
          </TimeStampValidationData>
          <xd:CompleteCertificateRefs>
            <xd:CertRefs>
              <xd:Cert>
                <xd:CertDigest>
                  <DigestMethod Algorithm="http://www.w3.org/2001/04/xmlenc#sha256"/>
                  <DigestValue>9MOmB5Qo76TeXgvr2HcOBYJvmbrzA9UTDRxJc3BR+Ak=</DigestValue>
                </xd:CertDigest>
                <xd:IssuerSerial>
                  <X509IssuerName>CN=CA POLITICA PERSONA FISICA - COSTA RICA v2, OU=DCFD, O=MICITT, C=CR, SERIALNUMBER=CPJ-2-100-098311</X509IssuerName>
                  <X509SerialNumber>1672555889905774989374701447987177132319047683</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OCSPRefs>
              <xd:OCSPRef>
                <xd:OCSPIdentifier>
                  <xd:ResponderID>
                    <xd:ByKey>uIrAf4L8xmyMwUhKvr2C63PGAw4=</xd:ByKey>
                  </xd:ResponderID>
                  <xd:ProducedAt>2020-02-10T17:58:51Z</xd:ProducedAt>
                </xd:OCSPIdentifier>
                <xd:DigestAlgAndValue>
                  <DigestMethod Algorithm="http://www.w3.org/2001/04/xmlenc#sha256"/>
                  <DigestValue>FLVn97qmuAVLrO7nIVpCWb4bX4E/zaGFzKOSlVLCUP0=</DigestValue>
                </xd:DigestAlgAndValue>
              </xd:OCSPRef>
            </xd:OCSPRefs>
            <xd:CRLRefs>
              <xd:CRLRef>
                <xd:DigestAlgAndValue>
                  <DigestMethod Algorithm="http://www.w3.org/2001/04/xmlenc#sha256"/>
                  <DigestValue>ENCMR/TnbvuamnRb510NFDBL3Wa2hwF2qOjr97gbM1U=</DigestValue>
                </xd:DigestAlgAndValue>
                <xd:CRLIdentifier>
                  <xd:Issuer>CN=CA POLITICA PERSONA FISICA - COSTA RICA v2, OU=DCFD, O=MICITT, C=CR, SERIALNUMBER=CPJ-2-100-098311</xd:Issuer>
                  <xd:IssueTime>2020-01-23T20:39:55Z</xd:IssueTime>
                </xd:CRLIdentifier>
              </xd:CRLRef>
              <xd:CRLRef>
                <xd:DigestAlgAndValue>
                  <DigestMethod Algorithm="http://www.w3.org/2001/04/xmlenc#sha256"/>
                  <DigestValue>Mk7jpWd4nxrn6cmjnq2+hMYp3HZE22UeWQZVn7ve0rU=</DigestValue>
                </xd:DigestAlgAndValue>
                <xd:CRLIdentifier>
                  <xd:Issuer>CN=CA RAIZ NACIONAL - COSTA RICA v2, C=CR, O=MICITT, OU=DCFD, SERIALNUMBER=CPJ-2-100-098311</xd:Issuer>
                  <xd:IssueTime>2020-01-23T20:12:00Z</xd:IssueTime>
                </xd:CRLIdentifier>
              </xd:CRLRef>
            </xd:CRLRefs>
          </xd:CompleteRevocationRefs>
          <xd:RevocationValues>
            <xd:OCSPValues>
              <xd:EncapsulatedOCSPValue>MIIGQQoBAKCCBjowggY2BgkrBgEFBQcwAQEEggYnMIIGIzCBxaIWBBS4isB/gvzGbIzBSEq+vYLrc8YDDhgPMjAyMDAyMTAxNzU4NTFaMIGZMIGWMEwwCQYFKw4DAhoFAAQUzgxHzN03kqP+e9oD7BphnZQwSGIEFLR0i6ue23bwf6Uo45StMcxy8LMpAhMUAAM3jXV3CXyoUK0LAAAAAzeNgAAYDzIwMjAwMjEwMTY1NjE4WqARGA8yMDIwMDIxMjA1MTYxOFqhIDAeMBwGCSsGAQQBgjcVBAQPFw0yMDAyMTExNzA2MThaMA0GCSqGSIb3DQEBCwUAA4IBAQCPfoe3heRkipdBuIZbsUuU4dXo3hFCWAdNtFBeeZOErOTNtaluz1ER4TgSUM7eTu4evksRkerfTZ7B4TQfu3jhpp3n0v9dKSJm0qSzHMX+lPnoYq3EzwfuJ6EimR6SN9g5TIPom4LZhIUcWhlwTV1Ci4QxG5dnblvXwfY18RWb08tJCMNpTbkQoa9kRiMuyq/N0dA1IWtyf9I8fORfBse6vAW+3t0BO3nVLs4sqMannS55nMId+GwUZJZ88b2z8SwK/BqapFXxfOQPV5lkEUbbMvT2q/UgforKCmtSmpAGm7wvmVqsSnW7uIyV3N+Fob6bjwjZows3d/HB3G5OiTN/oIIEQzCCBD8wggQ7MIIDI6ADAgECAhMUAAdbsDstYtx7EE4LAAEAB1uwMA0GCSqGSIb3DQEBCwUAMIGZMRkwFwYDVQQFExBDUEotNC0wMDAtMDA0MDE3MQswCQYDVQQGEwJDUjEkMCIGA1UEChMbQkFOQ08gQ0VOVFJBTCBERSBDT1NUQSBSSUNBMSIwIAYDVQQLExlESVZJU0lPTiBTSVNURU1BUyBERSBQQUdPMSUwIwYDVQQDExxDQSBTSU5QRSAtIFBFUlNPTkEgRklTSUNBIHYyMB4XDTIwMDEyOTIxMjczNVoXDTIwMDIxMjIxMjczNVowHjEcMBoGA1UEAxMTU0ktQVBPQ1MtMTAxLmZkaS5jcjCCASIwDQYJKoZIhvcNAQEBBQADggEPADCCAQoCggEBAKlMBY9R0yTPR57Np9O/eZUuIR6Bgb1NatOrwdTHHgzDRZ9UJ6uztQ76SysT3llJYUJuzWCDLaeI+Ow4QOA8aKf4Ld2GIU5HjLJedvJvoFeIdcEHIQndl+3NHzKcRezoM7MLWogNx5dhbdQZH2vuY6vgNDUUN+bufup4fml1+EpsJRPCN19rdH75JUAKOO7x8qhSlWx98wcYhWjyu4BkwziFxYm+z+Guh8FEOYpc8FzKrxXaczHywzx6dLKv/NBCGyhnSfJlTprDdGlW9+kIPXbxrPPQAnfI0tBD3W7WIdBoWybUFNjhYAjUVot3wk1EF/qhiEgDMJiFFSq4KQIIftMCAwEAAaOB9TCB8jA9BgkrBgEEAYI3FQcEMDAuBiYrBgEEAYI3FQiFxOpbgtHjNZWRG4L5lxiGpctrgX+D9vx3gbjxMwIBZAIBBzATBgNVHSUEDDAKBggrBgEFBQcDCTAOBgNVHQ8BAf8EBAMCB4AwGwYJKwYBBAGCNxUKBA4wDDAKBggrBgEFBQcDCTAPBgkrBgEFBQcwAQUEAgUAMB8GA1UdIwQYMBaAFLR0i6ue23bwf6Uo45StMcxy8LMpMB0GA1UdDgQWBBS4isB/gvzGbIzBSEq+vYLrc8YDDjAeBgNVHREEFzAVghNTSS1BUE9DUy0xMDEuZmRpLmNyMA0GCSqGSIb3DQEBCwUAA4IBAQCfy4X5hV8chMmwABim/he25ab2vRvLimMMS3fIDDhGEyRy7CNvtE9lj19bQx4U3waEynbnrB1deL7X91W6iARAXYDDOdzhUixyXEgKa2CeO6RUFNKRJTu6nvE+m6IhhQx2SgmdaNbEsisEhWU0kz4dBoCoiDJbPvN/LUfOObO0X2SQwDGGu0IyciXNWhuxebGAtF3bWvoxW69CuP0jyky1337eiYthXsRpw/Vl9eG1jbS5h2e7gRVax1Tauzgb9N8CeXaby5xNvTd5f86JtjltYqEvUMCuzRwjh7mzDwtH5xsUyuO2fS7UF/XoQ1l4yJ0M7rC6lOlcHARni0w/47Hw</xd:EncapsulatedOCSPValue>
            </xd:OCSPValues>
            <xd:CRLValues>
              <xd:EncapsulatedCRLValue>MIIDKDCCARACAQEwDQYJKoZIhvcNAQENBQAwfTEZMBcGA1UEBRMQQ1BKLTItMTAwLTA5ODMxMTELMAkGA1UEBhMCQ1IxDzANBgNVBAoTBk1JQ0lUVDENMAsGA1UECxMERENGRDEzMDEGA1UEAxMqQ0EgUE9MSVRJQ0EgUEVSU09OQSBGSVNJQ0EgLSBDT1NUQSBSSUNBIHYyFw0yMDAxMjMyMDM5NTVaFw0yMDAzMjQwODU5NTVaoF8wXTAfBgNVHSMEGDAWgBRonWk2y4Rue+qTYRn/WDAd1f9cyzAQBgkrBgEEAYI3FQEEAwIBADAKBgNVHRQEAwIBIjAcBgkrBgEEAYI3FQQEDxcNMjAwMzIzMjA0OTU1WjANBgkqhkiG9w0BAQ0FAAOCAgEA11imJOvzENg+3DQtIECVr8+bykakJ/8DzFQNbPCR54gK15ApBqa5yZ1hCClrkM3HQxQynZTNQn5xyQNyP/+Ag6F2c7EjEa2W1zjEr5fbz4CqQe4kc0zslAIcQlE+GpIdYJvoOsKqEEdueOnTf/J6TCwvrKnmqKxglMs7IUiv/61txpdXZx+DAbrFBJCCrhDYltbRmTiM8hZ0GoqJCOSiDqXFxM2ObKEBQL7rYVn2HDBq8XbfUIlycfmRtLMekXDkHQCV/uIF78AA2dOOORx9A6Jw9YG1L7gmq69sCrxh8XR70JJUgqSgcCsqqrm9rPYr6G+7naYzW6dOvaK80JogKTGqtfciDxIGjMuKPvstAdR3jFLQoMszc2hLxABCo6PcnT2+2f9cW7agVFKC4Nzul11tGj5blgJnak0nttRvXsdoJV7aQKEdD7CM/hXY8HZJDhYsRMVqAbHnEgZApBqAtzARRoZYgW8mF0//rqpXzYXk/MFsNx1HAcyHHQqVrIxjlj993CWqOZZVBfMo+gR3pKZi8X22hR/70uuSFd8eDKT10WoQ89/rg6OhMOIeAjDxR5xJ/+5FYsJ8Eai4bjCLWVWUigQKDPx0jE0W8J2kZ5bp3prEpQm7ktgz9etSk6cn1MUFIIjE/V3hZcLDiTQqmVqQG6wblTLm6vfLEfw/5Qg=</xd:EncapsulatedCRLValue>
              <xd:EncapsulatedCRLValue>MIIDHjCCAQYCAQEwDQYJKoZIhvcNAQENBQAwczEZMBcGA1UEBRMQQ1BKLTItMTAwLTA5ODMxMTENMAsGA1UECxMERENGRDEPMA0GA1UEChMGTUlDSVRUMQswCQYDVQQGEwJDUjEpMCcGA1UEAxMgQ0EgUkFJWiBOQUNJT05BTCAtIENPU1RBIFJJQ0EgdjIXDTIwMDEyMzIwMTIwMFoXDTIwMDUyNDA4MzIwMFqgXzBdMB8GA1UdIwQYMBaAFODy/n3ERE5Q5DX9CImPToQZRDNAMBAGCSsGAQQBgjcVAQQDAgEAMAoGA1UdFAQDAgEEMBwGCSsGAQQBgjcVBAQPFw0yMDA1MjMyMDIyMDBaMA0GCSqGSIb3DQEBDQUAA4ICAQB9H8WfFgoW2sUuc686wmKFblAdCPc15RwRNiiwaMC1fMqtcb5Y5POcLXfrTp3WzhzHf/47HIRjQr81ir57S1SOPCnDB0UgAupS9RvMtAYc61yrT9pz5h9XojjQoWSpvwr/jcLADX6RbdH1Jed7x6sKBODurKfi6GW6OnBj0knmW5D15VFqihrqmnshbwDHSfx/XchIZZJ3AEJz919khUP6d0Vx6Ea9X18GMrxU/CK5lF/vLtCHQASjwjNrg8S5AZSYF5yJOFT4+R2KlFXJTF0oC1JnqvNvz0IF4TdQJQVLFs057p1Xz71HcOTe82Nko+bK8EOJ9iQTiDJmNfK07AvVPmdmmlJRIlwiet6lhfLbhJi4nWuvHhW7j3ZBlh5cxCXrsGgXJtANCx5+4fVQhUCWqc4kF6Thw6ZAwL9EAU9kOJpPSIjwwwSj2xrkKowocOBtPFMUiSsnBwYE2XftZaHaMIsJd68CoXTBuY4PYt+rubYrjIiAYEiytAx5eBWPQeoyLiarNFSytRMt/+keoIkuyKmopgO7fCXvy7G9l8Xm+4bHxFuwV6LaUzPti8MQYHn9JcspzJ44dT6kQA85EdVgOg9Mu/AJYQ6Z8t9b+BmHl81lyVOXVzqIWypg51akS2c7AtAbrQBqicj08xZri5hl8b/Zl97lx9KG49GuMizeFQ==</xd:EncapsulatedCRLValue>
            </xd:CRLValues>
          </xd:RevocationValues>
          <xd:SigAndRefsTimeStamp>
            <CanonicalizationMethod Algorithm="http://www.w3.org/TR/2001/REC-xml-c14n-20010315"/>
            <xd:EncapsulatedTimeStamp>MIIK0gYJKoZIhvcNAQcCoIIKwzCCCr8CAQMxDzANBglghkgBZQMEAgEFADBzBgsqhkiG9w0BCRABBKBkBGIwYAIBAQYIYIE8AQEBAQUwMTANBglghkgBZQMEAgEFAAQgw3NAjCCH3QlLJN54erPC9GBWP4wl5mWEYfVRg+nQXcQCBAlqUQMYDzIwMjAwMjEwMTc1OTEw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wMDIxMDE3NTkxMFowLwYJKoZIhvcNAQkEMSIEIEpNevDuMfGbxq58pIvExNbe3X4sbQc6aawpDfGv6TQmMDcGCyqGSIb3DQEJEAIvMSgwJjAkMCIEIDcrk3iY5iZu+N7/iFpVKDYeTZ9u7elabVQcL5d9tumpMA0GCSqGSIb3DQEBAQUABIIBAB8QWB+wKsFUhz6bf1KLzAbMV/YH+quZ91K9/WK+Vq4J69k0F1S4Qbgo+uinSxWK3Jqgc+sDncYbrjPCPBl8weNdHXfW++POiJInJPQT5AGubWNe1lqL7Ht880e2aA9X+FTVQ1bwTrNsr1J1ic2RBbCTgwxaTd8M2pSbO2TTEh5dz6jVBJh/URTEnMCjUFnlPrVRtQe85l350QYQ35rxqPQVW3Wsw93sz0DXw7lm1BKF6Prv0zwHU1GEvWqZl1me5dYSIzW2I996XV1ziRMai1JRi1fI/s1p+vfFFAHAR80Uj+9FVvhE5baQarKPE/BlJsdqXzmv+hKIWwCP8I2VxRE=</xd:EncapsulatedTimeStamp>
          </xd:SigAndRefsTimeStamp>
        </xd:UnsignedSignatureProperties>
      </xd:UnsignedProperties>
    </xd:QualifyingProperties>
  </Object>
</Signature>
</file>

<file path=_xmlsignatures/sig4.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uMVsnq5Wqm+gxhLkW/Baqs6LFdUFiOe5XJAnb6ndToc=</DigestValue>
    </Reference>
    <Reference Type="http://www.w3.org/2000/09/xmldsig#Object" URI="#idOfficeObject">
      <DigestMethod Algorithm="http://www.w3.org/2001/04/xmlenc#sha256"/>
      <DigestValue>enMjWtm/OkIWSparCe7xEzvyxYTwc0Y6iUzCkDSGmMA=</DigestValue>
    </Reference>
    <Reference Type="http://uri.etsi.org/01903#SignedProperties" URI="#idSignedProperties">
      <Transforms>
        <Transform Algorithm="http://www.w3.org/TR/2001/REC-xml-c14n-20010315"/>
      </Transforms>
      <DigestMethod Algorithm="http://www.w3.org/2001/04/xmlenc#sha256"/>
      <DigestValue>1j3BqWGzSc9CGx+Fyxor8bQA4zxIDiGEFTvP/B4D8y4=</DigestValue>
    </Reference>
  </SignedInfo>
  <SignatureValue>Ty/4GMnbY0ePCfh9U5G6SnkzLbCdOtarRJCqdn2up6bc9BKhdOvd7Ol3aF1MId2p8soPpGj/vMMN
q6FzZ5RfAtdyIQu7VmTLrtOQFblvnYchmHTzWxdBIzdQjfemUBcQEm2kc9IgSFeY8h0NX1E6D79Q
Vg4SH8GN27Dv2oJg49jcLHhRe669hJiAkkutOzE69ZI5XmWNzBjNzTzETVm/aoNBQXhYUO0ntrue
2x2pKPoM5fHkab3TbZb65Eu0AZ1VeRzHcLqQwDXshEg7XvH3QR2OLhsz0jJzKBLa+dRidl/o4WVG
mAgpdD397ASm5oY/8lOxoVHI9/3ekTTM9fuAHg==</SignatureValue>
  <KeyInfo>
    <X509Data>
      <X509Certificate>MIIFszCCBJugAwIBAgITFAADVX04bwYa/Rl9/AAAAANVfTANBgkqhkiG9w0BAQsFADCBmTEZMBcGA1UEBRMQQ1BKLTQtMDAwLTAwNDAxNzELMAkGA1UEBhMCQ1IxJDAiBgNVBAoTG0JBTkNPIENFTlRSQUwgREUgQ09TVEEgUklDQTEiMCAGA1UECxMZRElWSVNJT04gU0lTVEVNQVMgREUgUEFHTzElMCMGA1UEAxMcQ0EgU0lOUEUgLSBQRVJTT05BIEZJU0lDQSB2MjAeFw0xODA0MTcyMDQxNTZaFw0yMjA0MTYyMDQxNTZaMIG1MRkwFwYDVQQFExBDUEYtMDMtMDIyNS0wMTI5MRkwFwYDVQQEExBGRVJOQU5ERVogR0FSSVRBMRQwEgYDVQQqEwtNQVJJQSBMVUNJQTELMAkGA1UEBhMCQ1IxFzAVBgNVBAoTDlBFUlNPTkEgRklTSUNBMRIwEAYDVQQLEwlDSVVEQURBTk8xLTArBgNVBAMTJE1BUklBIExVQ0lBIEZFUk5BTkRFWiBHQVJJVEEgKEZJUk1BKTCCASIwDQYJKoZIhvcNAQEBBQADggEPADCCAQoCggEBAOTuskcRGsvmAolX/eleEo7tO5mYVVQpdTePPOqYo5EBQWJaSEoISsb5GcT8xILc9ZFCMJFqWXdMczw9m4IkVHDxuylslncJEgKFgsYje/rsdo+oj1DGYPU8jbshkROiWWogjtGPV77xj11r9D5mXUjDaDpFllbS4Cuvv4Oy5jKibga4FFZfUV0hCDo3qB2sFhgdHz+wMnn22KERGJBSVsPMWmnWI5paTDYNbx6gOWj9dH9kDFdrFaZh3XtH3a5SRLEDBoLAH8LjHBjInpCz21Y3JGeDdn67D2NsPugWeua2LxAcsi2iDaXd+XQPN5D1eqUAFcEnNcANm63V+82Q7NkCAwEAAaOCAdQwggHQMB0GA1UdDgQWBBRk4XPTfkMk3li5sDYlT3p0stlAzTAfBgNVHSMEGDAWgBS0dIurntt28H+lKOOUrTHMcvCzKTBeBgNVHR8EVzBVMFOgUaBPhk1odHRwOi8vZmRpLnNpbnBlLmZpLmNyL3JlcG9zaXRvcmlvL0NBJTIwU0lOUEUlMjAtJTIwUEVSU09OQSUyMEZJU0lDQSUyMHYyLmNybDCBlQYIKwYBBQUHAQEEgYgwgYUwWQYIKwYBBQUHMAKGTWh0dHA6Ly9mZGkuc2lucGUuZmkuY3IvcmVwb3NpdG9yaW8vQ0ElMjBTSU5QRSUyMC0lMjBQRVJTT05BJTIwRklTSUNBJTIwdjI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MWaWhX5NY1F6ItZjkutRHqtugdpeXzaUb8WjWOYN9DIhRR/tlfgWwECNI3IGx3oXv7ti2f+iL+udT19ZFdGem99/LkuWJnYWZ4X4bYO2lyOSElslB2ObEgSDikPyeRsFnmXYCSLWZZ+wX/ME9XYr3rDGVam7rE+L6dnIL86KwlI6sba3rndmrkE05qvicOarSzib+tZloZfVDUmai4P9SFsJ0P/mf+s0rE3HLgc/YaUkhfO2gp1YZNOLbcl0GrCTIFZ6LmItyXC2B61smZuXflatl1yYCAwJfzjmueH6CIjzjEEHFqGoP20ZvyxmJLGOJXd9Q8u9PnfWbBDTxi062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11"/>
            <mdssi:RelationshipReference xmlns:mdssi="http://schemas.openxmlformats.org/package/2006/digital-signature" SourceId="rId15"/>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Transform>
          <Transform Algorithm="http://www.w3.org/TR/2001/REC-xml-c14n-20010315"/>
        </Transforms>
        <DigestMethod Algorithm="http://www.w3.org/2001/04/xmlenc#sha256"/>
        <DigestValue>B9R1b9yI8i68m3hzHFLLA2fb5h49JTL2g109EMlsXLI=</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xR2KjJlns4rzZHiUP0i4m8R90u1bD9xHxeI5d5ZS0UQ=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3IksVicZvoTc1bH3XpdNnyQuU2jXX0tOnNnfag1aGHE=</DigestValue>
      </Reference>
      <Reference URI="/word/document.xml?ContentType=application/vnd.openxmlformats-officedocument.wordprocessingml.document.main+xml">
        <DigestMethod Algorithm="http://www.w3.org/2001/04/xmlenc#sha256"/>
        <DigestValue>nnLBQnQhybfaq7v17FJmlly/bucAwYCZG/kcILeVSC4=</DigestValue>
      </Reference>
      <Reference URI="/word/endnotes.xml?ContentType=application/vnd.openxmlformats-officedocument.wordprocessingml.endnotes+xml">
        <DigestMethod Algorithm="http://www.w3.org/2001/04/xmlenc#sha256"/>
        <DigestValue>JBMHhIF13TrD+tGDa3058ZaDmVAF+3snbOtdnL42QOQ=</DigestValue>
      </Reference>
      <Reference URI="/word/fontTable.xml?ContentType=application/vnd.openxmlformats-officedocument.wordprocessingml.fontTable+xml">
        <DigestMethod Algorithm="http://www.w3.org/2001/04/xmlenc#sha256"/>
        <DigestValue>FnujAQz3xXFXoAv6OIhXyLMdJJxrYWKlmLBbhYc7avc=</DigestValue>
      </Reference>
      <Reference URI="/word/footer1.xml?ContentType=application/vnd.openxmlformats-officedocument.wordprocessingml.footer+xml">
        <DigestMethod Algorithm="http://www.w3.org/2001/04/xmlenc#sha256"/>
        <DigestValue>d2GFY2P8w545oZpTg/AE8a4zGNT0Zd+HznzqGC4fygI=</DigestValue>
      </Reference>
      <Reference URI="/word/footer2.xml?ContentType=application/vnd.openxmlformats-officedocument.wordprocessingml.footer+xml">
        <DigestMethod Algorithm="http://www.w3.org/2001/04/xmlenc#sha256"/>
        <DigestValue>4XtW8DEGwrCcdJNdLjOy+faYaqjclU7oEIzeJD7R80g=</DigestValue>
      </Reference>
      <Reference URI="/word/footnotes.xml?ContentType=application/vnd.openxmlformats-officedocument.wordprocessingml.footnotes+xml">
        <DigestMethod Algorithm="http://www.w3.org/2001/04/xmlenc#sha256"/>
        <DigestValue>kfdy5rFD1Gt2MaeeH3aVbDjdkLIlAv+30wzM/6YM3ZA=</DigestValue>
      </Reference>
      <Reference URI="/word/header1.xml?ContentType=application/vnd.openxmlformats-officedocument.wordprocessingml.header+xml">
        <DigestMethod Algorithm="http://www.w3.org/2001/04/xmlenc#sha256"/>
        <DigestValue>6IEemazgVEJg8A7n7xtcgzRYpeJJ15g6qwuMuwfqEpE=</DigestValue>
      </Reference>
      <Reference URI="/word/header2.xml?ContentType=application/vnd.openxmlformats-officedocument.wordprocessingml.header+xml">
        <DigestMethod Algorithm="http://www.w3.org/2001/04/xmlenc#sha256"/>
        <DigestValue>/WjXnBK6tmYn6sam9Gh3wIQQH77dwvGMTVrirZncsBc=</DigestValue>
      </Reference>
      <Reference URI="/word/media/image1.png?ContentType=image/png">
        <DigestMethod Algorithm="http://www.w3.org/2001/04/xmlenc#sha256"/>
        <DigestValue>8ow0IbLvIuBewu4WCsfpgILO/EmmHhLyHA30uNxvsQ8=</DigestValue>
      </Reference>
      <Reference URI="/word/media/image2.jpeg?ContentType=image/jpeg">
        <DigestMethod Algorithm="http://www.w3.org/2001/04/xmlenc#sha256"/>
        <DigestValue>NywklOhaNHuh6gdwiRE89RsalIX0PAtD4YRfM6DUqMM=</DigestValue>
      </Reference>
      <Reference URI="/word/media/image3.png?ContentType=image/png">
        <DigestMethod Algorithm="http://www.w3.org/2001/04/xmlenc#sha256"/>
        <DigestValue>IjDM7OPqt1s5SFzthgjfZKrx6T38zS/SRYZgdiF6x7E=</DigestValue>
      </Reference>
      <Reference URI="/word/media/image4.jpeg?ContentType=image/jpeg">
        <DigestMethod Algorithm="http://www.w3.org/2001/04/xmlenc#sha256"/>
        <DigestValue>KGoi/VrShY6YD7s5ypHuq/O1xHA2AZr+klKbbEvy9h8=</DigestValue>
      </Reference>
      <Reference URI="/word/media/image5.jpeg?ContentType=image/jpeg">
        <DigestMethod Algorithm="http://www.w3.org/2001/04/xmlenc#sha256"/>
        <DigestValue>hmx+VfiYHUzL6EgZdM8/0n8+/gbvalU0CfjifdJSfpA=</DigestValue>
      </Reference>
      <Reference URI="/word/numbering.xml?ContentType=application/vnd.openxmlformats-officedocument.wordprocessingml.numbering+xml">
        <DigestMethod Algorithm="http://www.w3.org/2001/04/xmlenc#sha256"/>
        <DigestValue>CoHpEvbRTlXo9wX5Q/vt/SFDI16W+6yNSMkK/RwdmeQ=</DigestValue>
      </Reference>
      <Reference URI="/word/settings.xml?ContentType=application/vnd.openxmlformats-officedocument.wordprocessingml.settings+xml">
        <DigestMethod Algorithm="http://www.w3.org/2001/04/xmlenc#sha256"/>
        <DigestValue>gPYEfZyOdQWibiA6SDyYF89oU1NWtETxLy30lWGLUeE=</DigestValue>
      </Reference>
      <Reference URI="/word/styles.xml?ContentType=application/vnd.openxmlformats-officedocument.wordprocessingml.styles+xml">
        <DigestMethod Algorithm="http://www.w3.org/2001/04/xmlenc#sha256"/>
        <DigestValue>ZRrWHZGu3nlD0ZNQZdEZz1HzoFL8f7KGlRRmySD3QFQ=</DigestValue>
      </Reference>
      <Reference URI="/word/theme/theme1.xml?ContentType=application/vnd.openxmlformats-officedocument.theme+xml">
        <DigestMethod Algorithm="http://www.w3.org/2001/04/xmlenc#sha256"/>
        <DigestValue>BAYH+KOZFTDbETReX5WeY8FEeyU2m0bOhkWwrOLWmA8=</DigestValue>
      </Reference>
      <Reference URI="/word/webSettings.xml?ContentType=application/vnd.openxmlformats-officedocument.wordprocessingml.webSettings+xml">
        <DigestMethod Algorithm="http://www.w3.org/2001/04/xmlenc#sha256"/>
        <DigestValue>O7lxpu0OuWxzfuIjOVoLZw8Y84ZJctZfkXh21FE8Jd8=</DigestValue>
      </Reference>
    </Manifest>
    <SignatureProperties>
      <SignatureProperty Id="idSignatureTime" Target="#idPackageSignature">
        <mdssi:SignatureTime xmlns:mdssi="http://schemas.openxmlformats.org/package/2006/digital-signature">
          <mdssi:Format>YYYY-MM-DDThh:mm:ssTZD</mdssi:Format>
          <mdssi:Value>2020-02-10T18:43:17Z</mdssi:Value>
        </mdssi:SignatureTime>
      </SignatureProperty>
    </SignatureProperties>
  </Object>
  <Object Id="idOfficeObject">
    <SignatureProperties>
      <SignatureProperty Id="idOfficeV1Details" Target="#idPackageSignature">
        <SignatureInfoV1 xmlns="http://schemas.microsoft.com/office/2006/digsig">
          <SetupID/>
          <SignatureText/>
          <SignatureImage/>
          <SignatureComments/>
          <WindowsVersion>10.0</WindowsVersion>
          <OfficeVersion>15.0</OfficeVersion>
          <ApplicationVersion>15.0</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1</SignatureType>
        </SignatureInfoV1>
      </SignatureProperty>
    </SignatureProperties>
  </Object>
  <Object>
    <xd:QualifyingProperties xmlns:xd="http://uri.etsi.org/01903/v1.3.2#" Target="#idPackageSignature">
      <xd:SignedProperties Id="idSignedProperties">
        <xd:SignedSignatureProperties>
          <xd:SigningTime>2020-02-10T18:43:17Z</xd:SigningTime>
          <xd:SigningCertificate>
            <xd:Cert>
              <xd:CertDigest>
                <DigestMethod Algorithm="http://www.w3.org/2001/04/xmlenc#sha256"/>
                <DigestValue>AKz/1XGiD12UKHxXhFAJSXYco8yzZGXzxzc6/Mu9Lp0=</DigestValue>
              </xd:CertDigest>
              <xd:IssuerSerial>
                <X509IssuerName>CN=CA SINPE - PERSONA FISICA v2, OU=DIVISION SISTEMAS DE PAGO, O=BANCO CENTRAL DE COSTA RICA, C=CR, SERIALNUMBER=CPJ-4-000-004017</X509IssuerName>
                <X509SerialNumber>446016038452274585834188342056865202597746045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NADCCCuigAwIBAgITSwAAAAMTyepkVGDdawAAAAAAAzANBgkqhkiG9w0BAQ0FADB9MRkwFwYDVQQFExBDUEotMi0xMDAtMDk4MzExMQswCQYDVQQGEwJDUjEPMA0GA1UEChMGTUlDSVRUMQ0wCwYDVQQLEwREQ0ZEMTMwMQYDVQQDEypDQSBQT0xJVElDQSBQRVJTT05BIEZJU0lDQSAtIENPU1RBIFJJQ0EgdjIwHhcNMTYwMTIxMTgxNjA4WhcNMjQwMTIxMTgyNjA4WjCBmTEZMBcGA1UEBRMQQ1BKLTQtMDAwLTAwNDAxNzELMAkGA1UEBhMCQ1IxJDAiBgNVBAoTG0JBTkNPIENFTlRSQUwgREUgQ09TVEEgUklDQTEiMCAGA1UECxMZRElWSVNJT04gU0lTVEVNQVMgREUgUEFHTzElMCMGA1UEAxMcQ0EgU0lOUEUgLSBQRVJTT05BIEZJU0lDQSB2MjCCASIwDQYJKoZIhvcNAQEBBQADggEPADCCAQoCggEBAOa9ooS00UHFT099PwJl/OLq8TVJD9STp1Kcqhjl234reztc/NNzMgvwcRJiLKWY5RaKWwxbEDOsgIcIp32gmNH057NqgAQcRAVfWLIVjqqTtQCkj3ZgTFUZeYwXe2qKgV/jRAfwy9ZQAO/la9ccWh7Upwf3y6Z9MAqA+er/o6FUfIBDnzSxBJvLlN5VuVXmp0bm5KT/wCYm/SIktDCIGAzIDo1ndowbhfTs6D/cMRzlMQgFQz6cwutaOGg13ojo0OLeqbNR/c8ERom5xcaMiGkJ4EPv30v4fb6lCtX+M3Soz+uha+tr9s0gWXPSrpyXWAWWrLl4yugXT5RxvLx7kWsCAwEAAaOCCFowgghWMBAGCSsGAQQBgjcVAQQDAgEAMB0GA1UdDgQWBBS0dIurntt28H+lKOOUrTHMcvCzKTCCBdYGA1UdIASCBc0wggXJMIIBFAYHYIE8AQEBATCCAQcwgaYGCCsGAQUFBwICMIGZHoGWAEkAbQBwAGwAZQBtAGUAbgB0AGEAIABsAGEAIABQAG8AbABpAHQAaQBjAGEAIABkAGUAIABsAGEAIABSAGEAaQB6ACAAQwBvAHMAdABhAHIAcgBpAGMAZQBuAHMAZQAgAGQAZQAgAEMAZQByAHQAaQBmAGkAYwBhAGMAaQBvAG4AIABEAGkAZwBpAHQAYQBsACAAdgAyMCoGCCsGAQUFBwIBFh5odHRwOi8vd3d3LmZpcm1hZGlnaXRhbC5nby5jcgAwMAYIKwYBBQUHAgEWJGh0dHA6Ly93d3cubWljaXQuZ28uY3IvZmlybWFkaWdpdGFsADCCAVUGCGCBPAEBAQEBMIIBRzCB5gYIKwYBBQUHAgIwgdkegdYASQBtAHAAbABlAG0AZQBuAHQAYQAgAGwAYQAgAFAAbwBsAGkAdABpAGMAYQAgAGQAZQAgAEMAQQAgAEUAbQBpAHMAbwByAGEAIABwAGEAcgBhACAAUABlAHIAcwBvAG4AYQBzACAARgBpAHMAaQBjAGEAcwAgAHAAZQByAHQAZQBuAGUAYwBpAGUAbgB0AGUAIABhACAAbABhACAAUABLAEkAIABOAGEAYwBpAG8AbgBhAGwAIABkAGUAIABDAG8AcwB0AGEAIABSAGkAYwBhACAAdgAyMCoGCCsGAQUFBwIBFh5odHRwOi8vd3d3LmZpcm1hZGlnaXRhbC5nby5jcgAwMAYIKwYBBQUHAgEWJGh0dHA6Ly93d3cubWljaXQuZ28uY3IvZmlybWFkaWdpdGFsADCCAagGCGCBPAEBAQECMIIBmjCCATgGCCsGAQUFBwICMIIBKh6CASYASQBtAHAAbABlAG0AZQBuAHQAYQAgAGwAYQAgAFAAbwBsAGkAdABpAGMAYQAgAHAAYQByAGEAIABjAGUAcgB0AGkAZgBpAGMAYQBkAG8AIABkAGUAIABmAGkAcgBtAGEAIABkAGkAZwBpAHQAYQBsACAAZABlACAAcABlAHIAcwBvAG4AYQBzACAAZgBpAHMAaQBjAGEAcwAgACgAYwBpAHUAZABhAGQAYQBuAG8ALwByAGUAcwBpAGQAZQBuAHQAZQApACAAcABlAHIAdABlAG4AZQBjAGkAZQBuAHQAZQAgAGEAIABsAGEAIABQAEsASQAgAE4AYQBjAGkAbwBuAGEAbAAgAGQAZQAgAEMAbwBzAHQAYQAgAFIAaQBjAGEAIAB2ADIwKgYIKwYBBQUHAgEWHmh0dHA6Ly93d3cuZmlybWFkaWdpdGFsLmdvLmNyADAwBggrBgEFBQcCARYkaHR0cDovL3d3dy5taWNpdC5nby5jci9maXJtYWRpZ2l0YWwAMIIBqAYIYIE8AQEBAQMwggGaMIIBOAYIKwYBBQUHAgIwggEqHoIBJgBJAG0AcABsAGUAbQBlAG4AdABhACAAbABhACAAUABvAGwAaQB0AGkAYwBhACAAcABhAHIAYQAgAGMAZQByAHQAaQBmAGkAYwBhAGQAbwAgAGQAZQAgAGEAdQB0AGUAbgB0AGkAYwBhAGMAaQBvAG4AIABkAGUAIABwAGUAcgBzAG8AbgBhAHMAIABmAGkAcwBpAGMAYQBzACAAKABjAGkAdQBkAGEAZABhAG4AbwAvAHIAZQBzAGkAZABlAG4AdABlACkAIABwAGUAcgB0AGUAbgBlAGMAaQBlAG4AdABlACAAYQAgAGwAYQAgAFAASwBJACAATgBhAGMAaQBvAG4AYQBsACAAZABlACAAQwBvAHMAdABhACAAUgBpAGMAYQAgAHYAMjAqBggrBgEFBQcCARYeaHR0cDovL3d3dy5maXJtYWRpZ2l0YWwuZ28uY3IAMDAGCCsGAQUFBwIBFiRodHRwOi8vd3d3Lm1pY2l0LmdvLmNyL2Zpcm1hZGlnaXRhbAA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XMDsvznzaps0YruV9IpoXIN3enrxNHnzu9eEW9ucl3jP3yOK4SfqwTYvJ8PKKaG+p5WxhVFVh5Qn2nm0CPR8zrxMEskqg7GdScqIpoMe9ZojSEk4Xw19cHj3KN+eetp96lBpjTlva4ipz2ES09tVUA/ctU6kRbMR22B9qjeSE8agrYKaUBc4n44h1W6K7itGkIMVB/wQ1nF8sxkoVOitqLXjVy7ZKTk+4+S0rWK7SYt2fkaQZA8tSSt6fatPx68+gDKSv3JXNWG+Nr8IXZdyrpICwI/318JPPjR0QJnD7kivjZK2QFZCbuJu4rZoyblvXJLmei4QXpSIgRMgZ0MJamP5dW2Xw3qq2YQS4ma8ZTCqecat5wFGsH81RR10JnpRp4A4NpftguvbnZhG9m8kdmOKaq4R7NRp/wM/XZi0jxsvzdtUomquCQc+AJ26AZPWVy4nj+kglEJE759oo/Qjpgu9PZrkEARInpjHzYBSeq6SCHud58pzZIwStlOMicLozcLAyOvgTKAjg9cQBg1HVi1wT2aVL76tOAI0ZlCGiSnyGq3RUEKSC3TcFfTzpPJiHKw+6nPmTAAnCN8+co+s0Prh/+Ju24hA8ShhKYy3ORQ+3u2l8EoyPUcl+EDOC2kufLbuF7AKrBDF0hXmLfon9nZBnfr/EpL/J1qRaM7am1s=</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gYJKoZIhvcNAQcCoIIKwzCCCr8CAQMxDzANBglghkgBZQMEAgEFADBzBgsqhkiG9w0BCRABBKBkBGIwYAIBAQYIYIE8AQEBAQUwMTANBglghkgBZQMEAgEFAAQg9ZsvkuZcio2pQ0V+DfUUnaf3eHeG+buaukRl+E8fgzACBAlqaGoYDzIwMjAwMjEwMTg0MzIz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wMDIxMDE4NDMyM1owLwYJKoZIhvcNAQkEMSIEIN0qnwx6LbVOUeA9+kZY6idkGokAyHIW7qVzGm8HCmGfMDcGCyqGSIb3DQEJEAIvMSgwJjAkMCIEIDcrk3iY5iZu+N7/iFpVKDYeTZ9u7elabVQcL5d9tumpMA0GCSqGSIb3DQEBAQUABIIBALmwb/IaphPbuysS04H1CsgPcqxr42SuA80X4oag9oudprRJ0/99liEW7ggaW1dePtbKI63SzND7ukhrWsw/O7P7DRvDJHsRAQ8xASXuB19QbF5PYwjWsro0547NWAASuFE5cdqASUawlo002PCpEiOjTdokCn962IMkZAog2TPoT8q56PdHrQA+gsR2hln1gAwTcFwIXXb5P/uBPIHxeO3C9xG+/9/1nux7/6rXbOZzTy8xlGd1cQzK0s1+snUUUf7sQgYiSBBvvKQFgWkaCRK7Z7f0zgdDcksWzyiyjnKdCf8NLHAe9yqfawDrj9/qqrC3rXHYWHsBSASqZPacx0M=</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AwMTIzMjAyNDQxWhcNMjAwMzI0MDg0NDQxWqBfMF0wHwYDVR0jBBgwFoAUsLvgCC5LE2jw0IBEA2ekP/8lY/YwEAYJKwYBBAGCNxUBBAMCAQAwCgYDVR0UBAMCASMwHAYJKwYBBAGCNxUEBA8XDTIwMDMyMzIwMzQ0MVowDQYJKoZIhvcNAQENBQADggIBAIvxPrJJXWx9NzaiGOkE4wuE2hQJw4vRpT1J+D3q+1Up+z8zuiUswi/xQraAehzJRoMPPGSwVtnfSk/Npn4M7uLYKFMXSWSRvAejs1+c4/FfpeTugZK8d/ztr2cYL7oXXB9AjkG6URdfXsRGEHUONrBRYhnIKP3QjDl3flQZ6F6gBfdx3ext+wySNxDEpbDXCxhbKZnjX05E5pMkx1nRVg6FLOxivMBPQmB5mRVpZs3fOYaSMg2B6wXOAFL3gcd2INF5ynvK/WeReZ6lysCYPHK4T/qqCnYToPfjjZOHLfQr0f8wlQEwDN2ju/p4iIFaexApDW/78GmJmoi/AJPMCw38vWgDw4hAG53gYXtmf3j6N/OlvwsI3mY9ZB/4kd2y9+PYJg+d3eWLHCCKmI5AdIojKbfFb/aEbFndb+LgTq1th+E6BkGRWFYKPLFSzQlmzeJYmdZ7vjwJm95spOMBvLUYyCaPzP2PxVr1Kx1WnuK7/St2T3bRNqwhU1Mxn5/3A/saWsIMWy/aIozYNsyKIxZUcDVMmzABaBy1Ikz90+hjes794EEMqFEvNlhKYep5oKIAM3oQlN2a18hvdYGvcNl81JWQ8VdNJ7W7mm2VV2MfwE3obYupEgqdnljrIHM82r1rA2N7dbNEigJ5B+ndGaSe8BwDn96kGUDDAlDyycVP</xd:EncapsulatedCRLValue>
                <xd:EncapsulatedCRLValue>MIIDHjCCAQYCAQEwDQYJKoZIhvcNAQENBQAwczEZMBcGA1UEBRMQQ1BKLTItMTAwLTA5ODMxMTENMAsGA1UECxMERENGRDEPMA0GA1UEChMGTUlDSVRUMQswCQYDVQQGEwJDUjEpMCcGA1UEAxMgQ0EgUkFJWiBOQUNJT05BTCAtIENPU1RBIFJJQ0EgdjIXDTIwMDEyMzIwMTIwMFoXDTIwMDUyNDA4MzIwMFqgXzBdMB8GA1UdIwQYMBaAFODy/n3ERE5Q5DX9CImPToQZRDNAMBAGCSsGAQQBgjcVAQQDAgEAMAoGA1UdFAQDAgEEMBwGCSsGAQQBgjcVBAQPFw0yMDA1MjMyMDIyMDBaMA0GCSqGSIb3DQEBDQUAA4ICAQB9H8WfFgoW2sUuc686wmKFblAdCPc15RwRNiiwaMC1fMqtcb5Y5POcLXfrTp3WzhzHf/47HIRjQr81ir57S1SOPCnDB0UgAupS9RvMtAYc61yrT9pz5h9XojjQoWSpvwr/jcLADX6RbdH1Jed7x6sKBODurKfi6GW6OnBj0knmW5D15VFqihrqmnshbwDHSfx/XchIZZJ3AEJz919khUP6d0Vx6Ea9X18GMrxU/CK5lF/vLtCHQASjwjNrg8S5AZSYF5yJOFT4+R2KlFXJTF0oC1JnqvNvz0IF4TdQJQVLFs057p1Xz71HcOTe82Nko+bK8EOJ9iQTiDJmNfK07AvVPmdmmlJRIlwiet6lhfLbhJi4nWuvHhW7j3ZBlh5cxCXrsGgXJtANCx5+4fVQhUCWqc4kF6Thw6ZAwL9EAU9kOJpPSIjwwwSj2xrkKowocOBtPFMUiSsnBwYE2XftZaHaMIsJd68CoXTBuY4PYt+rubYrjIiAYEiytAx5eBWPQeoyLiarNFSytRMt/+keoIkuyKmopgO7fCXvy7G9l8Xm+4bHxFuwV6LaUzPti8MQYHn9JcspzJ44dT6kQA85EdVgOg9Mu/AJYQ6Z8t9b+BmHl81lyVOXVzqIWypg51akS2c7AtAbrQBqicj08xZri5hl8b/Zl97lx9KG49GuMizeFQ==</xd:EncapsulatedCRLValue>
              </xd:CRLValues>
            </xd:RevocationValues>
          </TimeStampValidationData>
          <xd:CompleteCertificateRefs>
            <xd:CertRefs>
              <xd:Cert>
                <xd:CertDigest>
                  <DigestMethod Algorithm="http://www.w3.org/2001/04/xmlenc#sha256"/>
                  <DigestValue>9MOmB5Qo76TeXgvr2HcOBYJvmbrzA9UTDRxJc3BR+Ak=</DigestValue>
                </xd:CertDigest>
                <xd:IssuerSerial>
                  <X509IssuerName>CN=CA POLITICA PERSONA FISICA - COSTA RICA v2, OU=DCFD, O=MICITT, C=CR, SERIALNUMBER=CPJ-2-100-098311</X509IssuerName>
                  <X509SerialNumber>1672555889905774989374701447987177132319047683</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4G9MPZLfbEXVBOHeEilgmRIPSwbj/n5Vx/LhI47DfOQ=</DigestValue>
                </xd:DigestAlgAndValue>
                <xd:CRLIdentifier>
                  <xd:Issuer>CN=CA SINPE - PERSONA FISICA v2, OU=DIVISION SISTEMAS DE PAGO, O=BANCO CENTRAL DE COSTA RICA, C=CR, SERIALNUMBER=CPJ-4-000-004017</xd:Issuer>
                  <xd:IssueTime>2020-02-09T12:01:27Z</xd:IssueTime>
                </xd:CRLIdentifier>
              </xd:CRLRef>
              <xd:CRLRef>
                <xd:DigestAlgAndValue>
                  <DigestMethod Algorithm="http://www.w3.org/2001/04/xmlenc#sha256"/>
                  <DigestValue>JkOdM5B8t2Kn9i4434pMFeNDrOf7GwdM/Z0YILbT4UU=</DigestValue>
                </xd:DigestAlgAndValue>
                <xd:CRLIdentifier>
                  <xd:Issuer>CN=CA SINPE - PERSONA FISICA v2, OU=DIVISION SISTEMAS DE PAGO, O=BANCO CENTRAL DE COSTA RICA, C=CR, SERIALNUMBER=CPJ-4-000-004017</xd:Issuer>
                  <xd:IssueTime>2020-02-09T12:01:27Z</xd:IssueTime>
                </xd:CRLIdentifier>
              </xd:CRLRef>
              <xd:CRLRef>
                <xd:DigestAlgAndValue>
                  <DigestMethod Algorithm="http://www.w3.org/2001/04/xmlenc#sha256"/>
                  <DigestValue>ENCMR/TnbvuamnRb510NFDBL3Wa2hwF2qOjr97gbM1U=</DigestValue>
                </xd:DigestAlgAndValue>
                <xd:CRLIdentifier>
                  <xd:Issuer>CN=CA POLITICA PERSONA FISICA - COSTA RICA v2, OU=DCFD, O=MICITT, C=CR, SERIALNUMBER=CPJ-2-100-098311</xd:Issuer>
                  <xd:IssueTime>2020-01-23T20:39:55Z</xd:IssueTime>
                </xd:CRLIdentifier>
              </xd:CRLRef>
              <xd:CRLRef>
                <xd:DigestAlgAndValue>
                  <DigestMethod Algorithm="http://www.w3.org/2001/04/xmlenc#sha256"/>
                  <DigestValue>Mk7jpWd4nxrn6cmjnq2+hMYp3HZE22UeWQZVn7ve0rU=</DigestValue>
                </xd:DigestAlgAndValue>
                <xd:CRLIdentifier>
                  <xd:Issuer>CN=CA RAIZ NACIONAL - COSTA RICA v2, C=CR, O=MICITT, OU=DCFD, SERIALNUMBER=CPJ-2-100-098311</xd:Issuer>
                  <xd:IssueTime>2020-01-23T20:12:00Z</xd:IssueTime>
                </xd:CRLIdentifier>
              </xd:CRLRef>
            </xd:CRLRefs>
          </xd:CompleteRevocationRefs>
          <xd:RevocationValues>
            <xd:CRLValues>
              <xd:EncapsulatedCRLValue>MIMG/88wgwb+tgIBATANBgkqhkiG9w0BAQsFADCBmTEZMBcGA1UEBRMQQ1BKLTQtMDAwLTAwNDAxNzELMAkGA1UEBhMCQ1IxJDAiBgNVBAoTG0JBTkNPIENFTlRSQUwgREUgQ09TVEEgUklDQTEiMCAGA1UECxMZRElWSVNJT04gU0lTVEVNQVMgREUgUEFHTzElMCMGA1UEAxMcQ0EgU0lOUEUgLSBQRVJTT05BIEZJU0lDQSB2MhcNMjAwMjA5MTIwMTI3WhcNMjAwMjE3MDAyMTI3WjCDBv0gMDICExQAAENuptUiSg75ouMAAAAAQ24XDTE2MDgxODE3NTYyOVowDDAKBgNVHRUEAwoBATAyAhMUAABDbTy5lVx7jsUXAAAAAENtFw0xNjA4MTgxNzU2MjlaMAwwCgYDVR0VBAMKAQEwMgITFAAAJdSUBNbTkSCdrQAAAAAl1BcNMTYwODE4MTc1NjI4WjAMMAoGA1UdFQQDCgEBMDICExQAACXTlaZKCh/SOZEAAAAAJdMXDTE2MDgxODE3NTYyOFowDDAKBgNVHRUEAwoBATAyAhMUAABDtlUY15rOAT6fAAAAAEO2Fw0xNjA4MTcyMTMzMTFaMAwwCgYDVR0VBAMKAQEwMgITFAAAQ7VevlRZ9SkCJwAAAABDtRcNMTYwODE3MjEzMzExWjAMMAoGA1UdFQQDCgEBMDICExQAAC1ujUwTtshN1h0AAAAALW4XDTE2MDgxNzIxMDc1NFowDDAKBgNVHRUEAwoBATAyAhMUAAAtbQZ6MDyLzWp+AAAAAC1tFw0xNjA4MTcyMTA3NTRaMAwwCgYDVR0VBAMKAQEwMgITFAAAQ1wCxlx4MUIVcAAAAABDXBcNMTYwODE3MTkxMTQ0WjAMMAoGA1UdFQQDCgEBMDICExQAAENbGLQmDNVk4oQAAAAAQ1sXDTE2MDgxNzE5MTE0NFowDDAKBgNVHRUEAwoBATAyAhMUAABDVOp6/hP/gOaZAAAAAENUFw0xNjA4MTcxOTAzNTRaMAwwCgYDVR0VBAMKAQEwMgITFAAAQ1M826tHmOB/fQAAAABDUxcNMTYwODE3MTkwMzU0WjAMMAoGA1UdFQQDCgEBMDICExQAAELQFXNUMCtoD/QAAAAAQtAXDTE2MDgxNzE2MjAzN1owDDAKBgNVHRUEAwoBATAyAhMUAABCz4N3h0yZFm80AAAAAELPFw0xNjA4MTcxNjIwMzdaMAwwCgYDVR0VBAMKAQEwMgITFAAAQrLLj8tV835P9wAAAABCshcNMTYwODE3MTU1NjU4WjAMMAoGA1UdFQQDCgEBMDICExQAAEKxBhMeqT0tR8wAAAAAQrEXDTE2MDgxNzE1NTY1OFowDDAKBgNVHRUEAwoBATAyAhMUAAA8lMCZ9Tv+URkTAAAAADyUFw0xNjA4MTAxOTM1MThaMAwwCgYDVR0VBAMKAQEwMgITFAAAPJPiXiVHCO33NAAAAAA8kxcNMTYwODEwMTkzNTE4WjAMMAoGA1UdFQQDCgEBMDICExQAAC6iNvPzV2USzJ4AAAAALqIXDTE2MDgwOTE3MDIwMlowDDAKBgNVHRUEAwoBATAyAhMUAAAuoVwN7ypNJ1p7AAAAAC6hFw0xNjA4MDkxNzAyMDJaMAwwCgYDVR0VBAMKAQEwMgITFAAAOJIhK/UZSvoSngAAAAA4khcNMTYwODA4MTYxMDE5WjAMMAoGA1UdFQQDCgEBMDICExQAADiRlof7vU2B27AAAAAAOJEXDTE2MDgwODE2MTAxOVowDDAKBgNVHRUEAwoBATAyAhMUAAAq+EEd2rp/xLN1AAAAACr4Fw0xNjA4MDUyMDU1MzBaMAwwCgYDVR0VBAMKAQEwMgITFAAAKvfdArJRrCYpqwAAAAAq9xcNMTYwODA1MjA1NTI5WjAMMAoGA1UdFQQDCgEBMDICExQAADeU+a41WSvnphgAAAAAN5QXDTE2MDgwNTIwNTQwMFowDDAKBgNVHRUEAwoBATAyAhMUAAA3k/4ePXw2IUcgAAAAADeTFw0xNjA4MDUyMDU0MDBaMAwwCgYDVR0VBAMKAQEwMgITFAAANhxouCcdWbWiOgAAAAA2HBcNMTYwODA0MjA0NzEyWjAMMAoGA1UdFQQDCgEBMDICExQAADYblhLxWqipY44AAAAANhsXDTE2MDgwNDIwNDcxMVowDDAKBgNVHRUEAwoBATAyAhMUAAA1uhJyEV5MIOGeAAAAADW6Fw0xNjA4MDQxODE1MDRaMAwwCgYDVR0VBAMKAQEwMgITFAAANbnLuk3tO2lCCQAAAAA1uRcNMTYwODA0MTgxNTA0WjAMMAoGA1UdFQQDCgEBMDICExQAADRO/5Z0TJnK7FIAAAAANE4XDTE2MDgwMzE4NDAwOVowDDAKBgNVHRUEAwoBATAyAhMUAAA0Td1R8FtZjSEyAAAAADRNFw0xNjA4MDMxODQwMDhaMAwwCgYDVR0VBAMKAQEwMgITFAAAFOm3klcAw8sXZQAAAAAU6RcNMTYwODAzMTU0MTQ4WjAMMAoGA1UdFQQDCgEBMDICExQAABToI08UWo2difQAAAAAFOgXDTE2MDgwMzE1NDE0OFowDDAKBgNVHRUEAwoBATAyAhMUAAAzeAvGM6iytBhUAAAAADN4Fw0xNjA4MDMxMzIzNTlaMAwwCgYDVR0VBAMKAQEwMgITFAAAM3dTeA8HNkWGPwAAAAAzdxcNMTYwODAzMTMyMzU4WjAMMAoGA1UdFQQDCgEBMDICExQAADEwkCl6acdcJm8AAAAAMTAXDTE2MDczMDA2MDEwOVowDDAKBgNVHRUEAwoBATAyAhMUAAAxL+JUYvm8f2C4AAAAADEvFw0xNjA3MzAwNjAxMDlaMAwwCgYDVR0VBAMKAQEwMgITFAAAMgxBGvY0SnOoYgAAAAAyDBcNMTYwNzI5MjE1MDU1WjAMMAoGA1UdFQQDCgEBMDICExQAADILqzhInWcgBEgAAAAAMgsXDTE2MDcyOTIxNTA1NVowDDAKBgNVHRUEAwoBATAyAhMUAAAw4lFrNYhFvzniAAAAADDiFw0xNjA3MjkxNTU3MDZaMAwwCgYDVR0VBAMKAQEwMgITFAAAMOFJrMqwAfsPCAAAAAAw4RcNMTYwNzI5MTU1NzA2WjAMMAoGA1UdFQQDCgEBMDICExQAADCCuQFTtGX+QoYAAAAAMIIXDTE2MDcyODIzMjIzMVowDDAKBgNVHRUEAwoBATAyAhMUAAAwgQ88htJxK1OYAAAAADCBFw0xNjA3MjgyMzIyMzFaMAwwCgYDVR0VBAMKAQEwMgITFAAAL1A3nuEXWVhFKQAAAAAvUBcNMTYwNzI4MTYyODE2WjAMMAoGA1UdFQQDCgEBMDICExQAAC9Nt3n5QiLpvy8AAAAAL00XDTE2MDcyODE2MjgxNlowDDAKBgNVHRUEAwoBATAyAhMUAAAuyiQuPdlvtidKAAAAAC7KFw0xNjA3MjcyMjQ3MDRaMAwwCgYDVR0VBAMKAQEwMgITFAAALsnoFlfaRRf0YAAAAAAuyRcNMTYwNzI3MjI0NzA0WjAMMAoGA1UdFQQDCgEBMDICExQAAC6oTvJwg/lwvqsAAAAALqgXDTE2MDcyNzIyMDQwNFowDDAKBgNVHRUEAwoBATAyAhMUAAAup0fC4ozakAbuAAAAAC6nFw0xNjA3MjcyMjA0MDRaMAwwCgYDVR0VBAMKAQEwMgITFAAALgCj2bKo+6Bl6QAAAAAuABcNMTYwNzI3MTczNjQ1WjAMMAoGA1UdFQQDCgEBMDICExQAAC3//YmpZql00FoAAAAALf8XDTE2MDcyNzE3MzY0NVowDDAKBgNVHRUEAwoBATAyAhMUAAAtJJ4VIqDtYNxdAAAAAC0kFw0xNjA3MjYyMzQ4NDRaMAwwCgYDVR0VBAMKAQEwMgITFAAALSN6Lo4MO8/AEgAAAAAtIxcNMTYwNzI2MjM0ODQ0WjAMMAoGA1UdFQQDCgEBMDICExQAACwiFozjTRGDw8IAAAAALCIXDTE2MDcyNjE2MzQyN1owDDAKBgNVHRUEAwoBATAyAhMUAAAsIQ9+7G25OMaaAAAAACwhFw0xNjA3MjYxNjM0MjdaMAwwCgYDVR0VBAMKAQEwMgITFAAAK7aMI9Jksc41SwAAAAArthcNMTYwNzI2MTUxMzA1WjAMMAoGA1UdFQQDCgEBMDICExQAACu1TvMfEXPk5u0AAAAAK7UXDTE2MDcyNjE1MTMwNVowDDAKBgNVHRUEAwoBATAyAhMUAAAqio4h4LmxY62KAAAAACqKFw0xNjA3MjIxNjU3MTJaMAwwCgYDVR0VBAMKAQEwMgITFAAAKole03fMlw0eQgAAAAAqiRcNMTYwNzIyMTY1NzExWjAMMAoGA1UdFQQDCgEBMDICExQAACoSbAII74ZD6psAAAAAKhIXDTE2MDcyMjE0NTU0NFowDDAKBgNVHRUEAwoBATAyAhMUAAAqEV/C6IfdDmEYAAAAACoRFw0xNjA3MjIxNDU1NDRaMAwwCgYDVR0VBAMKAQEwMgITFAAAKbJZoLpTFtSXXQAAAAApshcNMTYwNzIxMjEyMTAzWjAMMAoGA1UdFQQDCgEBMDICExQAACmxCagXdijnqpgAAAAAKbEXDTE2MDcyMTIxMjEwM1owDDAKBgNVHRUEAwoBATAyAhMUAAAprOqSlvUB3ubTAAAAACmsFw0xNjA3MjEyMTEzNDdaMAwwCgYDVR0VBAMKAQEwMgITFAAAKaswS5YKxIS7EwAAAAApqxcNMTYwNzIxMjExMzQ3WjAMMAoGA1UdFQQDCgEBMDICExQAACh0a9HjtiZ7eEkAAAAAKHQXDTE2MDcyMTE1NDczMlowDDAKBgNVHRUEAwoBATAyAhMUAAAoc3lR7xidsKkSAAAAAChzFw0xNjA3MjExNTQ3MzFaMAwwCgYDVR0VBAMKAQEwMgITFAAAJ+TYZvWf10wVGwAAAAAn5BcNMTYwNzIwMjA1NzA1WjAMMAoGA1UdFQQDCgEBMDICExQAACfjXd5IJk65Y/YAAAAAJ+MXDTE2MDcyMDIwNTcwNVowDDAKBgNVHRUEAwoBATAyAhMUAAAmlgROKAdFwDB0AAAAACaWFw0xNjA3MjAxNDQ4MDhaMAwwCgYDVR0VBAMKAQEwMgITFAAAJpVju+kRIdQnigAAAAAmlRcNMTYwNzIwMTQ0ODA3WjAMMAoGA1UdFQQDCgEBMDICExQAACEqmabHDY9ddOwAAAAAISoXDTE2MDcxOTE4NDg0NVowDDAKBgNVHRUEAwoBATAyAhMUAAAhKdrM2/7ERcwaAAAAACEpFw0xNjA3MTkxODQ4NDVaMAwwCgYDVR0VBAMKAQEwMgITFAAAJcDbdq6/pdSNPwAAAAAlwBcNMTYwNzE5MTgzODU4WjAMMAoGA1UdFQQDCgEBMDICExQAACW/e3ajtiue88sAAAAAJb8XDTE2MDcxOTE4Mzg1OFowDDAKBgNVHRUEAwoBATAyAhMUAAACnUzR+H43xx8FAAAAAAKdFw0xNjA3MTkxNzAyMzNaMAwwCgYDVR0VBAMKAQEwMgITFAAAApyCsp9GVhcbnAAAAAACnBcNMTYwNzE5MTcwMjMzWjAMMAoGA1UdFQQDCgEBMDICExQAACVI9DbyPtQWtc8AAAAAJUgXDTE2MDcxOTE2MzEwN1owDDAKBgNVHRUEAwoBATAyAhMUAAAlR+dFj397dVYCAAAAACVHFw0xNjA3MTkxNjMxMDdaMAwwCgYDVR0VBAMKAQEwMgITFAAABmGqkp45ANb4OwAAAAAGYRcNMTYwNzE5MTQyMzI5WjAMMAoGA1UdFQQDCgEBMDICExQAAAZgpUPMlRh9QvYAAAAABmAXDTE2MDcxOTE0MjMyOFowDDAKBgNVHRUEAwoBATAyAhMUAAAjFhLeu6UGhnwIAAAAACMWFw0xNjA3MTUyMjA2MjZaMAwwCgYDVR0VBAMKAQEwMgITFAAAIxWvFGO2KKV4IAAAAAAjFRcNMTYwNzE1MjIwNjI2WjAMMAoGA1UdFQQDCgEBMDICExQAABmxqqSokrLXf2IAAAAAGbEXDTE2MDcxNTE2NTQyNlowDDAKBgNVHRUEAwoBATAyAhMUAAAZsIG8gIY6HqPaAAAAABmwFw0xNjA3MTUxNjU0MjVaMAwwCgYDVR0VBAMKAQEwMgITFAAAIjYHTehoOY65bQAAAAAiNhcNMTYwNzE1MTYyMTM3WjAMMAoGA1UdFQQDCgEBMDICExQAACI13uqvfNtAyWkAAAAAIjUXDTE2MDcxNTE2MjEzN1owDDAKBgNVHRUEAwoBATAyAhMUAAAhpElMB02RAMa3AAAAACGkFw0xNjA3MTQyMzI5MjVaMAwwCgYDVR0VBAMKAQEwMgITFAAAIaMwFDuNaEEn4wAAAAAhoxcNMTYwNzE0MjMyOTI1WjAMMAoGA1UdFQQDCgEBMDICExQAABNVFQgmOaOdzHUAAAAAE1UXDTE2MDcxNDE4NTY1MVowDDAKBgNVHRUEAwoBATAyAhMUAAATVIWtpXaB3JalAAAAABNUFw0xNjA3MTQxODU2NTFaMAwwCgYDVR0VBAMKAQEwMgITFAAAICSgEZNkQOuXogAAAAAgJBcNMTYwNzE0MTUzOTExWjAMMAoGA1UdFQQDCgEBMDICExQAACAjjyaRpQJxmQgAAAAAICMXDTE2MDcxNDE1MzkxMVowDDAKBgNVHRUEAwoBATAyAhMUAAAcYOc9ji/GTq+GAAAAABxgFw0xNjA3MTEyMTI3NDVaMAwwCgYDVR0VBAMKAQEwMgITFAAAHF+rgvkpCTCwhAAAAAAcXxcNMTYwNzExMjEyNzQ1WjAMMAoGA1UdFQQDCgEBMDICExQAABrDJP6nEgmgJ+IAAAAAGsMXDTE2MDcwODIyMjAyM1owDDAKBgNVHRUEAwoBATAyAhMUAAAawnvPegMlcOIfAAAAABrCFw0xNjA3MDgyMjIwMjNaMAwwCgYDVR0VBAMKAQEwMgITFAAAGokN1/d/YyJ1sAAAAAAaiRcNMTYwNzA4MjAyODMzWjAMMAoGA1UdFQQDCgEBMDICExQAABqIDGgJq3S1h4oAAAAAGogXDTE2MDcwODIwMjgzM1owDDAKBgNVHRUEAwoBATAyAhMUAAAMefwcMPOcfhLfAAAAAAx5Fw0xNjA3MDcxNTQ3NTJaMAwwCgYDVR0VBAMKAQEwMgITFAAADHi4PMUf2r7nLQAAAAAMeBcNMTYwNzA3MTU0NzUyWjAMMAoGA1UdFQQDCgEBMDICExQAABYXhUlxywkT2zIAAAAAFhcXDTE2MDcwNTIxNDYyM1owDDAKBgNVHRUEAwoBATAyAhMUAAAWFqZ3k6KDebrIAAAAABYWFw0xNjA3MDUyMTQ2MjNaMAwwCgYDVR0VBAMKAQEwMgITFAAAE9MlHcqRjrIxFwAAAAAT0xcNMTYwNzA0MTcxMDQ4WjAMMAoGA1UdFQQDCgEBMDICExQAABPSJcsPavjEX0sAAAAAE9IXDTE2MDcwNDE3MTA0OFowDDAKBgNVHRUEAwoBATAyAhMUAAAQ8y4orIaTzCykAAAAABDzFw0xNjA3MDIwNDM1MzVaMAwwCgYDVR0VBAMKAQEwMgITFAAAEPLv4vFqgS7MdgAAAAAQ8hcNMTYwNzAyMDQzNTM0WjAMMAoGA1UdFQQDCgEBMDICExQAABLTaPXyK46XsKUAAAAAEtMXDTE2MDcwMTIwMzI0NFowDDAKBgNVHRUEAwoBATAyAhMUAAAS0iAHbAYc9mTYAAAAABLSFw0xNjA3MDEyMDMyNDRaMAwwCgYDVR0VBAMKAQEwMgITFAAAEsX2NhEnZy1JOgAAAAASxRcNMTYwNzAxMjAxNDU0WjAMMAoGA1UdFQQDCgEBMDICExQAABLEoTTrdRD0894AAAAAEsQXDTE2MDcwMTIwMTQ1NFowDDAKBgNVHRUEAwoBATAyAhMUAAARfWP1uoFdUV+fAAAAABF9Fw0xNjA3MDExNDQ2MTVaMAwwCgYDVR0VBAMKAQEwMgITFAAAEXyFyFyVpAiRHAAAAAARfBcNMTYwNzAxMTQ0NjE1WjAMMAoGA1UdFQQDCgEBMDICExQAABDrg9fkMtmLo5MAAAAAEOsXDTE2MDYzMDE5NDkwOFowDDAKBgNVHRUEAwoBATAyAhMUAAAQ6hfjL7a/xfPHAAAAABDqFw0xNjA2MzAxOTQ5MDhaMAwwCgYDVR0VBAMKAQEwMgITFAAAEIXSYAuvhkv5ZgAAAAAQhRcNMTYwNjMwMTcyNTQzWjAMMAoGA1UdFQQDCgEBMDICExQAABCECXZhxs/+kacAAAAAEIQXDTE2MDYzMDE3MjU0M1owDDAKBgNVHRUEAwoBATAyAhMUAAAPlxfhHkiBjvmKAAAAAA+XFw0xNjA2MzAwNjAxMTNaMAwwCgYDVR0VBAMKAQEwMgITFAAAD5aSJRni2uJsAwAAAAAPlhcNMTYwNjMwMDYwMTEzWjAMMAoGA1UdFQQDCgEBMDICExQAAA6VnoMwXwL1bZkAAAAADpUXDTE2MDYzMDA2MDExMlowDDAKBgNVHRUEAwoBATAyAhMUAAAOlM8xlGk2iFGnAAAAAA6UFw0xNjA2MzAwNjAxMTJaMAwwCgYDVR0VBAMKAQEwMgITFAAADaU3eiMbFd/exQAAAAANpRcNMTYwNjI4MjA0NTAxWjAMMAoGA1UdFQQDCgEBMDICExQAAA2kPTUdmsELJ7oAAAAADaQXDTE2MDYyODIwNDUwMFowDDAKBgNVHRUEAwoBATAyAhMUAAANW7gNuQCRKO64AAAAAA1bFw0xNjA2MjgxODUxMjhaMAwwCgYDVR0VBAMKAQEwMgITFAAADVrHzV5T6sxTRAAAAAANWhcNMTYwNjI4MTg1MTI4WjAMMAoGA1UdFQQDCgEBMDICExQAAA01ZOlow1b90k8AAAAADTUXDTE2MDYyODE3NTcwOVowDDAKBgNVHRUEAwoBATAyAhMUAAANNHNLfeGVfMxcAAAAAA00Fw0xNjA2MjgxNzU3MDhaMAwwCgYDVR0VBAMKAQEwMgITFAAACw+el8StmIo1sQAAAAALDxcNMTYwNjI3MTYxMjI2WjAMMAoGA1UdFQQDCgEBMDICExQAAAsOFLVKahkySiEAAAAACw4XDTE2MDYyNzE2MTIyNlowDDAKBgNVHRUEAwoBATAyAhMUAAAG50eEZCMUZ6x5AAAAAAbnFw0xNjA2MjMxNDM5MThaMAwwCgYDVR0VBAMKAQEwMgITFAAABuYucEY03haVeAAAAAAG5hcNMTYwNjIzMTQzOTE3WjAMMAoGA1UdFQQDCgEBMDICExQAAAX/wN627ULXVIEAAAAABf8XDTE2MDYyMjIwNDQ1M1owDDAKBgNVHRUEAwoBATAyAhMUAAAF/rSwVvSQaCeuAAAAAAX+Fw0xNjA2MjIyMDQ0NTNaMAwwCgYDVR0VBAMKAQEwMgITFAAABJ3xB4eMNqh/mgAAAAAEnRcNMTYwNjIxMjIwNTAyWjAMMAoGA1UdFQQDCgEBMDICExQAAAScB4wgdVUtgtcAAAAABJwXDTE2MDYyMTIyMDUwMlowDDAKBgNVHRUEAwoBATAyAhMUAAACZxcIV24p3AmwAAAAAAJnFw0xNjA2MjAxODM5NDFaMAwwCgYDVR0VBAMKAQEwMgITFAAAAmb50pCAZCkiEgAAAAACZhcNMTYwNjIwMTgzOTQxWjAMMAoGA1UdFQQDCgEBMDICExQAAJf/P8RYD2916SYAAAAAl/8XDTE2MTAyNjE2MjA1MFowDDAKBgNVHRUEAwoBATAyAhMUAACX/qEKnBmruf6WAAAAAJf+Fw0xNjEwMjYxNjIwNTBaMAwwCgYDVR0VBAMKAQEwMgITFAAAlyf+iwsGLv2VpgAAAACXJxcNMTYxMDI1MjEwNTU5WjAMMAoGA1UdFQQDCgEBMDICExQAAJcm8mi5MEwjf3oAAAAAlyYXDTE2MTAyNTIxMDU1OVowDDAKBgNVHRUEAwoBATAyAhMUAABVMwaDPE/Uaz7PAAAAAFUzFw0xNjEwMjUxNjExMTVaMAwwCgYDVR0VBAMKAQEwMgITFAAAVTIv/E9O88jlLwAAAABVMhcNMTYxMDI1MTYxMTE1WjAMMAoGA1UdFQQDCgEBMDICExQAAJWbKcQTW7pYrO0AAAAAlZsXDTE2MTAyNTE1NDEwM1owDDAKBgNVHRUEAwoBATAyAhMUAACVmpfa9qi6XW1OAAAAAJWaFw0xNjEwMjUxNTQxMDNaMAwwCgYDVR0VBAMKAQEwMgITFAAAlcv9dUZMqQy9zQAAAACVyxcNMTYxMDI1MTUxMTUwWjAMMAoGA1UdFQQDCgEBMDICExQAAJXKusVCMDFfpqkAAAAAlcoXDTE2MTAyNTE1MTE1MFowDDAKBgNVHRUEAwoBATAyAhMUAACVoeEihNGGxubdAAAAAJWhFw0xNjEwMjUxNDMwMDdaMAwwCgYDVR0VBAMKAQEwMgITFAAAlaC0YXd13LOJPQAAAACVoBcNMTYxMDI1MTQzMDA3WjAMMAoGA1UdFQQDCgEBMDICExQAAJRLCiA+tccE5GUAAAAAlEsXDTE2MTAyNDE2NDMzMFowDDAKBgNVHRUEAwoBATAyAhMUAACUSnPGrABPm9cOAAAAAJRKFw0xNjEwMjQxNjQzMzBaMAwwCgYDVR0VBAMKAQEwMgITFAAAT9eXe7zDFUxGkwAAAABP1xcNMTYxMDIxMDEyMDU4WjAMMAoGA1UdFQQDCgEBMDICExQAAE/WU4Vjlk7W+1IAAAAAT9YXDTE2MTAyMTAxMjA1OFowDDAKBgNVHRUEAwoBATAyAhMUAAAcOLEgodbVgeYlAAAAABw4Fw0xNjEwMTkxNzQ4MzhaMAwwCgYDVR0VBAMKAQEwMgITFAAAHDfK8/LjuU6g3QAAAAAcNxcNMTYxMDE5MTc0ODM4WjAMMAoGA1UdFQQDCgEBMDICExQAAB3Msp+jx1J5PLkAAAAAHcwXDTE2MTAxOTE1MzIyOFowDDAKBgNVHRUEAwoBATAyAhMUAAAdyz9xuShSdQT6AAAAAB3LFw0xNjEwMTkxNTMyMjhaMAwwCgYDVR0VBAMKAQEwMgITFAAAjftxPJzUcoQ6uAAAAACN+xcNMTYxMDE4MTcwMjI4WjAMMAoGA1UdFQQDCgEBMDICExQAAI32mbc8ZVJeybUAAAAAjfYXDTE2MTAxODE3MDIyOFowDDAKBgNVHRUEAwoBATAyAhMUAAAOLbKoQ51MbskyAAAAAA4tFw0xNjEwMTgxNTU3MTVaMAwwCgYDVR0VBAMKAQEwMgITFAAADiy2ILH34WOzIQAAAAAOLBcNMTYxMDE4MTU1NzE1WjAMMAoGA1UdFQQDCgEBMDICExQAAF6FT4rfBSWSJeIAAAAAXoUXDTE2MTAxNDE4NDUzNlowDDAKBgNVHRUEAwoBATAyAhMUAABehIrIgCHMQzeMAAAAAF6EFw0xNjEwMTQxODQ1MzZaMAwwCgYDVR0VBAMKAQEwMgITFAAAVDH82Ef1v3q06QAAAABUMRcNMTYxMDE0MTcwMzExWjAMMAoGA1UdFQQDCgEBMDICExQAAFQwjHNWZYpoCnMAAAAAVDAXDTE2MTAxNDE3MDMxMVowDDAKBgNVHRUEAwoBATAyAhMUAACKpyd7HVE4aDHnAAAAAIqnFw0xNjEwMTMxODQ5MDVaMAwwCgYDVR0VBAMKAQEwMgITFAAAiqbslrSEaOLenAAAAACKphcNMTYxMDEzMTg0OTA1WjAMMAoGA1UdFQQDCgEBMDICExQAAEsbsdcDHJRU3ikAAAAASxsXDTE2MTAxMTE4MDQzM1owDDAKBgNVHRUEAwoBATAyAhMUAABLGsMLHiWd8H/+AAAAAEsaFw0xNjEwMTExODA0MzNaMAwwCgYDVR0VBAMKAQEwMgITFAAAhrcMeEszwnJphgAAAACGtxcNMTYxMDExMTYxODU3WjAMMAoGA1UdFQQDCgEBMDICExQAAIa20fG/pQgNQKsAAAAAhrYXDTE2MTAxMTE2MTg1N1owDDAKBgNVHRUEAwoBATAyAhMUAACCL6lTxUj7eC+MAAAAAIIvFw0xNjEwMDYyMTM0MThaMAwwCgYDVR0VBAMKAQEwMgITFAAAgi74vrxC6rALgwAAAACCLhcNMTYxMDA2MjEzNDE4WjAMMAoGA1UdFQQDCgEBMDICExQAAH75wLoxjyH5cSsAAAAAfvkXDTE2MTAwNjE3MTc1MFowDDAKBgNVHRUEAwoBATAyAhMUAAB++Ge5Lhc+K6A2AAAAAH74Fw0xNjEwMDYxNzE3NTBaMAwwCgYDVR0VBAMKAQEwMgITFAAAgJded99EO6bbIgAAAACAlxcNMTYxMDA2MTUzNTM0WjAMMAoGA1UdFQQDCgEBMDICExQAAICWJUY706XDRgMAAAAAgJYXDTE2MTAwNjE1MzUzNFowDDAKBgNVHRUEAwoBATAyAhMUAAB/j6zv6/BffEahAAAAAH+PFw0xNjEwMDUxODU1NTFaMAwwCgYDVR0VBAMKAQEwMgITFAAAf45XOoSLLl7+7QAAAAB/jhcNMTYxMDA1MTg1NTUxWjAMMAoGA1UdFQQDCgEBMDICExQAAH9rIFQ814RH8bsAAAAAf2sXDTE2MTAwNTE4NDQ0MVowDDAKBgNVHRUEAwoBATAyAhMUAAB/atqIP+PTxmJ/AAAAAH9qFw0xNjEwMDUxODQ0NDFaMAwwCgYDVR0VBAMKAQEwMgITFAAAfVP3pd/gD2G8GQAAAAB9UxcNMTYxMDA0MTYxOTA2WjAMMAoGA1UdFQQDCgEBMDICExQAAH1STe+YfM4SpAIAAAAAfVIXDTE2MTAwNDE2MTkwNlowDDAKBgNVHRUEAwoBATAyAhMUAAB9R4viMS29WFOhAAAAAH1HFw0xNjEwMDQxNjAzMzJaMAwwCgYDVR0VBAMKAQEwMgITFAAAfUbfz3nQr4i4ywAAAAB9RhcNMTYxMDA0MTYwMzMyWjAMMAoGA1UdFQQDCgEBMDICExQAAH01io/5GPqG5RAAAAAAfTUXDTE2MTAwNDE1NTAxNlowDDAKBgNVHRUEAwoBATAyAhMUAAB9NEgbxnlG1KJbAAAAAH00Fw0xNjEwMDQxNTUwMTZaMAwwCgYDVR0VBAMKAQEwMgITFAAAfLFEC4NZgtAWGwAAAAB8sRcNMTYxMDAzMjIwNzEwWjAMMAoGA1UdFQQDCgEBMDICExQAAHywZlrYgGNMT0gAAAAAfLAXDTE2MTAwMzIyMDcxMFowDDAKBgNVHRUEAwoBATAyAhMUAAB4e4tuict8LTdkAAAAAHh7Fw0xNjA5MjkxNzI0MjhaMAwwCgYDVR0VBAMKAQEwMgITFAAAeHqKurlv5BDzkgAAAAB4ehcNMTYwOTI5MTcyNDI4WjAMMAoGA1UdFQQDCgEBMDICExQAAHel4wlT7uBYNysAAAAAd6UXDTE2MDkyOTE0NTU1MVowDDAKBgNVHRUEAwoBATAyAhMUAAB3pFPassEg6HBtAAAAAHekFw0xNjA5MjkxNDU1NTFaMAwwCgYDVR0VBAMKAQEwMgITFAAAd5FftQNIuUsCqwAAAAB3kRcNMTYwOTI4MjMwMTE0WjAMMAoGA1UdFQQDCgEBMDICExQAAHeQd05iVaBJucEAAAAAd5AXDTE2MDkyODIzMDExNFowDDAKBgNVHRUEAwoBATAyAhMUAAB3Gbsj1S+Uw/T6AAAAAHcZFw0xNjA5MjgyMDE3NDlaMAwwCgYDVR0VBAMKAQEwMgITFAAAdxj8MrjiUbTyrQAAAAB3GBcNMTYwOTI4MjAxNzQ5WjAMMAoGA1UdFQQDCgEBMDICExQAAHcF3CHBoHZpLT8AAAAAdwUXDTE2MDkyODE5MzM1OFowDDAKBgNVHRUEAwoBATAyAhMUAAB3BOZBHgco6sR4AAAAAHcEFw0xNjA5MjgxOTMzNThaMAwwCgYDVR0VBAMKAQEwMgITFAAAduVvul9S6wF0wgAAAAB25RcNMTYwOTI4MTkyMzExWjAMMAoGA1UdFQQDCgEBMDICExQAAHbk1i2YlQ1aXccAAAAAduQXDTE2MDkyODE5MjMxMVowDDAKBgNVHRUEAwoBATAyAhMUAABnt9Xlb/Es+HaeAAAAAGe3Fw0xNjA5MjgxOTAyMDJaMAwwCgYDVR0VBAMKAQEwMgITFAAAZ7YWOP+SsWki7gAAAABnthcNMTYwOTI4MTkwMjAyWjAMMAoGA1UdFQQDCgEBMDICExQAAGwnv1Cdfut7aQAAAAAAbCcXDTE2MDkyODE1MDEwMlowDDAKBgNVHRUEAwoBATAyAhMUAABsJrIUHbUP8NUaAAAAAGwmFw0xNjA5MjgxNTAxMDFaMAwwCgYDVR0VBAMKAQEwMgITFAAATH/p/6v7+rPzKgAAAABMfxcNMTYwOTI2MTcyMjMzWjAMMAoGA1UdFQQDCgEBMDICExQAAEx+8OYA5rlXkZQAAAAATH4XDTE2MDkyNjE3MjIzMlowDDAKBgNVHRUEAwoBATAyAhMUAAA5NvX8HDo29HtOAAAAADk2Fw0xNjA5MjMyMDAyMTNaMAwwCgYDVR0VBAMKAQEwMgITFAAAOTWUqys4Q3i12gAAAAA5NRcNMTYwOTIzMjAwMjEzWjAMMAoGA1UdFQQDCgEBMDICExQAAHEnUHawOdmeVWMAAAAAcScXDTE2MDkyMzE5NTAyNlowDDAKBgNVHRUEAwoBATAyAhMUAABxJrwxxrFZ/LcWAAAAAHEmFw0xNjA5MjMxOTUwMjZaMAwwCgYDVR0VBAMKAQEwMgITFAAAG74wH89DWSA45QAAAAAbvhcNMTYwOTIzMTYxNzI2WjAMMAoGA1UdFQQDCgEBMDICExQAABu99mg/cZg6pkkAAAAAG70XDTE2MDkyMzE2MTcyNlowDDAKBgNVHRUEAwoBATAyAhMUAABvRYbxq3P6rM1WAAAAAG9FFw0xNjA5MjMwNjAxMDZaMAwwCgYDVR0VBAMKAQEwMgITFAAAb0Rk5ABcPFX/qwAAAABvRBcNMTYwOTIzMDYwMTA2WjAMMAoGA1UdFQQDCgEBMDICExQAAG7R6iVZKze3h7IAAAAAbtEXDTE2MDkyMjE3MDE0MVowDDAKBgNVHRUEAwoBATAyAhMUAABu0CPvjKc8b/OUAAAAAG7QFw0xNjA5MjIxNzAxNDFaMAwwCgYDVR0VBAMKAQEwMgITFAAAbnE3EA3Z2eHFAAAAAABucRcNMTYwOTIyMTYyNDI5WjAMMAoGA1UdFQQDCgEBMDICExQAAG5wK2xu8StoZYAAAAAAbnAXDTE2MDkyMjE2MjQyOVowDDAKBgNVHRUEAwoBATAyAhMUAABuCQ7gyxOpEALmAAAAAG4JFw0xNjA5MjIxNDUxNTBaMAwwCgYDVR0VBAMKAQEwMgITFAAAbgiiK/Yj41RJOQAAAABuCBcNMTYwOTIyMTQ1MTUwWjAMMAoGA1UdFQQDCgEBMDICExQAAFWbRiafeov1pwYAAAAAVZsXDTE2MDkyMTE5NTcxMFowDDAKBgNVHRUEAwoBATAyAhMUAABVmghWE7+qMOZfAAAAAFWaFw0xNjA5MjExOTU3MTBaMAwwCgYDVR0VBAMKAQEwMgITFAAAbH0ax1tKkjYBJAAAAABsfRcNMTYwOTIxMTU1NTI5WjAMMAoGA1UdFQQDCgEBMDICExQAAGx8PUOqsFmBiwIAAAAAbHwXDTE2MDkyMTE1NTUyOVowDDAKBgNVHRUEAwoBATAyAhMUAABsE0FDy5AmlFs4AAAAAGwTFw0xNjA5MjExNDAzMzBaMAwwCgYDVR0VBAMKAQEwMgITFAAAbBJvP6tfrJbU3AAAAABsEhcNMTYwOTIxMTQwMzMwWjAMMAoGA1UdFQQDCgEBMDICExQAAGuJDazRpLWLfXIAAAAAa4kXDTE2MDkyMDE5Mjk1OVowDDAKBgNVHRUEAwoBATAyAhMUAABriM+AaCsnFGoRAAAAAGuIFw0xNjA5MjAxOTI5NTlaMAwwCgYDVR0VBAMKAQEwMgITFAAAasMAtHe0GQm78wAAAABqwxcNMTYwOTIwMTUzNjQ0WjAMMAoGA1UdFQQDCgEBMDICExQAAGrCQFhr+qr2EfkAAAAAasIXDTE2MDkyMDE1MzY0NFowDDAKBgNVHRUEAwoBATAyAhMUAABoRRq1NsZDOeb3AAAAAGhFFw0xNjA5MTYxNzU3MzNaMAwwCgYDVR0VBAMKAQEwMgITFAAAaEQNGsUU47ay+gAAAABoRBcNMTYwOTE2MTc1NzMzWjAMMAoGA1UdFQQDCgEBMDICExQAAGaFypeqUTW71aoAAAAAZoUXDTE2MDkxNDE3MjQzN1owDDAKBgNVHRUEAwoBATAyAhMUAABmhI8RZufU7GmwAAAAAGaEFw0xNjA5MTQxNzI0MzdaMAwwCgYDVR0VBAMKAQEwMgITFAAAFquA4ZWTBhrh+QAAAAAWqxcNMTYwOTEyMTcxOTEyWjAMMAoGA1UdFQQDCgEBMDICExQAABaqawtrwbtp5uYAAAAAFqoXDTE2MDkxMjE3MTkxMlowDDAKBgNVHRUEAwoBATAyAhMUAABiibyOE8lyv2lOAAAAAGKJFw0xNjA5MTIxNjAzMzVaMAwwCgYDVR0VBAMKAQEwMgITFAAAYohp87bKvggtmwAAAABiiBcNMTYwOTEyMTYwMzM1WjAMMAoGA1UdFQQDCgEBMDICExQAAF+FGgZ8YSkqwoQAAAAAX4UXDTE2MDkwODE4MzIxNlowDDAKBgNVHRUEAwoBATAyAhMUAABfhHsGZw7wWFfGAAAAAF+EFw0xNjA5MDgxODMyMTZaMAwwCgYDVR0VBAMKAQEwMgITFAAAVgtgHNcDarlkyAAAAABWCxcNMTYwOTA4MTQyMzA2WjAMMAoGA1UdFQQDCgEBMDICExQAAFYKlVXzrH+9uCIAAAAAVgoXDTE2MDkwODE0MjMwNVowDDAKBgNVHRUEAwoBATAyAhMUAABePcz/gkFWdi4nAAAAAF49Fw0xNjA5MDcyMjA3NDlaMAwwCgYDVR0VBAMKAQEwMgITFAAAXjpk4YFxjEg/qgAAAABeOhcNMTYwOTA3MjIwNzQ4WjAMMAoGA1UdFQQDCgEBMDICExQAAFJF9BtjfBobpLkAAAAAUkUXDTE2MDkwNzIxMTAyN1owDDAKBgNVHRUEAwoBATAyAhMUAABSRHkEU3etbLbJAAAAAFJEFw0xNjA5MDcyMTEwMjZaMAwwCgYDVR0VBAMKAQEwMgITFAAAXWnxfP8zX6JrkgAAAABdaRcNMTYwOTA3MTc0MDU3WjAMMAoGA1UdFQQDCgEBMDICExQAAF1oddEiJgWSZC0AAAAAXWgXDTE2MDkwNzE3NDA1N1owDDAKBgNVHRUEAwoBATAyAhMUAAAMjeEn3XHPx/1rAAAAAAyNFw0xNjA5MDYyMjM5NTJaMAwwCgYDVR0VBAMKAQEwMgITFAAADIytC4bobvX4PgAAAAAMjBcNMTYwOTA2MjIzOTUxWjAMMAoGA1UdFQQDCgEBMDICExQAAFxjqJXVdZz5cr0AAAAAXGMXDTE2MDkwNjIxNTQwMVowDDAKBgNVHRUEAwoBATAyAhMUAABcYrAI8pl7jnzAAAAAAFxiFw0xNjA5MDYyMTU0MDFaMAwwCgYDVR0VBAMKAQEwMgITFAAAW+GeKD6GjNnGJgAAAABb4RcNMTYwOTA2MTgxNzIxWjAMMAoGA1UdFQQDCgEBMDICExQAAFvg2nMIQi9OUR4AAAAAW+AXDTE2MDkwNjE4MTcyMVowDDAKBgNVHRUEAwoBATAyAhMUAABaj//Guzw3JgYFAAAAAFqPFw0xNjA5MDUyMjAyNDlaMAwwCgYDVR0VBAMKAQEwMgITFAAAWo5S9AyaxHLT2gAAAABajhcNMTYwOTA1MjIwMjQ5WjAMMAoGA1UdFQQDCgEBMDICExQAAE7hj2qNy+MKVXcAAAAATuEXDTE2MDkwNTE5NTA1M1owDDAKBgNVHRUEAwoBATAyAhMUAABO4FgTU2TBak3tAAAAAE7gFw0xNjA5MDUxOTUwNTJaMAwwCgYDVR0VBAMKAQEwMgITFAAAWaNd0r9Dvt4f+QAAAABZoxcNMTYwOTA1MTk0NjMwWjAMMAoGA1UdFQQDCgEBMDICExQAAFmiph5kWFhXBKQAAAAAWaIXDTE2MDkwNTE5NDYzMFowDDAKBgNVHRUEAwoBATAyAhMUAABZOyuGh6/oGNMNAAAAAFk7Fw0xNjA5MDUxNDU4MjlaMAwwCgYDVR0VBAMKAQEwMgITFAAAWTp2u70j6BYwBwAAAABZOhcNMTYwOTA1MTQ1ODI5WjAMMAoGA1UdFQQDCgEBMDICExQAAFhL8wFTFyAOwhIAAAAAWEsXDTE2MDkwMjE3NDEwOVowDDAKBgNVHRUEAwoBATAyAhMUAABYSiKG2cJOXNdmAAAAAFhKFw0xNjA5MDIxNzQxMDlaMAwwCgYDVR0VBAMKAQEwMgITFAAAV9O9eGUp6NyPVAAAAABX0xcNMTYwOTAyMTYwNTEwWjAMMAoGA1UdFQQDCgEBMDICExQAAFfSDZ/NC2G/aWwAAAAAV9IXDTE2MDkwMjE2MDUxMFowDDAKBgNVHRUEAwoBATAyAhMUAABXO2cO5L3H71phAAAAAFc7Fw0xNjA5MDEyMDIyMjdaMAwwCgYDVR0VBAMKAQEwMgITFAAAVzph+VM2ZBBoHQAAAABXOhcNMTYwOTAxMjAyMjI3WjAMMAoGA1UdFQQDCgEBMDICExQAAFZlz2GBy5FoNHgAAAAAVmUXDTE2MDkwMTE2MDkzM1owDDAKBgNVHRUEAwoBATAyAhMUAABWZF3Bi5TWlVmJAAAAAFZkFw0xNjA5MDExNjA5MzNaMAwwCgYDVR0VBAMKAQEwMgITFAAARR7m3mFxkTJKIwAAAABFHhcNMTYwODMxMjI1MzAxWjAMMAoGA1UdFQQDCgEBMDICExQAAEUdwCrpuTbu45wAAAAARR0XDTE2MDgzMTIyNTMwMVowDDAKBgNVHRUEAwoBATAyAhMUAABVS83d1EjJ+BAdAAAAAFVLFw0xNjA4MzExNzQ3MjlaMAwwCgYDVR0VBAMKAQEwMgITFAAAVUq/ePPv86KJZgAAAABVShcNMTYwODMxMTc0NzI5WjAMMAoGA1UdFQQDCgEBMDICExQAADxcusFlGIZ87gkAAAAAPFwXDTE2MDgzMDIyMzcyMlowDDAKBgNVHRUEAwoBATAyAhMUAAA8WyipSof5atc/AAAAADxbFw0xNjA4MzAyMjM3MjJaMAwwCgYDVR0VBAMKAQEwMgITFAAAU0t3oHpOBsan0wAAAABTSxcNMTYwODMwMTcyMjQ3WjAMMAoGA1UdFQQDCgEBMDICExQAAFNKdBfLpNyOICoAAAAAU0oXDTE2MDgzMDE3MjI0NlowDDAKBgNVHRUEAwoBATAyAhMUAABS/Sqpkjq/cxieAAAAAFL9Fw0xNjA4MzAxNjQwNDZaMAwwCgYDVR0VBAMKAQEwMgITFAAAUvxVeY0IRJYQPgAAAABS/BcNMTYwODMwMTY0MDQ1WjAMMAoGA1UdFQQDCgEBMDICExQAAFG9+i6Yy++iBbQAAAAAUb0XDTE2MDgyOTE5MzI0OVowDDAKBgNVHRUEAwoBATAyAhMUAABRuqWNYpDzIgbrAAAAAFG6Fw0xNjA4MjkxOTMyNDlaMAwwCgYDVR0VBAMKAQEwMgITFAAAIfxcfXV61457tAAAAAAh/BcNMTYwODI5MTQxMDI1WjAMMAoGA1UdFQQDCgEBMDICExQAACH784udG5ac2n0AAAAAIfsXDTE2MDgyOTE0MTAyNVowDDAKBgNVHRUEAwoBATAyAhMUAABQTbTdijEc7rf1AAAAAFBNFw0xNjA4MjYyMTE2NDhaMAwwCgYDVR0VBAMKAQEwMgITFAAAUEw/W/UlGWJJMQAAAABQTBcNMTYwODI2MjExNjQ4WjAMMAoGA1UdFQQDCgEBMDICExQAAE+R95Mp0Qh7gsMAAAAAT5EXDTE2MDgyNjE3MDA0M1owDDAKBgNVHRUEAwoBATAyAhMUAABPkOGRW6S9+IIeAAAAAE+QFw0xNjA4MjYxNzAwNDNaMAwwCgYDVR0VBAMKAQEwMgITFAAADuFB9jSYfal8FgAAAAAO4RcNMTYwODI1MjMwODUzWjAMMAoGA1UdFQQDCgEBMDICExQAAA7gS+hF2rBjagoAAAAADuAXDTE2MDgyNTIzMDg1M1owDDAKBgNVHRUEAwoBATAyAhMUAABO21jwGJKMRxaPAAAAAE7bFw0xNjA4MjUyMjUzMzJaMAwwCgYDVR0VBAMKAQEwMgITFAAATtpfQ9lUuLTC+AAAAABO2hcNMTYwODI1MjI1MzMxWjAMMAoGA1UdFQQDCgEBMDICExQAAE2t4c53qw0mHzwAAAAATa0XDTE2MDgyNTE2NDUzOVowDDAKBgNVHRUEAwoBATAyAhMUAABNrA2s0ASMNwZ0AAAAAE2sFw0xNjA4MjUxNjQ1MzlaMAwwCgYDVR0VBAMKAQEwMgITFAAATcGGe/QoRzhmYwAAAABNwRcNMTYwODI1MTYyMTI3WjAMMAoGA1UdFQQDCgEBMDICExQAAE3Ay2bDXJoZFXcAAAAATcAXDTE2MDgyNTE2MjEyN1owDDAKBgNVHRUEAwoBATAyAhMUAAA7ZHfjLMyenpj7AAAAADtkFw0xNjA4MjMyMTMwMTNaMAwwCgYDVR0VBAMKAQEwMgITFAAAO2H7tI/XVwfHlgAAAAA7YRcNMTYwODIzMjEzMDEzWjAMMAoGA1UdFQQDCgEBMDICExQAAErP8KG6Y/Rs0QYAAAAASs8XDTE2MDgyMzIwMDU0N1owDDAKBgNVHRUEAwoBATAyAhMUAABKzmftIdwrMad1AAAAAErOFw0xNjA4MjMyMDA1NDdaMAwwCgYDVR0VBAMKAQEwMgITFAAASnck+lo73Tux4wAAAABKdxcNMTYwODIzMTgwOTMwWjAMMAoGA1UdFQQDCgEBMDICExQAAEp20Nkx0BnMDCIAAAAASnYXDTE2MDgyMzE4MDkzMFowDDAKBgNVHRUEAwoBATAyAhMUAABIcYdvvp01LJU/AAAAAEhxFw0xNjA4MjMwNjAxMTNaMAwwCgYDVR0VBAMKAQEwMgITFAAASHA/C4uk4dbkXAAAAABIcBcNMTYwODIzMDYwMTEyWjAMMAoGA1UdFQQDCgEBMDICExQAAEfnm5GgoRZMFM4AAAAAR+cXDTE2MDgyMjE1MzYzNVowDDAKBgNVHRUEAwoBATAyAhMUAABH5gTh8PU2cyluAAAAAEfmFw0xNjA4MjIxNTM2MzVaMAwwCgYDVR0VBAMKAQEwMgITFAAA7b8o1cXDx6RE3QAAAADtvxcNMTcwMTEyMTUzMjEwWjAMMAoGA1UdFQQDCgEBMDICExQAAO2+tI97jerc6y8AAAAA7b4XDTE3MDExMjE1MzIxMFowDDAKBgNVHRUEAwoBATAyAhMUAABIN1SAzax12qINAAAAAEg3Fw0xNzAxMTEyMTU4MzNaMAwwCgYDVR0VBAMKAQEwMgITFAAASDbY9BPtFbbnFgAAAABINhcNMTcwMTExMjE1ODMyWjAMMAoGA1UdFQQDCgEBMDICExQAAOz5F5e3QwVZ2fwAAAAA7PkXDTE3MDExMTE5NTAxMVowDDAKBgNVHRUEAwoBATAyAhMUAADs+ADWzAAioOh7AAAAAOz4Fw0xNzAxMTExOTUwMTFaMAwwCgYDVR0VBAMKAQEwMgITFAAA6zXnHVd0/HhH3wAAAADrNRcNMTcwMTEwMTkzMjUxWjAMMAoGA1UdFQQDCgEBMDICExQAAOs0qD0c7dEsQWgAAAAA6zQXDTE3MDExMDE5MzI1MVowDDAKBgNVHRUEAwoBATAyAhMUAADq0W94wpedvt8+AAAAAOrRFw0xNzAxMTAxNzMyNDVaMAwwCgYDVR0VBAMKAQEwMgITFAAA6tD7931RBB80BgAAAADq0BcNMTcwMTEwMTczMjQ1WjAMMAoGA1UdFQQDCgEBMDICExQAAOqxH+uIZpX+gmMAAAAA6rEXDTE3MDExMDE3MTIyM1owDDAKBgNVHRUEAwoBATAyAhMUAADqsBPJFjLoWz0iAAAAAOqwFw0xNzAxMTAxNzEyMjNaMAwwCgYDVR0VBAMKAQEwMgITFAAA6lfRqWWnJ5A2lgAAAADqVxcNMTcwMTEwMTUzOTU3WjAMMAoGA1UdFQQDCgEBMDICExQAAOpW8OtkMcQNRswAAAAA6lYXDTE3MDExMDE1Mzk1N1owDDAKBgNVHRUEAwoBATAyAhMUAADp+9+zlFcoaG7YAAAAAOn7Fw0xNzAxMDkyMzE5MzhaMAwwCgYDVR0VBAMKAQEwMgITFAAA6fp5ijRAN4kk8AAAAADp+hcNMTcwMTA5MjMxOTM4WjAMMAoGA1UdFQQDCgEBMDICExQAAF73Bu8WZBK+bLEAAAAAXvcXDTE3MDEwOTIxNTAyN1owDDAKBgNVHRUEAwoBATAyAhMUAABe9tZD2DnsJqCiAAAAAF72Fw0xNzAxMDkyMTUwMjdaMAwwCgYDVR0VBAMKAQEwMgITFAAA6Pn6GoIACgxceQAAAADo+RcNMTcwMTA5MTYzMjA2WjAMMAoGA1UdFQQDCgEBMDICExQAAOj4rvHKB3MOCCsAAAAA6PgXDTE3MDEwOTE2MzIwNlowDDAKBgNVHRUEAwoBATAyAhMUAACbq9TSM0r6/viPAAAAAJurFw0xNzAxMDkxNDAxMjlaMAwwCgYDVR0VBAMKAQEwMgITFAAAm6o/68rUqgHHdAAAAACbqhcNMTcwMTA5MTQwMTI5WjAMMAoGA1UdFQQDCgEBMDICExQAAEs1fJl21kjszvAAAAAASzUXDTE3MDEwNTAxMjQ0N1owDDAKBgNVHRUEAwoBATAyAhMUAABLNEEenCE/eR4IAAAAAEs0Fw0xNzAxMDUwMTI0NDZaMAwwCgYDVR0VBAMKAQEwMgITFAAAN2w30oUKtFwdOwAAAAA3bBcNMTcwMTA0MTQ0OTUyWjAMMAoGA1UdFQQDCgEBMDICExQAADdrpZdrhioBHV4AAAAAN2sXDTE3MDEwNDE0NDk1MlowDDAKBgNVHRUEAwoBATAyAhMUAADhu52e4BRansRLAAAAAOG7Fw0xNjEyMjkxNzQxMTVaMAwwCgYDVR0VBAMKAQEwMgITFAAA4bo8kHWkafasGQAAAADhuhcNMTYxMjI5MTc0MTE1WjAMMAoGA1UdFQQDCgEBMDICExQAAHiXbO+tRM/XaecAAAAAeJcXDTE2MTIyODA0MTk0OFowDDAKBgNVHRUEAwoBATAyAhMUAAB4lves9owRylwhAAAAAHiWFw0xNjEyMjgwNDE5NDdaMAwwCgYDVR0VBAMKAQEwMgITFAAAbAl6sRyC9w8m1AAAAABsCRcNMTYxMjIzMjI0ODM1WjAMMAoGA1UdFQQDCgEBMDICExQAAGwIfLwT0n5uigcAAAAAbAgXDTE2MTIyMzIyNDgzNFowDDAKBgNVHRUEAwoBATAyAhMUAADe3+hCeg7hbFInAAAAAN7fFw0xNjEyMjIxOTIxNTBaMAwwCgYDVR0VBAMKAQEwMgITFAAA3t5+yxkvpbq4rgAAAADe3hcNMTYxMjIyMTkyMTQ5WjAMMAoGA1UdFQQDCgEBMDICExQAANzdwGa6dOkPRjIAAAAA3N0XDTE2MTIyMTE3MDA1MFowDDAKBgNVHRUEAwoBATAyAhMUAADc3D2qZ3sLMITVAAAAANzcFw0xNjEyMjExNzAwNDlaMAwwCgYDVR0VBAMKAQEwMgITFAAAlNPZSC/zF0twxQAAAACU0xcNMTYxMjE5MTg1NzI4WjAMMAoGA1UdFQQDCgEBMDICExQAAJTSDP7IGftgO3sAAAAAlNIXDTE2MTIxOTE4NTcyOFowDDAKBgNVHRUEAwoBATAyAhMUAAC3Al7u7MeE7O9TAAAAALcCFw0xNjEyMTYyMDMzNTdaMAwwCgYDVR0VBAMKAQEwMgITFAAAtwHVBucKOlZWuAAAAAC3ARcNMTYxMjE2MjAzMzU3WjAMMAoGA1UdFQQDCgEBMDICExQAAJIrYJCXHG57+RwAAAAAkisXDTE2MTIxNTIxNDkyN1owDDAKBgNVHRUEAwoBATAyAhMUAACSKterClDHdhrBAAAAAJIqFw0xNjEyMTUyMTQ5MjdaMAwwCgYDVR0VBAMKAQEwMgITFAAAGFUgWi6Z63yFTAAAAAAYVRcNMTYxMjE0MTQ1NzAwWjAMMAoGA1UdFQQDCgEBMDICExQAABhUu3YM5bdyvB4AAAAAGFQXDTE2MTIxNDE0NTcwMFowDDAKBgNVHRUEAwoBATAyAhMUAADThRCPAQIntJxtAAAAANOFFw0xNjEyMTMyMDQwMjRaMAwwCgYDVR0VBAMKAQEwMgITFAAA04Rkp++RMLDQugAAAADThBcNMTYxMjEzMjA0MDI0WjAMMAoGA1UdFQQDCgEBMDICExQAANNbgmEIVLE9Y7YAAAAA01sXDTE2MTIxMzE5NDYwNVowDDAKBgNVHRUEAwoBATAyAhMUAADTWmDZ/pTVdw7+AAAAANNaFw0xNjEyMTMxOTQ2MDVaMAwwCgYDVR0VBAMKAQEwMgITFAAA009QcG+rsDBpOAAAAADTTxcNMTYxMjEzMTkyMjA5WjAMMAoGA1UdFQQDCgEBMDICExQAANNO/h/NYsx5D8AAAAAA004XDTE2MTIxMzE5MjIwOVowDDAKBgNVHRUEAwoBATAyAhMUAADQOPK9lHUQk4gBAAAAANA4Fw0xNjEyMTIwMDA4MDFaMAwwCgYDVR0VBAMKAQEwMgITFAAA0DfR/MJdZU5ENwAAAADQNxcNMTYxMjEyMDAwODAxWjAMMAoGA1UdFQQDCgEBMDICExQAAM+Q0pd5hWZW8m8AAAAAz5AXDTE2MTIwOTE4MjYyNlowDDAKBgNVHRUEAwoBATAyAhMUAADPjxKPVy45yJDaAAAAAM+PFw0xNjEyMDkxODI2MjVaMAwwCgYDVR0VBAMKAQEwMgITFAAAznhmEo4HapJPEwAAAADOeBcNMTYxMjA5MDYwMzA2WjAMMAoGA1UdFQQDCgEBMDICExQAAM53jAQxRTSlxZIAAAAAzncXDTE2MTIwOTA2MDMwNVowDDAKBgNVHRUEAwoBATAyAhMUAADNWEio92vxepWoAAAAAM1YFw0xNjEyMDgxNjE2MzJaMAwwCgYDVR0VBAMKAQEwMgITFAAAzVdO7Ldcm27dxwAAAADNVxcNMTYxMjA4MTYxNjMyWjAMMAoGA1UdFQQDCgEBMDICExQAAD7Mx8zLmAxjsxAAAAAAPswXDTE2MTIwNzE5MTI1N1owDDAKBgNVHRUEAwoBATAyAhMUAAA+y5zTF2BVHQu2AAAAAD7LFw0xNjEyMDcxOTEyNTdaMAwwCgYDVR0VBAMKAQEwMgITFAAAy9LlF9seNX83GwAAAADL0hcNMTYxMjA3MTgyMDM1WjAMMAoGA1UdFQQDCgEBMDICExQAAMvR/uLqAqpXPQ8AAAAAy9EXDTE2MTIwNzE4MjAzNFowDDAKBgNVHRUEAwoBATAyAhMUAADLVP3B1Wt8rE0KAAAAAMtUFw0xNjEyMDcxNjM4MjdaMAwwCgYDVR0VBAMKAQEwMgITFAAAy1MP9G5qwCNSfgAAAADLUxcNMTYxMjA3MTYzODI2WjAMMAoGA1UdFQQDCgEBMDICExQAAFIfuaSFXo4SwbkAAAAAUh8XDTE2MTIwNjIwNTA0MVowDDAKBgNVHRUEAwoBATAyAhMUAABSHjYMLe/uroyfAAAAAFIeFw0xNjEyMDYyMDUwNDFaMAwwCgYDVR0VBAMKAQEwMgITFAAAx6JNtTWQq2aVJwAAAADHohcNMTYxMjA1MTYzODQyWjAMMAoGA1UdFQQDCgEBMDICExQAAMehbp48WUDShhcAAAAAx6EXDTE2MTIwNTE2Mzg0MVowDDAKBgNVHRUEAwoBATAyAhMUAADHdAu808zRofwaAAAAAMd0Fw0xNjEyMDUxNjA2MjFaMAwwCgYDVR0VBAMKAQEwMgITFAAAx3Mrx1EdnTjkhQAAAADHcxcNMTYxMjA1MTYwNjIwWjAMMAoGA1UdFQQDCgEBMDICExQAAJfT6VL2ZHK0ncEAAAAAl9MXDTE2MTIwMTIyNTA1MlowDDAKBgNVHRUEAwoBATAyAhMUAACX0llRr3ahKdhFAAAAAJfSFw0xNjEyMDEyMjUwNTJaMAwwCgYDVR0VBAMKAQEwMgITFAAAwmiEGRsOhQ3SQwAAAADCaBcNMTYxMTMwMTYzNjQ3WjAMMAoGA1UdFQQDCgEBMDICExQAAMJnT87GmdgxUSoAAAAAwmcXDTE2MTEzMDE2MzY0N1owDDAKBgNVHRUEAwoBATAyAhMUAADA5tp2A0ET6EK7AAAAAMDmFw0xNjExMjkxOTM5MjZaMAwwCgYDVR0VBAMKAQEwMgITFAAAwOX9wTlkTL4jGQAAAADA5RcNMTYxMTI5MTkzOTI2WjAMMAoGA1UdFQQDCgEBMDICExQAAHIZlKkL1M5TIicAAAAAchkXDTE2MTEyODIyMjgxNFowDDAKBgNVHRUEAwoBATAyAhMUAAByGL02p3ySoD6aAAAAAHIYFw0xNjExMjgyMjI4MTRaMAwwCgYDVR0VBAMKAQEwMgITFAAAvhbatN6//mK74AAAAAC+FhcNMTYxMTI4MTU1MjQ1WjAMMAoGA1UdFQQDCgEBMDICExQAAL4VKipxAUcbMp4AAAAAvhUXDTE2MTEyODE1NTI0NVowDDAKBgNVHRUEAwoBATAyAhMUAAC8rO1nhoOB3+GFAAAAALysFw0xNjExMjQwNjAzMTRaMAwwCgYDVR0VBAMKAQEwMgITFAAAvKtlW32zyfvjrQAAAAC8qxcNMTYxMTI0MDYwMzEzWjAMMAoGA1UdFQQDCgEBMDICExQAALncXT9ol94TnpoAAAAAudwXDTE2MTEyMjE3MTEzNlowDDAKBgNVHRUEAwoBATAyAhMUAAC529StgcZCUnk2AAAAALnbFw0xNjExMjIxNzExMzZaMAwwCgYDVR0VBAMKAQEwMgITFAAAuiaLM+5jf9zzRQAAAAC6JhcNMTYxMTIyMTYyODQxWjAMMAoGA1UdFQQDCgEBMDICExQAALol3JDZzxSYGoAAAAAAuiUXDTE2MTEyMjE2Mjg0MFowDDAKBgNVHRUEAwoBATAyAhMUAAC54EIPLxZHU2QKAAAAALngFw0xNjExMjIxNjIwMDZaMAwwCgYDVR0VBAMKAQEwMgITFAAAud+nMQC2VyX69AAAAAC53xcNMTYxMTIyMTYyMDA2WjAMMAoGA1UdFQQDCgEBMDICExQAALji+BZxi0dx/8oAAAAAuOIXDTE2MTEyMTE3NTgzMVowDDAKBgNVHRUEAwoBATAyAhMUAAC44RloNN7E93ziAAAAALjhFw0xNjExMjExNzU4MzFaMAwwCgYDVR0VBAMKAQEwMgITFAAAuJA4/aY636VjDAAAAAC4kBcNMTYxMTIxMTcyODI2WjAMMAoGA1UdFQQDCgEBMDICExQAALiPj5dD8/dgnhMAAAAAuI8XDTE2MTEyMTE3MjgyNlowDDAKBgNVHRUEAwoBATAyAhMUAAABa4XqH/EspasLAAAAAAFrFw0xNjExMjAwMDQ2MzZaMAwwCgYDVR0VBAMKAQEwMgITFAAAAWqELNfZFkcqUAAAAAABahcNMTYxMTIwMDA0NjM2WjAMMAoGA1UdFQQDCgEBMDICExQAALHgOqMxvKSxRgkAAAAAseAXDTE2MTExOTEyMDYwMlowDDAKBgNVHRUEAwoBATAyAhMUAACx3/HfiOZDdOfTAAAAALHfFw0xNjExMTkxMjA2MDJaMAwwCgYDVR0VBAMKAQEwMgITFAAAtzimfitvv6oDCAAAAAC3OBcNMTYxMTE4MTczMzMyWjAMMAoGA1UdFQQDCgEBMDICExQAALc3oX9Ognjt6hsAAAAAtzcXDTE2MTExODE3MzMzMlowDDAKBgNVHRUEAwoBATAyAhMUAAC2UKAdVPOwDqftAAAAALZQFw0xNjExMTcyMTM3MjNaMAwwCgYDVR0VBAMKAQEwMgITFAAAtk8P1lluu+8xbwAAAAC2TxcNMTYxMTE3MjEzNzIzWjAMMAoGA1UdFQQDCgEBMDICExQAAHR9IjBlLOLn7OsAAAAAdH0XDTE2MTExNjE2MjMyOFowDDAKBgNVHRUEAwoBATAyAhMUAAB0fBBZUxGwX84MAAAAAHR8Fw0xNjExMTYxNjIzMjhaMAwwCgYDVR0VBAMKAQEwMgITFAAAGwqGOt0HMhDrfwAAAAAbChcNMTYxMTE2MTMzMTMxWjAMMAoGA1UdFQQDCgEBMDICExQAABsJKDy797VDgU4AAAAAGwkXDTE2MTExNjEzMzEzMVowDDAKBgNVHRUEAwoBATAyAhMUAACyyqf4TjDQERNVAAAAALLKFw0xNjExMTUyMjMwNTlaMAwwCgYDVR0VBAMKAQEwMgITFAAAssmzPE343ZJMYgAAAACyyRcNMTYxMTE1MjIzMDU5WjAMMAoGA1UdFQQDCgEBMDICExQAALGkrpRA3GrEUKgAAAAAsaQXDTE2MTExNTE3MDYzMlowDDAKBgNVHRUEAwoBATAyAhMUAACxoxeIpPIs68tsAAAAALGjFw0xNjExMTUxNzA2MzJaMAwwCgYDVR0VBAMKAQEwMgITFAAABA2E4E1mExs3RQAAAAAEDRcNMTYxMTE1MTU0OTI4WjAMMAoGA1UdFQQDCgEBMDICExQAAAQMjbWJ+a4IhnQAAAAABAwXDTE2MTExNTE1NDkyOFowDDAKBgNVHRUEAwoBATAyAhMUAACngTDLcTFthNpZAAAAAKeBFw0xNjExMTUwNDU1NDdaMAwwCgYDVR0VBAMKAQEwMgITFAAAp4Dz2Vd/Tw91iAAAAACngBcNMTYxMTE1MDQ1NTQ2WjAMMAoGA1UdFQQDCgEBMDICExQAADJc/TabUgpiTgkAAAAAMlwXDTE2MTExNDE1NDEwNFowDDAKBgNVHRUEAwoBATAyAhMUAAAyWyuLesU1gf6KAAAAADJbFw0xNjExMTQxNTQxMDRaMAwwCgYDVR0VBAMKAQEwMgITFAAAezHD/hHx78KbnAAAAAB7MRcNMTYxMTEyMTU0ODM5WjAMMAoGA1UdFQQDCgEBMDICExQAAHsw8qPW5kNpu0QAAAAAezAXDTE2MTExMjE1NDgzOVowDDAKBgNVHRUEAwoBATAyAhMUAACtqBE+hfjaMRFWAAAAAK2oFw0xNjExMTExNDQ3MDRaMAwwCgYDVR0VBAMKAQEwMgITFAAAradqQImcopgLzgAAAACtpxcNMTYxMTExMTQ0NzA0WjAMMAoGA1UdFQQDCgEBMDICExQAAKwfGhYzNUH40uoAAAAArB8XDTE2MTExMDE2MzQyOVowDDAKBgNVHRUEAwoBATAyAhMUAACsHiGYE0qDAEwCAAAAAKweFw0xNjExMTAxNjM0MjlaMAwwCgYDVR0VBAMKAQEwMgITFAAAqdszhNDoBzswIgAAAACp2xcNMTYxMTA5MTYxNzMyWjAMMAoGA1UdFQQDCgEBMDICExQAAKnaHtpgmGQ09N8AAAAAqdoXDTE2MTEwOTE2MTczMlowDDAKBgNVHRUEAwoBATAyAhMUAACpdc/Ah1RX2HhhAAAAAKl1Fw0xNjExMDgyMjExMjlaMAwwCgYDVR0VBAMKAQEwMgITFAAAqXTRZFcQASBl6AAAAACpdBcNMTYxMTA4MjIxMTI5WjAMMAoGA1UdFQQDCgEBMDICExQAAKh5zkYr0/ysOVwAAAAAqHkXDTE2MTEwODE3MTM1MFowDDAKBgNVHRUEAwoBATAyAhMUAACoeK3788pt+E55AAAAAKh4Fw0xNjExMDgxNzEzNTBaMAwwCgYDVR0VBAMKAQEwMgITFAAAdVnqrvbww2zSSgAAAAB1WRcNMTYxMTA0MjMzNjA1WjAMMAoGA1UdFQQDCgEBMDICExQAAHVYTPCOzjGULh8AAAAAdVgXDTE2MTEwNDIzMzYwNVowDDAKBgNVHRUEAwoBATAyAhMUAAA6JEFsuXhWv5YxAAAAADokFw0xNjExMDQyMTEzNTlaMAwwCgYDVR0VBAMKAQEwMgITFAAAOiP7qcGud5XZwgAAAAA6IxcNMTYxMTA0MjExMzU5WjAMMAoGA1UdFQQDCgEBMDICExQAAKM3IWkE545O7loAAAAAozcXDTE2MTEwMzE5NDQxMVowDDAKBgNVHRUEAwoBATAyAhMUAACjNtE2diiWB6fiAAAAAKM2Fw0xNjExMDMxOTQ0MTFaMAwwCgYDVR0VBAMKAQEwMgITFAAAoz2PQb3/GGWiMAAAAACjPRcNMTYxMTAzMTkyNDQ2WjAMMAoGA1UdFQQDCgEBMDICExQAAKM7BsxvwbRofBEAAAAAozsXDTE2MTEwMzE5MjQ0NlowDDAKBgNVHRUEAwoBATAyAhMUAACjRb9y0sAsxDlfAAAAAKNFFw0xNjExMDMxOTIxNTBaMAwwCgYDVR0VBAMKAQEwMgITFAAAo0RH8r11jwXNaQAAAACjRBcNMTYxMTAzMTkyMTQ5WjAMMAoGA1UdFQQDCgEBMDICExQAAKNDekB4nt5FXQMAAAAAo0MXDTE2MTEwMzE5MjAxMlowDDAKBgNVHRUEAwoBATAyAhMUAACjQoUjtoULs3zEAAAAAKNCFw0xNjExMDMxOTIwMTJaMAwwCgYDVR0VBAMKAQEwMgITFAAAozwphQlr/rItbgAAAACjPBcNMTYxMTAzMTkxNDA2WjAMMAoGA1UdFQQDCgEBMDICExQAAKM6VXkfOidnU9oAAAAAozoXDTE2MTEwMzE5MTQwNlowDDAKBgNVHRUEAwoBATAyAhMUAACjJ3vtQn0KizjPAAAAAKMnFw0xNjExMDMxODM4MzZaMAwwCgYDVR0VBAMKAQEwMgITFAAAoyZfJL3nCNc7GgAAAACjJhcNMTYxMTAzMTgzODM2WjAMMAoGA1UdFQQDCgEBMDICExQAAKLJaWrqMkdy9VcAAAAAoskXDTE2MTEwMzE2NTMyNFowDDAKBgNVHRUEAwoBATAyAhMUAACiyLYwr81aFCqaAAAAAKLIFw0xNjExMDMxNjUzMjRaMAwwCgYDVR0VBAMKAQEwMgITFAAAobUJQL4o+JTEDwAAAAChtRcNMTYxMTAyMjEwNzMzWjAMMAoGA1UdFQQDCgEBMDICExQAAKG0kN/oIdJHDXwAAAAAobQXDTE2MTEwMjIxMDczM1owDDAKBgNVHRUEAwoBATAyAhMUAAChredPIHfJONXuAAAAAKGtFw0xNjExMDIyMDUyMzlaMAwwCgYDVR0VBAMKAQEwMgITFAAAoaxDYeu45ReXkAAAAAChrBcNMTYxMTAyMjA1MjM4WjAMMAoGA1UdFQQDCgEBMDICExQAAFPdCN31fyiM4RAAAAAAU90XDTE2MTEwMjE2MzExNlowDDAKBgNVHRUEAwoBATAyAhMUAABT3PxrNJVAGy6jAAAAAFPcFw0xNjExMDIxNjMxMTZaMAwwCgYDVR0VBAMKAQEwMgITFAAAoDkjzW5l+biM8wAAAACgORcNMTYxMTAxMjIxNDA0WjAMMAoGA1UdFQQDCgEBMDICExQAAKA4yl+pj1OXY6kAAAAAoDgXDTE2MTEwMTIyMTQwM1owDDAKBgNVHRUEAwoBATAyAhMUAACfGe2pJTbx1ZqtAAAAAJ8ZFw0xNjExMDExNjMyMTBaMAwwCgYDVR0VBAMKAQEwMgITFAAAnxgl01T4pe7VcgAAAACfGBcNMTYxMTAxMTYzMjEwWjAMMAoGA1UdFQQDCgEBMDICExQAAFvP/ep5yXvi06IAAAAAW88XDTE2MTEwMTEzNDYyMVowDDAKBgNVHRUEAwoBATAyAhMUAABbzrybgXdBPkUvAAAAAFvOFw0xNjExMDExMzQ2MTlaMAwwCgYDVR0VBAMKAQEwMgITFAAAnbchPDhOxrF0dwAAAACdtxcNMTYxMDMxMTcyNjUyWjAMMAoGA1UdFQQDCgEBMDICExQAAJ223P0T517lNeIAAAAAnbYXDTE2MTAzMTE3MjY1MlowDDAKBgNVHRUEAwoBATAyAhMUAACdfxYImrkwDvNZAAAAAJ1/Fw0xNjEwMzExNjI0MDlaMAwwCgYDVR0VBAMKAQEwMgITFAAAnX4FMIEvEaybNgAAAACdfhcNMTYxMDMxMTYyNDA5WjAMMAoGA1UdFQQDCgEBMDICExQAAJntWm8AaP+jqtoAAAAAme0XDTE2MTAyNzE2MzgxNlowDDAKBgNVHRUEAwoBATAyAhMUAACZ7PYOuT6KL8RYAAAAAJnsFw0xNjEwMjcxNjM4MTZaMAwwCgYDVR0VBAMKAQEwMgITFAAAmMUhfyjZAcg2jAAAAACYxRcNMTYxMDI2MTk1NjM2WjAMMAoGA1UdFQQDCgEBMDICExQAAJjEpO2HkFbnr6wAAAAAmMQXDTE2MTAyNjE5NTYzNlowDDAKBgNVHRUEAwoBATAyAhMUAACYu2opWRMi8psuAAAAAJi7Fw0xNjEwMjYxOTQ5NTNaMAwwCgYDVR0VBAMKAQEwMgITFAAAmLo0LRb+71k5bQAAAACYuhcNMTYxMDI2MTk0OTUzWjAMMAoGA1UdFQQDCgEBMDICExQAAJiP8B8xWsTmlokAAAAAmI8XDTE2MTAyNjE5MTIyMlowDDAKBgNVHRUEAwoBATAyAhMUAACYjmiFNBczV8gfAAAAAJiOFw0xNjEwMjYxOTEyMjFaMAwwCgYDVR0VBAMKAQEwMgITFAAAds8Fr/XSXgAEbwAAAAB2zxcNMTYxMDI2MTcxNjQ3WjAMMAoGA1UdFQQDCgEBMDICExQAAHbOAO/9KbXWYU0AAAAAds4XDTE2MTAyNjE3MTY0N1owDDAKBgNVHRUEAwoBATAyAhMUAAB8+eSH11e6hSNkAAAAAHz5Fw0xNzAzMjAyMDE5NDFaMAwwCgYDVR0VBAMKAQEwMgITFAAAfPiMLxeau2tBSAAAAAB8+BcNMTcwMzIwMjAxOTQxWjAMMAoGA1UdFQQDCgEBMDICExQAAUjY1Fy/rKhq4xAAAAABSNgXDTE3MDMxNzE2MzMxNFowDDAKBgNVHRUEAwoBATAyAhMUAAFI1wOg87RfPzV0AAAAAUjXFw0xNzAzMTcxNjMzMTRaMAwwCgYDVR0VBAMKAQEwMgITFAABSJq6FroVQunG8QAAAAFImhcNMTcwMzE3MTYxNTAwWjAMMAoGA1UdFQQDCgEBMDICExQAAUiZDRRRInVwUfQAAAABSJkXDTE3MDMxNzE2MTUwMFowDDAKBgNVHRUEAwoBATAyAhMUAAFIko3nZxWeCxp+AAAAAUiSFw0xNzAzMTcxNTQ2NThaMAwwCgYDVR0VBAMKAQEwMgITFAABSJFgZsV9u+U0QQAAAAFIkRcNMTcwMzE3MTU0NjU4WjAMMAoGA1UdFQQDCgEBMDICExQAAUhIXTY8yQ/+weEAAAABSEgXDTE3MDMxNzE1MTYwN1owDDAKBgNVHRUEAwoBATAyAhMUAAFIRxfIEvWLSB3zAAAAAUhHFw0xNzAzMTcxNTE2MDdaMAwwCgYDVR0VBAMKAQEwMgITFAAAq53TEcqy0Vz47wAAAACrnRcNMTcwMzE2MTkzNTExWjAMMAoGA1UdFQQDCgEBMDICExQAAKucsxOS/5WAh90AAAAAq5wXDTE3MDMxNjE5MzUxMVowDDAKBgNVHRUEAwoBATAyAhMUAAAiVA08McRodRj6AAAAACJUFw0xNzAzMTYxOTE3MjhaMAwwCgYDVR0VBAMKAQEwMgITFAAAIlPPLVKTTyYqVAAAAAAiUxcNMTcwMzE2MTkxNzI4WjAMMAoGA1UdFQQDCgEBMDICExQAAUcmJOv/UHAgQIsAAAABRyYXDTE3MDMxNjE4MTQwOFowDDAKBgNVHRUEAwoBATAyAhMUAAFHJbh9l0gklbSVAAAAAUclFw0xNzAzMTYxODE0MDhaMAwwCgYDVR0VBAMKAQEwMgITFAABRyJr6O3JGaTAbwAAAAFHIhcNMTcwMzE2MTc1NjA1WjAMMAoGA1UdFQQDCgEBMDICExQAAUchyQ1MhyL2v7MAAAABRyEXDTE3MDMxNjE3NTYwNVowDDAKBgNVHRUEAwoBATAyAhMUAAFHJMhBoF14KumDAAAAAUckFw0xNzAzMTYxNzQ3MjBaMAwwCgYDVR0VBAMKAQEwMgITFAABRyPWU3D6/DnB0gAAAAFHIxcNMTcwMzE2MTc0NzIwWjAMMAoGA1UdFQQDCgEBMDICExQAAQHrCmZok2iJP9MAAAABAesXDTE3MDMxNjE2MDk1MlowDDAKBgNVHRUEAwoBATAyAhMUAAEB6vBsvVlmxWoUAAAAAQHqFw0xNzAzMTYxNjA5NTJaMAwwCgYDVR0VBAMKAQEwMgITFAAACFkl8pQzWbMtIgAAAAAIWRcNMTcwMzE1MTU1NjM2WjAMMAoGA1UdFQQDCgEBMDICExQAAAhYkPf4B26ub/sAAAAACFgXDTE3MDMxNTE1NTYzNlowDDAKBgNVHRUEAwoBATAyAhMUAACVv/yBQRhkSF9PAAAAAJW/Fw0xNzAzMTQyMDQ2MTJaMAwwCgYDVR0VBAMKAQEwMgITFAAAlb56PslKD3KTZQAAAACVvhcNMTcwMzE0MjA0NjEyWjAMMAoGA1UdFQQDCgEBMDICExQAAQ74mlDhV4oX2ngAAAABDvgXDTE3MDMxMzIxMzczM1owDDAKBgNVHRUEAwoBATAyAhMUAAEO9wCIJFz9J9DQAAAAAQ73Fw0xNzAzMTMyMTM3MzJaMAwwCgYDVR0VBAMKAQEwMgITFAABPzDymJvPoeR58AAAAAE/MBcNMTcwMzEwMTcyNTAxWjAMMAoGA1UdFQQDCgEBMDICExQAAT8vog/VbSQL4RMAAAABPy8XDTE3MDMxMDE3MjUwMVowDDAKBgNVHRUEAwoBATAyAhMUAAE+9Brp6QtsIx9mAAAAAT70Fw0xNzAzMTAxNjU2NTVaMAwwCgYDVR0VBAMKAQEwMgITFAABPvNpGyKRZJlx2AAAAAE+8xcNMTcwMzEwMTY1NjU1WjAMMAoGA1UdFQQDCgEBMDICExQAAT7659cOaPFiTr0AAAABPvoXDTE3MDMxMDE2NDQ1N1owDDAKBgNVHRUEAwoBATAyAhMUAAE++ROl4Uxx+oZnAAAAAT75Fw0xNzAzMTAxNjQ0NTdaMAwwCgYDVR0VBAMKAQEwMgITFAABPvjwpfNNaUGmXgAAAAE++BcNMTcwMzEwMTY0MzU2WjAMMAoGA1UdFQQDCgEBMDICExQAAT73vi7j4+UkNpcAAAABPvcXDTE3MDMxMDE2NDM1NlowDDAKBgNVHRUEAwoBATAyAhMUAAE+NJQeWNbg+FWkAAAAAT40Fw0xNzAzMDkyMjIyNTBaMAwwCgYDVR0VBAMKAQEwMgITFAABPjODf3MGnY2yGAAAAAE+MxcNMTcwMzA5MjIyMjUwWjAMMAoGA1UdFQQDCgEBMDICExQAAT4GLqVjqvA2QuMAAAABPgYXDTE3MDMwOTIxMzc1NFowDDAKBgNVHRUEAwoBATAyAhMUAAE+Ba+iBRuQZjgfAAAAAT4FFw0xNzAzMDkyMTM3NTRaMAwwCgYDVR0VBAMKAQEwMgITFAABPVSoeeR6AN5dhQAAAAE9VBcNMTcwMzA5MTkzNTE5WjAMMAoGA1UdFQQDCgEBMDICExQAAT1T9KQaiiPqpDEAAAABPVMXDTE3MDMwOTE5MzUxOVowDDAKBgNVHRUEAwoBATAyAhMUAAE7TIXdrKtusZvqAAAAATtMFw0xNzAzMDgxOTMzMTRaMAwwCgYDVR0VBAMKAQEwMgITFAABO0u8zOkyZg+SSAAAAAE7SxcNMTcwMzA4MTkzMzE0WjAMMAoGA1UdFQQDCgEBMDICExQAATruml/i4os1D0oAAAABOu4XDTE3MDMwODE3NTUxOFowDDAKBgNVHRUEAwoBATAyAhMUAAE67VzJVCUbexZ0AAAAATrtFw0xNzAzMDgxNzU1MTdaMAwwCgYDVR0VBAMKAQEwMgITFAABOobPOYhC2Q4sngAAAAE6hhcNMTcwMzA4MTYzMzE1WjAMMAoGA1UdFQQDCgEBMDICExQAATqFGUQDO8ZRTRUAAAABOoUXDTE3MDMwODE2MzMxNVowDDAKBgNVHRUEAwoBATAyAhMUAAE6RtInjjqs37iTAAAAATpGFw0xNzAzMDgxNTU4NDJaMAwwCgYDVR0VBAMKAQEwMgITFAABOkU8e+oMUkzPWQAAAAE6RRcNMTcwMzA4MTU1ODQyWjAMMAoGA1UdFQQDCgEBMDICExQAATb03huojYfO2c0AAAABNvQXDTE3MDMwNjE5MTgwMlowDDAKBgNVHRUEAwoBATAyAhMUAAE2885MtGpDnDnAAAAAATbzFw0xNzAzMDYxOTE4MDJaMAwwCgYDVR0VBAMKAQEwMgITFAABNljKvZqFYt1ffwAAAAE2WBcNMTcwMzA2MTYzNTA0WjAMMAoGA1UdFQQDCgEBMDICExQAATZXR4GOviJVH6AAAAABNlcXDTE3MDMwNjE2MzUwNFowDDAKBgNVHRUEAwoBATAyAhMUAAE2TIjimiHFhl4vAAAAATZMFw0xNzAzMDYxNjIyMDlaMAwwCgYDVR0VBAMKAQEwMgITFAABNksXzuHrosLsGwAAAAE2SxcNMTcwMzA2MTYyMjA5WjAMMAoGA1UdFQQDCgEBMDICExQAAMQzhpyEp2FfKHsAAAAAxDMXDTE3MDMwMzE1MTkxM1owDDAKBgNVHRUEAwoBATAyAhMUAADEMVm/n0JmPiWUAAAAAMQxFw0xNzAzMDMxNTE5MTNaMAwwCgYDVR0VBAMKAQEwMgITFAAAie8Y652i96ZlIQAAAACJ7xcNMTcwMzAzMTQ0MTU3WjAMMAoGA1UdFQQDCgEBMDICExQAAInu8xW8qDHy5CEAAAAAie4XDTE3MDMwMzE0NDE1N1owDDAKBgNVHRUEAwoBATAyAhMUAAEzUN5DJZiWZPtdAAAAATNQFw0xNzAzMDIyMTQxMTRaMAwwCgYDVR0VBAMKAQEwMgITFAABM0+SLh5jTIvjbwAAAAEzTxcNMTcwMzAyMjE0MTE0WjAMMAoGA1UdFQQDCgEBMDICExQAATLmphkWYItIomwAAAABMuYXDTE3MDMwMjE5NTA1OVowDDAKBgNVHRUEAwoBATAyAhMUAAEy5cBttkNkcRUFAAAAATLlFw0xNzAzMDIxOTUwNTlaMAwwCgYDVR0VBAMKAQEwMgITFAABJRi7CcHSyG/ybwAAAAElGBcNMTcwMzAyMDA0MzAwWjAMMAoGA1UdFQQDCgEBMDICExQAASUXKjs7Pcfm1gEAAAABJRcXDTE3MDMwMjAwNDMwMFowDDAKBgNVHRUEAwoBATAyAhMUAAD0l7JeLtY2EzF2AAAAAPSXFw0xNzAzMDEyMjA0MDNaMAwwCgYDVR0VBAMKAQEwMgITFAAA9JbA61CXAWpZYQAAAAD0lhcNMTcwMzAxMjIwNDAyWjAMMAoGA1UdFQQDCgEBMDICExQAALaYZSnfBQn7qAEAAAAAtpgXDTE3MDMwMTE2NDEyMFowDDAKBgNVHRUEAwoBATAyAhMUAAC2lyRwA0HdFR/EAAAAALaXFw0xNzAzMDExNjQxMjBaMAwwCgYDVR0VBAMKAQEwMgITFAAApufbJZ1I0NS4wgAAAACm5xcNMTcwMjI3MjAwMjA0WjAMMAoGA1UdFQQDCgEBMDICExQAAKbmuD/CUqYljpcAAAAApuYXDTE3MDIyNzIwMDIwNFowDDAKBgNVHRUEAwoBATAyAhMUAAEr3hw7qsRJWBY7AAAAASveFw0xNzAyMjcxNTU2NDhaMAwwCgYDVR0VBAMKAQEwMgITFAABK93qHxHRwdFrtQAAAAEr3RcNMTcwMjI3MTU1NjQ3WjAMMAoGA1UdFQQDCgEBMDICExQAAE2Fi2oSmUkTgfwAAAAATYUXDTE3MDIyNTA0MDM0MVowDDAKBgNVHRUEAwoBATAyAhMUAABNhP8TQeJGTrNfAAAAAE2EFw0xNzAyMjUwNDAzNDBaMAwwCgYDVR0VBAMKAQEwMgITFAAAJkDXFHdy/eEQRAAAAAAmQBcNMTcwMjI0MTY0NDQ4WjAMMAoGA1UdFQQDCgEBMDICExQAACY/E3GN1JHdtSoAAAAAJj8XDTE3MDIyNDE2NDQ0N1owDDAKBgNVHRUEAwoBATAyAhMUAAEppiQnYgT8rK3tAAAAASmmFw0xNzAyMjQxNTUwNDZaMAwwCgYDVR0VBAMKAQEwMgITFAABKaWEig/Sh2Oo7wAAAAEppRcNMTcwMjI0MTU1MDQ1WjAMMAoGA1UdFQQDCgEBMDICExQAAShqmKfr6Qd1QdwAAAABKGoXDTE3MDIyMzE5NDAzMFowDDAKBgNVHRUEAwoBATAyAhMUAAEoaeHAHY5on+rqAAAAAShpFw0xNzAyMjMxOTQwMzBaMAwwCgYDVR0VBAMKAQEwMgITFAABKFag2EPOh4UrlwAAAAEoVhcNMTcwMjIzMTkzMDIyWjAMMAoGA1UdFQQDCgEBMDICExQAAShVuRNJI3XZFTUAAAABKFUXDTE3MDIyMzE5MzAyMlowDDAKBgNVHRUEAwoBATAyAhMUAAEnqn0asZEXEmj4AAAAASeqFw0xNzAyMjMxNjQyMzdaMAwwCgYDVR0VBAMKAQEwMgITFAABJ6lD8QUhMyaEQQAAAAEnqRcNMTcwMjIzMTY0MjM3WjAMMAoGA1UdFQQDCgEBMDICExQAASduNTRsC6OI9HIAAAABJ24XDTE3MDIyMzE1NDYyNlowDDAKBgNVHRUEAwoBATAyAhMUAAEnbWLBY0/1p2dXAAAAASdtFw0xNzAyMjMxNTQ2MjZaMAwwCgYDVR0VBAMKAQEwMgITFAABJkKlqHzu0QcTpwAAAAEmQhcNMTcwMjIzMDYwMTE3WjAMMAoGA1UdFQQDCgEBMDICExQAASZBYaFYT7M9VeYAAAABJkEXDTE3MDIyMzA2MDExN1owDDAKBgNVHRUEAwoBATAyAhMUAAEmLlShfIf1HN4FAAAAASYuFw0xNzAyMjIxOTIwMTJaMAwwCgYDVR0VBAMKAQEwMgITFAABJi3dfAccHxcRAQAAAAEmLRcNMTcwMjIyMTkyMDEyWjAMMAoGA1UdFQQDCgEBMDICExQAAQn93Z5dh65ZndsAAAABCf0XDTE3MDIyMjE4MTMyNFowDDAKBgNVHRUEAwoBATAyAhMUAAEJ/BNujGApQQJ7AAAAAQn8Fw0xNzAyMjIxODEzMjRaMAwwCgYDVR0VBAMKAQEwMgITFAAA7/ncODBHaDm0YwAAAADv+RcNMTcwMjIyMTYxODI5WjAMMAoGA1UdFQQDCgEBMDICExQAAO/4YGLJ84Fg8i0AAAAA7/gXDTE3MDIyMjE2MTgyOVowDDAKBgNVHRUEAwoBATAyAhMUAAEkmCZGPsCr3MleAAAAASSYFw0xNzAyMjEyMDUyMDhaMAwwCgYDVR0VBAMKAQEwMgITFAABJJdGyxK+4noVZAAAAAEklxcNMTcwMjIxMjA1MjA3WjAMMAoGA1UdFQQDCgEBMDICExQAASJcToTp8i0R6GQAAAABIlwXDTE3MDIyMDIwMjA0MVowDDAKBgNVHRUEAwoBATAyAhMUAAEiW0yXFFSns89dAAAAASJbFw0xNzAyMjAyMDIwNDFaMAwwCgYDVR0VBAMKAQEwMgITFAAAcBGZIbQX3SlJ5gAAAABwERcNMTcwMjIwMjAwMjIwWjAMMAoGA1UdFQQDCgEBMDICExQAAHAQ/OdGXa6XpAAAAAAAcBAXDTE3MDIyMDIwMDIxOVowDDAKBgNVHRUEAwoBATAyAhMUAAEW8nBX9c9R0ZX/AAAAARbyFw0xNzAyMjAxNzE5MDZaMAwwCgYDVR0VBAMKAQEwMgITFAABFvGC6XVk55fV5wAAAAEW8RcNMTcwMjIwMTcxOTA2WjAMMAoGA1UdFQQDCgEBMDICExQAAKPDJf/NRFd3e54AAAAAo8MXDTE3MDIxNzIxMjUxOFowDDAKBgNVHRUEAwoBATAyAhMUAACjwliB4VrfsLGBAAAAAKPCFw0xNzAyMTcyMTI1MThaMAwwCgYDVR0VBAMKAQEwMgITFAABHwIeoDynaNOvTgAAAAEfAhcNMTcwMjE3MTYyOTQ1WjAMMAoGA1UdFQQDCgEBMDICExQAAR8BLcSxo3AsF3oAAAABHwEXDTE3MDIxNzE2Mjk0NVowDDAKBgNVHRUEAwoBATAyAhMUAAEefv6voxfGmFzvAAAAAR5+Fw0xNzAyMTcxNDIxMjdaMAwwCgYDVR0VBAMKAQEwMgITFAABHn0Ajc1k6aikpgAAAAEefRcNMTcwMjE3MTQyMTI2WjAMMAoGA1UdFQQDCgEBMDICExQAAR4QUJ7UCU06FKYAAAABHhAXDTE3MDIxNjIxMTEyMVowDDAKBgNVHRUEAwoBATAyAhMUAAEeD4Mqimnjz5W4AAAAAR4PFw0xNzAyMTYyMTExMjFaMAwwCgYDVR0VBAMKAQEwMgITFAABHe4frDdjSLZrHgAAAAEd7hcNMTcwMjE2MjA0NTI3WjAMMAoGA1UdFQQDCgEBMDICExQAAR3t9wUZNc8u4zwAAAABHe0XDTE3MDIxNjIwNDUyN1owDDAKBgNVHRUEAwoBATAyAhMUAAEYTNB7wAbTQtwAAAAAARhMFw0xNzAyMTUyMTQxMDVaMAwwCgYDVR0VBAMKAQEwMgITFAABGEsSXArjs5G2ngAAAAEYSxcNMTcwMjE1MjE0MTA1WjAMMAoGA1UdFQQDCgEBMDICExQAARtA+zKmVrErPPkAAAABG0AXDTE3MDIxNTE3MTQzNVowDDAKBgNVHRUEAwoBATAyAhMUAAEbP8FJ+Fqb4H3UAAAAARs/Fw0xNzAyMTUxNzE0MzVaMAwwCgYDVR0VBAMKAQEwMgITFAABGBSZBpjJOwVUPQAAAAEYFBcNMTcwMjEzMjE1ODIwWjAMMAoGA1UdFQQDCgEBMDICExQAARgT28m4CCQkDRQAAAABGBMXDTE3MDIxMzIxNTgyMFowDDAKBgNVHRUEAwoBATAyAhMUAABUa8iTK+MMtqJlAAAAAFRrFw0xNzAyMTAyMDEzMzZaMAwwCgYDVR0VBAMKAQEwMgITFAAAVGoZbLLLiC3rlgAAAABUahcNMTcwMjEwMjAxMzM2WjAMMAoGA1UdFQQDCgEBMDICExQAARO633xOysyMHIAAAAABE7oXDTE3MDIwOTIwMzYyNFowDDAKBgNVHRUEAwoBATAyAhMUAAETueOmIzGfqIvPAAAAARO5Fw0xNzAyMDkyMDM2MjRaMAwwCgYDVR0VBAMKAQEwMgITFAABEwyPxuBb0q8bRAAAAAETDBcNMTcwMjA5MTcxNjQ2WjAMMAoGA1UdFQQDCgEBMDICExQAARMLxsM4mAo7V2QAAAABEwsXDTE3MDIwOTE3MTY0NlowDDAKBgNVHRUEAwoBATAyAhMUAAES4McxUahSYAY0AAAAARLgFw0xNzAyMDkxNjUwMDVaMAwwCgYDVR0VBAMKAQEwMgITFAABEt/bOe5/ZpZe4AAAAAES3xcNMTcwMjA5MTY1MDA1WjAMMAoGA1UdFQQDCgEBMDICExQAANfxvm8icIu2b7cAAAAA1/EXDTE3MDIwNzE1NDY0MlowDDAKBgNVHRUEAwoBATAyAhMUAADX8M9Txn4WM1kdAAAAANfwFw0xNzAyMDcxNTQ2NDJaMAwwCgYDVR0VBAMKAQEwMgITFAABDZeH0MTDhHoWGgAAAAENlxcNMTcwMjA2MTk0NTQ3WjAMMAoGA1UdFQQDCgEBMDICExQAAQ2WCsOq4BCxaScAAAABDZYXDTE3MDIwNjE5NDU0N1owDDAKBgNVHRUEAwoBATAyAhMUAAENCYW8mCKf5/aZAAAAAQ0JFw0xNzAyMDYxNjQyMzNaMAwwCgYDVR0VBAMKAQEwMgITFAABDQjb3y/7+uT+vQAAAAENCBcNMTcwMjA2MTY0MjMzWjAMMAoGA1UdFQQDCgEBMDICExQAABzK60e4UVZymb8AAAAAHMoXDTE3MDIwNjE1MjIyMFowDDAKBgNVHRUEAwoBATAyAhMUAAAcySnJF5OCbFUnAAAAABzJFw0xNzAyMDYxNTIyMjBaMAwwCgYDVR0VBAMKAQEwMgITFAAAVkv5nqw96m0GBQAAAABWSxcNMTcwMjA1MDU0ODEyWjAMMAoGA1UdFQQDCgEBMDICExQAAFZKub5ucw1ZB1AAAAAAVkoXDTE3MDIwNTA1NDgxMlowDDAKBgNVHRUEAwoBATAyAhMUAAB9h9KhV9V3CLt3AAAAAH2HFw0xNzAyMDMyMjM3NDBaMAwwCgYDVR0VBAMKAQEwMgITFAAAfYbE3Nje3dt+UwAAAAB9hhcNMTcwMjAzMjIzNzM5WjAMMAoGA1UdFQQDCgEBMDICExQAACDSxodPJIPmhZsAAAAAINIXDTE3MDIwMTE3NDgwMFowDDAKBgNVHRUEAwoBATAyAhMUAAAg0byezdo2HgckAAAAACDRFw0xNzAyMDExNzQ4MDBaMAwwCgYDVR0VBAMKAQEwMgITFAABAyvZPZiTX8/vPQAAAAEDKxcNMTcwMTI5MTIzMTMzWjAMMAoGA1UdFQQDCgEBMDICExQAAQMqyJjgyN4yQ+EAAAABAyoXDTE3MDEyOTEyMzEzM1owDDAKBgNVHRUEAwoBATAyAhMUAAAVB+w5JziKeHV7AAAAABUHFw0xNzAxMjgxODM1MThaMAwwCgYDVR0VBAMKAQEwMgITFAAAFQZFhY4okdjHTQAAAAAVBhcNMTcwMTI4MTgzNTE4WjAMMAoGA1UdFQQDCgEBMDICExQAAPDBEb2PP0ZyWMUAAAAA8MEXDTE3MDEyNzE1MTkzNVowDDAKBgNVHRUEAwoBATAyAhMUAADwwCFov1DTcCY9AAAAAPDAFw0xNzAxMjcxNTE5MzRaMAwwCgYDVR0VBAMKAQEwMgITFAAAO05yaUO1runRJwAAAAA7ThcNMTcwMTI2MTk0MjAzWjAMMAoGA1UdFQQDCgEBMDICExQAADtN63X+RVdcgX4AAAAAO00XDTE3MDEyNjE5NDIwM1owDDAKBgNVHRUEAwoBATAyAhMUAAD8lXtfOyBcyg0OAAAAAPyVFw0xNzAxMjQxOTIzMDJaMAwwCgYDVR0VBAMKAQEwMgITFAAA/JSsM4I022MkCQAAAAD8lBcNMTcwMTI0MTkyMzAyWjAMMAoGA1UdFQQDCgEBMDICExQAAPbbUWXk5TEfMhgAAAAA9tsXDTE3MDExOTE3MTYxMlowDDAKBgNVHRUEAwoBATAyAhMUAAD22rUhmIn5iXKOAAAAAPbaFw0xNzAxMTkxNzE2MTJaMAwwCgYDVR0VBAMKAQEwMgITFAAA87M3KI/X0aiUVgAAAADzsxcNMTcwMTE4MjA1NzUxWjAMMAoGA1UdFQQDCgEBMDICExQAAPOy6MuFAn9OmUcAAAAA87IXDTE3MDExODIwNTc1MVowDDAKBgNVHRUEAwoBATAyAhMUAAD1nf58Pg5Z1cYVAAAAAPWdFw0xNzAxMTgyMDM5MDhaMAwwCgYDVR0VBAMKAQEwMgITFAAA9ZzYsN93aCK+RQAAAAD1nBcNMTcwMTE4MjAzOTA4WjAMMAoGA1UdFQQDCgEBMDICExQAANZR8Mx1lkuG2JwAAAAA1lEXDTE3MDExODE5NDUwM1owDDAKBgNVHRUEAwoBATAyAhMUAADWUF2phw/M9hHrAAAAANZQFw0xNzAxMTgxOTQ1MDNaMAwwCgYDVR0VBAMKAQEwMgITFAAA9PE/DRZq7WPMygAAAAD08RcNMTcwMTE4MTcyNDQ2WjAMMAoGA1UdFQQDCgEBMDICExQAAPTwGK1BRdSbI1YAAAAA9PAXDTE3MDExODE3MjQ0NlowDDAKBgNVHRUEAwoBATAyAhMUAAAK/2CwtzVp9ZffAAAAAAr/Fw0xNzAxMTcxNDQ3NDdaMAwwCgYDVR0VBAMKAQEwMgITFAAACv6t28+QtBH6oAAAAAAK/hcNMTcwMTE3MTQ0NzQ3WjAMMAoGA1UdFQQDCgEBMDICExQAAPD7F6Odhcz5nOEAAAAA8PsXDTE3MDExNjE3MDMyOFowDDAKBgNVHRUEAwoBATAyAhMUAADw+lpyF4tDtuvPAAAAAPD6Fw0xNzAxMTYxNzAzMjhaMAwwCgYDVR0VBAMKAQEwMgITFAAArozLw0i+OySpMgAAAACujBcNMTcwMTEyMTg0MzAxWjAMMAoGA1UdFQQDCgEBMDICExQAAK6LDYzTrlzl/SQAAAAArosXDTE3MDExMjE4NDMwMVowDDAKBgNVHRUEAwoBATAyAhMUAACP09V3oE0ORQD6AAAAAI/TFw0xNzAxMTIxNTMyNTBaMAwwCgYDVR0VBAMKAQEwMgITFAAAj9KGvl0hahR1jAAAAACP0hcNMTcwMTEyMTUzMjUwWjAMMAoGA1UdFQQDCgEBMDICExQAAFrvNDONRrJwr8wAAAAAWu8XDTE3MDUxNjE0NDcxNVowDDAKBgNVHRUEAwoBATAyAhMUAABa7jYtv1GhqCTfAAAAAFruFw0xNzA1MTYxNDQ3MTVaMAwwCgYDVR0VBAMKAQEwMgITFAABOHo6DrGkldcFcQAAAAE4ehcNMTcwNTE2MTQzNDUxWjAMMAoGA1UdFQQDCgEBMDICExQAATh5jvWq0ABdfcMAAAABOHkXDTE3MDUxNjE0MzQ1MVowDDAKBgNVHRUEAwoBATAyAhMUAAGTkn7mKC96w2LfAAAAAZOSFw0xNzA1MTYxNDE5MDlaMAwwCgYDVR0VBAMKAQEwMgITFAABk5G7qk4VS7mzdgAAAAGTkRcNMTcwNTE2MTQxOTA5WjAMMAoGA1UdFQQDCgEBMDICExQAAZJssB2xvowKoekAAAABkmwXDTE3MDUxNTE5MTgwMVowDDAKBgNVHRUEAwoBATAyAhMUAAGSawU41QHXKm6vAAAAAZJrFw0xNzA1MTUxOTE4MDFaMAwwCgYDVR0VBAMKAQEwMgITFAAASZVHJOYQKPHNYwAAAABJlRcNMTcwNTE1MTYwOTIwWjAMMAoGA1UdFQQDCgEBMDICExQAAEmUvCY5EUQ31BYAAAAASZQXDTE3MDUxNTE2MDkyMFowDDAKBgNVHRUEAwoBATAyAhMUAAAX49PvanA9ro/qAAAAABfjFw0xNzA1MTUxNjA0MDVaMAwwCgYDVR0VBAMKAQEwMgITFAAAF+KcHzr3dxh6JwAAAAAX4hcNMTcwNTE1MTYwNDA1WjAMMAoGA1UdFQQDCgEBMDICExQAAV75rsX9P1drkNUAAAABXvkXDTE3MDUxMjIzNDEwMFowDDAKBgNVHRUEAwoBATAyAhMUAAFe+FKVhw7DUYd7AAAAAV74Fw0xNzA1MTIyMzQxMDBaMAwwCgYDVR0VBAMKAQEwMgITFAAAvQJ/mn4JepioIwAAAAC9AhcNMTcwNTEyMjEwMjA1WjAMMAoGA1UdFQQDCgEBMDICExQAAL0B3aTRssPmYVQAAAAAvQEXDTE3MDUxMjIxMDIwNVowDDAKBgNVHRUEAwoBATAyAhMUAAGPfoA9tEinmVrpAAAAAY9+Fw0xNzA1MTIxNzA1MDJaMAwwCgYDVR0VBAMKAQEwMgITFAABj336GF+0J+iibgAAAAGPfRcNMTcwNTEyMTcwNTAxWjAMMAoGA1UdFQQDCgEBMDICExQAASamNUN5rUxFKE4AAAABJqYXDTE3MDUxMjE2NTQ0MVowDDAKBgNVHRUEAwoBATAyAhMUAAEmpbTjdofo0lkpAAAAASalFw0xNzA1MTIxNjU0NDFaMAwwCgYDVR0VBAMKAQEwMgITFAABOuzgavaplA+MPQAAAAE67BcNMTcwNTEyMTY1NDQwWjAMMAoGA1UdFQQDCgEBMDICExQAATrrrKCO/uL39TUAAAABOusXDTE3MDUxMjE2NTQ0MFowDDAKBgNVHRUEAwoBATAyAhMUAAE7BkoC8n17JmDiAAAAATsGFw0xNzA1MTIxNjU0NDBaMAwwCgYDVR0VBAMKAQEwMgITFAABOwVBSZ7SPPhgSQAAAAE7BRcNMTcwNTEyMTY1NDQwWjAMMAoGA1UdFQQDCgEBMDICExQAAUGs41byBtr4usYAAAABQawXDTE3MDUxMjE2NTQ0MFowDDAKBgNVHRUEAwoBATAyAhMUAAFBq3UXSp4vD/FsAAAAAUGrFw0xNzA1MTIxNjU0NDBaMAwwCgYDVR0VBAMKAQEwMgITFAABRe5hSU4tAhSzyQAAAAFF7hcNMTcwNTEyMTY1NDM5WjAMMAoGA1UdFQQDCgEBMDICExQAAUXtxm7kgRrsitsAAAABRe0XDTE3MDUxMjE2NTQzOVowDDAKBgNVHRUEAwoBATAyAhMUAAAn2tmUK7MuaCdqAAAAACfaFw0xNzA1MTIxNTQ4NTVaMAwwCgYDVR0VBAMKAQEwMgITFAAAJ9mwn1nGab+VbAAAAAAn2RcNMTcwNTEyMTU0ODU1WjAMMAoGA1UdFQQDCgEBMDICExQAAY9A9yhF8nDxHpQAAAABj0AXDTE3MDUxMjE1MzQwOFowDDAKBgNVHRUEAwoBATAyAhMUAAGPPzjvkBbvcmliAAAAAY8/Fw0xNzA1MTIxNTM0MDhaMAwwCgYDVR0VBAMKAQEwMgITFAABjuC8Uqr+rfQ6ngAAAAGO4BcNMTcwNTEyMDYwMjAwWjAMMAoGA1UdFQQDCgEBMDICExQAAY7fdXf2x3PHBUIAAAABjt8XDTE3MDUxMjA2MDIwMFowDDAKBgNVHRUEAwoBATAyAhMUAAEt1gPVRR7QcX8LAAAAAS3WFw0xNzA1MTEyMjQxMjhaMAwwCgYDVR0VBAMKAQEwMgITFAABLdV3Lz+T4jqrPgAAAAEt1RcNMTcwNTExMjI0MTI4WjAMMAoGA1UdFQQDCgEBMDICExQAAX0HiMjEJYPCmTsAAAABfQcXDTE3MDUxMTAyNTc0M1owDDAKBgNVHRUEAwoBATAyAhMUAAF9BocEbCnazqBAAAAAAX0GFw0xNzA1MTEwMjU3NDJaMAwwCgYDVR0VBAMKAQEwMgITFAABiwFVpqmhtaEBngAAAAGLARcNMTcwNTEwMTYyMDAxWjAMMAoGA1UdFQQDCgEBMDICExQAAYsAYdxJdmR0bmAAAAABiwAXDTE3MDUxMDE2MjAwMVowDDAKBgNVHRUEAwoBATAyAhMUAAF9F5MLTw00T8EtAAAAAX0XFw0xNzA1MTAxNTQ3MDJaMAwwCgYDVR0VBAMKAQEwMgITFAABfRbU7GfiOHoIMAAAAAF9FhcNMTcwNTEwMTU0NzAyWjAMMAoGA1UdFQQDCgEBMDICExQAAGphQYqJO6y6W70AAAAAamEXDTE3MDUxMDA0MjI0NlowDDAKBgNVHRUEAwoBATAyAhMUAABqYOmU6O7QfU4oAAAAAGpgFw0xNzA1MTAwNDIyNDVaMAwwCgYDVR0VBAMKAQEwMgITFAAA+9mmmXQGQHvjBwAAAAD72RcNMTcwNTA5MTg1NTE5WjAMMAoGA1UdFQQDCgEBMDICExQAAPvYwLMsfA5SibcAAAAA+9gXDTE3MDUwOTE4NTUxOVowDDAKBgNVHRUEAwoBATAyAhMUAAGJJ3uoHPhtY3jeAAAAAYknFw0xNzA1MDkxNzI3MDNaMAwwCgYDVR0VBAMKAQEwMgITFAABiSa2udCVayhQ+QAAAAGJJhcNMTcwNTA5MTcyNzAzWjAMMAoGA1UdFQQDCgEBMDICExQAAQ7u6qozJymYimwAAAABDu4XDTE3MDUwODIxMTYzNVowDDAKBgNVHRUEAwoBATAyAhMUAAEO7Xs0hSjIDN6HAAAAAQ7tFw0xNzA1MDgyMTE2MzVaMAwwCgYDVR0VBAMKAQEwMgITFAABh4dK6NsRRKLutwAAAAGHhxcNMTcwNTA4MTk1NzA3WjAMMAoGA1UdFQQDCgEBMDICExQAAYeGVpto1td8/9IAAAABh4YXDTE3MDUwODE5NTcwN1owDDAKBgNVHRUEAwoBATAyAhMUAAGFn05SmN9fiZZEAAAAAYWfFw0xNzA1MDYwNjAyMDBaMAwwCgYDVR0VBAMKAQEwMgITFAABhZ7yzh8mSC7VgAAAAAGFnhcNMTcwNTA2MDYwMjAwWjAMMAoGA1UdFQQDCgEBMDICExQAAGrngtSufiQ5hKwAAAAAaucXDTE3MDUwNTE3MDg1MVowDDAKBgNVHRUEAwoBATAyAhMUAABq5vv5Vy0Hk1g2AAAAAGrmFw0xNzA1MDUxNzA4NTFaMAwwCgYDVR0VBAMKAQEwMgITFAAA8ucrUaoLrNeMjQAAAADy5xcNMTcwNTA1MTcwNjQzWjAMMAoGA1UdFQQDCgEBMDICExQAAPLmlNBiyWAcGJcAAAAA8uYXDTE3MDUwNTE3MDY0MlowDDAKBgNVHRUEAwoBATAyAhMUAADyyarxWvuIuEDvAAAAAPLJFw0xNzA1MDUxNjQ3MjlaMAwwCgYDVR0VBAMKAQEwMgITFAAA8sgNaeXD3rr4fAAAAADyyBcNMTcwNTA1MTY0NzI5WjAMMAoGA1UdFQQDCgEBMDICExQAAOp3A248zVMTWSQAAAAA6ncXDTE3MDUwNTE2NDEzNFowDDAKBgNVHRUEAwoBATAyAhMUAADqdlENbyNwEUxgAAAAAOp2Fw0xNzA1MDUxNjQxMzRaMAwwCgYDVR0VBAMKAQEwMgITFAAA7MvHqSQkbZFP3AAAAADsyxcNMTcwNTA0MjAzMDM0WjAMMAoGA1UdFQQDCgEBMDICExQAAOzKHZpCE461ZE4AAAAA7MoXDTE3MDUwNDIwMzAzNFowDDAKBgNVHRUEAwoBATAyAhMUAAGDR9sxnBPvq8gWAAAAAYNHFw0xNzA1MDQxNzM2MjRaMAwwCgYDVR0VBAMKAQEwMgITFAABg0amBacYxTKcDwAAAAGDRhcNMTcwNTA0MTczNjI0WjAMMAoGA1UdFQQDCgEBMDICExQAAOe56uRY8F1NekUAAAAA57kXDTE3MDUwMzE2NTg0N1owDDAKBgNVHRUEAwoBATAyAhMUAADnuFVStGBTTpKeAAAAAOe4Fw0xNzA1MDMxNjU4NDZaMAwwCgYDVR0VBAMKAQEwMgITFAAAlzFZITf73YGGegAAAACXMRcNMTcwNTAzMTQ1MzAwWjAMMAoGA1UdFQQDCgEBMDICExQAAJcwyJPaiOHQHHIAAAAAlzAXDTE3MDUwMzE0NTMwMFowDDAKBgNVHRUEAwoBATAyAhMUAAF/vRKKSlMJ4X5pAAAAAX+9Fw0xNzA1MDIxODM2NTdaMAwwCgYDVR0VBAMKAQEwMgITFAABf7yco6JUIhDQewAAAAF/vBcNMTcwNTAyMTgzNjU3WjAMMAoGA1UdFQQDCgEBMDICExQAAPOn5cWkCIQVuFcAAAAA86cXDTE3MDQyODIyNDg1N1owDDAKBgNVHRUEAwoBATAyAhMUAADzpmQTQORLvJeDAAAAAPOmFw0xNzA0MjgyMjQ4NTZaMAwwCgYDVR0VBAMKAQEwMgITFAABTBBBmDPuibfFXgAAAAFMEBcNMTcwNDI3MjMwMTM2WjAMMAoGA1UdFQQDCgEBMDICExQAAUwPjDdqKzzEuqoAAAABTA8XDTE3MDQyNzIzMDEzNlowDDAKBgNVHRUEAwoBATAyAhMUAADSME7NkYNjRSw+AAAAANIwFw0xNzA0MjcxOTQ1MTBaMAwwCgYDVR0VBAMKAQEwMgITFAAA0i81of1kP1Q0PAAAAADSLxcNMTcwNDI3MTk0NTEwWjAMMAoGA1UdFQQDCgEBMDICExQAAXuJKaIZR8PsCdUAAAABe4kXDTE3MDQyNzE5MjQ0OFowDDAKBgNVHRUEAwoBATAyAhMUAAF7iHgDPD9Vj73pAAAAAXuIFw0xNzA0MjcxOTI0NDhaMAwwCgYDVR0VBAMKAQEwMgITFAAABPV5+POdGMiPHQAAAAAE9RcNMTcwNDI3MTkyNDE5WjAMMAoGA1UdFQQDCgEBMDICExQAAAT0yCew4rB9FUYAAAAABPQXDTE3MDQyNzE5MjQxOFowDDAKBgNVHRUEAwoBATAyAhMUAAF6O0yur+JSdj9bAAAAAXo7Fw0xNzA0MjcxMzE3MjBaMAwwCgYDVR0VBAMKAQEwMgITFAABejkwX8cAD35Q2QAAAAF6ORcNMTcwNDI3MTMxNzE5WjAMMAoGA1UdFQQDCgEBMDICExQAACU4hP/E+DxsePUAAAAAJTgXDTE3MDQyNjE4MjYyNlowDDAKBgNVHRUEAwoBATAyAhMUAAAlN9vlwe1LTkitAAAAACU3Fw0xNzA0MjYxODI2MjVaMAwwCgYDVR0VBAMKAQEwMgITFAAAWsnqWUyF01zAowAAAABayRcNMTcwNDI2MTYzNjEyWjAMMAoGA1UdFQQDCgEBMDICExQAAFrIhD67AJwDOm4AAAAAWsgXDTE3MDQyNjE2MzYxMlowDDAKBgNVHRUEAwoBATAyAhMUAADdde0N7+JaERxFAAAAAN11Fw0xNzA0MjYxNDMwMThaMAwwCgYDVR0VBAMKAQEwMgITFAAA3XQ2RuMLossMmwAAAADddBcNMTcwNDI2MTQzMDE3WjAMMAoGA1UdFQQDCgEBMDICExQAAXfJL0VaCiynbnQAAAABd8kXDTE3MDQyNTIxMzUyMVowDDAKBgNVHRUEAwoBATAyAhMUAAF3yNmsnxVhj8M/AAAAAXfIFw0xNzA0MjUyMTM1MjFaMAwwCgYDVR0VBAMKAQEwMgITFAAA1XcT+eNDovyyKgAAAADVdxcNMTcwNDI1MjEzMTU3WjAMMAoGA1UdFQQDCgEBMDICExQAANV2UpheHm6NCWoAAAAA1XYXDTE3MDQyNTIxMzE1N1owDDAKBgNVHRUEAwoBATAyAhMUAACgP1bwQ2k8XJNXAAAAAKA/Fw0xNzA0MjUxOTIyMzJaMAwwCgYDVR0VBAMKAQEwMgITFAAAoD4RU7X4q75pcQAAAACgPhcNMTcwNDI1MTkyMjMxWjAMMAoGA1UdFQQDCgEBMDICExQAAPkhJw8RjnkkcvsAAAAA+SEXDTE3MDQyNTE1NTUxMFowDDAKBgNVHRUEAwoBATAyAhMUAAD5IANbLg9eo6tVAAAAAPkgFw0xNzA0MjUxNTU1MTBaMAwwCgYDVR0VBAMKAQEwMgITFAAAOu7uYolEE9O8lAAAAAA67hcNMTcwNDI1MTUzODI0WjAMMAoGA1UdFQQDCgEBMDICExQAADrtaKHs58v2TVUAAAAAOu0XDTE3MDQyNTE1MzgyM1owDDAKBgNVHRUEAwoBATAyAhMUAAF0Kdk8LzQYTZuoAAAAAXQpFw0xNzA0MjQxNjQ0MzdaMAwwCgYDVR0VBAMKAQEwMgITFAABdCg8R2LtrYNWTgAAAAF0KBcNMTcwNDI0MTY0NDM3WjAMMAoGA1UdFQQDCgEBMDICExQAAXKlGeBaeL10RMMAAAABcqUXDTE3MDQyMTE5NTQxN1owDDAKBgNVHRUEAwoBATAyAhMUAAFypLJKgqT3T8gZAAAAAXKkFw0xNzA0MjExOTU0MTdaMAwwCgYDVR0VBAMKAQEwMgITFAABco8sBojapgyMKwAAAAFyjxcNMTcwNDIxMTkwODQwWjAMMAoGA1UdFQQDCgEBMDICExQAAXKOIWId1YYLPeoAAAABco4XDTE3MDQyMTE5MDg0MFowDDAKBgNVHRUEAwoBATAyAhMUAAB2f9aSBcdiplByAAAAAHZ/Fw0xNzA0MjExODMzNTBaMAwwCgYDVR0VBAMKAQEwMgITFAAAdn4tr7icU3wXFgAAAAB2fhcNMTcwNDIxMTgzMzUwWjAMMAoGA1UdFQQDCgEBMDICExQAAXG9UTedPIvttxUAAAABcb0XDTE3MDQyMTE1NDgwOVowDDAKBgNVHRUEAwoBATAyAhMUAAFxvPVl0riQ9a8TAAAAAXG8Fw0xNzA0MjExNTQ4MDlaMAwwCgYDVR0VBAMKAQEwMgITFAABCr/1N5h0k2knbQAAAAEKvxcNMTcwNDIwMTg0NDAzWjAMMAoGA1UdFQQDCgEBMDICExQAAQq+smtVoycxf68AAAABCr4XDTE3MDQyMDE4NDQwM1owDDAKBgNVHRUEAwoBATAyAhMUAAFtY3vaP4FabjE2AAAAAW1jFw0xNzA0MjAwNjAxMDRaMAwwCgYDVR0VBAMKAQEwMgITFAABbWKDW46kQdauKwAAAAFtYhcNMTcwNDIwMDYwMTA0WjAMMAoGA1UdFQQDCgEBMDICExQAAW1R7KMuDJ1e0rQAAAABbVEXDTE3MDQxOTE2NTYwM1owDDAKBgNVHRUEAwoBATAyAhMUAAFtUIs2n1Z6TlvJAAAAAW1QFw0xNzA0MTkxNjU2MDNaMAwwCgYDVR0VBAMKAQEwMgITFAABbVn4xXStkxhEKQAAAAFtWRcNMTcwNDE5MTYwNzU1WjAMMAoGA1UdFQQDCgEBMDICExQAAW1Y26e+ZeTYKEAAAAABbVgXDTE3MDQxOTE2MDc1NVowDDAKBgNVHRUEAwoBATAyAhMUAAE5FooEnvETmht0AAAAATkWFw0xNzA0MTkxNTI0NDVaMAwwCgYDVR0VBAMKAQEwMgITFAABORXgZsEHSxcgBAAAAAE5FRcNMTcwNDE5MTUyNDQ0WjAMMAoGA1UdFQQDCgEBMDICExQAAC488FtIRpWfwXAAAAAALjwXDTE3MDQxOTE1MTYxM1owDDAKBgNVHRUEAwoBATAyAhMUAAAuOznCM1xbYOKLAAAAAC47Fw0xNzA0MTkxNTE2MTNaMAwwCgYDVR0VBAMKAQEwMgITFAAAN9rko9c6uo1mmwAAAAA32hcNMTcwNDE5MTQyMTAzWjAMMAoGA1UdFQQDCgEBMDICExQAADfZJBYCoAWnuswAAAAAN9kXDTE3MDQxOTE0MjEwM1owDDAKBgNVHRUEAwoBATAyAhMUAABc563sZEcrVpzJAAAAAFznFw0xNzA0MTgyMDQ3MTlaMAwwCgYDVR0VBAMKAQEwMgITFAAAXObd0iu4D+QWCAAAAABc5hcNMTcwNDE4MjA0NzE5WjAMMAoGA1UdFQQDCgEBMDICExQAAWoJ0Aa8I//s28wAAAABagkXDTE3MDQxNzE2NDYwN1owDDAKBgNVHRUEAwoBATAyAhMUAAFqCF2OszK/4S3eAAAAAWoIFw0xNzA0MTcxNjQ2MDdaMAwwCgYDVR0VBAMKAQEwMgITFAABGB5w3AZaAb5S6wAAAAEYHhcNMTcwNDE3MTMyMjU3WjAMMAoGA1UdFQQDCgEBMDICExQAARgdPyNcHynHIkMAAAABGB0XDTE3MDQxNzEzMjI1N1owDDAKBgNVHRUEAwoBATAyAhMUAAFnt4Bz0YHhhz/uAAAAAWe3Fw0xNzA0MTAxNTM2MzdaMAwwCgYDVR0VBAMKAQEwMgITFAABZ7YoTsY4pRs31AAAAAFnthcNMTcwNDEwMTUzNjM3WjAMMAoGA1UdFQQDCgEBMDICExQAAJSHgm8pp9qx8xcAAAAAlIcXDTE3MDQwNjIwMjA1NVowDDAKBgNVHRUEAwoBATAyAhMUAACUhrbJ0dx7IOnwAAAAAJSGFw0xNzA0MDYyMDIwNTVaMAwwCgYDVR0VBAMKAQEwMgITFAABZPNZZXt8msJktAAAAAFk8xcNMTcwNDA2MTkzNTIxWjAMMAoGA1UdFQQDCgEBMDICExQAAWTyrvrpAHvU83gAAAABZPIXDTE3MDQwNjE5MzUyMVowDDAKBgNVHRUEAwoBATAyAhMUAAFkQVPT6dwfqBD4AAAAAWRBFw0xNzA0MDYxNjUzNDdaMAwwCgYDVR0VBAMKAQEwMgITFAABZEC6/2VTFPq7HAAAAAFkQBcNMTcwNDA2MTY1MzQ2WjAMMAoGA1UdFQQDCgEBMDICExQAAWJLAN4iDAf7e6UAAAABYksXDTE3MDQwNTE3MTczOVowDDAKBgNVHRUEAwoBATAyAhMUAAFiSusjqokrEHiqAAAAAWJKFw0xNzA0MDUxNzE3MzlaMAwwCgYDVR0VBAMKAQEwMgITFAAAZgPspJsLxJyK6QAAAABmAxcNMTcwNDA1MTMyODUyWjAMMAoGA1UdFQQDCgEBMDICExQAAGYCOewUQSHx6NcAAAAAZgIXDTE3MDQwNTEzMjg1MlowDDAKBgNVHRUEAwoBATAyAhMUAAFdB14Hqt9LHssBAAAAAV0HFw0xNzA0MDExNzIwMTVaMAwwCgYDVR0VBAMKAQEwMgITFAABXQbZzceCeXGfsQAAAAFdBhcNMTcwNDAxMTcyMDE1WjAMMAoGA1UdFQQDCgEBMDICExQAAH09rBrWiYoiLPsAAAAAfT0XDTE3MDMzMDIyMDc1M1owDDAKBgNVHRUEAwoBATAyAhMUAAB9PHjGiHrD6aOcAAAAAH08Fw0xNzAzMzAyMjA3NTNaMAwwCgYDVR0VBAMKAQEwMgITFAABAJctQlgg1sL9tAAAAAEAlxcNMTcwMzMwMTUyOTQ1WjAMMAoGA1UdFQQDCgEBMDICExQAAQCWgQSxnyotr3EAAAABAJYXDTE3MDMzMDE1Mjk0NFowDDAKBgNVHRUEAwoBATAyAhMUAADaydXuwHQmKtgaAAAAANrJFw0xNzAzMjkyMTUyNTJaMAwwCgYDVR0VBAMKAQEwMgITFAAA2sg/PWzlKVxEFwAAAADayBcNMTcwMzI5MjE1MjUxWjAMMAoGA1UdFQQDCgEBMDICExQAAVeZmFQ6Y5DycygAAAABV5kXDTE3MDMyOTE2MDcxN1owDDAKBgNVHRUEAwoBATAyAhMUAAFXmNM0V36huJoQAAAAAVeYFw0xNzAzMjkxNjA3MTdaMAwwCgYDVR0VBAMKAQEwMgITFAAAITI6jEn4RW1f0wAAAAAhMhcNMTcwMzI5MTQyMzIwWjAMMAoGA1UdFQQDCgEBMDICExQAACEx1+scYQo0yxMAAAAAITEXDTE3MDMyOTE0MjMyMFowDDAKBgNVHRUEAwoBATAyAhMUAAEsRFzvlN265C59AAAAASxEFw0xNzAzMjgxNDAzNDBaMAwwCgYDVR0VBAMKAQEwMgITFAABLEPQbSbKzugHKgAAAAEsQxcNMTcwMzI4MTQwMzQwWjAMMAoGA1UdFQQDCgEBMDICExQAAKmj65lS+p9b1SMAAAAAqaMXDTE3MDMyNzIzNTM0NVowDDAKBgNVHRUEAwoBATAyAhMUAACpor8jKKRCBfgIAAAAAKmiFw0xNzAzMjcyMzUzNDRaMAwwCgYDVR0VBAMKAQEwMgITFAAA7TMuXanR1Qa6MgAAAADtMxcNMTcwMzI3MjExODU0WjAMMAoGA1UdFQQDCgEBMDICExQAAO0y6tAfUD9ocI0AAAAA7TIXDTE3MDMyNzIxMTg1NFowDDAKBgNVHRUEAwoBATAyAhMUAAFSnQTvfAkXOxHhAAAAAVKdFw0xNzAzMjQxOTA5MjFaMAwwCgYDVR0VBAMKAQEwMgITFAABUpyO89yOiUdxWwAAAAFSnBcNMTcwMzI0MTkwOTIxWjAMMAoGA1UdFQQDCgEBMDICExQAAVEdG+WQ2myIGqEAAAABUR0XDTE3MDMyMzIwMjg1NFowDDAKBgNVHRUEAwoBATAyAhMUAAFRHHbr5uEHJuOPAAAAAVEcFw0xNzAzMjMyMDI4NTRaMAwwCgYDVR0VBAMKAQEwMgITFAABTTrtz1Gcc2+cFQAAAAFNOhcNMTcwMzIxMTkxMzEyWjAMMAoGA1UdFQQDCgEBMDICExQAAU05BrJBgYw6vVAAAAABTTkXDTE3MDMyMTE5MTMxMlowDDAKBgNVHRUEAwoBATAyAhMUAAA8LFlYgnYND2+nAAAAADwsFw0xNzAzMjExODA4NDhaMAwwCgYDVR0VBAMKAQEwMgITFAAAPCteRnsnXJPsLwAAAAA8KxcNMTcwMzIxMTgwODQ4WjAMMAoGA1UdFQQDCgEBMDICExQAAUxwdJIJbi3JA6gAAAABTHAXDTE3MDMyMTE2MjE0M1owDDAKBgNVHRUEAwoBATAyAhMUAAFMb1HuDvk/QOHGAAAAAUxvFw0xNzAzMjExNjIxNDNaMAwwCgYDVR0VBAMKAQEwMgITFAAAVn9LLN7J2tJFnwAAAABWfxcNMTcwNjE5MjAzMTEyWjAMMAoGA1UdFQQDCgEBMDICExQAAFZ+EmwFp6aSR2MAAAAAVn4XDTE3MDYxOTIwMzExMVowDDAKBgNVHRUEAwoBATAyAhMUAAAqujzoOq/X7YG/AAAAACq6Fw0xNzA2MTkwMzU3MzNaMAwwCgYDVR0VBAMKAQEwMgITFAAAKrnrUtKXI6OtLgAAAAAquRcNMTcwNjE5MDM1NzMyWjAMMAoGA1UdFQQDCgEBMDICExQAAbeDgbLZ+NVkO4gAAAABt4MXDTE3MDYxNzE2MjMxMVowDDAKBgNVHRUEAwoBATAyAhMUAAG3gne4yuBgDWkFAAAAAbeCFw0xNzA2MTcxNjIzMTBaMAwwCgYDVR0VBAMKAQEwMgITFAABS2brNgO/adenkAAAAAFLZhcNMTcwNjE1MjIyMzI4WjAMMAoGA1UdFQQDCgEBMDICExQAAUtlCj+jPC6P4xsAAAABS2UXDTE3MDYxNTIyMjMyOFowDDAKBgNVHRUEAwoBATAyAhMUAAHG0bF0hn+UY2FCAAAAAcbRFw0xNzA2MTUyMDA4NTZaMAwwCgYDVR0VBAMKAQEwMgITFAABxtBq5bBdW6VHsQAAAAHG0BcNMTcwNjE1MjAwODU2WjAMMAoGA1UdFQQDCgEBMDICExQAAUemfdvjlCbUvb8AAAABR6YXDTE3MDYxNTE4MTk0MlowDDAKBgNVHRUEAwoBATAyAhMUAAFHpQRRqUivQ9OhAAAAAUelFw0xNzA2MTUxODE5NDFaMAwwCgYDVR0VBAMKAQEwMgITFAAAMwq1lsJ8EODKrQAAAAAzChcNMTcwNjE0MjMwNTQ4WjAMMAoGA1UdFQQDCgEBMDICExQAADMJQhzk4tUS3XMAAAAAMwkXDTE3MDYxNDIzMDU0OFowDDAKBgNVHRUEAwoBATAyAhMUAAA/5Oa23N3V4cw/AAAAAD/kFw0xNzA2MTQyMjAwMjFaMAwwCgYDVR0VBAMKAQEwMgITFAAAP+Pp0s/5pjtaAAAAAAA/4xcNMTcwNjE0MjIwMDIxWjAMMAoGA1UdFQQDCgEBMDICExQAAGNXYxlw8tM1LSYAAAAAY1cXDTE3MDYxNDE5MTIxMFowDDAKBgNVHRUEAwoBATAyAhMUAABjVjFEdZb+bp6+AAAAAGNWFw0xNzA2MTQxOTEyMTBaMAwwCgYDVR0VBAMKAQEwMgITFAABxJmt1O694OhLyAAAAAHEmRcNMTcwNjE0MTgwMDA5WjAMMAoGA1UdFQQDCgEBMDICExQAAcSY3QuWyuVXPFAAAAABxJgXDTE3MDYxNDE4MDAwOVowDDAKBgNVHRUEAwoBATAyAhMUAAEhSpl/e/D3mMf2AAAAASFKFw0xNzA2MTQxNjQxMTVaMAwwCgYDVR0VBAMKAQEwMgITFAABIUnt9QOC9MjifgAAAAEhSRcNMTcwNjE0MTY0MTE1WjAMMAoGA1UdFQQDCgEBMDICExQAAYAXZCIEnm8WYPwAAAABgBcXDTE3MDYxNDAyMTQ1NlowDDAKBgNVHRUEAwoBATAyAhMUAAGAFOEATcSQwVkzAAAAAYAUFw0xNzA2MTQwMjE0NTZaMAwwCgYDVR0VBAMKAQEwMgITFAAAxQzGaCKmYgxw+gAAAADFDBcNMTcwNjEzMTcwOTAzWjAMMAoGA1UdFQQDCgEBMDICExQAAMULrottEsGpOCEAAAAAxQsXDTE3MDYxMzE3MDkwMlowDDAKBgNVHRUEAwoBATAyAhMUAAHB110ULNBvEIl8AAAAAcHXFw0xNzA2MTMxNjE2MDhaMAwwCgYDVR0VBAMKAQEwMgITFAABwdZ9GVRGYEwQhAAAAAHB1hcNMTcwNjEzMTYxNjA4WjAMMAoGA1UdFQQDCgEBMDICExQAAcGxW8jVDp8ddD0AAAABwbEXDTE3MDYxMzE2MDIyOFowDDAKBgNVHRUEAwoBATAyAhMUAAHBsCPlYtS/nv+5AAAAAcGwFw0xNzA2MTMxNjAyMjhaMAwwCgYDVR0VBAMKAQEwMgITFAABYkPpH/zEycKm6AAAAAFiQxcNMTcwNjEyMTU1MTA1WjAMMAoGA1UdFQQDCgEBMDICExQAAWJCe5uJ0oJ8l1YAAAABYkIXDTE3MDYxMjE1NTEwNVowDDAKBgNVHRUEAwoBATAyAhMUAAF2Dbe5mjgPXILAAAAAAXYNFw0xNzA2MTIxNTQ2NTRaMAwwCgYDVR0VBAMKAQEwMgITFAABdgx1Nal0y70hKwAAAAF2DBcNMTcwNjEyMTU0NjU0WjAMMAoGA1UdFQQDCgEBMDICExQAAb+RkXogIkkBIqYAAAABv5EXDTE3MDYxMjE1MjUxMlowDDAKBgNVHRUEAwoBATAyAhMUAAG/kDo7NtXHLeSSAAAAAb+QFw0xNzA2MTIxNTI1MTFaMAwwCgYDVR0VBAMKAQEwMgITFAAAbqX7Sa9i/RP3JAAAAABupRcNMTcwNjExMTYxODMwWjAMMAoGA1UdFQQDCgEBMDICExQAAG6kHlLx/dKfVycAAAAAbqQXDTE3MDYxMTE2MTgzMFowDDAKBgNVHRUEAwoBATAyAhMUAAB9u63OZkwsd0HoAAAAAH27Fw0xNzA2MDgyMDQ3NDVaMAwwCgYDVR0VBAMKAQEwMgITFAAAfbpGokd3lSnCSwAAAAB9uhcNMTcwNjA4MjA0NzQ1WjAMMAoGA1UdFQQDCgEBMDICExQAAED03bKTDbVbz7AAAAAAQPQXDTE3MDYwODE3MDAzMlowDDAKBgNVHRUEAwoBATAyAhMUAABA8xJP3B3MNytfAAAAAEDzFw0xNzA2MDgxNzAwMzJaMAwwCgYDVR0VBAMKAQEwMgITFAABuyMv9awOzj/RRQAAAAG7IxcNMTcwNjA4MTQ0MjM0WjAMMAoGA1UdFQQDCgEBMDICExQAAbsibBKZt7QFGlYAAAABuyIXDTE3MDYwODE0NDIzNFowDDAKBgNVHRUEAwoBATAyAhMUAAG68WMA6G33aTE7AAAAAbrxFw0xNzA2MDcyMjMyMDBaMAwwCgYDVR0VBAMKAQEwMgITFAABuvDQBOog9xg+iAAAAAG68BcNMTcwNjA3MjIzMjAwWjAMMAoGA1UdFQQDCgEBMDICExQAAblLrojPG/dic8QAAAABuUsXDTE3MDYwNzE2MTIyOVowDDAKBgNVHRUEAwoBATAyAhMUAAG5SpLhLGjIEoHdAAAAAblKFw0xNzA2MDcxNjEyMjlaMAwwCgYDVR0VBAMKAQEwMgITFAABph4plrgljw1opwAAAAGmHhcNMTcwNjA3MDIxMTA1WjAMMAoGA1UdFQQDCgEBMDICExQAAaYdVhjpVGHdk98AAAABph0XDTE3MDYwNzAyMTEwNVowDDAKBgNVHRUEAwoBATAyAhMUAADmBCAQ8KRKIwWWAAAAAOYEFw0xNzA2MDYyMTQ0MzhaMAwwCgYDVR0VBAMKAQEwMgITFAAA5gPwHeBOdOP69QAAAADmAxcNMTcwNjA2MjE0NDM4WjAMMAoGA1UdFQQDCgEBMDICExQAAbejbT63Ky5e5XwAAAABt6MXDTE3MDYwNjE3MjA0MVowDDAKBgNVHRUEAwoBATAyAhMUAAG3onXE5kKMhNEQAAAAAbeiFw0xNzA2MDYxNzIwNDBaMAwwCgYDVR0VBAMKAQEwMgITFAAAJSa7kFte3MhbwAAAAAAlJhcNMTcwNjA2MTcwNTI2WjAMMAoGA1UdFQQDCgEBMDICExQAACUldY+dr4D1FmAAAAAAJSUXDTE3MDYwNjE3MDUyNVowDDAKBgNVHRUEAwoBATAyAhMUAAE4TjT8x3lJsesOAAAAAThOFw0xNzA2MDYxNTI0MzNaMAwwCgYDVR0VBAMKAQEwMgITFAABOE2EaQc4ezczSQAAAAE4TRcNMTcwNjA2MTUyNDMzWjAMMAoGA1UdFQQDCgEBMDICExQAAPfDi627GI1KRS4AAAAA98MXDTE3MDYwNTIyNDYwN1owDDAKBgNVHRUEAwoBATAyAhMUAAD3whu2fY+FRoG1AAAAAPfCFw0xNzA2MDUyMjQ2MDdaMAwwCgYDVR0VBAMKAQEwMgITFAABXp2CgpT2TuDCDQAAAAFenRcNMTcwNjA1MTYwNjM0WjAMMAoGA1UdFQQDCgEBMDICExQAAV6c17gG1FhrBkkAAAABXpwXDTE3MDYwNTE2MDYzNFowDDAKBgNVHRUEAwoBATAyAhMUAAFrY0AjsCqJYIBqAAAAAWtjFw0xNzA2MDUxNTQwMzRaMAwwCgYDVR0VBAMKAQEwMgITFAABa2J8pu2QUzEGoQAAAAFrYhcNMTcwNjA1MTU0MDM0WjAMMAoGA1UdFQQDCgEBMDICExQAASOuRTJBVUgzzegAAAABI64XDTE3MDYwNTE0NTUzMVowDDAKBgNVHRUEAwoBATAyAhMUAAEjrXeHS0QA4RyhAAAAASOtFw0xNzA2MDUxNDU1MzFaMAwwCgYDVR0VBAMKAQEwMgITFAAAm8v5t7eGxRT1tQAAAACbyxcNMTcwNjA1MTQ0NDMyWjAMMAoGA1UdFQQDCgEBMDICExQAAJvKMhN1EdTigoEAAAAAm8oXDTE3MDYwNTE0NDQzMVowDDAKBgNVHRUEAwoBATAyAhMUAADS9MdiOvhjcROMAAAAANL0Fw0xNzA2MDUxNDExMDRaMAwwCgYDVR0VBAMKAQEwMgITFAAA0vPyx5jsdUth1AAAAADS8xcNMTcwNjA1MTQxMTAzWjAMMAoGA1UdFQQDCgEBMDICExQAAbP9XeY0EPccYlQAAAABs/0XDTE3MDYwMjE5NDQ0MlowDDAKBgNVHRUEAwoBATAyAhMUAAGz/BM4MUfewN5QAAAAAbP8Fw0xNzA2MDIxOTQ0NDJaMAwwCgYDVR0VBAMKAQEwMgITFAABs+XZYyjgGY2WXAAAAAGz5RcNMTcwNjAyMTkyNTE1WjAMMAoGA1UdFQQDCgEBMDICExQAAbPkD0RVqg1xWWMAAAABs+QXDTE3MDYwMjE5MjUxNVowDDAKBgNVHRUEAwoBATAyAhMUAAF/DQDwOOu346LyAAAAAX8NFw0xNzA2MDEyMDIxNTVaMAwwCgYDVR0VBAMKAQEwMgITFAABfwy5swbpusMRdQAAAAF/DBcNMTcwNjAxMjAyMTU0WjAMMAoGA1UdFQQDCgEBMDICExQAAKlW2Ac7jnOquOYAAAAAqVYXDTE3MDYwMTE2MTUyMVowDDAKBgNVHRUEAwoBATAyAhMUAACpVDkmTZjBMuAJAAAAAKlUFw0xNzA2MDExNjE1MjFaMAwwCgYDVR0VBAMKAQEwMgITFAABsK7OkNLpTWT6wAAAAAGwrhcNMTcwNjAxMTUxOTI5WjAMMAoGA1UdFQQDCgEBMDICExQAAbCtfOWOemMvpIIAAAABsK0XDTE3MDYwMTE1MTkyOVowDDAKBgNVHRUEAwoBATAyAhMUAAGtFJGi9CLTNztkAAAAAa0UFw0xNzA2MDExNTEyMDBaMAwwCgYDVR0VBAMKAQEwMgITFAABrRMVif14ZaX/eQAAAAGtExcNMTcwNjAxMTUxMjAwWjAMMAoGA1UdFQQDCgEBMDICExQAAbBQRDxb3mEfTVcAAAABsFAXDTE3MDUzMTIxNDM1N1owDDAKBgNVHRUEAwoBATAyAhMUAAGwT6GUJEwA7/BQAAAAAbBPFw0xNzA1MzEyMTQzNTZaMAwwCgYDVR0VBAMKAQEwMgITFAABlyR11bctDay7wAAAAAGXJBcNMTcwNTMxMTcwOTEwWjAMMAoGA1UdFQQDCgEBMDICExQAAZcjcZnLHIQypOQAAAABlyMXDTE3MDUzMTE3MDkxMFowDDAKBgNVHRUEAwoBATAyAhMUAABBYKtgcoce5Q7GAAAAAEFgFw0xNzA1MzExNzA1NTJaMAwwCgYDVR0VBAMKAQEwMgITFAAAQV/eiS2NlU6cKQAAAABBXxcNMTcwNTMxMTcwNTUyWjAMMAoGA1UdFQQDCgEBMDICExQAAElpRjIQG0Am6mEAAAAASWkXDTE3MDUzMTE2MTc1M1owDDAKBgNVHRUEAwoBATAyAhMUAABJaMNbj+C7uUjgAAAAAEloFw0xNzA1MzExNjE3NTNaMAwwCgYDVR0VBAMKAQEwMgITFAABTG5cEyR2okQu7gAAAAFMbhcNMTcwNTMxMDMzMTMxWjAMMAoGA1UdFQQDCgEBMDICExQAAUxt4TrsRX7oyVsAAAABTG0XDTE3MDUzMTAzMzEzMVowDDAKBgNVHRUEAwoBATAyAhMUAACn6UkALW74JXzIAAAAAKfpFw0xNzA1MzAyMjQ0MzFaMAwwCgYDVR0VBAMKAQEwMgITFAAAp+hcKTTmp8CAXAAAAACn6BcNMTcwNTMwMjI0NDMxWjAMMAoGA1UdFQQDCgEBMDICExQAACv+h1DhPqPGqssAAAAAK/4XDTE3MDUzMDIyMTQyOVowDDAKBgNVHRUEAwoBATAyAhMUAAAr/UmvDwbfT8KCAAAAACv9Fw0xNzA1MzAyMjE0MjlaMAwwCgYDVR0VBAMKAQEwMgITFAABa0Nt2xJuvjZVXwAAAAFrQxcNMTcwNTMwMjE1NjAyWjAMMAoGA1UdFQQDCgEBMDICExQAAWtC+iMZNU74I0QAAAABa0IXDTE3MDUzMDIxNTYwMlowDDAKBgNVHRUEAwoBATAyAhMUAAAyGgaRQaDFKwCBAAAAADIaFw0xNzA1MzAyMDI2NTRaMAwwCgYDVR0VBAMKAQEwMgITFAAAMhl4A3vdfYSJyQAAAAAyGRcNMTcwNTMwMjAyNjU0WjAMMAoGA1UdFQQDCgEBMDICExQAAa3iGMb+KaZyu9MAAAABreIXDTE3MDUzMDIwMjEzOFowDDAKBgNVHRUEAwoBATAyAhMUAAGt4UXTT8x68wnOAAAAAa3hFw0xNzA1MzAyMDIxMzhaMAwwCgYDVR0VBAMKAQEwMgITFAABBXOpcyJl5pv55gAAAAEFcxcNMTcwNTMwMTk1MTAxWjAMMAoGA1UdFQQDCgEBMDICExQAAQVy5ewf5zG//74AAAABBXIXDTE3MDUzMDE5NTEwMVowDDAKBgNVHRUEAwoBATAyAhMUAABrJ1VYbgAcFOwDAAAAAGsnFw0xNzA1MzAxNzIyMDFaMAwwCgYDVR0VBAMKAQEwMgITFAAAayZrxkoTwjJWogAAAABrJhcNMTcwNTMwMTcyMjAwWjAMMAoGA1UdFQQDCgEBMDICExQAAFu7ocxcPmThHJMAAAAAW7sXDTE3MDUzMDE3MDYwOVowDDAKBgNVHRUEAwoBATAyAhMUAABbuib1L/s7ylSPAAAAAFu6Fw0xNzA1MzAxNzA2MDlaMAwwCgYDVR0VBAMKAQEwMgITFAAA43Tl6LeCTnz+2QAAAADjdBcNMTcwNTMwMTY1MDIxWjAMMAoGA1UdFQQDCgEBMDICExQAAONyAuoPFupb8mkAAAAA43IXDTE3MDUzMDE2NTAyMVowDDAKBgNVHRUEAwoBATAyAhMUAADqH5ioMufQINGaAAAAAOofFw0xNzA1MzAxNjQ3MDZaMAwwCgYDVR0VBAMKAQEwMgITFAAA6h7lAPsu1G9lzgAAAADqHhcNMTcwNTMwMTY0NzA2WjAMMAoGA1UdFQQDCgEBMDICExQAAQ5sVg3LYUPL5PwAAAABDmwXDTE3MDUzMDE2MzgzM1owDDAKBgNVHRUEAwoBATAyAhMUAAEOa+loz6HCzhoJAAAAAQ5rFw0xNzA1MzAxNjM4MzNaMAwwCgYDVR0VBAMKAQEwMgITFAABAKU1CsReIHJREQAAAAEApRcNMTcwNTMwMTYwOTQ5WjAMMAoGA1UdFQQDCgEBMDICExQAAQCk5QG05rqQb7MAAAABAKQXDTE3MDUzMDE2MDk0OVowDDAKBgNVHRUEAwoBATAyAhMUAAFRlVfBo8kdFlOkAAAAAVGVFw0xNzA1MjkyMDA3NDVaMAwwCgYDVR0VBAMKAQEwMgITFAABUZTR9HO+mosF0QAAAAFRlBcNMTcwNTI5MjAwNzQ1WjAMMAoGA1UdFQQDCgEBMDICExQAALxkgjYQMMs195oAAAAAvGQXDTE3MDUyNTIyMDcxNVowDDAKBgNVHRUEAwoBATAyAhMUAAC8Y0y7eXtEJl1GAAAAALxjFw0xNzA1MjUyMjA3MTVaMAwwCgYDVR0VBAMKAQEwMgITFAAAjF072b+6cJkwfAAAAACMXRcNMTcwNTI1MjIwNzE0WjAMMAoGA1UdFQQDCgEBMDICExQAAIxcpdrSvHOE0wMAAAAAjFwXDTE3MDUyNTIyMDcxNFowDDAKBgNVHRUEAwoBATAyAhMUAAGlZNJ85xtpQv1GAAAAAaVkFw0xNzA1MjQyMjMzNDZaMAwwCgYDVR0VBAMKAQEwMgITFAABpWPmrif4oEvClgAAAAGlYxcNMTcwNTI0MjIzMzQ1WjAMMAoGA1UdFQQDCgEBMDICExQAAaPy7cdHo2n6VNIAAAABo/IXDTE3MDUyNDE2MzUyMlowDDAKBgNVHRUEAwoBATAyAhMUAAGj8YVZG9gNDqeYAAAAAaPxFw0xNzA1MjQxNjM1MjFaMAwwCgYDVR0VBAMKAQEwMgITFAABo6YfQOwNvkaTawAAAAGjphcNMTcwNTI0MTYyOTM1WjAMMAoGA1UdFQQDCgEBMDICExQAAaOlSvQd2WEj89IAAAABo6UXDTE3MDUyNDE2MjkzNVowDDAKBgNVHRUEAwoBATAyAhMUAAGiYDMz24Zm+NnDAAAAAaJgFw0xNzA1MjMxOTM2NDJaMAwwCgYDVR0VBAMKAQEwMgITFAABol/ew88/QU4SngAAAAGiXxcNMTcwNTIzMTkzNjQyWjAMMAoGA1UdFQQDCgEBMDICExQAAN0h6GBHgsvY4GwAAAAA3SEXDTE3MDUyMzE5MzQ1NlowDDAKBgNVHRUEAwoBATAyAhMUAADdIPXnvfmdbzd6AAAAAN0gFw0xNzA1MjMxOTM0NTZaMAwwCgYDVR0VBAMKAQEwMgITFAABoMC1rgAql5LA5gAAAAGgwBcNMTcwNTIzMTQzODUyWjAMMAoGA1UdFQQDCgEBMDICExQAAaC/qGGwDsqJOK0AAAABoL8XDTE3MDUyMzE0Mzg1MVowDDAKBgNVHRUEAwoBATAyAhMUAADsJ+/DhuxUhcYXAAAAAOwnFw0xNzA1MjIyMzMwMTNaMAwwCgYDVR0VBAMKAQEwMgITFAAA7CYtH/5xHRfa7QAAAADsJhcNMTcwNTIyMjMzMDEzWjAMMAoGA1UdFQQDCgEBMDICExQAAZ/EqOAJswdut7UAAAABn8QXDTE3MDUyMjE5MDgzOVowDDAKBgNVHRUEAwoBATAyAhMUAAGfwwK/cOvNw4e5AAAAAZ/DFw0xNzA1MjIxOTA4MzlaMAwwCgYDVR0VBAMKAQEwMgITFAAAsUaiWDj3BldNVgAAAACxRhcNMTcwNTIyMTcwMDA5WjAMMAoGA1UdFQQDCgEBMDICExQAALFFvtPqMcDWDz4AAAAAsUUXDTE3MDUyMjE3MDAwOVowDDAKBgNVHRUEAwoBATAyAhMUAAELS9qZYra+yckeAAAAAQtLFw0xNzA1MjIxNTQ1NDdaMAwwCgYDVR0VBAMKAQEwMgITFAABC0q4U4tobGq8pAAAAAELShcNMTcwNTIyMTU0NTQ3WjAMMAoGA1UdFQQDCgEBMDICExQAAZ6eGhpmxYaixewAAAABnp4XDTE3MDUyMjE1MzkyOVowDDAKBgNVHRUEAwoBATAyAhMUAAGenY4xN0+EzxzqAAAAAZ6dFw0xNzA1MjIxNTM5MjhaMAwwCgYDVR0VBAMKAQEwMgITFAABD3Ac+ftbJZzIGAAAAAEPcBcNMTcwNTIyMDA1OTMzWjAMMAoGA1UdFQQDCgEBMDICExQAAQ9v6We+VuwWXgIAAAABD28XDTE3MDUyMjAwNTkzM1owDDAKBgNVHRUEAwoBATAyAhMUAAGeMv+ZEerBtNpIAAAAAZ4yFw0xNzA1MjAxNjExMzZaMAwwCgYDVR0VBAMKAQEwMgITFAABnjHc3J4jfXRu8QAAAAGeMRcNMTcwNTIwMTYxMTM2WjAMMAoGA1UdFQQDCgEBMDICExQAAZ42MNpI/S6HePEAAAABnjYXDTE3MDUyMDE2MDIyNFowDDAKBgNVHRUEAwoBATAyAhMUAAGeNQpZwduzsjhOAAAAAZ41Fw0xNzA1MjAxNjAyMjRaMAwwCgYDVR0VBAMKAQEwMgITFAABnirg0l+grBeVEQAAAAGeKhcNMTcwNTIwMTU1OTI2WjAMMAoGA1UdFQQDCgEBMDICExQAAZ4pbEGepqZm+NUAAAABnikXDTE3MDUyMDE1NTkyNlowDDAKBgNVHRUEAwoBATAyAhMUAAGeLFrQdVcviJVLAAAAAZ4sFw0xNzA1MjAxNTMyNTBaMAwwCgYDVR0VBAMKAQEwMgITFAABniu2mQgZBT+WfQAAAAGeKxcNMTcwNTIwMTUzMjUwWjAMMAoGA1UdFQQDCgEBMDICExQAAIbDTe3I9pfJvp0AAAAAhsMXDTE3MDUxOTIwMjA0NFowDDAKBgNVHRUEAwoBATAyAhMUAACGwrCaWGIYcf5aAAAAAIbCFw0xNzA1MTkyMDIwNDRaMAwwCgYDVR0VBAMKAQEwMgITFAABk8xlsClfy743pgAAAAGTzBcNMTcwNTE4MjAxNjM5WjAMMAoGA1UdFQQDCgEBMDICExQAAZPLYMYTPn+Czb0AAAABk8sXDTE3MDUxODIwMTYzOVowDDAKBgNVHRUEAwoBATAyAhMUAACuJFmJvrKOCFPLAAAAAK4kFw0xNzA1MTgxOTE0NTNaMAwwCgYDVR0VBAMKAQEwMgITFAAAriPAgOyCgEo7oAAAAACuIxcNMTcwNTE4MTkxNDUzWjAMMAoGA1UdFQQDCgEBMDICExQAAUQgOvH5SgDHqAQAAAABRCAXDTE3MDUxODE5MDQyMFowDDAKBgNVHRUEAwoBATAyAhMUAAFEHzYtgBf4qWvDAAAAAUQfFw0xNzA1MTgxOTA0MjBaMAwwCgYDVR0VBAMKAQEwMgITFAABI2ghNd6kC3CrBAAAAAEjaBcNMTcwNTE4MTQzNzE0WjAMMAoGA1UdFQQDCgEBMDICExQAASNn5GUW+K45Zw4AAAABI2cXDTE3MDUxODE0MzcxM1owDDAKBgNVHRUEAwoBATAyAhMUAAEsqmHUrTqQmcDdAAAAASyqFw0xNzA1MTcyMTE2NDRaMAwwCgYDVR0VBAMKAQEwMgITFAABLKknpAOX4d2bkgAAAAEsqRcNMTcwNTE3MjExNjQ0WjAMMAoGA1UdFQQDCgEBMDICExQAAFJv7tYWghS51aYAAAAAUm8XDTE3MDUxNzE2MDQxNVowDDAKBgNVHRUEAwoBATAyAhMUAABSbhkMXtSKWAiSAAAAAFJuFw0xNzA1MTcxNjA0MTVaMAwwCgYDVR0VBAMKAQEwMgITFAAAl9WPrwgNqCDwwAAAAACX1RcNMTcwNTE2MTk1MDU0WjAMMAoGA1UdFQQDCgEBMDICExQAAJfUN6e2T7oln/0AAAAAl9QXDTE3MDUxNjE5NTA1M1owDDAKBgNVHRUEAwoBATAyAhMUAAG1fdeWyfdVmYc+AAAAAbV9Fw0xNzA3MTMxNjUwNTRaMAwwCgYDVR0VBAMKAQEwMgITFAABtXxhukrtNFmu4gAAAAG1fBcNMTcwNzEzMTY1MDUzWjAMMAoGA1UdFQQDCgEBMDICExQAAPKXAe+MQSwnwV0AAAAA8pcXDTE3MDcxMzE2NDkwMFowDDAKBgNVHRUEAwoBATAyAhMUAADylvc16TeXHWwbAAAAAPKWFw0xNzA3MTMxNjQ5MDBaMAwwCgYDVR0VBAMKAQEwMgITFAABW0EkXkumMvg2zwAAAAFbQRcNMTcwNzEzMTYyNzEyWjAMMAoGA1UdFQQDCgEBMDICExQAAVtASvjerRLtsU4AAAABW0AXDTE3MDcxMzE2MjcxMlowDDAKBgNVHRUEAwoBATAyAhMUAAHrwyf73sJeBzqFAAAAAevDFw0xNzA3MTMxNjA1MzNaMAwwCgYDVR0VBAMKAQEwMgITFAAB68JZSzlgMpWOawAAAAHrwhcNMTcwNzEzMTYwNTMzWjAMMAoGA1UdFQQDCgEBMDICExQAAVXt7T4CyXS24EIAAAABVe0XDTE3MDcxMzE1NTcxNVowDDAKBgNVHRUEAwoBATAyAhMUAAFV7OvMmg6jnkHaAAAAAVXsFw0xNzA3MTMxNTU3MTVaMAwwCgYDVR0VBAMKAQEwMgITFAAB60EkUkftMDP2OwAAAAHrQRcNMTcwNzEyMjM0OTQ5WjAMMAoGA1UdFQQDCgEBMDICExQAAetATPsBICnPeHkAAAAB60AXDTE3MDcxMjIzNDk0OFowDDAKBgNVHRUEAwoBATAyAhMUAAAyiq5m5gTXb1GHAAAAADKKFw0xNzA3MTIyMDM2MTNaMAwwCgYDVR0VBAMKAQEwMgITFAAAMok3eJqBxbOT1gAAAAAyiRcNMTcwNzEyMjAzNjEyWjAMMAoGA1UdFQQDCgEBMDICExQAAOMP8Fr7xNhDlaoAAAAA4w8XDTE3MDcxMjIwMzQwNlowDDAKBgNVHRUEAwoBATAyAhMUAADjDhibsu3eem6DAAAAAOMOFw0xNzA3MTIyMDM0MDVaMAwwCgYDVR0VBAMKAQEwMgITFAABdiGuG42/R1NAkAAAAAF2IRcNMTcwNzEyMjAyNDAwWjAMMAoGA1UdFQQDCgEBMDICExQAAXYg2n2mfTCpot0AAAABdiAXDTE3MDcxMjIwMjQwMFowDDAKBgNVHRUEAwoBATAyAhMUAAD7ZbTf8kLeezxIAAAAAPtlFw0xNzA3MTIxNjAyMjZaMAwwCgYDVR0VBAMKAQEwMgITFAAA+2T8mFqXOK/5LQAAAAD7ZBcNMTcwNzEyMTYwMjI1WjAMMAoGA1UdFQQDCgEBMDICExQAATZ8EmEmSad1WmMAAAABNnwXDTE3MDcxMjE1NDg1NFowDDAKBgNVHRUEAwoBATAyAhMUAAE2eyM7yabC6lQ7AAAAATZ7Fw0xNzA3MTIxNTQ4NTRaMAwwCgYDVR0VBAMKAQEwMgITFAAB6Z/ttCZW72bFOQAAAAHpnxcNMTcwNzEyMTUyNjMwWjAMMAoGA1UdFQQDCgEBMDICExQAAemeJ2tOhWKebnAAAAAB6Z4XDTE3MDcxMjE1MjYzMFowDDAKBgNVHRUEAwoBATAyAhMUAADyY0b+Gop+XSwhAAAAAPJjFw0xNzA3MTIxNDQ1MTJaMAwwCgYDVR0VBAMKAQEwMgITFAAA8mLz75PMekXrBAAAAADyYhcNMTcwNzEyMTQ0NTEyWjAMMAoGA1UdFQQDCgEBMDICExQAALmoTCHm1f/gywkAAAAAuagXDTE3MDcxMjE0NDAzNlowDDAKBgNVHRUEAwoBATAyAhMUAAC5pzydcjKAl/GsAAAAALmnFw0xNzA3MTIxNDQwMzZaMAwwCgYDVR0VBAMKAQEwMgITFAABX2OfLy+tw5fQzwAAAAFfYxcNMTcwNzExMTk1ODUzWjAMMAoGA1UdFQQDCgEBMDICExQAAV9ieifLroTE00QAAAABX2IXDTE3MDcxMTE5NTg1M1owDDAKBgNVHRUEAwoBATAyAhMUAAAldMg4YDjDuCWyAAAAACV0Fw0xNzA3MTExOTQ3NDlaMAwwCgYDVR0VBAMKAQEwMgITFAAAJXP/qknFvvMEsgAAAAAlcxcNMTcwNzExMTk0NzQ5WjAMMAoGA1UdFQQDCgEBMDICExQAACvGC861VDMmB7sAAAAAK8YXDTE3MDcxMTE4MDIxMFowDDAKBgNVHRUEAwoBATAyAhMUAAArxWkzcDXKJmC8AAAAACvFFw0xNzA3MTExODAyMTBaMAwwCgYDVR0VBAMKAQEwMgITFAABVcve9jqBOSh6lwAAAAFVyxcNMTcwNzExMTc1NTQyWjAMMAoGA1UdFQQDCgEBMDICExQAAVXKIZ5I3QuZSqAAAAABVcoXDTE3MDcxMTE3NTU0MlowDDAKBgNVHRUEAwoBATAyAhMUAACQibCzPwGhsZyjAAAAAJCJFw0xNzA3MTExNjMwNDlaMAwwCgYDVR0VBAMKAQEwMgITFAAAkIjkrLirkfLv7QAAAACQiBcNMTcwNzExMTYzMDQ5WjAMMAoGA1UdFQQDCgEBMDICExQAAAbl3iPPQtvbbsUAAAAABuUXDTE3MDcxMTE2MTkwNlowDDAKBgNVHRUEAwoBATAyAhMUAAAG5HYZG7VlKEQcAAAAAAbkFw0xNzA3MTExNjE5MDZaMAwwCgYDVR0VBAMKAQEwMgITFAABIxYd6tbFPZTv6wAAAAEjFhcNMTcwNzExMTYwMzM0WjAMMAoGA1UdFQQDCgEBMDICExQAASMVIEx9clC60EIAAAABIxUXDTE3MDcxMTE2MDMzNFowDDAKBgNVHRUEAwoBATAyAhMUAAFCihMrLJbC2cj4AAAAAUKKFw0xNzA3MTExNTM2MTBaMAwwCgYDVR0VBAMKAQEwMgITFAABQomUMS8o7PNSaAAAAAFCiRcNMTcwNzExMTUzNjEwWjAMMAoGA1UdFQQDCgEBMDICExQAAQUzvBaZND46YTcAAAABBTMXDTE3MDcxMTE1MjY1M1owDDAKBgNVHRUEAwoBATAyAhMUAAEFMn75j7Fk7HscAAAAAQUyFw0xNzA3MTExNTI2NTNaMAwwCgYDVR0VBAMKAQEwMgITFAAAarfu83NMPTaAkQAAAABqtxcNMTcwNzExMTUwNDEzWjAMMAoGA1UdFQQDCgEBMDICExQAAGq27BMYm/WA6asAAAAAarYXDTE3MDcxMTE1MDQxM1owDDAKBgNVHRUEAwoBATAyAhMUAAC/5BmKTmp0QfuZAAAAAL/kFw0xNzA3MTAxOTQyMDVaMAwwCgYDVR0VBAMKAQEwMgITFAAAv+OEC7XhW5l7OQAAAAC/4xcNMTcwNzEwMTk0MjA1WjAMMAoGA1UdFQQDCgEBMDICExQAAUU6LpEoIWALuHMAAAABRToXDTE3MDcxMDE4MjEyMVowDDAKBgNVHRUEAwoBATAyAhMUAAFFOWu6eXB/m5g3AAAAAUU5Fw0xNzA3MTAxODIxMjFaMAwwCgYDVR0VBAMKAQEwMgITFAABziFV/Wd1bw3+3gAAAAHOIRcNMTcwNzA4MDAxNTE3WjAMMAoGA1UdFQQDCgEBMDICExQAAc4gptdcSKt8WcEAAAABziAXDTE3MDcwODAwMTUxN1owDDAKBgNVHRUEAwoBATAyAhMUAADYH0QBhgM7SnOEAAAAANgfFw0xNzA3MDcxOTA5MTBaMAwwCgYDVR0VBAMKAQEwMgITFAAA2B5uNbWlukHu8QAAAADYHhcNMTcwNzA3MTkwOTEwWjAMMAoGA1UdFQQDCgEBMDICExQAAQ5MDkeT7dAsCX4AAAABDkwXDTE3MDcwNzE2MDAzM1owDDAKBgNVHRUEAwoBATAyAhMUAAEOS39je9Gj5FlCAAAAAQ5LFw0xNzA3MDcxNjAwMzNaMAwwCgYDVR0VBAMKAQEwMgITFAABDmJwFRf9AFV8/QAAAAEOYhcNMTcwNzA3MTUzNzIwWjAMMAoGA1UdFQQDCgEBMDICExQAAQ5h4UstRUZYoHcAAAABDmEXDTE3MDcwNzE1MzcyMFowDDAKBgNVHRUEAwoBATAyAhMUAAF2kdqLCSMAb2jDAAAAAXaRFw0xNzA3MDcxNTI0NTRaMAwwCgYDVR0VBAMKAQEwMgITFAABdpAoS4E/qJyamwAAAAF2kBcNMTcwNzA3MTUyNDU0WjAMMAoGA1UdFQQDCgEBMDICExQAAEnT/5tvZzWXPK8AAAAASdMXDTE3MDcwNjIxNTc0N1owDDAKBgNVHRUEAwoBATAyAhMUAABJ0kQkTZclRXetAAAAAEnSFw0xNzA3MDYyMTU3NDdaMAwwCgYDVR0VBAMKAQEwMgITFAAB46Ot0kRIu9A0XAAAAAHjoxcNMTcwNzA2MjAwNDM1WjAMMAoGA1UdFQQDCgEBMDICExQAAeOipB1sijd9zUEAAAAB46IXDTE3MDcwNjIwMDQzNVowDDAKBgNVHRUEAwoBATAyAhMUAAEmaugl84YfPWVPAAAAASZqFw0xNzA3MDYxOTAwMDhaMAwwCgYDVR0VBAMKAQEwMgITFAABJmkhPUmvy6S21wAAAAEmaRcNMTcwNzA2MTkwMDA4WjAMMAoGA1UdFQQDCgEBMDICExQAAHQLumzurJ/p/78AAAAAdAsXDTE3MDcwNjE0MzczNVowDDAKBgNVHRUEAwoBATAyAhMUAAB0CnEtcmBIoPFMAAAAAHQKFw0xNzA3MDYxNDM3MzRaMAwwCgYDVR0VBAMKAQEwMgITFAABN/AYZKPPKMZssAAAAAE38BcNMTcwNzA2MTQzMjU3WjAMMAoGA1UdFQQDCgEBMDICExQAATfveKZ3O7sENc8AAAABN+8XDTE3MDcwNjE0MzI1N1owDDAKBgNVHRUEAwoBATAyAhMUAAHidQ3qO3OlzZvOAAAAAeJ1Fw0xNzA3MDUyMTM0MzlaMAwwCgYDVR0VBAMKAQEwMgITFAAB4nQSncW7Mlx38QAAAAHidBcNMTcwNzA1MjEzNDM4WjAMMAoGA1UdFQQDCgEBMDICExQAAWJtqMD7pEkIhTIAAAABYm0XDTE3MDcwNTIwMTY1MVowDDAKBgNVHRUEAwoBATAyAhMUAAFibIBrJhvBXexBAAAAAWJsFw0xNzA3MDUyMDE2NTFaMAwwCgYDVR0VBAMKAQEwMgITFAAA8MfIAM1ZKWhMtgAAAADwxxcNMTcwNzA1MjAxMDMxWjAMMAoGA1UdFQQDCgEBMDICExQAAPDGFRsfPcKqzggAAAAA8MYXDTE3MDcwNTIwMTAzMVowDDAKBgNVHRUEAwoBATAyAhMUAAHh0Qdt2jn22qWaAAAAAeHRFw0xNzA3MDUxOTMyNDNaMAwwCgYDVR0VBAMKAQEwMgITFAAB4dA3ZpuD7gdxSAAAAAHh0BcNMTcwNzA1MTkzMjQzWjAMMAoGA1UdFQQDCgEBMDICExQAAOHlJVT6rASDA40AAAAA4eUXDTE3MDcwNTE3NDgyN1owDDAKBgNVHRUEAwoBATAyAhMUAADh5KydPk0B4H/fAAAAAOHkFw0xNzA3MDUxNzQ4MjdaMAwwCgYDVR0VBAMKAQEwMgITFAABDoY8qMukr4vjIwAAAAEOhhcNMTcwNzA1MTYyODM5WjAMMAoGA1UdFQQDCgEBMDICExQAAQ6Ful9X7KWmfhYAAAABDoUXDTE3MDcwNTE2MjgzOFowDDAKBgNVHRUEAwoBATAyAhMUAAEZCuFBradLXlA9AAAAARkKFw0xNzA3MDUxNjIwNTBaMAwwCgYDVR0VBAMKAQEwMgITFAABGQmD62sldS0luQAAAAEZCRcNMTcwNzA1MTYyMDUwWjAMMAoGA1UdFQQDCgEBMDICExQAAULMqPuJPsw4t0gAAAABQswXDTE3MDcwNTE2MTEyOVowDDAKBgNVHRUEAwoBATAyAhMUAAFCy+ubAh+ZzQMLAAAAAULLFw0xNzA3MDUxNjExMjlaMAwwCgYDVR0VBAMKAQEwMgITFAAAyXA/M2NUmm5LuQAAAADJcBcNMTcwNzA1MTYxMDU1WjAMMAoGA1UdFQQDCgEBMDICExQAAMlvnBSx1UuxKO8AAAAAyW8XDTE3MDcwNTE2MTA1NFowDDAKBgNVHRUEAwoBATAyAhMUAADjaa3MycEFeaYLAAAAAONpFw0xNzA3MDUxNTM4MzFaMAwwCgYDVR0VBAMKAQEwMgITFAAA42h1NydZrA3USgAAAADjaBcNMTcwNzA1MTUzODMxWjAMMAoGA1UdFQQDCgEBMDICExQAAC+gq6nNjw/olE8AAAAAL6AXDTE3MDcwNTE1MTkyM1owDDAKBgNVHRUEAwoBATAyAhMUAAAvn8TOhW3RG5sfAAAAAC+fFw0xNzA3MDUxNTE5MjNaMAwwCgYDVR0VBAMKAQEwMgITFAAAtqx6d4KGW9EBPgAAAAC2rBcNMTcwNzA0MjAwNTQ1WjAMMAoGA1UdFQQDCgEBMDICExQAALareKy59oasGV4AAAAAtqsXDTE3MDcwNDIwMDU0NFowDDAKBgNVHRUEAwoBATAyAhMUAAHfJWa6NgSW7M/KAAAAAd8lFw0xNzA3MDQxNTU5NTBaMAwwCgYDVR0VBAMKAQEwMgITFAAB3yQB8B1pf+ToaQAAAAHfJBcNMTcwNzA0MTU1OTUwWjAMMAoGA1UdFQQDCgEBMDICExQAAcw3axVleAi3XOUAAAABzDcXDTE3MDcwNDE1Mjc0M1owDDAKBgNVHRUEAwoBATAyAhMUAAHMNr+3yhHoNEG8AAAAAcw2Fw0xNzA3MDQxNTI3NDJaMAwwCgYDVR0VBAMKAQEwMgITFAAB3i9k2CsIKErmtQAAAAHeLxcNMTcwNzA0MDYwMjAzWjAMMAoGA1UdFQQDCgEBMDICExQAAd4uxFdgr6Rq0mYAAAAB3i4XDTE3MDcwNDA2MDIwMVowDDAKBgNVHRUEAwoBATAyAhMUAAAjQvOehdMWR5Y8AAAAACNCFw0xNzA3MDMxOTU4MjlaMAwwCgYDVR0VBAMKAQEwMgITFAAAI0FJSb2iiYEB+QAAAAAjQRcNMTcwNzAzMTk1ODI5WjAMMAoGA1UdFQQDCgEBMDICExQAAd1rKCQLLnG/ADcAAAAB3WsXDTE3MDcwMzE2MTA1MVowDDAKBgNVHRUEAwoBATAyAhMUAAHdanB38YICwPqpAAAAAd1qFw0xNzA3MDMxNjEwNTFaMAwwCgYDVR0VBAMKAQEwMgITFAAAsILbB/BFoETS2AAAAACwghcNMTcwNjMwMjM1NzA2WjAMMAoGA1UdFQQDCgEBMDICExQAALCBBDbV3of84jgAAAAAsIEXDTE3MDYzMDIzNTcwNlowDDAKBgNVHRUEAwoBATAyAhMUAABSXTg86VtuzsUlAAAAAFJdFw0xNzA2MzAyMTQ3NThaMAwwCgYDVR0VBAMKAQEwMgITFAAAUlyRr5T7iO+RNgAAAABSXBcNMTcwNjMwMjE0NzU4WjAMMAoGA1UdFQQDCgEBMDICExQAAdvRJUDqXoMlMj0AAAAB29EXDTE3MDYzMDE3MDI1MFowDDAKBgNVHRUEAwoBATAyAhMUAAHb0Hf8XEuBX/MWAAAAAdvQFw0xNzA2MzAxNzAyNDlaMAwwCgYDVR0VBAMKAQEwMgITFAAB1c+8IJdm78rpXAAAAAHVzxcNMTcwNjMwMTUxMzMwWjAMMAoGA1UdFQQDCgEBMDICExQAAdXOCvs/Uu5+yjYAAAAB1c4XDTE3MDYzMDE1MTMzMFowDDAKBgNVHRUEAwoBATAyAhMUAAEjENijUW0ymUb5AAAAASMQFw0xNzA2MzAxMzM3NTVaMAwwCgYDVR0VBAMKAQEwMgITFAABIw+gShb12mmpawAAAAEjDxcNMTcwNjMwMTMzNzUzWjAMMAoGA1UdFQQDCgEBMDICExQAAdn7/IJSlxGkBvUAAAAB2fsXDTE3MDYzMDA2MDIwM1owDDAKBgNVHRUEAwoBATAyAhMUAAHZ+kyz6ifOe4cnAAAAAdn6Fw0xNzA2MzAwNjAyMDJaMAwwCgYDVR0VBAMKAQEwMgITFAAABtPg9FVjdsR59wAAAAAG0xcNMTcwNjI5MTkxOTI0WjAMMAoGA1UdFQQDCgEBMDICExQAAAbS2Mdj1gONz2AAAAAABtIXDTE3MDYyOTE5MTkyNFowDDAKBgNVHRUEAwoBATAyAhMUAABa47jqdhXbQPg5AAAAAFrjFw0xNzA2MjkxNjM2MjdaMAwwCgYDVR0VBAMKAQEwMgITFAAAWuL4rj6KV7mzawAAAABa4hcNMTcwNjI5MTYzNjI2WjAMMAoGA1UdFQQDCgEBMDICExQAAN/j5RBbAo3ZzfwAAAAA3+MXDTE3MDYyODE1MDgwMFowDDAKBgNVHRUEAwoBATAyAhMUAADf4pz0VUotJeB0AAAAAN/iFw0xNzA2MjgxNTA4MDBaMAwwCgYDVR0VBAMKAQEwMgITFAAB1i/yByvjlOEgOgAAAAHWLxcNMTcwNjI3MTkyNzE1WjAMMAoGA1UdFQQDCgEBMDICExQAAdYu2nL/F4YZjYQAAAAB1i4XDTE3MDYyNzE5MjcxNVowDDAKBgNVHRUEAwoBATAyAhMUAAEE91fdslecn+vxAAAAAQT3Fw0xNzA2MjcxODQwNDlaMAwwCgYDVR0VBAMKAQEwMgITFAABBPaeykrFkNH99wAAAAEE9hcNMTcwNjI3MTg0MDQ4WjAMMAoGA1UdFQQDCgEBMDICExQAAdVXe91XVr6LO1kAAAAB1VcXDTE3MDYyNzE1NTczOFowDDAKBgNVHRUEAwoBATAyAhMUAAHVVt/LejNVylR4AAAAAdVWFw0xNzA2MjcxNTU3MzhaMAwwCgYDVR0VBAMKAQEwMgITFAABF1RQ3gnBOkJ3twAAAAEXVBcNMTcwNjI3MTUyOTE4WjAMMAoGA1UdFQQDCgEBMDICExQAARdTsDQh4IjfckIAAAABF1MXDTE3MDYyNzE1MjkxOFowDDAKBgNVHRUEAwoBATAyAhMUAAHVA5zcwxa/TVuRAAAAAdUDFw0xNzA2MjcxNTIyMjFaMAwwCgYDVR0VBAMKAQEwMgITFAAB1QL32HgUhsrK7QAAAAHVAhcNMTcwNjI3MTUyMjIxWjAMMAoGA1UdFQQDCgEBMDICExQAAdTHtt2BBnMpCe0AAAAB1McXDTE3MDYyNjIzMDU0OFowDDAKBgNVHRUEAwoBATAyAhMUAAHUxobL6SPspiZOAAAAAdTGFw0xNzA2MjYyMzA1NDhaMAwwCgYDVR0VBAMKAQEwMgITFAABvkHZVgwf21J0FwAAAAG+QRcNMTcwNjI0MjAxNDQ2WjAMMAoGA1UdFQQDCgEBMDICExQAAb5AV2vFou1fgh4AAAABvkAXDTE3MDYyNDIwMTQ0NlowDDAKBgNVHRUEAwoBATAyAhMUAAE4Ctd3iR4N+BuYAAAAATgKFw0xNzA2MjMyMDE2MTJaMAwwCgYDVR0VBAMKAQEwMgITFAABOAl213qWei6PNQAAAAE4CRcNMTcwNjIzMjAxNjEyWjAMMAoGA1UdFQQDCgEBMDICExQAAIX5UX25x1VJw7MAAAAAhfkXDTE3MDYyMjIxMzAzM1owDDAKBgNVHRUEAwoBATAyAhMUAACF+JCYVcYwLMTsAAAAAIX4Fw0xNzA2MjIyMTMwMzNaMAwwCgYDVR0VBAMKAQEwMgITFAABQcYvFBF/jD6lugAAAAFBxhcNMTcwNjIyMjAzMDAzWjAMMAoGA1UdFQQDCgEBMDICExQAAUHFJ5Mbj/7ubNcAAAABQcUXDTE3MDYyMjIwMzAwMlowDDAKBgNVHRUEAwoBATAyAhMUAAHQNf25KhKcIu0JAAAAAdA1Fw0xNzA2MjIxOTQ5MzhaMAwwCgYDVR0VBAMKAQEwMgITFAAB0DQ3gV1+Vdf/jQAAAAHQNBcNMTcwNjIyMTk0OTM4WjAMMAoGA1UdFQQDCgEBMDICExQAAYVJpuW30H8AYdMAAAABhUkXDTE3MDYyMjE5MDA1NlowDDAKBgNVHRUEAwoBATAyAhMUAAGFSFrjANNdBuWpAAAAAYVIFw0xNzA2MjIxOTAwNTZaMAwwCgYDVR0VBAMKAQEwMgITFAABgXG0uN9ie6CoEgAAAAGBcRcNMTcwNjIyMTg1ODU1WjAMMAoGA1UdFQQDCgEBMDICExQAAYFwpNJZ+MKhviAAAAABgXAXDTE3MDYyMjE4NTg1NVowDDAKBgNVHRUEAwoBATAyAhMUAAF/IeRcWaYiTN3tAAAAAX8hFw0xNzA2MjIxNDM3MzBaMAwwCgYDVR0VBAMKAQEwMgITFAABfyBV4LMTzblxZgAAAAF/IBcNMTcwNjIyMTQzNzI5WjAMMAoGA1UdFQQDCgEBMDICExQAAc49JiYMXnu+ZtsAAAABzj0XDTE3MDYyMTE5MzkzOVowDDAKBgNVHRUEAwoBATAyAhMUAAHOPHf3maquu/oTAAAAAc48Fw0xNzA2MjExOTM5MzlaMAwwCgYDVR0VBAMKAQEwMgITFAAAZKeNVqoU7p5LMQAAAABkpxcNMTcwNjIxMTkzNzMyWjAMMAoGA1UdFQQDCgEBMDICExQAAGSmhv0LxBciTDwAAAAAZKYXDTE3MDYyMTE5MzczMlowDDAKBgNVHRUEAwoBATAyAhMUAAHOGW7fKI0/nlN1AAAAAc4ZFw0xNzA2MjExOTIzMzNaMAwwCgYDVR0VBAMKAQEwMgITFAABzhhUIRO4A28RtgAAAAHOGBcNMTcwNjIxMTkyMzMzWjAMMAoGA1UdFQQDCgEBMDICExQAACz0DGFMEb8LAwcAAAAALPQXDTE3MDYyMTE3NTkyNVowDDAKBgNVHRUEAwoBATAyAhMUAAAs83lD/yG+INyIAAAAACzzFw0xNzA2MjExNzU5MjVaMAwwCgYDVR0VBAMKAQEwMgITFAAAqAdmabzD01HaTQAAAACoBxcNMTcwNjIxMTUwMTUwWjAMMAoGA1UdFQQDCgEBMDICExQAAKgG1g5E1EMy2dIAAAAAqAYXDTE3MDYyMTE1MDE1MFowDDAKBgNVHRUEAwoBATAyAhMUAAEjwvvN/4nVfuWjAAAAASPCFw0xNzA2MjExNDU0MjdaMAwwCgYDVR0VBAMKAQEwMgITFAABI8C1rIipL81FCgAAAAEjwBcNMTcwNjIxMTQ1NDI3WjAMMAoGA1UdFQQDCgEBMDICExQAAVUo9gSZS8MiakQAAAABVSgXDTE3MDYyMDIxNDkyNVowDDAKBgNVHRUEAwoBATAyAhMUAAFVJkSFETikxCH7AAAAAVUmFw0xNzA2MjAyMTQ5MjVaMAwwCgYDVR0VBAMKAQEwMgITFAABTI4ziXp1PVBWiwAAAAFMjhcNMTcwNjIwMjE0MzIxWjAMMAoGA1UdFQQDCgEBMDICExQAAUyNxEvDNa8onq8AAAABTI0XDTE3MDYyMDIxNDMyMVowDDAKBgNVHRUEAwoBATAyAhMUAABTUbIfhyqIhgAwAAAAAFNRFw0xNzA2MjAyMTEyMThaMAwwCgYDVR0VBAMKAQEwMgITFAAAU1D4mLo46rKk0AAAAABTUBcNMTcwNjIwMjExMjE4WjAMMAoGA1UdFQQDCgEBMDICExQAAKdZHbkDeL6fiy8AAAAAp1kXDTE3MDgwMTIwNTkwNlowDDAKBgNVHRUEAwoBATAyAhMUAACnWCJkl853EpH6AAAAAKdYFw0xNzA4MDEyMDU5MDVaMAwwCgYDVR0VBAMKAQEwMgITFAABwDGYxBzScsVNxgAAAAHAMRcNMTcwODAxMDEwMjAyWjAMMAoGA1UdFQQDCgEBMDICExQAAcAwvbzdnZ9H054AAAABwDAXDTE3MDgwMTAxMDIwMlowDDAKBgNVHRUEAwoBATAyAhMUAADN9IJHx5E3GF4fAAAAAM30Fw0xNzA3MzEyMjE1NDlaMAwwCgYDVR0VBAMKAQEwMgITFAAAzfO/nzqMi93G8gAAAADN8xcNMTcwNzMxMjIxNTQ5WjAMMAoGA1UdFQQDCgEBMDICExQAAYeNMzLjqVYDXoQAAAABh40XDTE3MDczMTE4MTI0MlowDDAKBgNVHRUEAwoBATAyAhMUAAGHjBoPOLm4cKLkAAAAAYeMFw0xNzA3MzExODEyNDJaMAwwCgYDVR0VBAMKAQEwMgITFAACAiYnVb4tThyerwAAAAICJhcNMTcwNzMxMTcwNjI3WjAMMAoGA1UdFQQDCgEBMDICExQAAgIlYLHcFjcPviEAAAACAiUXDTE3MDczMTE3MDYyNlowDDAKBgNVHRUEAwoBATAyAhMUAAIBsb3rN6f2V2HMAAAAAgGxFw0xNzA3MzExNjM2MjhaMAwwCgYDVR0VBAMKAQEwMgITFAACAbCcfsUu9SfdAAAAAAIBsBcNMTcwNzMxMTYzNjI3WjAMMAoGA1UdFQQDCgEBMDICExQAAeYX1Xy8K79fqO4AAAAB5hcXDTE3MDczMTE1NTQxNFowDDAKBgNVHRUEAwoBATAyAhMUAAHmFjDYqpo7QuChAAAAAeYWFw0xNzA3MzExNTU0MTRaMAwwCgYDVR0VBAMKAQEwMgITFAABa9v2+wN8cFWdgAAAAAFr2xcNMTcwNzI4MjI1MDE3WjAMMAoGA1UdFQQDCgEBMDICExQAAWva68OCCHg9Ik8AAAABa9oXDTE3MDcyODIyNTAxN1owDDAKBgNVHRUEAwoBATAyAhMUAAEFl1h/UyhgzI9DAAAAAQWXFw0xNzA3MjcyMzAyMTNaMAwwCgYDVR0VBAMKAQEwMgITFAABBZbNvC6ICWy0NQAAAAEFlhcNMTcwNzI3MjMwMjEzWjAMMAoGA1UdFQQDCgEBMDICExQAAf8TNrCdzqFhGQ0AAAAB/xMXDTE3MDcyNzIxMDUyNlowDDAKBgNVHRUEAwoBATAyAhMUAAH/EmwBPpYNfRt0AAAAAf8SFw0xNzA3MjcyMTA1MjZaMAwwCgYDVR0VBAMKAQEwMgITFAAAUnv4RFKr3/8OEAAAAABSexcNMTcwNzI3MTk0NjA0WjAMMAoGA1UdFQQDCgEBMDICExQAAFJ6Hiy/B+LE7IUAAAAAUnoXDTE3MDcyNzE5NDYwNFowDDAKBgNVHRUEAwoBATAyAhMUAACGd7tlO6g24xCOAAAAAIZ3Fw0xNzA3MjcxNTU0MDlaMAwwCgYDVR0VBAMKAQEwMgITFAAAhnbtlAjnBoPHwgAAAACGdhcNMTcwNzI3MTU1NDA4WjAMMAoGA1UdFQQDCgEBMDICExQAAAcf6pGqj9H895IAAAAABx8XDTE3MDcyNzE1NTQwOFowDDAKBgNVHRUEAwoBATAyAhMUAAAHHgOvSMPfMsUJAAAAAAceFw0xNzA3MjcxNTU0MDhaMAwwCgYDVR0VBAMKAQEwMgITFAAB/VWDrclEQnqU+gAAAAH9VRcNMTcwNzI3MTUyNjI4WjAMMAoGA1UdFQQDCgEBMDICExQAAf1U/CfiYouecIsAAAAB/VQXDTE3MDcyNzE1MjYyN1owDDAKBgNVHRUEAwoBATAyAhMUAABzsXTq0aG3IMZoAAAAAHOxFw0xNzA3MjYyMTQwNTJaMAwwCgYDVR0VBAMKAQEwMgITFAAAc7AWk//cf5QXXQAAAABzsBcNMTcwNzI2MjE0MDUxWjAMMAoGA1UdFQQDCgEBMDICExQAAUxKYMfeBOGPo48AAAABTEoXDTE3MDcyNjIxMzYwMFowDDAKBgNVHRUEAwoBATAyAhMUAAFMScgGsTlYRRPVAAAAAUxJFw0xNzA3MjYyMTM2MDBaMAwwCgYDVR0VBAMKAQEwMgITFAABTEStU2Hph/CZTAAAAAFMRBcNMTcwNzI2MjEzNTU5WjAMMAoGA1UdFQQDCgEBMDICExQAAUxDHNURWlrDRocAAAABTEMXDTE3MDcyNjIxMzU1OVowDDAKBgNVHRUEAwoBATAyAhMUAAH8NccT8cMRwZ4+AAAAAfw1Fw0xNzA3MjYxODAzNDRaMAwwCgYDVR0VBAMKAQEwMgITFAAB/DSNaNmzziFzWAAAAAH8NBcNMTcwNzI2MTgwMzQ0WjAMMAoGA1UdFQQDCgEBMDICExQAAfstP8/Y30KzazUAAAAB+y0XDTE3MDcyNjE2MTkxN1owDDAKBgNVHRUEAwoBATAyAhMUAAH7LLI1eQq8wzh/AAAAAfssFw0xNzA3MjYxNjE5MTdaMAwwCgYDVR0VBAMKAQEwMgITFAAAQX4FtHPiBRNBWwAAAABBfhcNMTcwNzI2MTYxMzIyWjAMMAoGA1UdFQQDCgEBMDICExQAAEF9JbJODHO9vWUAAAAAQX0XDTE3MDcyNjE2MTMyMVowDDAKBgNVHRUEAwoBATAyAhMUAAA6gO8ifL4DIevQAAAAADqAFw0xNzA3MjYxNjEwMzdaMAwwCgYDVR0VBAMKAQEwMgITFAAAOn99qI2GutovNgAAAAA6fxcNMTcwNzI2MTYxMDM2WjAMMAoGA1UdFQQDCgEBMDICExQAAQUJXAXkuIsp0dwAAAABBQkXDTE3MDcyNjE1NDUyNVowDDAKBgNVHRUEAwoBATAyAhMUAAEFCP/+3lWK7TStAAAAAQUIFw0xNzA3MjYxNTQ1MjVaMAwwCgYDVR0VBAMKAQEwMgITFAAAzIZfnE8MBSKMEgAAAADMhhcNMTcwNzI2MTQxMjQ3WjAMMAoGA1UdFQQDCgEBMDICExQAAMyFIgv3sHcC4t4AAAAAzIUXDTE3MDcyNjE0MTI0N1owDDAKBgNVHRUEAwoBATAyAhMUAADjj4k8cd/uIJc3AAAAAOOPFw0xNzA3MjQyMjAzNTdaMAwwCgYDVR0VBAMKAQEwMgITFAAA446ha87hvwIZQgAAAADjjhcNMTcwNzI0MjIwMzU3WjAMMAoGA1UdFQQDCgEBMDICExQAAa/cLgmPq9ag6FUAAAABr9wXDTE3MDcyNDIxMjkzNVowDDAKBgNVHRUEAwoBATAyAhMUAAGv22zw4bWpN3JiAAAAAa/bFw0xNzA3MjQyMTI5MzVaMAwwCgYDVR0VBAMKAQEwMgITFAAB9PmAL0hljhsGfQAAAAH0+RcNMTcwNzI0MjAzOTU1WjAMMAoGA1UdFQQDCgEBMDICExQAAfT42dCE9+Xy2vcAAAAB9PgXDTE3MDcyNDIwMzk1NVowDDAKBgNVHRUEAwoBATAyAhMUAAH5RwygPH0ohlbJAAAAAflHFw0xNzA3MjIxNjUxNTVaMAwwCgYDVR0VBAMKAQEwMgITFAAB+UZZVQ42k9GJOgAAAAH5RhcNMTcwNzIyMTY1MTU1WjAMMAoGA1UdFQQDCgEBMDICExQAAOBxh6RMiTbWFtYAAAAA4HEXDTE3MDcyMjA1MjkyNlowDDAKBgNVHRUEAwoBATAyAhMUAADgcBYRV1qv+h2/AAAAAOBwFw0xNzA3MjIwNTI5MjVaMAwwCgYDVR0VBAMKAQEwMgITFAAAU7NjOnEStZCoSAAAAABTsxcNMTcwNzIxMjI0MTE0WjAMMAoGA1UdFQQDCgEBMDICExQAAFOyWE+GZ20SCtEAAAAAU7IXDTE3MDcyMTIyNDExM1owDDAKBgNVHRUEAwoBATAyAhMUAACd10AgIEZhhpRDAAAAAJ3XFw0xNzA3MjExOTE3MTRaMAwwCgYDVR0VBAMKAQEwMgITFAAAndblZR319lwxQwAAAACd1hcNMTcwNzIxMTkxNzE0WjAMMAoGA1UdFQQDCgEBMDICExQAALnIgSrnhmsqxPUAAAAAucgXDTE3MDcyMTE4MTgyM1owDDAKBgNVHRUEAwoBATAyAhMUAAC5xy/2zcCuYv8EAAAAALnHFw0xNzA3MjExODE4MjNaMAwwCgYDVR0VBAMKAQEwMgITFAAAylJVuS1WM8mg2AAAAADKUhcNMTcwNzIxMTY1NzAyWjAMMAoGA1UdFQQDCgEBMDICExQAAMpRDdHYzpQOM+kAAAAAylEXDTE3MDcyMTE2NTcwMVowDDAKBgNVHRUEAwoBATAyAhMUAAH30KOmMV/vqbmFAAAAAffQFw0xNzA3MjExNjE0MjNaMAwwCgYDVR0VBAMKAQEwMgITFAAB985L7GQBIzIoXQAAAAH3zhcNMTcwNzIxMTYxNDIzWjAMMAoGA1UdFQQDCgEBMDICExQAAfdTzx68SIUPVH4AAAAB91MXDTE3MDcyMTE0MzY1MFowDDAKBgNVHRUEAwoBATAyAhMUAAH3UvMz8TqK3E4EAAAAAfdSFw0xNzA3MjExNDM2NTBaMAwwCgYDVR0VBAMKAQEwMgITFAAB9t1n2wcS7ela4gAAAAH23RcNMTcwNzIwMjEzMTQ3WjAMMAoGA1UdFQQDCgEBMDICExQAAfbcKc0iaXCB1kwAAAAB9twXDTE3MDcyMDIxMzE0N1owDDAKBgNVHRUEAwoBATAyAhMUAAGslD6wKIrV4tY1AAAAAayUFw0xNzA3MjAxOTEyNTlaMAwwCgYDVR0VBAMKAQEwMgITFAABrJNI6goR3e5oXwAAAAGskxcNMTcwNzIwMTkxMjU5WjAMMAoGA1UdFQQDCgEBMDICExQAAYjlCh1d8mganEoAAAABiOUXDTE3MDcyMDE2MjcyMVowDDAKBgNVHRUEAwoBATAyAhMUAAGI5EgtWBvOwtf6AAAAAYjkFw0xNzA3MjAxNjI3MjFaMAwwCgYDVR0VBAMKAQEwMgITFAABZ0O9Z3HTRw6XxAAAAAFnQxcNMTcwNzIwMTU0MjQ5WjAMMAoGA1UdFQQDCgEBMDICExQAAWdCQXzNN8vqmU4AAAABZ0IXDTE3MDcyMDE1NDI0OVowDDAKBgNVHRUEAwoBATAyAhMUAAAkjqYv3FpdJa7cAAAAACSOFw0xNzA3MjAxNTEwMDZaMAwwCgYDVR0VBAMKAQEwMgITFAAAJI0tLaMkPGrbygAAAAAkjRcNMTcwNzIwMTUxMDA2WjAMMAoGA1UdFQQDCgEBMDICExQAAL/EE/3kPC7qNu0AAAAAv8QXDTE3MDcxOTIyNDMzNVowDDAKBgNVHRUEAwoBATAyAhMUAAC/w46qi70kgGbIAAAAAL/DFw0xNzA3MTkyMjQzMzVaMAwwCgYDVR0VBAMKAQEwMgITFAAAatniR6z7EyFlkQAAAABq2RcNMTcwNzE5MjIzNDE1WjAMMAoGA1UdFQQDCgEBMDICExQAAGrYaPb7SeAoQHUAAAAAatgXDTE3MDcxOTIyMzQxNFowDDAKBgNVHRUEAwoBATAyAhMUAAH07XltRrHF/17yAAAAAfTtFw0xNzA3MTkyMTQzMzRaMAwwCgYDVR0VBAMKAQEwMgITFAAB9OwturB8dw9r6QAAAAH07BcNMTcwNzE5MjE0MzM0WjAMMAoGA1UdFQQDCgEBMDICExQAAHO7IoHuWM8k1kMAAAAAc7sXDTE3MDcxOTIxMzI0NlowDDAKBgNVHRUEAwoBATAyAhMUAABzuvUBToU7rzx9AAAAAHO6Fw0xNzA3MTkyMTMyNDZaMAwwCgYDVR0VBAMKAQEwMgITFAAAOhjEWv/fN0UlogAAAAA6GBcNMTcwNzE5MjEzMDM0WjAMMAoGA1UdFQQDCgEBMDICExQAADoXvM9lQ+nGjYQAAAAAOhcXDTE3MDcxOTIxMzAzNFowDDAKBgNVHRUEAwoBATAyAhMUAADyO+rr63R5ye0IAAAAAPI7Fw0xNzA3MTkyMTMwMDVaMAwwCgYDVR0VBAMKAQEwMgITFAAA8jpRO6cDFDqLBgAAAADyOhcNMTcwNzE5MjEzMDA1WjAMMAoGA1UdFQQDCgEBMDICExQAAAc5/UpbqdyUNGMAAAAABzkXDTE3MDcxOTIxMjExMlowDDAKBgNVHRUEAwoBATAyAhMUAAAHNSyF7vIHixFsAAAAAAc1Fw0xNzA3MTkyMTIxMTJaMAwwCgYDVR0VBAMKAQEwMgITFAABdbNuVx2lKA+MaAAAAAF1sxcNMTcwNzE5MjA1MzU4WjAMMAoGA1UdFQQDCgEBMDICExQAAXWytTme3cnV0T4AAAABdbIXDTE3MDcxOTIwNTM1OFowDDAKBgNVHRUEAwoBATAyAhMUAAAHc7U4H6v8RnBiAAAAAAdzFw0xNzA3MTkyMDM2MzlaMAwwCgYDVR0VBAMKAQEwMgITFAAAB3JsM4SkaNuSjAAAAAAHchcNMTcwNzE5MjAzNjM4WjAMMAoGA1UdFQQDCgEBMDICExQAARjEDMpr2DZz3pkAAAABGMQXDTE3MDcxOTIwMDcwNFowDDAKBgNVHRUEAwoBATAyAhMUAAEYw8szzgxjPnG3AAAAARjDFw0xNzA3MTkyMDA3MDNaMAwwCgYDVR0VBAMKAQEwMgITFAABN9QjaaOHfKL/AgAAAAE31BcNMTcwNzE5MTkzOTA3WjAMMAoGA1UdFQQDCgEBMDICExQAATfT9Td9C4Q2H1oAAAABN9MXDTE3MDcxOTE5MzkwN1owDDAKBgNVHRUEAwoBATAyAhMUAAH0Y9rtLBuo53hmAAAAAfRjFw0xNzA3MTkxOTMxMjRaMAwwCgYDVR0VBAMKAQEwMgITFAAB9GJNBk5BRjrWBAAAAAH0YhcNMTcwNzE5MTkzMTIzWjAMMAoGA1UdFQQDCgEBMDICExQAADoubdArfVWV/8UAAAAAOi4XDTE3MDcxOTE4NDYyNFowDDAKBgNVHRUEAwoBATAyAhMUAAA6LejZvUTx+JHqAAAAADotFw0xNzA3MTkxODQ2MjNaMAwwCgYDVR0VBAMKAQEwMgITFAABDrI112HcShHM/wAAAAEOshcNMTcwNzE5MTgxNjM3WjAMMAoGA1UdFQQDCgEBMDICExQAAQ6xiZDRpG2HmHgAAAABDrEXDTE3MDcxOTE4MTYzN1owDDAKBgNVHRUEAwoBATAyAhMUAAEi/i104pq8+VIeAAAAASL+Fw0xNzA3MTkxNzM4NDVaMAwwCgYDVR0VBAMKAQEwMgITFAABIv2B0GRPhC6a1QAAAAEi/RcNMTcwNzE5MTczODQ0WjAMMAoGA1UdFQQDCgEBMDICExQAAEmPkfb+11lN6FgAAAAASY8XDTE3MDcxOTE2NTgyMlowDDAKBgNVHRUEAwoBATAyAhMUAABJjhx1s2YU8i7NAAAAAEmOFw0xNzA3MTkxNjU4MjJaMAwwCgYDVR0VBAMKAQEwMgITFAABrHykKEDxfSCikgAAAAGsfBcNMTcwNzE5MTY1NDQwWjAMMAoGA1UdFQQDCgEBMDICExQAAax7Ig92X9HE044AAAABrHsXDTE3MDcxOTE2NTQ0MFowDDAKBgNVHRUEAwoBATAyAhMUAADqq4306tlnsx8RAAAAAOqrFw0xNzA3MTkxNjUzNTBaMAwwCgYDVR0VBAMKAQEwMgITFAAA6qp/WO+HfqeOsgAAAADqqhcNMTcwNzE5MTY1MzUwWjAMMAoGA1UdFQQDCgEBMDICExQAAPJ1VKXNzwJr2/UAAAAA8nUXDTE3MDcxOTE2NDg1MVowDDAKBgNVHRUEAwoBATAyAhMUAADydL7sPGtsEIneAAAAAPJ0Fw0xNzA3MTkxNjQ4NTFaMAwwCgYDVR0VBAMKAQEwMgITFAAAB5344pYiW5QaFwAAAAAHnRcNMTcwNzE5MTQ1NDAwWjAMMAoGA1UdFQQDCgEBMDICExQAAAeca0AfqQ2mksEAAAAAB5wXDTE3MDcxOTE0NTQwMFowDDAKBgNVHRUEAwoBATAyAhMUAAAHfV3E2O2ggnsGAAAAAAd9Fw0xNzA3MTkxNDQ2NDZaMAwwCgYDVR0VBAMKAQEwMgITFAAAB3x19kpP8sE2dAAAAAAHfBcNMTcwNzE5MTQ0NjQ2WjAMMAoGA1UdFQQDCgEBMDICExQAAWJ5D3WMQjyKBrwAAAABYnkXDTE3MDcxOTE0MzI0NlowDDAKBgNVHRUEAwoBATAyAhMUAAFieAoJ757RAry6AAAAAWJ4Fw0xNzA3MTkxNDMyNDZaMAwwCgYDVR0VBAMKAQEwMgITFAAByWWdtjT4pgVrFAAAAAHJZRcNMTcwNzE5MTQxODMyWjAMMAoGA1UdFQQDCgEBMDICExQAAclkJRh7vmEYcoEAAAAByWQXDTE3MDcxOTE0MTgzMlowDDAKBgNVHRUEAwoBATAyAhMUAABJd0p+pRytJodwAAAAAEl3Fw0xNzA3MTkwMDI3NDVaMAwwCgYDVR0VBAMKAQEwMgITFAAASXblMmM337yf7AAAAABJdhcNMTcwNzE5MDAyNzQ1WjAMMAoGA1UdFQQDCgEBMDICExQAASgutXw2SWkzKpYAAAABKC4XDTE3MDcxODIxMjgyN1owDDAKBgNVHRUEAwoBATAyAhMUAAEoLeFf3qHLHW/MAAAAASgtFw0xNzA3MTgyMTI4MjdaMAwwCgYDVR0VBAMKAQEwMgITFAAAUqcFD/elrsEJBwAAAABSpxcNMTcwNzE4MTkzMzUzWjAMMAoGA1UdFQQDCgEBMDICExQAAFKmOMx5Eap2L74AAAAAUqYXDTE3MDcxODE5MzM1M1owDDAKBgNVHRUEAwoBATAyAhMUAABUZawt1CNKrnXcAAAAAFRlFw0xNzA3MTgxODM0MDZaMAwwCgYDVR0VBAMKAQEwMgITFAAAVGRTGTi35PSf8AAAAABUZBcNMTcwNzE4MTgzNDA2WjAMMAoGA1UdFQQDCgEBMDICExQAAZTIMLczH9gkHWAAAAABlMgXDTE3MDcxODE4MjAwMVowDDAKBgNVHRUEAwoBATAyAhMUAAGUx64pas1Nf6iTAAAAAZTHFw0xNzA3MTgxODIwMDFaMAwwCgYDVR0VBAMKAQEwMgITFAABBYkEU8TgO0GQVwAAAAEFiRcNMTcwNzE4MTgwODU1WjAMMAoGA1UdFQQDCgEBMDICExQAAQWIpYNM/q7CizkAAAABBYgXDTE3MDcxODE4MDg1NVowDDAKBgNVHRUEAwoBATAyAhMUAAHxyU8qpPZpBjj/AAAAAfHJFw0xNzA3MTgxNzEwMDhaMAwwCgYDVR0VBAMKAQEwMgITFAAB8cjr+6llt1vkVwAAAAHxyBcNMTcwNzE4MTcxMDA3WjAMMAoGA1UdFQQDCgEBMDICExQAAPvJhVMj1cwqJfsAAAAA+8kXDTE3MDcxODE1MDUzMVowDDAKBgNVHRUEAwoBATAyAhMUAAD7yNTLDvvYqWi7AAAAAPvIFw0xNzA3MTgxNTA1MzBaMAwwCgYDVR0VBAMKAQEwMgITFAABiV+DYgSAX70OaAAAAAGJXxcNMTcwNzE3MjI1OTQ1WjAMMAoGA1UdFQQDCgEBMDICExQAAYleJxQ56Mfh0hIAAAABiV4XDTE3MDcxNzIyNTk0NFowDDAKBgNVHRUEAwoBATAyAhMUAAGRxrTytoh/z0v8AAAAAZHGFw0xNzA3MTcyMjU2MzlaMAwwCgYDVR0VBAMKAQEwMgITFAABkcXmbQPXS3ywpAAAAAGRxRcNMTcwNzE3MjI1NjM4WjAMMAoGA1UdFQQDCgEBMDICExQAAd+LiGRWfKuIQEUAAAAB34sXDTE3MDcxNzE5NTQzOVowDDAKBgNVHRUEAwoBATAyAhMUAAHfiqZV3WXHBlhhAAAAAd+KFw0xNzA3MTcxOTU0MzlaMAwwCgYDVR0VBAMKAQEwMgITFAAB4v3z0l4WRmJJJwAAAAHi/RcNMTcwNzE3MTk1MDE5WjAMMAoGA1UdFQQDCgEBMDICExQAAeL80183r/0OKgQAAAAB4vwXDTE3MDcxNzE5NTAxOVowDDAKBgNVHRUEAwoBATAyAhMUAAHwGbYEiYN6Ab2kAAAAAfAZFw0xNzA3MTcxOTI0MzNaMAwwCgYDVR0VBAMKAQEwMgITFAAB8Bgv+12Nz9m4dgAAAAHwGBcNMTcwNzE3MTkyNDMzWjAMMAoGA1UdFQQDCgEBMDICExQAATho7y8qyRy4NbwAAAABOGgXDTE3MDcxNzE3MTczMVowDDAKBgNVHRUEAwoBATAyAhMUAAE4Z1oW7zvkghNqAAAAAThnFw0xNzA3MTcxNzE3MzFaMAwwCgYDVR0VBAMKAQEwMgITFAABOIgnYA6jkfwKzQAAAAE4iBcNMTcwNzE3MTcxNDM4WjAMMAoGA1UdFQQDCgEBMDICExQAATiHCvnPM+ofhocAAAABOIcXDTE3MDcxNzE3MTQzOFowDDAKBgNVHRUEAwoBATAyAhMUAACNb6kk1MPqllvzAAAAAI1vFw0xNzA3MTcxNzExNDVaMAwwCgYDVR0VBAMKAQEwMgITFAAAjW5CTargT2OxdAAAAACNbhcNMTcwNzE3MTcxMTQ0WjAMMAoGA1UdFQQDCgEBMDICExQAAY7eA6A99dYv3HYAAAABjt4XDTE3MDcxNzA5NDEwMVowDDAKBgNVHRUEAwoBATAyAhMUAAGO3fmfeNMcDcTcAAAAAY7dFw0xNzA3MTcwOTQxMDBaMAwwCgYDVR0VBAMKAQEwMgITFAAAc7kxXAfI7sER6AAAAABzuRcNMTcwNzE0MjAwNzM4WjAMMAoGA1UdFQQDCgEBMDICExQAAHO4HpGkzOxuJBIAAAAAc7gXDTE3MDcxNDIwMDczOFowDDAKBgNVHRUEAwoBATAyAhMUAAA3IJ0xyVE2AHdiAAAAADcgFw0xNzA3MTQxODEzMDZaMAwwCgYDVR0VBAMKAQEwMgITFAAANx+9u3u8eZzMhgAAAAA3HxcNMTcwNzE0MTgxMzA1WjAMMAoGA1UdFQQDCgEBMDICExQAATOkzw44YbkGl7UAAAABM6QXDTE3MDcxNDE1MzExOVowDDAKBgNVHRUEAwoBATAyAhMUAAEzo6NpcL3WfHtjAAAAATOjFw0xNzA3MTQxNTMxMThaMAwwCgYDVR0VBAMKAQEwMgITFAAB7KNfchHzPQ6uwgAAAAHsoxcNMTcwNzEzMjExMjM1WjAMMAoGA1UdFQQDCgEBMDICExQAAeyilby6EcwB29gAAAAB7KIXDTE3MDcxMzIxMTIzNVowDDAKBgNVHRUEAwoBATAyAhMUAADSViQlqSjn11yDAAAAANJWFw0xNzA3MTMyMDQ1MzRaMAwwCgYDVR0VBAMKAQEwMgITFAAA0lVQ9hDlLL5OxAAAAADSVRcNMTcwNzEzMjA0NTM0WjAMMAoGA1UdFQQDCgEBMDICExQAAafuS9VH9NAdfBIAAAABp+4XDTE3MDcxMzIwMjY0MlowDDAKBgNVHRUEAwoBATAyAhMUAAGn7V7p8t+QcLSYAAAAAaftFw0xNzA3MTMyMDI2NDJaMAwwCgYDVR0VBAMKAQEwMgITFAAAzOIzeUrwKTYAwQAAAADM4hcNMTcwOTE0MTU1ODI1WjAMMAoGA1UdFQQDCgEBMDICExQAAMzhxBRf34dM8WQAAAAAzOEXDTE3MDkxNDE1NTgyNVowDDAKBgNVHRUEAwoBATAyAhMUAAGhWH3YaiRnxtRXAAAAAaFYFw0xNzA5MTQxNTA3MzBaMAwwCgYDVR0VBAMKAQEwMgITFAABoVek26jvRKpiTAAAAAGhVxcNMTcwOTE0MTUwNzMwWjAMMAoGA1UdFQQDCgEBMDICExQAARoo1AjZMGFTsywAAAABGigXDTE3MDkxMzIyMDY1M1owDDAKBgNVHRUEAwoBATAyAhMUAAEaJy9VBcg03odwAAAAARonFw0xNzA5MTMyMjA2NTJaMAwwCgYDVR0VBAMKAQEwMgITFAAAYiFonzdtdP86UAAAAABiIRcNMTcwOTEzMTgxNTUzWjAMMAoGA1UdFQQDCgEBMDICExQAAGIgQn/0jTtlzMoAAAAAYiAXDTE3MDkxMzE4MTU1M1owDDAKBgNVHRUEAwoBATAyAhMUAABcD1uUqJYxLp/iAAAAAFwPFw0xNzA5MTMxNjI1MzVaMAwwCgYDVR0VBAMKAQEwMgITFAAAXA6rKD+9ENabqAAAAABcDhcNMTcwOTEzMTYyNTM1WjAMMAoGA1UdFQQDCgEBMDICExQAAj0Ngkm1NCsAX10AAAACPQ0XDTE3MDkxMzE1MDAwNVowDDAKBgNVHRUEAwoBATAyAhMUAAI9DOYkJBsXCDXuAAAAAj0MFw0xNzA5MTMxNTAwMDRaMAwwCgYDVR0VBAMKAQEwMgITFAACPB+u23AQre3imQAAAAI8HxcNMTcwOTEyMTc0ODU0WjAMMAoGA1UdFQQDCgEBMDICExQAAjweM1rBYNSiUxIAAAACPB4XDTE3MDkxMjE3NDg1NFowDDAKBgNVHRUEAwoBATAyAhMUAAAfXDAxb+n5xeDOAAAAAB9cFw0xNzA5MTEyMTQ1MjdaMAwwCgYDVR0VBAMKAQEwMgITFAAAH1se+7M2V9RUBgAAAAAfWxcNMTcwOTExMjE0NTI3WjAMMAoGA1UdFQQDCgEBMDICExQAAPdVwOJisc4ewOkAAAAA91UXDTE3MDkxMTIxMjQ0N1owDDAKBgNVHRUEAwoBATAyAhMUAAD3VEHRPZnr3qxlAAAAAPdUFw0xNzA5MTEyMTI0NDZaMAwwCgYDVR0VBAMKAQEwMgITFAABCbva6ykc3qJyPwAAAAEJuxcNMTcwOTExMTg0NDUwWjAMMAoGA1UdFQQDCgEBMDICExQAAQm6cO177KE/tOcAAAABCboXDTE3MDkxMTE4NDQ1MFowDDAKBgNVHRUEAwoBATAyAhMUAAI6TRNltKGtq6omAAAAAjpNFw0xNzA5MTExNzE4NDNaMAwwCgYDVR0VBAMKAQEwMgITFAACOkx+IUG/XMoy+wAAAAI6TBcNMTcwOTExMTcxODQzWjAMMAoGA1UdFQQDCgEBMDICExQAAIiPZAZP00Einv4AAAAAiI8XDTE3MDkxMTE2NDMwMVowDDAKBgNVHRUEAwoBATAyAhMUAACIjm4kzYV0wxVRAAAAAIiOFw0xNzA5MTExNjQzMDFaMAwwCgYDVR0VBAMKAQEwMgITFAAA3626Xep0RVK18AAAAADfrRcNMTcwOTA5MjEyMTEyWjAMMAoGA1UdFQQDCgEBMDICExQAAN+sueXHBOEXa70AAAAA36wXDTE3MDkwOTIxMjExMlowDDAKBgNVHRUEAwoBATAyAhMUAAF3w0CStYpj31bRAAAAAXfDFw0xNzA5MDgxNzU5MjVaMAwwCgYDVR0VBAMKAQEwMgITFAABd8Lh/nvBtwheFAAAAAF3whcNMTcwOTA4MTc1OTI1WjAMMAoGA1UdFQQDCgEBMDICExQAAW6aXrA5Qd82alMAAAABbpoXDTE3MDkwODE2MTA1OFowDDAKBgNVHRUEAwoBATAyAhMUAAFumZ5m44XofQ9FAAAAAW6ZFw0xNzA5MDgxNjEwNThaMAwwCgYDVR0VBAMKAQEwMgITFAACNy+kLm/sNqTdJgAAAAI3LxcNMTcwOTA3MjAwNjQ2WjAMMAoGA1UdFQQDCgEBMDICExQAAjcuyTX6Xqk/kHcAAAACNy4XDTE3MDkwNzIwMDY0NVowDDAKBgNVHRUEAwoBATAyAhMUAABUXX1QW4wrmjNUAAAAAFRdFw0xNzA5MDYxODE2NTBaMAwwCgYDVR0VBAMKAQEwMgITFAAAVFyPb9jG3OlVgwAAAABUXBcNMTcwOTA2MTgxNjQ5WjAMMAoGA1UdFQQDCgEBMDICExQAAd4xz4p3EnssZO0AAAAB3jEXDTE3MDkwNjE3NDQ1MFowDDAKBgNVHRUEAwoBATAyAhMUAAHeMAMazMpDusfhAAAAAd4wFw0xNzA5MDYxNzQ0NTBaMAwwCgYDVR0VBAMKAQEwMgITFAACNENMw39p759pHgAAAAI0QxcNMTcwOTA2MTU0OTQ5WjAMMAoGA1UdFQQDCgEBMDICExQAAjRCcuXfBGlCapcAAAACNEIXDTE3MDkwNjE1NDk0OVowDDAKBgNVHRUEAwoBATAyAhMUAAIz4WlFka1CLZLiAAAAAjPhFw0xNzA5MDYxNDU1MThaMAwwCgYDVR0VBAMKAQEwMgITFAACM+AMNndnh+agMgAAAAIz4BcNMTcwOTA2MTQ1NTE4WjAMMAoGA1UdFQQDCgEBMDICExQAAjL7duS6IuXkhCIAAAACMvsXDTE3MDkwNjA2MDIwMVowDDAKBgNVHRUEAwoBATAyAhMUAAIy+lY4t7CYuEPsAAAAAjL6Fw0xNzA5MDYwNjAyMDFaMAwwCgYDVR0VBAMKAQEwMgITFAAApdsylBBw8WhXyAAAAACl2xcNMTcwOTA1MjMyNjUxWjAMMAoGA1UdFQQDCgEBMDICExQAAKXab8T1shXoqWQAAAAApdoXDTE3MDkwNTIzMjY1MFowDDAKBgNVHRUEAwoBATAyAhMUAACS/SyZhl3UD0ypAAAAAJL9Fw0xNzA5MDUxODU5MDNaMAwwCgYDVR0VBAMKAQEwMgITFAAAkvyqXsmNA922JwAAAACS/BcNMTcwOTA1MTg1OTAzWjAMMAoGA1UdFQQDCgEBMDICExQAAP4XINb8OAHEAZ4AAAAA/hcXDTE3MDkwNTE2NDAzOVowDDAKBgNVHRUEAwoBATAyAhMUAAD+FmRgg0+pIEmOAAAAAP4WFw0xNzA5MDUxNjQwMzlaMAwwCgYDVR0VBAMKAQEwMgITFAACEjOTIxCKNf51TQAAAAISMxcNMTcwOTA0MjExMDEzWjAMMAoGA1UdFQQDCgEBMDICExQAAhIyPL1n8day1t0AAAACEjIXDTE3MDkwNDIxMTAxM1owDDAKBgNVHRUEAwoBATAyAhMUAAIgqVjY3TVMxpNAAAAAAiCpFw0xNzA5MDQyMDE4MzNaMAwwCgYDVR0VBAMKAQEwMgITFAACIKhsGePoB8aQvgAAAAIgqBcNMTcwOTA0MjAxODMzWjAMMAoGA1UdFQQDCgEBMDICExQAAjEnUBzPsLCXAikAAAACMScXDTE3MDkwNDE5MjYxNVowDDAKBgNVHRUEAwoBATAyAhMUAAIxJqa9G1518rZkAAAAAjEmFw0xNzA5MDQxOTI2MTVaMAwwCgYDVR0VBAMKAQEwMgITFAABTAa08FkiaE0MNQAAAAFMBhcNMTcwOTAxMjAyMTU3WjAMMAoGA1UdFQQDCgEBMDICExQAAUwFbjFT0tA5a6gAAAABTAUXDTE3MDkwMTIwMjE1N1owDDAKBgNVHRUEAwoBATAyAhMUAAIvBVxYHVk0qyM9AAAAAi8FFw0xNzA5MDExOTAxNTNaMAwwCgYDVR0VBAMKAQEwMgITFAACLwSB+i1yVSuESQAAAAIvBBcNMTcwOTAxMTkwMTUzWjAMMAoGA1UdFQQDCgEBMDICExQAADJQ3pmJmu4Gwg0AAAAAMlAXDTE3MDkwMTE0Mzk0MFowDDAKBgNVHRUEAwoBATAyAhMUAAAyTw/GDcOlrR91AAAAADJPFw0xNzA5MDExNDM5MzlaMAwwCgYDVR0VBAMKAQEwMgITFAABsDI6Le5cI3jt8gAAAAGwMhcNMTcwODMxMDU0MTA3WjAMMAoGA1UdFQQDCgEBMDICExQAAbAxOaJpB3MNOgYAAAABsDEXDTE3MDgzMTA1NDEwN1owDDAKBgNVHRUEAwoBATAyAhMUAABUwboaZHxAFLASAAAAAFTBFw0xNzA4MzAxNjE5MDhaMAwwCgYDVR0VBAMKAQEwMgITFAAAVMBRUEnGq7NwLgAAAABUwBcNMTcwODMwMTYxOTA3WjAMMAoGA1UdFQQDCgEBMDICExQAARpyTGO/TOuQnNYAAAABGnIXDTE3MDgzMDE0NDA1MVowDDAKBgNVHRUEAwoBATAyAhMUAAEacZEARSySIVw6AAAAARpxFw0xNzA4MzAxNDQwNTFaMAwwCgYDVR0VBAMKAQEwMgITFAAAsWIqoJVjePd2/AAAAACxYhcNMTcwODI5MjIxMDE1WjAMMAoGA1UdFQQDCgEBMDICExQAALFhdDs3fYtufwQAAAAAsWEXDTE3MDgyOTIyMTAxNVowDDAKBgNVHRUEAwoBATAyAhMUAABkebXcv6tPmZVzAAAAAGR5Fw0xNzA4MjgyMDU2MjBaMAwwCgYDVR0VBAMKAQEwMgITFAAAZHgYcIel4imWdQAAAABkeBcNMTcwODI4MjA1NjIwWjAMMAoGA1UdFQQDCgEBMDICExQAAZGyE9pGjW/3sAwAAAABkbIXDTE3MDgyODE5MDAzMVowDDAKBgNVHRUEAwoBATAyAhMUAAGRsWNHDEFO63H0AAAAAZGxFw0xNzA4MjgxOTAwMzFaMAwwCgYDVR0VBAMKAQEwMgITFAABt3UEla9mrdu/OQAAAAG3dRcNMTcwODI4MTgxOTA2WjAMMAoGA1UdFQQDCgEBMDICExQAAbd0SxWxs7EDlFEAAAABt3QXDTE3MDgyODE4MTkwNlowDDAKBgNVHRUEAwoBATAyAhMUAAF1d+THaxZog7ZYAAAAAXV3Fw0xNzA4MjgxMzQ0NTFaMAwwCgYDVR0VBAMKAQEwMgITFAABdXb5EneMgqhPTwAAAAF1dhcNMTcwODI4MTM0NDUwWjAMMAoGA1UdFQQDCgEBMDICExQAAQ8y81FSFwJMh0oAAAABDzIXDTE3MDgyNTIxNTMyMFowDDAKBgNVHRUEAwoBATAyAhMUAAEPMUf/3bWpRJsQAAAAAQ8xFw0xNzA4MjUyMTUzMjBaMAwwCgYDVR0VBAMKAQEwMgITFAABsIpOfRb/xO7NQgAAAAGwihcNMTcwODI1MTYyMzAxWjAMMAoGA1UdFQQDCgEBMDICExQAAbCJ1dSAt1/bHMwAAAABsIkXDTE3MDgyNTE2MjMwMVowDDAKBgNVHRUEAwoBATAyAhMUAAFudSvmDaoLKcRbAAAAAW51Fw0xNzA4MjUxNTIxMTFaMAwwCgYDVR0VBAMKAQEwMgITFAABbnSP6cot3rq+oAAAAAFudBcNMTcwODI1MTUyMTExWjAMMAoGA1UdFQQDCgEBMDICExQAAJcLXf7E51y0ybwAAAAAlwsXDTE3MDgyNDIwMDMzNlowDDAKBgNVHRUEAwoBATAyAhMUAACXCn0ikxc/6m/1AAAAAJcKFw0xNzA4MjQyMDAzMzZaMAwwCgYDVR0VBAMKAQEwMgITFAAAn2LSRkSGkD3JugAAAACfYhcNMTcwODI0MTkxNjQ4WjAMMAoGA1UdFQQDCgEBMDICExQAAJ9gY/s5+2X96RMAAAAAn2AXDTE3MDgyNDE5MTY0N1owDDAKBgNVHRUEAwoBATAyAhMUAAHO4+d3/gNaBgBgAAAAAc7jFw0xNzA4MjQxNzMwMjhaMAwwCgYDVR0VBAMKAQEwMgITFAABzuKhDUC3d4VQRQAAAAHO4hcNMTcwODI0MTczMDI4WjAMMAoGA1UdFQQDCgEBMDICExQAALOwcsGRKH0wsdwAAAAAs7AXDTE3MDgyNDE1MzkwOFowDDAKBgNVHRUEAwoBATAyAhMUAACzr/2PLuQS+LiIAAAAALOvFw0xNzA4MjQxNTM5MDhaMAwwCgYDVR0VBAMKAQEwMgITFAAAfZ/76RvEeQS8wAAAAAB9nxcNMTcwODI0MTM1OTU2WjAMMAoGA1UdFQQDCgEBMDICExQAAH2eC3MwJb8eL8gAAAAAfZ4XDTE3MDgyNDEzNTk1NVowDDAKBgNVHRUEAwoBATAyAhMUAAECyV7YE2kHP5lrAAAAAQLJFw0xNzA4MjQwMDU2MjBaMAwwCgYDVR0VBAMKAQEwMgITFAABAsi6mM7KiRz5BgAAAAECyBcNMTcwODI0MDA1NjIwWjAMMAoGA1UdFQQDCgEBMDICExQAAGqt0YA0Va4rzfMAAAAAaq0XDTE3MDgyMzIyMjcxM1owDDAKBgNVHRUEAwoBATAyAhMUAABqrBMNbwTs2Ig9AAAAAGqsFw0xNzA4MjMyMjI3MTNaMAwwCgYDVR0VBAMKAQEwMgITFAABFxAbNN1gk7bNnwAAAAEXEBcNMTcwODIzMjAyNDM1WjAMMAoGA1UdFQQDCgEBMDICExQAARcPpg9EXeIDCioAAAABFw8XDTE3MDgyMzIwMjQzNVowDDAKBgNVHRUEAwoBATAyAhMUAAHPu1zKHGFtXucQAAAAAc+7Fw0xNzA4MjMyMDAyNDRaMAwwCgYDVR0VBAMKAQEwMgITFAABz7r8ALOwF/qh8QAAAAHPuhcNMTcwODIzMjAwMjQ0WjAMMAoGA1UdFQQDCgEBMDICExQAAhg3lOK+0kxJk8gAAAACGDcXDTE3MDgyMzE5NTUyNFowDDAKBgNVHRUEAwoBATAyAhMUAAIYNgs1aPefDUwxAAAAAhg2Fw0xNzA4MjMxOTU1MjRaMAwwCgYDVR0VBAMKAQEwMgITFAACH+s+F8KmkAHvNQAAAAIf6xcNMTcwODIzMTUzNDQ5WjAMMAoGA1UdFQQDCgEBMDICExQAAh/qKFUExAAnHpMAAAACH+oXDTE3MDgyMzE1MzQ0OVowDDAKBgNVHRUEAwoBATAyAhMUAAIfrzYcwtfZKGyFAAAAAh+vFw0xNzA4MjMxNTAwNTdaMAwwCgYDVR0VBAMKAQEwMgITFAACH65+bYnlMta0kwAAAAIfrhcNMTcwODIzMTUwMDU1WjAMMAoGA1UdFQQDCgEBMDICExQAAh9f6tCdeq+ZhasAAAACH18XDTE3MDgyMjIyMjMwNFowDDAKBgNVHRUEAwoBATAyAhMUAAIfXknwtlP91qcXAAAAAh9eFw0xNzA4MjIyMjIzMDRaMAwwCgYDVR0VBAMKAQEwMgITFAACHsM56URMi4o7GgAAAAIewxcNMTcwODIyMTkyNDQ2WjAMMAoGA1UdFQQDCgEBMDICExQAAh7CYccg+fpGzjcAAAACHsIXDTE3MDgyMjE5MjQ0NlowDDAKBgNVHRUEAwoBATAyAhMUAADbMdwbR2oW6HVKAAAAANsxFw0xNzA4MjIxNTMyMTZaMAwwCgYDVR0VBAMKAQEwMgITFAAA2zCbQ5Cq2ipxFgAAAADbMBcNMTcwODIyMTUzMjE1WjAMMAoGA1UdFQQDCgEBMDICExQAADmihOx/7kF6RRoAAAAAOaIXDTE3MDgyMjE1MTE0NVowDDAKBgNVHRUEAwoBATAyAhMUAAA5oQW+4kdmaHgbAAAAADmhFw0xNzA4MjIxNTExNDVaMAwwCgYDVR0VBAMKAQEwMgITFAACHY8/vbvnE/GLfQAAAAIdjxcNMTcwODIyMTUwOTMxWjAMMAoGA1UdFQQDCgEBMDICExQAAh2O9y+Q8cKF7lQAAAACHY4XDTE3MDgyMjE1MDkzMVowDDAKBgNVHRUEAwoBATAyAhMUAAEF73h8gHg1Hex1AAAAAQXvFw0xNzA4MjAxNTMxNTlaMAwwCgYDVR0VBAMKAQEwMgITFAABBe6Q8knbIrcvFAAAAAEF7hcNMTcwODIwMTUzMTU4WjAMMAoGA1UdFQQDCgEBMDICExQAAfRDh+LocjoXNAoAAAAB9EMXDTE3MDgxODE1MjU0M1owDDAKBgNVHRUEAwoBATAyAhMUAAH0Qoz2cToXiSXnAAAAAfRCFw0xNzA4MTgxNTI1NDNaMAwwCgYDVR0VBAMKAQEwMgITFAAAbevcghiFWPyeogAAAABt6xcNMTcwODE3MjEzODAyWjAMMAoGA1UdFQQDCgEBMDICExQAAG3qdVGdYBlHhiEAAAAAbeoXDTE3MDgxNzIxMzgwMlowDDAKBgNVHRUEAwoBATAyAhMUAAIYrXEZCi16JWnJAAAAAhitFw0xNzA4MTcxOTI4MTdaMAwwCgYDVR0VBAMKAQEwMgITFAACGKxc6OYdjCg4/wAAAAIYrBcNMTcwODE3MTkyODE3WjAMMAoGA1UdFQQDCgEBMDICExQAAhfRiCszWr7j7rAAAAACF9EXDTE3MDgxNzE2MTA0OFowDDAKBgNVHRUEAwoBATAyAhMUAAIX0MudGe3jA9PaAAAAAhfQFw0xNzA4MTcxNjEwNDhaMAwwCgYDVR0VBAMKAQEwMgITFAACFosQZEpaEEVXaQAAAAIWixcNMTcwODE2MTk1ODU2WjAMMAoGA1UdFQQDCgEBMDICExQAAhaKJJHHQjbH3rIAAAACFooXDTE3MDgxNjE5NTg1NlowDDAKBgNVHRUEAwoBATAyAhMUAAIV8SjKkWgFFZsFAAAAAhXxFw0xNzA4MTYxNjU3MzZaMAwwCgYDVR0VBAMKAQEwMgITFAACFfBfflH/AawcmwAAAAIV8BcNMTcwODE2MTY1NzM2WjAMMAoGA1UdFQQDCgEBMDICExQAAbntF/j8e2lIAMwAAAABue0XDTE3MDgxNjE2MzcxNlowDDAKBgNVHRUEAwoBATAyAhMUAAG57M5zP44cOc07AAAAAbnsFw0xNzA4MTYxNjM3MTZaMAwwCgYDVR0VBAMKAQEwMgITFAAA1zNq/yVB+Js/ogAAAADXMxcNMTcwODE2MTQ0NTM3WjAMMAoGA1UdFQQDCgEBMDICExQAANcy7R9eLWqq/00AAAAA1zIXDTE3MDgxNjE0NDUzNlowDDAKBgNVHRUEAwoBATAyAhMUAAIHF6OWwkjt/vvPAAAAAgcXFw0xNzA4MTQxNDQxMDlaMAwwCgYDVR0VBAMKAQEwMgITFAACBxZnC2diHH6mEgAAAAIHFhcNMTcwODE0MTQ0MTA4WjAMMAoGA1UdFQQDCgEBMDICExQAAONP03wIwaSw9OkAAAAA408XDTE3MDgxMTIxNDUxM1owDDAKBgNVHRUEAwoBATAyAhMUAADjTqOeEUp6+0CRAAAAAONOFw0xNzA4MTEyMTQ1MTJaMAwwCgYDVR0VBAMKAQEwMgITFAACEleZ5Ppgy8fnWAAAAAISVxcNMTcwODExMTc1NzI2WjAMMAoGA1UdFQQDCgEBMDICExQAAhJWIc6mXxRKvXYAAAACElYXDTE3MDgxMTE3NTcyNlowDDAKBgNVHRUEAwoBATAyAhMUAAISCWLXbZmDtcJ7AAAAAhIJFw0xNzA4MTExNzEwMzVaMAwwCgYDVR0VBAMKAQEwMgITFAACEgjlqeCUeCu6zgAAAAISCBcNMTcwODExMTcxMDM1WjAMMAoGA1UdFQQDCgEBMDICExQAAhHBubnelmcUGT8AAAACEcEXDTE3MDgxMTE2MDcxMFowDDAKBgNVHRUEAwoBATAyAhMUAAIRwHGs/2GWB8GIAAAAAhHAFw0xNzA4MTExNjA3MTBaMAwwCgYDVR0VBAMKAQEwMgITFAAAdJdXMnV9nQKPBwAAAAB0lxcNMTcwODExMTQyMDIyWjAMMAoGA1UdFQQDCgEBMDICExQAAHSW6pXFWz/E+J8AAAAAdJYXDTE3MDgxMTE0MjAyMlowDDAKBgNVHRUEAwoBATAyAhMUAAFbS+Xr7CEDFSs+AAAAAVtLFw0xNzA4MTAyMjQ5MThaMAwwCgYDVR0VBAMKAQEwMgITFAABW0pF1dOjujkjxgAAAAFbShcNMTcwODEwMjI0OTE4WjAMMAoGA1UdFQQDCgEBMDICExQAAQxJUGCbSWheA18AAAABDEkXDTE3MDgxMDE5NDg1OVowDDAKBgNVHRUEAwoBATAyAhMUAAEMSCsd+DXhjoZMAAAAAQxIFw0xNzA4MTAxOTQ4NTlaMAwwCgYDVR0VBAMKAQEwMgITFAACDj3/APU6A55oCgAAAAIOPRcNMTcwODA5MTkzODAzWjAMMAoGA1UdFQQDCgEBMDICExQAAg4890fOWMnB++EAAAACDjwXDTE3MDgwOTE5MzgwM1owDDAKBgNVHRUEAwoBATAyAhMUAAFDbL79atgRdIUqAAAAAUNsFw0xNzA4MDkxNjM1MjFaMAwwCgYDVR0VBAMKAQEwMgITFAABQ2ujiXEb+CpBLwAAAAFDaxcNMTcwODA5MTYzNTIxWjAMMAoGA1UdFQQDCgEBMDICExQAAgydPxhj/AIk9ZAAAAACDJ0XDTE3MDgwODIxMzIzMFowDDAKBgNVHRUEAwoBATAyAhMUAAIMnC03Go6QSQm8AAAAAgycFw0xNzA4MDgyMTMyMzBaMAwwCgYDVR0VBAMKAQEwMgITFAAB3TlNC0oi7vNcsAAAAAHdORcNMTcwODA4MjEzMjI5WjAMMAoGA1UdFQQDCgEBMDICExQAAd04tmFVw57mcXUAAAAB3TgXDTE3MDgwODIxMzIyOVowDDAKBgNVHRUEAwoBATAyAhMUAAF1X5ufQB1iHbI1AAAAAXVfFw0xNzA4MDcxOTA1MDdaMAwwCgYDVR0VBAMKAQEwMgITFAABdV5/fCHwfFNN9AAAAAF1XhcNMTcwODA3MTkwNTA3WjAMMAoGA1UdFQQDCgEBMDICExQAAK+G8MKfjlC0pAUAAAAAr4YXDTE3MDgwNDIxNTI0MlowDDAKBgNVHRUEAwoBATAyAhMUAACvhannj4XbLNnFAAAAAK+FFw0xNzA4MDQyMTUyNDFaMAwwCgYDVR0VBAMKAQEwMgITFAACBeetqtjFfDoXnAAAAAIF5xcNMTcwODAzMTcyNTU0WjAMMAoGA1UdFQQDCgEBMDICExQAAgXmp0e67d6Hz/sAAAACBeYXDTE3MDgwMzE3MjU1M1owDDAKBgNVHRUEAwoBATAyAhMUAAIFMyDO+unM4m7RAAAAAgUzFw0xNzA4MDMxNTM4MzdaMAwwCgYDVR0VBAMKAQEwMgITFAACBTJ+MBA67Yi55wAAAAIFMhcNMTcwODAzMTUzODM3WjAMMAoGA1UdFQQDCgEBMDICExQAANkTNG9RqbEBW6sAAAAA2RMXDTE3MDgwMzE1MjUxNFowDDAKBgNVHRUEAwoBATAyAhMUAADZEtpJbW3BvWaAAAAAANkSFw0xNzA4MDMxNTI1MTNaMAwwCgYDVR0VBAMKAQEwMgITFAACBLkyRtNZYtS7JQAAAAIEuRcNMTcwODAxMjEyODEyWjAMMAoGA1UdFQQDCgEBMDICExQAAgS4xJhJffpWuPwAAAACBLgXDTE3MDgwMTIxMjgxMlowDDAKBgNVHRUEAwoBATAyAhMUAAC/hL54BjWf+5PUAAAAAL+EFw0xNzEwMjMxNzM5MzJaMAwwCgYDVR0VBAMKAQEwMgITFAAAv4NhkRZDMukU5wAAAAC/gxcNMTcxMDIzMTczOTMyWjAMMAoGA1UdFQQDCgEBMDICExQAAm55u8il3w7xtn4AAAACbnkXDTE3MTAyMzE3Mjc0MFowDDAKBgNVHRUEAwoBATAyAhMUAAJueLn631zyJKUeAAAAAm54Fw0xNzEwMjMxNzI3NDBaMAwwCgYDVR0VBAMKAQEwMgITFAAAtDQCQwJ6g8hT4wAAAAC0NBcNMTcxMDIzMTcyNTEzWjAMMAoGA1UdFQQDCgEBMDICExQAALQz9Ta806gFboIAAAAAtDMXDTE3MTAyMzE3MjUxM1owDDAKBgNVHRUEAwoBATAyAhMUAAA0SOgPbY/q0jaZAAAAADRIFw0xNzEwMjMxNTMxMzlaMAwwCgYDVR0VBAMKAQEwMgITFAAANEdUS1KhUh9f2QAAAAA0RxcNMTcxMDIzMTUzMTM5WjAMMAoGA1UdFQQDCgEBMDICExQAAhN7iAIxfMIfPOYAAAACE3sXDTE3MTAyMzE0MzAyNFowDDAKBgNVHRUEAwoBATAyAhMUAAITeowvRSMHijkZAAAAAhN6Fw0xNzEwMjMxNDMwMjNaMAwwCgYDVR0VBAMKAQEwMgITFAABrG5ndQ6jMMvU2wAAAAGsbhcNMTcxMDIxMTUwNDM3WjAMMAoGA1UdFQQDCgEBMDICExQAAaxtRWW7e97C0+YAAAABrG0XDTE3MTAyMTE1MDQzN1owDDAKBgNVHRUEAwoBATAyAhMUAAAK9+T3PGda/N82AAAAAAr3Fw0xNzEwMjAxNzUzNTBaMAwwCgYDVR0VBAMKAQEwMgITFAAACvacql7/RK3ybgAAAAAK9hcNMTcxMDIwMTc1MzUwWjAMMAoGA1UdFQQDCgEBMDICExQAAE9tDTkcHH4CVkAAAAAAT20XDTE3MTAyMDE2MDczMlowDDAKBgNVHRUEAwoBATAyAhMUAABPbC4bTTztnx2dAAAAAE9sFw0xNzEwMjAxNjA3MzJaMAwwCgYDVR0VBAMKAQEwMgITFAABy1v5kZgPE/mGAAAAAAHLWxcNMTcxMDIwMTUwNjUxWjAMMAoGA1UdFQQDCgEBMDICExQAActavKul7EzcFt8AAAABy1oXDTE3MTAyMDE1MDY1MVowDDAKBgNVHRUEAwoBATAyAhMUAAEvCo4RPibGpdUYAAAAAS8KFw0xNzEwMjAxNDQ3MDZaMAwwCgYDVR0VBAMKAQEwMgITFAABLwnGCBFaP16msgAAAAEvCRcNMTcxMDIwMTQ0NzA1WjAMMAoGA1UdFQQDCgEBMDICExQAAjKb3fInQgm0LgcAAAACMpsXDTE3MTAyMDEzNTQwNlowDDAKBgNVHRUEAwoBATAyAhMUAAIymnQdhe+X4jNeAAAAAjKaFw0xNzEwMjAxMzU0MDZaMAwwCgYDVR0VBAMKAQEwMgITFAAAjFlxYt2mkcoK+wAAAACMWRcNMTcxMDE5MjAwMzAxWjAMMAoGA1UdFQQDCgEBMDICExQAAIxYlp1otnlPlHkAAAAAjFgXDTE3MTAxOTIwMDMwMVowDDAKBgNVHRUEAwoBATAyAhMUAAJppY0/kEXOV7gpAAAAAmmlFw0xNzEwMTkxNjMxMjNaMAwwCgYDVR0VBAMKAQEwMgITFAACaaRzvbDEbysWNQAAAAJppBcNMTcxMDE5MTYzMTIyWjAMMAoGA1UdFQQDCgEBMDICExQAAlZ9U2VR9980tO0AAAACVn0XDTE3MTAxOTE0NTUzNFowDDAKBgNVHRUEAwoBATAyAhMUAAJWfGx1mV7zBVxZAAAAAlZ8Fw0xNzEwMTkxNDU1MzRaMAwwCgYDVR0VBAMKAQEwMgITFAACaG/Ed8cw9FinEgAAAAJobxcNMTcxMDE4MTgyNTI1WjAMMAoGA1UdFQQDCgEBMDICExQAAmhuYjgpqKKMdjAAAAACaG4XDTE3MTAxODE4MjUyNVowDDAKBgNVHRUEAwoBATAyAhMUAAJoP6STDaNsp38/AAAAAmg/Fw0xNzEwMTgxNzM3NTFaMAwwCgYDVR0VBAMKAQEwMgITFAACaD7TrVsTRLQINAAAAAJoPhcNMTcxMDE4MTczNzUxWjAMMAoGA1UdFQQDCgEBMDICExQAAa6YPNysV2d4IUAAAAABrpgXDTE3MTAxNzIxMzQxNlowDDAKBgNVHRUEAwoBATAyAhMUAAGul5n+38kpWECYAAAAAa6XFw0xNzEwMTcyMTM0MTZaMAwwCgYDVR0VBAMKAQEwMgITFAABMtrvrwz/lELz2QAAAAEy2hcNMTcxMDE3MTgxMjQyWjAMMAoGA1UdFQQDCgEBMDICExQAATLZ9dEDEjf80A8AAAABMtkXDTE3MTAxNzE4MTI0MVowDDAKBgNVHRUEAwoBATAyAhMUAAJlrdI8548X6ibqAAAAAmWtFw0xNzEwMTcxNjMxMDlaMAwwCgYDVR0VBAMKAQEwMgITFAACZay0DMlQeRYrBgAAAAJlrBcNMTcxMDE3MTYzMTA5WjAMMAoGA1UdFQQDCgEBMDICExQAASo4LgpV00dXGmAAAAABKjgXDTE3MTAxNzE1NDQzM1owDDAKBgNVHRUEAwoBATAyAhMUAAEqN3/7aaba+FKYAAAAASo3Fw0xNzEwMTcxNTQ0MzNaMAwwCgYDVR0VBAMKAQEwMgITFAAAj2/btiOfqFfjWQAAAACPbxcNMTcxMDEzMjI1NzI2WjAMMAoGA1UdFQQDCgEBMDICExQAAI9uMozKWxoL2fYAAAAAj24XDTE3MTAxMzIyNTcyNlowDDAKBgNVHRUEAwoBATAyAhMUAADBelWVEONACdZ+AAAAAMF6Fw0xNzEwMTMyMjI4MTJaMAwwCgYDVR0VBAMKAQEwMgITFAAAwXmZZbciix0ExgAAAADBeRcNMTcxMDEzMjIyODEyWjAMMAoGA1UdFQQDCgEBMDICExQAAcPn6D8CT+cn+akAAAABw+cXDTE3MTAxMzE5MDYzN1owDDAKBgNVHRUEAwoBATAyAhMUAAHD5p72AMLonX6+AAAAAcPmFw0xNzEwMTMxOTA2MzdaMAwwCgYDVR0VBAMKAQEwMgITFAABiDlAfRKiYlBA6QAAAAGIORcNMTcxMDEyMjExNDQyWjAMMAoGA1UdFQQDCgEBMDICExQAAYg4J0uS+A4mk3AAAAABiDgXDTE3MTAxMjIxMTQ0MVowDDAKBgNVHRUEAwoBATAyAhMUAAFP6kFEG8vvAMxSAAAAAU/qFw0xNzEwMTIyMTA4MzhaMAwwCgYDVR0VBAMKAQEwMgITFAABT+lnhW19hACE/AAAAAFP6RcNMTcxMDEyMjEwODM4WjAMMAoGA1UdFQQDCgEBMDICExQAADoIbxIjEa7bZV0AAAAAOggXDTE3MTAxMjE5MDg0OVowDDAKBgNVHRUEAwoBATAyAhMUAAA6B0B6BrIljvUAAAAAADoHFw0xNzEwMTIxOTA4NDlaMAwwCgYDVR0VBAMKAQEwMgITFAACYW2RLAKOwUVdAAAAAAJhbRcNMTcxMDEyMTY1NzU0WjAMMAoGA1UdFQQDCgEBMDICExQAAmFsQaJ8KojlS6cAAAACYWwXDTE3MTAxMjE2NTc1NFowDDAKBgNVHRUEAwoBATAyAhMUAAHO2/oQp7VIDIpXAAAAAc7bFw0xNzEwMTIxNjE4MjNaMAwwCgYDVR0VBAMKAQEwMgITFAABztqBe8INjQXuvAAAAAHO2hcNMTcxMDEyMTYxODIzWjAMMAoGA1UdFQQDCgEBMDICExQAAJXf/Jtl0lUy4KEAAAAAld8XDTE3MTAxMjE1MzEzN1owDDAKBgNVHRUEAwoBATAyAhMUAACV3n7W7DfEAbQaAAAAAJXeFw0xNzEwMTIxNTMxMzdaMAwwCgYDVR0VBAMKAQEwMgITFAABVE/vgobQnO0MgQAAAAFUTxcNMTcxMDEyMTUxNTE0WjAMMAoGA1UdFQQDCgEBMDICExQAAVROneKakXabkgMAAAABVE4XDTE3MTAxMjE1MTUxNFowDDAKBgNVHRUEAwoBATAyAhMUAAEYXqQzXDMvf7e7AAAAARheFw0xNzEwMTIxNDI3MDZaMAwwCgYDVR0VBAMKAQEwMgITFAABGF3rxeiJfkpDyQAAAAEYXRcNMTcxMDEyMTQyNzA2WjAMMAoGA1UdFQQDCgEBMDICExQAAYJ/rHYD6npyvnwAAAABgn8XDTE3MTAxMTIxMTgzMFowDDAKBgNVHRUEAwoBATAyAhMUAAGCfq1kmLCE6cz/AAAAAYJ+Fw0xNzEwMTEyMTE4MzBaMAwwCgYDVR0VBAMKAQEwMgITFAACX/ElTu/0PnF8QgAAAAJf8RcNMTcxMDExMTY1NjIzWjAMMAoGA1UdFQQDCgEBMDICExQAAl/wyMpB/GdM/bcAAAACX/AXDTE3MTAxMTE2NTYyM1owDDAKBgNVHRUEAwoBATAyAhMUAAEZUB1BSxoDn22dAAAAARlQFw0xNzEwMTExNjM5NTNaMAwwCgYDVR0VBAMKAQEwMgITFAABGU9ykpl0SYPrwAAAAAEZTxcNMTcxMDExMTYzOTUyWjAMMAoGA1UdFQQDCgEBMDICExQAAl6TwpX7tUCj368AAAACXpMXDTE3MTAxMDIwMzM0MVowDDAKBgNVHRUEAwoBATAyAhMUAAJekhP2OGek2SXnAAAAAl6SFw0xNzEwMTAyMDMzNDFaMAwwCgYDVR0VBAMKAQEwMgITFAACXh/7byDtJMsThAAAAAJeHxcNMTcxMDEwMTg0OTA5WjAMMAoGA1UdFQQDCgEBMDICExQAAl4ebt7RjYggSb4AAAACXh4XDTE3MTAxMDE4NDkwOVowDDAKBgNVHRUEAwoBATAyAhMUAAJdrw6brpLMV00oAAAAAl2vFw0xNzEwMTAxNjM5NTJaMAwwCgYDVR0VBAMKAQEwMgITFAACXa5pPlIzmguOGwAAAAJdrhcNMTcxMDEwMTYzOTUyWjAMMAoGA1UdFQQDCgEBMDICExQAAQH/VNf26ugvNXoAAAABAf8XDTE3MTAxMDE0MzkwN1owDDAKBgNVHRUEAwoBATAyAhMUAAEB/izlrS/0EygJAAAAAQH+Fw0xNzEwMTAxNDM5MDdaMAwwCgYDVR0VBAMKAQEwMgITFAACM6Mm7o9+xUGI+gAAAAIzoxcNMTcxMDA5MTYxNDQxWjAMMAoGA1UdFQQDCgEBMDICExQAAjOimxSZvRBWDcYAAAACM6IXDTE3MTAwOTE2MTQ0MVowDDAKBgNVHRUEAwoBATAyAhMUAAHQwz4y718iua/2AAAAAdDDFw0xNzEwMDgyMDM3NDJaMAwwCgYDVR0VBAMKAQEwMgITFAAB0MIk69wlpalmdQAAAAHQwhcNMTcxMDA4MjAzNzQyWjAMMAoGA1UdFQQDCgEBMDICExQAAltV/iQHAKBwlQkAAAACW1UXDTE3MTAwNzE2MTYzNlowDDAKBgNVHRUEAwoBATAyAhMUAAJbVPpOVtK0vTXqAAAAAltUFw0xNzEwMDcxNjE2MzZaMAwwCgYDVR0VBAMKAQEwMgITFAAB939PFSUlUHtUNAAAAAH3fxcNMTcxMDA2MjIxMzE0WjAMMAoGA1UdFQQDCgEBMDICExQAAfd+GXWE2XZgfxUAAAAB934XDTE3MTAwNjIyMTMxNFowDDAKBgNVHRUEAwoBATAyAhMUAAIri/Sn1AgCe7HhAAAAAiuLFw0xNzEwMDUxNjMxNDJaMAwwCgYDVR0VBAMKAQEwMgITFAACK4rOqIxzE5RfXAAAAAIrihcNMTcxMDA1MTYzMTQyWjAMMAoGA1UdFQQDCgEBMDICExQAAlm/QPEEYCWroVoAAAACWb8XDTE3MTAwNDIxMzMzN1owDDAKBgNVHRUEAwoBATAyAhMUAAJZvhYV45UlZSQaAAAAAlm+Fw0xNzEwMDQyMTMzMzZaMAwwCgYDVR0VBAMKAQEwMgITFAABNeYAZFV1K3KHzwAAAAE15hcNMTcxMDA0MTY1NDUxWjAMMAoGA1UdFQQDCgEBMDICExQAATXl9n6aWcT9QTkAAAABNeUXDTE3MTAwNDE2NTQ1MFowDDAKBgNVHRUEAwoBATAyAhMUAAJYZZQr9DjlXYneAAAAAlhlFw0xNzEwMDQxNjI2MzNaMAwwCgYDVR0VBAMKAQEwMgITFAACWGQ7i4gUeX80/QAAAAJYZBcNMTcxMDA0MTYyNjMzWjAMMAoGA1UdFQQDCgEBMDICExQAAlg1prInREd0M3oAAAACWDUXDTE3MTAwNDE1NDAwNlowDDAKBgNVHRUEAwoBATAyAhMUAAJYNIJVAuzM4xt6AAAAAlg0Fw0xNzEwMDQxNTQwMDZaMAwwCgYDVR0VBAMKAQEwMgITFAACDYWBLfz/cec7WAAAAAINhRcNMTcxMDA0MTQxNzE4WjAMMAoGA1UdFQQDCgEBMDICExQAAg2E6TxjdnrKy6cAAAACDYQXDTE3MTAwNDE0MTcxOFowDDAKBgNVHRUEAwoBATAyAhMUAAFo/UDl6ljQ17bsAAAAAWj9Fw0xNzEwMDMyMDM4MjNaMAwwCgYDVR0VBAMKAQEwMgITFAABaPwhMIfqrhNXiQAAAAFo/BcNMTcxMDAzMjAzODIzWjAMMAoGA1UdFQQDCgEBMDICExQAAlc/eZ/5YNavFvwAAAACVz8XDTE3MTAwMzE5Mzk1OVowDDAKBgNVHRUEAwoBATAyAhMUAAJXPuy9OVgk/fiiAAAAAlc+Fw0xNzEwMDMxOTM5NThaMAwwCgYDVR0VBAMKAQEwMgITFAAB2HER8Ka8Tmn1owAAAAHYcRcNMTcxMDAyMTkwOTQ2WjAMMAoGA1UdFQQDCgEBMDICExQAAdhwL2Hp5++F2NYAAAAB2HAXDTE3MTAwMjE5MDk0NlowDDAKBgNVHRUEAwoBATAyAhMUAAGUdLMKWOqv9rJ2AAAAAZR0Fw0xNzEwMDIxNjUxNDFaMAwwCgYDVR0VBAMKAQEwMgITFAABlHPE4MJzqX3msgAAAAGUcxcNMTcxMDAyMTY1MTQxWjAMMAoGA1UdFQQDCgEBMDICExQAAdIz/UFuxd+RxggAAAAB0jMXDTE3MTAwMTIzMDczOVowDDAKBgNVHRUEAwoBATAyAhMUAAHSMj+Ifze15TnBAAAAAdIyFw0xNzEwMDEyMzA3MzhaMAwwCgYDVR0VBAMKAQEwMgITFAABj+iz3Z8ZftjmBwAAAAGP6BcNMTcwOTI5MjAyMTQyWjAMMAoGA1UdFQQDCgEBMDICExQAAY/nKiIprNqwG6EAAAABj+cXDTE3MDkyOTIwMjE0MlowDDAKBgNVHRUEAwoBATAyAhMUAAJSPZvoqLf41dfhAAAAAlI9Fw0xNzA5MjkxOTIyNDVaMAwwCgYDVR0VBAMKAQEwMgITFAACUjzh3/mQ06uLvwAAAAJSPBcNMTcwOTI5MTkyMjQ1WjAMMAoGA1UdFQQDCgEBMDICExQAAlEXlwOx7BKGGV8AAAACURcXDTE3MDkyODE4MTAxN1owDDAKBgNVHRUEAwoBATAyAhMUAAJRFnTsJG1MHz+MAAAAAlEWFw0xNzA5MjgxODEwMTZaMAwwCgYDVR0VBAMKAQEwMgITFAABOZ6mFJWuvftc4QAAAAE5nhcNMTcwOTI4MTcyMjQzWjAMMAoGA1UdFQQDCgEBMDICExQAATmdIYOZZLxz6ZcAAAABOZ0XDTE3MDkyODE3MjI0M1owDDAKBgNVHRUEAwoBATAyAhMUAAFfM2oK8eBBM6F6AAAAAV8zFw0xNzA5MjgxNjU0MzlaMAwwCgYDVR0VBAMKAQEwMgITFAABXzKE41Gq8YibTAAAAAFfMhcNMTcwOTI4MTY1NDM5WjAMMAoGA1UdFQQDCgEBMDICExQAAfVXaGjcdcdt46kAAAAB9VcXDTE3MDkyNzIyNDEzN1owDDAKBgNVHRUEAwoBATAyAhMUAAH1VkCfKbQ2a+YzAAAAAfVWFw0xNzA5MjcyMjQxMzdaMAwwCgYDVR0VBAMKAQEwMgITFAABhqVd2yLqj3XSLgAAAAGGpRcNMTcwOTI3MTYyNDU2WjAMMAoGA1UdFQQDCgEBMDICExQAAYakFIhjHo78dCUAAAABhqQXDTE3MDkyNzE2MjQ1NVowDDAKBgNVHRUEAwoBATAyAhMUAAJNQVMHQsHsDNPwAAAAAk1BFw0xNzA5MjYxOTQzMTdaMAwwCgYDVR0VBAMKAQEwMgITFAACTUAeJzo3s7lwDgAAAAJNQBcNMTcwOTI2MTk0MzE2WjAMMAoGA1UdFQQDCgEBMDICExQAAkz5TK/Ro/Fu7kgAAAACTPkXDTE3MDkyNjE4MTUyMFowDDAKBgNVHRUEAwoBATAyAhMUAAJM+OfKGrIVecCpAAAAAkz4Fw0xNzA5MjYxODE1MjBaMAwwCgYDVR0VBAMKAQEwMgITFAACEn9erDtoeD0HOAAAAAISfxcNMTcwOTI2MTY0MDExWjAMMAoGA1UdFQQDCgEBMDICExQAAhJ+0Nx6mxZ3KAIAAAACEn4XDTE3MDkyNjE2NDAxMFowDDAKBgNVHRUEAwoBATAyAhMUAABFzHhl8MRSOCtHAAAAAEXMFw0xNzA5MjYxNDUzMDNaMAwwCgYDVR0VBAMKAQEwMgITFAAARcskXWL1B/IYiQAAAABFyxcNMTcwOTI2MTQ1MzAzWjAMMAoGA1UdFQQDCgEBMDICExQAAPqp1kBR2E8PX9EAAAAA+qkXDTE3MDkyNjE0MTQwMFowDDAKBgNVHRUEAwoBATAyAhMUAAD6qLWIY7F9Rz5HAAAAAPqoFw0xNzA5MjYxNDEzNTlaMAwwCgYDVR0VBAMKAQEwMgITFAAA5H1B7cWFsiuaTwAAAADkfRcNMTcwOTI1MjMxNTM4WjAMMAoGA1UdFQQDCgEBMDICExQAAOR8nqUWDe+t450AAAAA5HwXDTE3MDkyNTIzMTUzN1owDDAKBgNVHRUEAwoBATAyAhMUAAJLmwYQNSC4r9eMAAAAAkubFw0xNzA5MjUyMTI1MTVaMAwwCgYDVR0VBAMKAQEwMgITFAACS5rSIQwIXA003AAAAAJLmhcNMTcwOTI1MjEyNTE1WjAMMAoGA1UdFQQDCgEBMDICExQAAF9vUkvFjWa71SkAAAAAX28XDTE3MDkyNTE4NDcwMVowDDAKBgNVHRUEAwoBATAyAhMUAABfbpiQgdDpfOYRAAAAAF9uFw0xNzA5MjUxODQ3MDFaMAwwCgYDVR0VBAMKAQEwMgITFAABYl8Zb6nZL4nx9AAAAAFiXxcNMTcwOTIyMjAyNzU2WjAMMAoGA1UdFQQDCgEBMDICExQAAWJeuk4AqIKWEM0AAAABYl4XDTE3MDkyMjIwMjc1NlowDDAKBgNVHRUEAwoBATAyAhMUAAAZUUa2fJlutjy7AAAAABlRFw0xNzA5MjIxOTEzMDRaMAwwCgYDVR0VBAMKAQEwMgITFAAAGVCPonAs0pkVPwAAAAAZUBcNMTcwOTIyMTkxMzA0WjAMMAoGA1UdFQQDCgEBMDICExQAAGM7uhbvJvNlaZMAAAAAYzsXDTE3MDkyMjE1MDYxNFowDDAKBgNVHRUEAwoBATAyAhMUAABjOteX+qWytvIjAAAAAGM6Fw0xNzA5MjIxNTA2MTRaMAwwCgYDVR0VBAMKAQEwMgITFAACSFPyqO6DnkxoFAAAAAJIUxcNMTcwOTIyMTQxNjQ4WjAMMAoGA1UdFQQDCgEBMDICExQAAkhScqvRxU9pMi0AAAACSFIXDTE3MDkyMjE0MTY0OFowDDAKBgNVHRUEAwoBATAyAhMUAAAsMnl0Am5ewChVAAAAACwyFw0xNzA5MjEyMTExMDBaMAwwCgYDVR0VBAMKAQEwMgITFAAALDFXxehCBbELfQAAAAAsMRcNMTcwOTIxMjExMTAwWjAMMAoGA1UdFQQDCgEBMDICExQAALbcldzDjrkqRycAAAAAttwXDTE3MDkyMTE3NDY0MVowDDAKBgNVHRUEAwoBATAyAhMUAAC223k09gKUWFskAAAAALbbFw0xNzA5MjExNzQ2NDFaMAwwCgYDVR0VBAMKAQEwMgITFAABpFoSjGbpmtYcHAAAAAGkWhcNMTcwOTIxMTcyNTUwWjAMMAoGA1UdFQQDCgEBMDICExQAAaRZnWLounouYGYAAAABpFkXDTE3MDkyMTE3MjU1MFowDDAKBgNVHRUEAwoBATAyAhMUAACozVSJn2jPRJZ5AAAAAKjNFw0xNzA5MjExNjMyMzRaMAwwCgYDVR0VBAMKAQEwMgITFAAAqMyA+WGyLsrhcwAAAACozBcNMTcwOTIxMTYzMjMzWjAMMAoGA1UdFQQDCgEBMDICExQAAQ46f0UzzzVzrocAAAABDjoXDTE3MDkyMTE0MjU1OVowDDAKBgNVHRUEAwoBATAyAhMUAAEOOfczXsMhsuMDAAAAAQ45Fw0xNzA5MjExNDI1NThaMAwwCgYDVR0VBAMKAQEwMgITFAACRZEDXzocIay1gQAAAAJFkRcNMTcwOTIwMTkyMDE2WjAMMAoGA1UdFQQDCgEBMDICExQAAkWQfU6GHuI9higAAAACRZAXDTE3MDkyMDE5MjAxNlowDDAKBgNVHRUEAwoBATAyAhMUAAJFbZ5RrpFbgg5YAAAAAkVtFw0xNzA5MjAxODEzMDRaMAwwCgYDVR0VBAMKAQEwMgITFAACRWzerTXqXzamlAAAAAJFbBcNMTcwOTIwMTgxMzA0WjAMMAoGA1UdFQQDCgEBMDICExQAAEPAo7nePbPSZgcAAAAAQ8AXDTE3MDkyMDE3NTEyM1owDDAKBgNVHRUEAwoBATAyAhMUAABDvxaiel6a4LVjAAAAAEO/Fw0xNzA5MjAxNzUxMjNaMAwwCgYDVR0VBAMKAQEwMgITFAABg9PWtuD4W95wYwAAAAGD0xcNMTcwOTIwMTYwMDUzWjAMMAoGA1UdFQQDCgEBMDICExQAAYPS6Fqpjiz1XGwAAAABg9IXDTE3MDkyMDE2MDA1M1owDDAKBgNVHRUEAwoBATAyAhMUAABr9RPLCtMHPzELAAAAAGv1Fw0xNzA5MTgxNDU1MzZaMAwwCgYDVR0VBAMKAQEwMgITFAAAa/TA1+Leq8gG7QAAAABr9BcNMTcwOTE4MTQ1NTM2WjAMMAoGA1UdFQQDCgEBMDICExQAAg1FJorEThkP4swAAAACDUUXDTE3MDkxODE0MTMyN1owDDAKBgNVHRUEAwoBATAyAhMUAAINRC9REnrc7rbAAAAAAg1EFw0xNzA5MTgxNDEzMjZaMAwwCgYDVR0VBAMKAQEwMgITFAACDkdvgasT4Ie8/wAAAAIORxcNMTcwOTE1MTg0NzQ4WjAMMAoGA1UdFQQDCgEBMDICExQAAg5GPPy2bpV8thwAAAACDkYXDTE3MDkxNTE4NDc0OFowDDAKBgNVHRUEAwoBATAyAhMUAAGSvgoTjkXLH++qAAAAAZK+Fw0xNzA5MTQyMDEwNDlaMAwwCgYDVR0VBAMKAQEwMgITFAABkr1S30T79130SwAAAAGSvRcNMTcwOTE0MjAxMDQ5WjAMMAoGA1UdFQQDCgEBMDICExQAAHt7fdZ1dz8JQkMAAAAAe3sXDTE3MTIwNTE2MjkyNVowDDAKBgNVHRUEAwoBATAyAhMUAAB7etA4OJNIWlP8AAAAAHt6Fw0xNzEyMDUxNjI5MjVaMAwwCgYDVR0VBAMKAQEwMgITFAAAswjsmYi0CuFwygAAAACzCBcNMTcxMjA1MTQxNTE4WjAMMAoGA1UdFQQDCgEBMDICExQAALMHnOKbAdHAGaoAAAAAswcXDTE3MTIwNTE0MTUxOFowDDAKBgNVHRUEAwoBATAyAhMUAAKMBygfCNuQmTSzAAAAAowHFw0xNzEyMDQyMjI4NDRaMAwwCgYDVR0VBAMKAQEwMgITFAACjAbvavThDLWrcQAAAAKMBhcNMTcxMjA0MjIyODQzWjAMMAoGA1UdFQQDCgEBMDICExQAAJx1BJ+0S43VGGMAAAAAnHUXDTE3MTIwNDIxMDEwNFowDDAKBgNVHRUEAwoBATAyAhMUAACcdEdRJDagOnqGAAAAAJx0Fw0xNzEyMDQyMTAxMDRaMAwwCgYDVR0VBAMKAQEwMgITFAACqHskrmnz41Bk3QAAAAKoexcNMTcxMjA0MTcxMjIzWjAMMAoGA1UdFQQDCgEBMDICExQAAqh6ClBJyu7enLwAAAACqHoXDTE3MTIwNDE3MTIyM1owDDAKBgNVHRUEAwoBATAyAhMUAAGMqSEcVBZXb0ydAAAAAYypFw0xNzEyMDIxMzQ2MjlaMAwwCgYDVR0VBAMKAQEwMgITFAABjKiDb2rGSfdRWwAAAAGMqBcNMTcxMjAyMTM0NjI5WjAMMAoGA1UdFQQDCgEBMDICExQAAc8JEoLR3yEqGcoAAAABzwkXDTE3MTIwMTIxMTEyMVowDDAKBgNVHRUEAwoBATAyAhMUAAHPCAun1IlCG2BvAAAAAc8IFw0xNzEyMDEyMTExMjFaMAwwCgYDVR0VBAMKAQEwMgITFAABymlDoQjkyW3vngAAAAHKaRcNMTcxMTMwMTkwNDU1WjAMMAoGA1UdFQQDCgEBMDICExQAAcpohPITVS6bgfEAAAABymgXDTE3MTEzMDE5MDQ1NVowDDAKBgNVHRUEAwoBATAyAhMUAAHUAUteT0Gpp8/ZAAAAAdQBFw0xNzExMzAxODEwMTlaMAwwCgYDVR0VBAMKAQEwMgITFAAB1AD46XxtRnjQggAAAAHUABcNMTcxMTMwMTgxMDE4WjAMMAoGA1UdFQQDCgEBMDICExQAAqTL+wP185jEMxkAAAACpMsXDTE3MTEzMDE2MTk1N1owDDAKBgNVHRUEAwoBATAyAhMUAAKkytffQMgKaUFdAAAAAqTKFw0xNzExMzAxNjE5NTdaMAwwCgYDVR0VBAMKAQEwMgITFAACT6FYbuohbtZljwAAAAJPoRcNMTcxMTI5MjE0NzEwWjAMMAoGA1UdFQQDCgEBMDICExQAAk+gIZouW2aPxIoAAAACT6AXDTE3MTEyOTIxNDcxMFowDDAKBgNVHRUEAwoBATAyAhMUAAIbS5/PLqeqtf8EAAAAAhtLFw0xNzExMjgyMTE1MzdaMAwwCgYDVR0VBAMKAQEwMgITFAACG0pgE8AO4C3CeAAAAAIbShcNMTcxMTI4MjExNTM3WjAMMAoGA1UdFQQDCgEBMDICExQAAqFr0jZM/BbQMugAAAACoWsXDTE3MTEyODE5MDEyOFowDDAKBgNVHRUEAwoBATAyAhMUAAKhaimzCVSd8h01AAAAAqFqFw0xNzExMjgxOTAxMjhaMAwwCgYDVR0VBAMKAQEwMgITFAACoQFHmUxtRCbVHAAAAAKhARcNMTcxMTI4MTcxMDU5WjAMMAoGA1UdFQQDCgEBMDICExQAAqEAx2mSRdIfWUwAAAACoQAXDTE3MTEyODE3MTA1OVowDDAKBgNVHRUEAwoBATAyAhMUAAKg0yvNbu7KnaHCAAAAAqDTFw0xNzExMjgxNjQwNDhaMAwwCgYDVR0VBAMKAQEwMgITFAACoNI/wacTuwmG3wAAAAKg0hcNMTcxMTI4MTY0MDQ4WjAMMAoGA1UdFQQDCgEBMDICExQAAa340h7+pH09/44AAAABrfgXDTE3MTEyODE2MjEyM1owDDAKBgNVHRUEAwoBATAyAhMUAAGt931FhEJNHC/ZAAAAAa33Fw0xNzExMjgxNjIxMjNaMAwwCgYDVR0VBAMKAQEwMgITFAABpkZD/Zb346FYOAAAAAGmRhcNMTcxMTI3MjEwMTEzWjAMMAoGA1UdFQQDCgEBMDICExQAAaZFBm4lbZKd6hgAAAABpkUXDTE3MTEyNzIxMDExM1owDDAKBgNVHRUEAwoBATAyAhMUAABhYwE2jlPF+2wGAAAAAGFjFw0xNzExMjcxNjQ0MTBaMAwwCgYDVR0VBAMKAQEwMgITFAAAYWL1O8mwFc2tfAAAAABhYhcNMTcxMTI3MTY0NDEwWjAMMAoGA1UdFQQDCgEBMDICExQAAp6hF4Jt3IKRn3sAAAACnqEXDTE3MTEyNzE2MTMyNFowDDAKBgNVHRUEAwoBATAyAhMUAAKeoAGvQXuvwOAkAAAAAp6gFw0xNzExMjcxNjEzMjRaMAwwCgYDVR0VBAMKAQEwMgITFAABOdJiHKyqbMLJMQAAAAE50hcNMTcxMTI1MTgxOTI5WjAMMAoGA1UdFQQDCgEBMDICExQAATnRBFlE06GiBb0AAAABOdEXDTE3MTEyNTE4MTkyOVowDDAKBgNVHRUEAwoBATAyAhMUAAGUnKXsY9Xclx7bAAAAAZScFw0xNzExMjQyMjQ4NDhaMAwwCgYDVR0VBAMKAQEwMgITFAABlJuVUmK+TqKIjAAAAAGUmxcNMTcxMTI0MjI0ODQ4WjAMMAoGA1UdFQQDCgEBMDICExQAAjOBqE9xZgprzLUAAAACM4EXDTE3MTEyNDE4NTY1OVowDDAKBgNVHRUEAwoBATAyAhMUAAIzgP8c9vcynzNJAAAAAjOAFw0xNzExMjQxODU2NTlaMAwwCgYDVR0VBAMKAQEwMgITFAACeUUBUsO/uvehKAAAAAJ5RRcNMTcxMTI0MTQ1NTI1WjAMMAoGA1UdFQQDCgEBMDICExQAAnlEy7jZqUSbbAQAAAACeUQXDTE3MTEyNDE0NTUyNVowDDAKBgNVHRUEAwoBATAyAhMUAAIFMdqfFcbbLPFjAAAAAgUxFw0xNzExMjMxNzE0MTdaMAwwCgYDVR0VBAMKAQEwMgITFAACBTBxS5hIJgorswAAAAIFMBcNMTcxMTIzMTcxNDE3WjAMMAoGA1UdFQQDCgEBMDICExQAAjEF/tS01qGzR4cAAAACMQUXDTE3MTEyMzE2NTMyN1owDDAKBgNVHRUEAwoBATAyAhMUAAIxBEprPT0wO5E5AAAAAjEEFw0xNzExMjMxNjUzMjZaMAwwCgYDVR0VBAMKAQEwMgITFAAAG1jqSaTDY4uoWAAAAAAbWBcNMTcxMTIzMTQ1OTA3WjAMMAoGA1UdFQQDCgEBMDICExQAABtXyDINIVHDh/UAAAAAG1cXDTE3MTEyMzE0NTkwN1owDDAKBgNVHRUEAwoBATAyAhMUAAJL3UBbjQVE6S+HAAAAAkvdFw0xNzExMjMwMDI0MTdaMAwwCgYDVR0VBAMKAQEwMgITFAACS9yfaL8+9vBjiwAAAAJL3BcNMTcxMTIzMDAyNDE3WjAMMAoGA1UdFQQDCgEBMDICExQAANIGnrTLmujtOYAAAAAA0gYXDTE3MTEyMjE5NDYwOFowDDAKBgNVHRUEAwoBATAyAhMUAADSBYevXPcHo33mAAAAANIFFw0xNzExMjIxOTQ2MDhaMAwwCgYDVR0VBAMKAQEwMgITFAAABUXjhN8A5rpssgAAAAAFRRcNMTcxMTIxMjExMzA5WjAMMAoGA1UdFQQDCgEBMDICExQAAAVEnOU6L3EYxI0AAAAABUQXDTE3MTEyMTIxMTMwOVowDDAKBgNVHRUEAwoBATAyAhMUAAHI1Y787yd8WgCVAAAAAcjVFw0xNzExMjExOTQyMTFaMAwwCgYDVR0VBAMKAQEwMgITFAAByNQaXqF/V/UdgAAAAAHI1BcNMTcxMTIxMTk0MjExWjAMMAoGA1UdFQQDCgEBMDICExQAApWzH7a+D3/X8xYAAAAClbMXDTE3MTEyMTA2MDMwNVowDDAKBgNVHRUEAwoBATAyAhMUAAKVsufOFBdS6xw9AAAAApWyFw0xNzExMjEwNjAzMDVaMAwwCgYDVR0VBAMKAQEwMgITFAABQYJrW/5RF3wuMwAAAAFBghcNMTcxMTIwMTY0ODE4WjAMMAoGA1UdFQQDCgEBMDICExQAAUGB01NpXyfETgYAAAABQYEXDTE3MTEyMDE2NDgxOFowDDAKBgNVHRUEAwoBATAyAhMUAAKV06Sj1JfquRlzAAAAApXTFw0xNzExMjAxNjEwMjZaMAwwCgYDVR0VBAMKAQEwMgITFAACldKoi/vRrOMSLAAAAAKV0hcNMTcxMTIwMTYxMDI2WjAMMAoGA1UdFQQDCgEBMDICExQAADX2U+Ghfni/RBQAAAAANfYXDTE3MTExODE2NDkxNlowDDAKBgNVHRUEAwoBATAyAhMUAAA19awG2tOs2RoWAAAAADX1Fw0xNzExMTgxNjQ5MTVaMAwwCgYDVR0VBAMKAQEwMgITFAAA9Hs5w0cFie7h9wAAAAD0excNMTcxMTE3MTczNzEyWjAMMAoGA1UdFQQDCgEBMDICExQAAPR6osDSp5DzHjYAAAAA9HoXDTE3MTExNzE3MzcxMVowDDAKBgNVHRUEAwoBATAyAhMUAAKUBdZnTYIrPhxMAAAAApQFFw0xNzExMTcxNjU3MzdaMAwwCgYDVR0VBAMKAQEwMgITFAAClATjp6rRmqgNZwAAAAKUBBcNMTcxMTE3MTY1NzM3WjAMMAoGA1UdFQQDCgEBMDICExQAAROctw8AST0tBxwAAAABE5wXDTE3MTExNTE1NDc0MVowDDAKBgNVHRUEAwoBATAyAhMUAAETm1lmbFMWIfroAAAAARObFw0xNzExMTUxNTQ3NDBaMAwwCgYDVR0VBAMKAQEwMgITFAACjv+NlBW93F2RGwAAAAKO/xcNMTcxMTE0MjEwNjU4WjAMMAoGA1UdFQQDCgEBMDICExQAAo7+LgevcDNS2kwAAAACjv4XDTE3MTExNDIxMDY1OFowDDAKBgNVHRUEAwoBATAyAhMUAAFzDQ95bSYnq/KoAAAAAXMNFw0xNzExMTQxOTAyMTdaMAwwCgYDVR0VBAMKAQEwMgITFAABcwyEs/EVMnXsYAAAAAFzDBcNMTcxMTE0MTkwMjE3WjAMMAoGA1UdFQQDCgEBMDICExQAAo4nufXk07BwZeIAAAACjicXDTE3MTExNDE3MzA1M1owDDAKBgNVHRUEAwoBATAyAhMUAAKOJkbZDTqK1kzeAAAAAo4mFw0xNzExMTQxNzMwNTNaMAwwCgYDVR0VBAMKAQEwMgITFAACjg0o7zJc4iCYSgAAAAKODRcNMTcxMTE0MTcxODQ4WjAMMAoGA1UdFQQDCgEBMDICExQAAo4MxqzEEamvYqcAAAACjgwXDTE3MTExNDE3MTg0OFowDDAKBgNVHRUEAwoBATAyAhMUAAI4MzNGhryqHtySAAAAAjgzFw0xNzExMTQxNjM4MThaMAwwCgYDVR0VBAMKAQEwMgITFAACODJwUOn/LeuBjAAAAAI4MhcNMTcxMTE0MTYzODE4WjAMMAoGA1UdFQQDCgEBMDICExQAASBwjcQCnf43jq8AAAABIHAXDTE3MTExNDE0MjAzNVowDDAKBgNVHRUEAwoBATAyAhMUAAEgb6a8oAPCYtPCAAAAASBvFw0xNzExMTQxNDIwMzVaMAwwCgYDVR0VBAMKAQEwMgITFAAAc8OeFK3OOtUfVAAAAABzwxcNMTcxMTEzMjE1NDE2WjAMMAoGA1UdFQQDCgEBMDICExQAAHPClngapoYdMWcAAAAAc8IXDTE3MTExMzIxNTQxNlowDDAKBgNVHRUEAwoBATAyAhMUAABlVYaZdubKpWLIAAAAAGVVFw0xNzExMTMyMDIyMjNaMAwwCgYDVR0VBAMKAQEwMgITFAAAZVR7IDBxHzms+gAAAABlVBcNMTcxMTEzMjAyMjIzWjAMMAoGA1UdFQQDCgEBMDICExQAAotFYfEYOvcBOWMAAAACi0UXDTE3MTExMTE3MDQzMlowDDAKBgNVHRUEAwoBATAyAhMUAAKLRKac/XB3P42KAAAAAotEFw0xNzExMTExNzA0MzJaMAwwCgYDVR0VBAMKAQEwMgITFAABGCxfpJ8r9eoKxgAAAAEYLBcNMTcxMTEwMjA1NTE3WjAMMAoGA1UdFQQDCgEBMDICExQAARgr0lGGgukr/P4AAAABGCsXDTE3MTExMDIwNTUxN1owDDAKBgNVHRUEAwoBATAyAhMUAAKKx2hQeMnU6pt4AAAAAorHFw0xNzExMTAyMDE4NDFaMAwwCgYDVR0VBAMKAQEwMgITFAACisaYsJb06JHNAQAAAAKKxhcNMTcxMTEwMjAxODQxWjAMMAoGA1UdFQQDCgEBMDICExQAAUwOtS7Z24zjA+4AAAABTA4XDTE3MTExMDIwMDgyNVowDDAKBgNVHRUEAwoBATAyAhMUAAFMDfOWpJMbjTBvAAAAAUwNFw0xNzExMTAyMDA4MjRaMAwwCgYDVR0VBAMKAQEwMgITFAACinGjtHB0+21KPwAAAAKKcRcNMTcxMTEwMTg1NDA3WjAMMAoGA1UdFQQDCgEBMDICExQAAopwFnzsc5p5MmkAAAACinAXDTE3MTExMDE4NTQwN1owDDAKBgNVHRUEAwoBATAyAhMUAAKKK2wm9GWFgrOEAAAAAoorFw0xNzExMTAxNjU5MTNaMAwwCgYDVR0VBAMKAQEwMgITFAACiirQVGxLXsIBoQAAAAKKKhcNMTcxMTEwMTY1OTEzWjAMMAoGA1UdFQQDCgEBMDICExQAAoc5G091TxQlMaMAAAAChzkXDTE3MTEwODIyMjcwMlowDDAKBgNVHRUEAwoBATAyAhMUAAKHOD3wIBqPh1qpAAAAAoc4Fw0xNzExMDgyMjI3MDJaMAwwCgYDVR0VBAMKAQEwMgITFAABknRoPdVO124Z6AAAAAGSdBcNMTcxMTA4MjA0NzQ3WjAMMAoGA1UdFQQDCgEBMDICExQAAZJzrtNCJGCOWMwAAAABknMXDTE3MTEwODIwNDc0N1owDDAKBgNVHRUEAwoBATAyAhMUAAIp1xLuljB8Oi9AAAAAAinXFw0xNzExMDgwMDA4NDZaMAwwCgYDVR0VBAMKAQEwMgITFAACKdYyKu2CXbxT0wAAAAIp1hcNMTcxMTA4MDAwODQ2WjAMMAoGA1UdFQQDCgEBMDICExQAAaKIZ3tlYSZEPbkAAAABoogXDTE3MTEwNzIxMDI0NFowDDAKBgNVHRUEAwoBATAyAhMUAAGih9+VW1vvjmWHAAAAAaKHFw0xNzExMDcyMTAyNDRaMAwwCgYDVR0VBAMKAQEwMgITFAACQsONvm8soywzwAAAAAJCwxcNMTcxMTA3MTczNDU5WjAMMAoGA1UdFQQDCgEBMDICExQAAkLCqMqq28W4xuoAAAACQsIXDTE3MTEwNzE3MzQ1OVowDDAKBgNVHRUEAwoBATAyAhMUAAFYw/e/EkFtVkW2AAAAAVjDFw0xNzExMDcxNTUyNDJaMAwwCgYDVR0VBAMKAQEwMgITFAABWMK6E8Z6vWiNmwAAAAFYwhcNMTcxMTA3MTU1MjQyWjAMMAoGA1UdFQQDCgEBMDICExQAAEdrxfZ3KpeFLSMAAAAAR2sXDTE3MTEwNjE3MjkwMVowDDAKBgNVHRUEAwoBATAyAhMUAABHatBFVM6ky/IxAAAAAEdqFw0xNzExMDYxNzI5MDBaMAwwCgYDVR0VBAMKAQEwMgITFAACgcUHy04MjyAMjAAAAAKBxRcNMTcxMTA2MTYzNzI1WjAMMAoGA1UdFQQDCgEBMDICExQAAoHEemF9X77q5hYAAAACgcQXDTE3MTEwNjE2MzcyNFowDDAKBgNVHRUEAwoBATAyAhMUAABqg3riUSUE+s50AAAAAGqDFw0xNzExMDYxNDM4NDhaMAwwCgYDVR0VBAMKAQEwMgITFAAAaoK6fwhCf2JaFgAAAABqghcNMTcxMTA2MTQzODQ4WjAMMAoGA1UdFQQDCgEBMDICExQAAdLHkF6eidEcaBUAAAAB0scXDTE3MTEwNTIwNTIyNFowDDAKBgNVHRUEAwoBATAyAhMUAAHSxrPDVREj7KXzAAAAAdLGFw0xNzExMDUyMDUyMjRaMAwwCgYDVR0VBAMKAQEwMgITFAACfoNRboCXN6CAhQAAAAJ+gxcNMTcxMTAzMDYwMzA5WjAMMAoGA1UdFQQDCgEBMDICExQAAn6CO/YAPR1vvnoAAAACfoIXDTE3MTEwMzA2MDMwOFowDDAKBgNVHRUEAwoBATAyAhMUAADjm3qRLxly5ERwAAAAAOObFw0xNzExMDIyMjA3MzJaMAwwCgYDVR0VBAMKAQEwMgITFAAA45rX1GEfD57DTQAAAADjmhcNMTcxMTAyMjIwNzMyWjAMMAoGA1UdFQQDCgEBMDICExQAAdIbnvkExYIS83kAAAAB0hsXDTE3MTEwMjIxMzUyOFowDDAKBgNVHRUEAwoBATAyAhMUAAHSGkoirB56S+GpAAAAAdIaFw0xNzExMDIyMTM1MjdaMAwwCgYDVR0VBAMKAQEwMgITFAABofjW9mw4jLoauwAAAAGh+BcNMTcxMTAyMjExNTM4WjAMMAoGA1UdFQQDCgEBMDICExQAAaH31S64DpQPRnYAAAABofcXDTE3MTEwMjIxMTUzOFowDDAKBgNVHRUEAwoBATAyAhMUAAD9H0pAJDubo2irAAAAAP0fFw0xNzExMDIyMDMwMzNaMAwwCgYDVR0VBAMKAQEwMgITFAAA/R0Ig8NxnQokTgAAAAD9HRcNMTcxMTAyMjAzMDMzWjAMMAoGA1UdFQQDCgEBMDICExQAAka/a+HFbAD6gW4AAAACRr8XDTE3MTEwMjE1NDM0NFowDDAKBgNVHRUEAwoBATAyAhMUAAJGvifh9YjFJFWZAAAAAka+Fw0xNzExMDIxNTQzNDRaMAwwCgYDVR0VBAMKAQEwMgITFAABfzVrjglEw9c1CAAAAAF/NRcNMTcxMTAyMTQ1OTA3WjAMMAoGA1UdFQQDCgEBMDICExQAAX80ympXZOEmq1EAAAABfzQXDTE3MTEwMjE0NTkwNlowDDAKBgNVHRUEAwoBATAyAhMUAAA15txxi2qocohcAAAAADXmFw0xNzExMDEyMjA2MTJaMAwwCgYDVR0VBAMKAQEwMgITFAAANeVRf6yfm2Z5YwAAAAA15RcNMTcxMTAxMjIwNjEyWjAMMAoGA1UdFQQDCgEBMDICExQAASkGJyBeRL0GGPwAAAABKQYXDTE3MTEwMTE5NTYzNFowDDAKBgNVHRUEAwoBATAyAhMUAAEpBW4NcSWWvQHLAAAAASkFFw0xNzExMDExOTU2MzRaMAwwCgYDVR0VBAMKAQEwMgITFAABN+RfG5Hfy0Ja+AAAAAE35BcNMTcxMTAxMTkwODM0WjAMMAoGA1UdFQQDCgEBMDICExQAATfj4KAMxkHW+2AAAAABN+MXDTE3MTEwMTE5MDgzNFowDDAKBgNVHRUEAwoBATAyAhMUAAFc0bIeA2Ui60NpAAAAAVzRFw0xNzEwMzExNzMyNTlaMAwwCgYDVR0VBAMKAQEwMgITFAABXNAtTPjqOzlNgwAAAAFc0BcNMTcxMDMxMTczMjU5WjAMMAoGA1UdFQQDCgEBMDICExQAAnpJqtRzd1oqr8wAAAACekkXDTE3MTAzMTE3MDUzNlowDDAKBgNVHRUEAwoBATAyAhMUAAJ6SBMgyxAIp/dmAAAAAnpIFw0xNzEwMzExNzA1MzZaMAwwCgYDVR0VBAMKAQEwMgITFAACd7G3YK0qh+5eDQAAAAJ3sRcNMTcxMDMxMDYwMzEzWjAMMAoGA1UdFQQDCgEBMDICExQAAnewdVH9myQNkrwAAAACd7AXDTE3MTAzMTA2MDMxM1owDDAKBgNVHRUEAwoBATAyAhMUAAIS0TF/YY19h0UJAAAAAhLRFw0xNzEwMzEwMjIyMTRaMAwwCgYDVR0VBAMKAQEwMgITFAACEtAEG1VOtlofbAAAAAIS0BcNMTcxMDMxMDIyMjEzWjAMMAoGA1UdFQQDCgEBMDICExQAAnkfa/YJhSN1+KIAAAACeR8XDTE3MTAzMDIxMzc1NlowDDAKBgNVHRUEAwoBATAyAhMUAAJ5HsBZ8APjvJ0HAAAAAnkeFw0xNzEwMzAyMTM3NTZaMAwwCgYDVR0VBAMKAQEwMgITFAACePGPhXJp7KxybgAAAAJ48RcNMTcxMDMwMjA0NzQwWjAMMAoGA1UdFQQDCgEBMDICExQAAnjw2atQesoC98oAAAACePAXDTE3MTAzMDIwNDczOVowDDAKBgNVHRUEAwoBATAyAhMUAAEbttdf7kyAvFcfAAAAARu2Fw0xNzEwMjcxNDQwNDBaMAwwCgYDVR0VBAMKAQEwMgITFAABG7WcI9zf9QCFIgAAAAEbtRcNMTcxMDI3MTQ0MDQwWjAMMAoGA1UdFQQDCgEBMDICExQAAXDLvfOP/ZMGKGsAAAABcMsXDTE3MTAyNTIxNTE1NlowDDAKBgNVHRUEAwoBATAyAhMUAAFwyuOwYwqa0oVJAAAAAXDKFw0xNzEwMjUyMTUxNTZaMAwwCgYDVR0VBAMKAQEwMgITFAAAdQNz3YBLaymy2wAAAAB1AxcNMTcxMDI1MTQzNTAyWjAMMAoGA1UdFQQDCgEBMDICExQAAHUCcllD5bh13F8AAAAAdQIXDTE3MTAyNTE0MzUwMlowDDAKBgNVHRUEAwoBATAyAhMUAAJxmTn/zgHK8nFLAAAAAnGZFw0xNzEwMjQyMjI2NThaMAwwCgYDVR0VBAMKAQEwMgITFAACcZiYa1qDgmQGmQAAAAJxmBcNMTcxMDI0MjIyNjU4WjAMMAoGA1UdFQQDCgEBMDICExQAAFnNjHHtfrh+mskAAAAAWc0XDTE3MTAyNDIyMTAwOVowDDAKBgNVHRUEAwoBATAyAhMUAABZzB36tIImAR1uAAAAAFnMFw0xNzEwMjQyMjEwMDlaMAwwCgYDVR0VBAMKAQEwMgITFAAAeVsHzS9+UVtgdgAAAAB5WxcNMTcxMDI0MTY1NjEzWjAMMAoGA1UdFQQDCgEBMDICExQAAHlaJsARF1zbJP0AAAAAeVoXDTE3MTAyNDE2NTYxM1owDDAKBgNVHRUEAwoBATAyAhMUAAGNktRrj3SEOIwZAAAAAY2SFw0xNzEwMjQxNjE2MTZaMAwwCgYDVR0VBAMKAQEwMgITFAABjZGzAy85h7vSygAAAAGNkRcNMTcxMDI0MTYxNjE2WjAMMAoGA1UdFQQDCgEBMDICExQAAaAJoenP2woQr3oAAAABoAkXDTE3MTAyMzE4MDYzMFowDDAKBgNVHRUEAwoBATAyAhMUAAGgCEUX+VzM1xbYAAAAAaAIFw0xNzEwMjMxODA2MjlaMAwwCgYDVR0VBAMKAQEwMgITFAACqDkoh9N8ORXumgAAAAKoORcNMTgwMTE1MjIwMzQ5WjAMMAoGA1UdFQQDCgEBMDICExQAAqg4jzyJCkcHzeUAAAACqDgXDTE4MDExNTIyMDM0OVowDDAKBgNVHRUEAwoBATAyAhMUAAFkZ9XKz88vAz4pAAAAAWRnFw0xODAxMTUyMTMzNTBaMAwwCgYDVR0VBAMKAQEwMgITFAABZGYErSPN8KS4qQAAAAFkZhcNMTgwMTE1MjEzMzUwWjAMMAoGA1UdFQQDCgEBMDICExQAAZKWP3saq0rSaG4AAAABkpYXDTE4MDExNTE0NDEwMFowDDAKBgNVHRUEAwoBATAyAhMUAAGSlSwntBTjbzMaAAAAAZKVFw0xODAxMTUxNDQxMDBaMAwwCgYDVR0VBAMKAQEwMgITFAAC0mW9PD5bqJRcdwAAAALSZRcNMTgwMTEzMTUyNDE4WjAMMAoGA1UdFQQDCgEBMDICExQAAtJkO23JcEI/StIAAAAC0mQXDTE4MDExMzE1MjQxOFowDDAKBgNVHRUEAwoBATAyAhMUAAKBlzx70BB2C0NsAAAAAoGXFw0xODAxMTIxOTU1NDJaMAwwCgYDVR0VBAMKAQEwMgITFAACgZZRWBZxOgK9BwAAAAKBlhcNMTgwMTEyMTk1NTQyWjAMMAoGA1UdFQQDCgEBMDICExQAAnLZOVBI8rmcSBEAAAACctkXDTE4MDExMjE5MTEwOFowDDAKBgNVHRUEAwoBATAyAhMUAAJy2M8amdGRq4qBAAAAAnLYFw0xODAxMTIxOTExMDdaMAwwCgYDVR0VBAMKAQEwMgITFAACz7EbmL1yqkmOfQAAAALPsRcNMTgwMTExMjAyMzMyWjAMMAoGA1UdFQQDCgEBMDICExQAAs+wZNfWHkZnvKMAAAACz7AXDTE4MDExMTIwMjMzMlowDDAKBgNVHRUEAwoBATAyAhMUAALNr4uh5I+L/Ev2AAAAAs2vFw0xODAxMTExODM1MTFaMAwwCgYDVR0VBAMKAQEwMgITFAACza4S0Bjyt93cwwAAAALNrhcNMTgwMTExMTgzNTExWjAMMAoGA1UdFQQDCgEBMDICExQAAs77lYVsUC5igAYAAAACzvsXDTE4MDExMTE3MTY0NlowDDAKBgNVHRUEAwoBATAyAhMUAALO+qi8osq8mFa+AAAAAs76Fw0xODAxMTExNzE2NDZaMAwwCgYDVR0VBAMKAQEwMgITFAAADgO6j0Yiwt2yFAAAAAAOAxcNMTgwMTExMTQ1MjUzWjAMMAoGA1UdFQQDCgEBMDICExQAAA4CeNkbURe8FwkAAAAADgIXDTE4MDExMTE0NTI1MlowDDAKBgNVHRUEAwoBATAyAhMUAABck7zw6GTcYhKrAAAAAFyTFw0xODAxMTExNDA5MzVaMAwwCgYDVR0VBAMKAQEwMgITFAAAXJJ9QiFD19d31QAAAABckhcNMTgwMTExMTQwOTM0WjAMMAoGA1UdFQQDCgEBMDICExQAAsytqiQhtbxepCQAAAACzK0XDTE4MDExMDE3MjMxOVowDDAKBgNVHRUEAwoBATAyAhMUAALMrI2ybbyqRQX9AAAAAsysFw0xODAxMTAxNzIzMThaMAwwCgYDVR0VBAMKAQEwMgITFAABF3CFHYc/UzffMAAAAAEXcBcNMTgwMTEwMTM0MjMzWjAMMAoGA1UdFQQDCgEBMDICExQAARdvipTjEZFTERsAAAABF28XDTE4MDExMDEzNDIzM1owDDAKBgNVHRUEAwoBATAyAhMUAAAVows8uzO0WLJcAAAAABWjFw0xODAxMTAxMzMzMzdaMAwwCgYDVR0VBAMKAQEwMgITFAAAFaLIv/LjjHeW9AAAAAAVohcNMTgwMTEwMTMzMzM2WjAMMAoGA1UdFQQDCgEBMDICExQAAYdBRzj7EVOW/hkAAAABh0EXDTE4MDExMDEwMTgyMlowDDAKBgNVHRUEAwoBATAyAhMUAAGHQEiPPGQ1c4yLAAAAAYdAFw0xODAxMTAxMDE4MjJaMAwwCgYDVR0VBAMKAQEwMgITFAAALViUkEWx8OX79gAAAAAtWBcNMTgwMTA5MTkzNTE0WjAMMAoGA1UdFQQDCgEBMDICExQAAC1XDkZhIkMrkCoAAAAALVcXDTE4MDEwOTE5MzUxM1owDDAKBgNVHRUEAwoBATAyAhMUAALKA3Q+/eo9dsEyAAAAAsoDFw0xODAxMDkxNjIyMjdaMAwwCgYDVR0VBAMKAQEwMgITFAACygKyEdqkNmrrywAAAALKAhcNMTgwMTA5MTYyMjI3WjAMMAoGA1UdFQQDCgEBMDICExQAAsoF/CsG2WfSjv0AAAACygUXDTE4MDEwOTE2MjEyMFowDDAKBgNVHRUEAwoBATAyAhMUAALKBAnE4kvZCSeLAAAAAsoEFw0xODAxMDkxNjIxMjBaMAwwCgYDVR0VBAMKAQEwMgITFAACR91LDETbnmIs7AAAAAJH3RcNMTgwMTA4MjExMjUyWjAMMAoGA1UdFQQDCgEBMDICExQAAkfcACqP5jC2Cc8AAAACR9wXDTE4MDEwODIxMTI1MlowDDAKBgNVHRUEAwoBATAyAhMUAAFjNftXM941T7DBAAAAAWM1Fw0xODAxMDgyMDI0NDdaMAwwCgYDVR0VBAMKAQEwMgITFAABYzT79s9Ou9COCAAAAAFjNBcNMTgwMTA4MjAyNDQ3WjAMMAoGA1UdFQQDCgEBMDICExQAAHJHMGkE9hFoGoUAAAAAckcXDTE4MDEwODIwMjQ0N1owDDAKBgNVHRUEAwoBATAyAhMUAAByRnNaD9Z/CbyyAAAAAHJGFw0xODAxMDgyMDI0NDdaMAwwCgYDVR0VBAMKAQEwMgITFAACFLtkwLJfsCmJvQAAAAIUuxcNMTgwMTA4MTg1NTI1WjAMMAoGA1UdFQQDCgEBMDICExQAAhS6xRfqiKiBBWUAAAACFLoXDTE4MDEwODE4NTUyNFowDDAKBgNVHRUEAwoBATAyAhMUAAEMo9wW1xErSWBVAAAAAQyjFw0xODAxMDgxNTAzMjhaMAwwCgYDVR0VBAMKAQEwMgITFAABDKLjGEam+XqZnQAAAAEMohcNMTgwMTA4MTUwMzI4WjAMMAoGA1UdFQQDCgEBMDICExQAAsddNrTi3iNk0pMAAAACx10XDTE4MDEwODE0NTY0MVowDDAKBgNVHRUEAwoBATAyAhMUAALHXA71p3BFZ6WPAAAAAsdcFw0xODAxMDgxNDU2NDFaMAwwCgYDVR0VBAMKAQEwMgITFAACWwMwkSOEEseR5gAAAAJbAxcNMTgwMTA4MDMzMTUyWjAMMAoGA1UdFQQDCgEBMDICExQAAlsC6nUhNmoHAFQAAAACWwIXDTE4MDEwODAzMzE1MlowDDAKBgNVHRUEAwoBATAyAhMUAAGSCk/SlP4lWgL1AAAAAZIKFw0xODAxMDUxNzA1MTlaMAwwCgYDVR0VBAMKAQEwMgITFAABkgneBh4usqubSwAAAAGSCRcNMTgwMTA1MTcwNTE5WjAMMAoGA1UdFQQDCgEBMDICExQAABNJAvWjTwrHUW0AAAAAE0kXDTE4MDEwNTE3MDM0NlowDDAKBgNVHRUEAwoBATAyAhMUAAATSIqXqFZuYSRiAAAAABNIFw0xODAxMDUxNzAzNDZaMAwwCgYDVR0VBAMKAQEwMgITFAABQKYhksl0qnrR6QAAAAFAphcNMTgwMTA0MjEzMDE2WjAMMAoGA1UdFQQDCgEBMDICExQAAUClW20YXm8jJasAAAABQKUXDTE4MDEwNDIxMzAxNlowDDAKBgNVHRUEAwoBATAyAhMUAAGL2yJ96ICyJ+FaAAAAAYvbFw0xODAxMDMyMTQwNDlaMAwwCgYDVR0VBAMKAQEwMgITFAABi9rSSaiSSeYEvQAAAAGL2hcNMTgwMTAzMjE0MDQ4WjAMMAoGA1UdFQQDCgEBMDICExQAAsTZBcdUs35ptFQAAAACxNkXDTE4MDEwMzIwNDgyOVowDDAKBgNVHRUEAwoBATAyAhMUAALE2ELY0qR69R9BAAAAAsTYFw0xODAxMDMyMDQ4MjlaMAwwCgYDVR0VBAMKAQEwMgITFAACxKdaLW/vuWBPQwAAAALEpxcNMTgwMTAzMTkwOTI2WjAMMAoGA1UdFQQDCgEBMDICExQAAsSmLduzHfmCNPoAAAACxKYXDTE4MDEwMzE5MDkyNlowDDAKBgNVHRUEAwoBATAyAhMUAAIf39PAkwYXXWuwAAAAAh/fFw0xODAxMDIyMDE2NDdaMAwwCgYDVR0VBAMKAQEwMgITFAACH96ZQ5xv+A9TSgAAAAIf3hcNMTgwMTAyMjAxNjQ3WjAMMAoGA1UdFQQDCgEBMDICExQAAS3Mht0+5J2v8PEAAAABLcwXDTE4MDEwMjIwMDcwMlowDDAKBgNVHRUEAwoBATAyAhMUAAEtywtP2uCBMv7XAAAAAS3LFw0xODAxMDIyMDA3MDFaMAwwCgYDVR0VBAMKAQEwMgITFAACoAchwOJi6TbfNwAAAAKgBxcNMTgwMTAyMTgzMDU1WjAMMAoGA1UdFQQDCgEBMDICExQAAqAGrk3196QWLNAAAAACoAYXDTE4MDEwMjE4MzA1NVowDDAKBgNVHRUEAwoBATAyAhMUAALCSelnje8H9z6QAAAAAsJJFw0xNzEyMjcxNTI5MThaMAwwCgYDVR0VBAMKAQEwMgITFAACwkgpvRZg//qmjQAAAALCSBcNMTcxMjI3MTUyOTE3WjAMMAoGA1UdFQQDCgEBMDICExQAAsId48ClGo8zVokAAAACwh0XDTE3MTIyNjIwNTAzNFowDDAKBgNVHRUEAwoBATAyAhMUAALCHAydQAHMFk9kAAAAAsIcFw0xNzEyMjYyMDUwMzNaMAwwCgYDVR0VBAMKAQEwMgITFAAA8quTz63QUTS3CQAAAADyqxcNMTcxMjI2MjA0MTI2WjAMMAoGA1UdFQQDCgEBMDICExQAAPKqbA4MJn7XiI0AAAAA8qoXDTE3MTIyNjIwNDEyNlowDDAKBgNVHRUEAwoBATAyAhMUAACP8UlDJ5wkab2CAAAAAI/xFw0xNzEyMjMwMzE3MTRaMAwwCgYDVR0VBAMKAQEwMgITFAAAj/C/PfzW/HEJBAAAAACP8BcNMTcxMjIzMDMxNzE0WjAMMAoGA1UdFQQDCgEBMDICExQAAKWlxWkWC1opVtUAAAAApaUXDTE3MTIyMjE0NTQ1OFowDDAKBgNVHRUEAwoBATAyAhMUAAClpC9FhIHgnWOSAAAAAKWkFw0xNzEyMjIxNDU0NThaMAwwCgYDVR0VBAMKAQEwMgITFAAA+dc9un9f3NwRCgAAAAD51xcNMTcxMjIyMTQ1MTA3WjAMMAoGA1UdFQQDCgEBMDICExQAAPnWNkMeBA8os/AAAAAA+dYXDTE3MTIyMjE0NTEwNlowDDAKBgNVHRUEAwoBATAyAhMUAAGhbtA3Bc5jIQ2VAAAAAaFuFw0xNzEyMjEyMzU1MDRaMAwwCgYDVR0VBAMKAQEwMgITFAABoW05MbNS9ulH+wAAAAGhbRcNMTcxMjIxMjM1NTAzWjAMMAoGA1UdFQQDCgEBMDICExQAAPAz0YSFnIFQqjMAAAAA8DMXDTE3MTIyMTIxMDgyNVowDDAKBgNVHRUEAwoBATAyAhMUAADwMn+rJrSx5rAJAAAAAPAyFw0xNzEyMjEyMTA4MjVaMAwwCgYDVR0VBAMKAQEwMgITFAAB4U24eAXqF+1ougAAAAHhTRcNMTcxMjIxMTgyMzI4WjAMMAoGA1UdFQQDCgEBMDICExQAAeFMTWAXRnTj3ZUAAAAB4UwXDTE3MTIyMTE4MjMyOFowDDAKBgNVHRUEAwoBATAyAhMUAAGk2JgyqvhriiDJAAAAAaTYFw0xNzEyMjExODAxNTdaMAwwCgYDVR0VBAMKAQEwMgITFAABpNeN8Ip5o57akQAAAAGk1xcNMTcxMjIxMTgwMTU2WjAMMAoGA1UdFQQDCgEBMDICExQAAr8Fk3hWLu6c6VUAAAACvwUXDTE3MTIyMDIyMDMzMVowDDAKBgNVHRUEAwoBATAyAhMUAAK/BA+ULE5spUiYAAAAAr8EFw0xNzEyMjAyMjAzMzFaMAwwCgYDVR0VBAMKAQEwMgITFAACvt1IZi5ucyiGNQAAAAK+3RcNMTcxMjIwMjExMzI1WjAMMAoGA1UdFQQDCgEBMDICExQAAr7cntAS3VrAoPQAAAACvtwXDTE3MTIyMDIxMTMyNVowDDAKBgNVHRUEAwoBATAyAhMUAAK925W3Dkwsx2fAAAAAAr3bFw0xNzEyMjAxNTU2MDdaMAwwCgYDVR0VBAMKAQEwMgITFAACvdoEbCW2Cw6G6gAAAAK92hcNMTcxMjIwMTU1NjA2WjAMMAoGA1UdFQQDCgEBMDICExQAAcyVk6ApOZFPPgMAAAABzJUXDTE3MTIyMDE1MDIxOVowDDAKBgNVHRUEAwoBATAyAhMUAAHMlDHpXbSf7UClAAAAAcyUFw0xNzEyMjAxNTAyMTlaMAwwCgYDVR0VBAMKAQEwMgITFAABqSoijApKZVMKjgAAAAGpKhcNMTcxMjE5MTQyMTI3WjAMMAoGA1UdFQQDCgEBMDICExQAAakp1D1XAmj8mgEAAAABqSkXDTE3MTIxOTE0MjEyN1owDDAKBgNVHRUEAwoBATAyAhMUAAJQEWt6W0GoRSDMAAAAAlARFw0xNzEyMTgyMDQ5MjZaMAwwCgYDVR0VBAMKAQEwMgITFAACUBBu/yMy2hPU+gAAAAJQEBcNMTcxMjE4MjA0OTI1WjAMMAoGA1UdFQQDCgEBMDICExQAAYjBIRMzQWuFukgAAAABiMEXDTE3MTIxODE4MDYyN1owDDAKBgNVHRUEAwoBATAyAhMUAAGIwJkoQXHjswG6AAAAAYjAFw0xNzEyMTgxODA2MjZaMAwwCgYDVR0VBAMKAQEwMgITFAACus/n9HDO4oHYWAAAAAK6zxcNMTcxMjE4MTY0MzM1WjAMMAoGA1UdFQQDCgEBMDICExQAArrOXypMsBmR0WgAAAACus4XDTE3MTIxODE2NDMzNVowDDAKBgNVHRUEAwoBATAyAhMUAAK6S+F+yMHIZA5gAAAAArpLFw0xNzEyMTgxNTMwMzJaMAwwCgYDVR0VBAMKAQEwMgITFAACukrLXUzGE/HuTgAAAAK6ShcNMTcxMjE4MTUzMDMyWjAMMAoGA1UdFQQDCgEBMDICExQAAeJ7kFycQWr/ngAAAAAB4nsXDTE3MTIxODEzMjQ1NlowDDAKBgNVHRUEAwoBATAyAhMUAAHienxvv6gJGd5aAAAAAeJ6Fw0xNzEyMTgxMzI0NTNaMAwwCgYDVR0VBAMKAQEwMgITFAABQqz6NCXbKWPSSAAAAAFCrBcNMTcxMjE1MjA1NjMyWjAMMAoGA1UdFQQDCgEBMDICExQAAUKrYFmJoPQPfZIAAAABQqsXDTE3MTIxNTIwNTYzMlowDDAKBgNVHRUEAwoBATAyAhMUAAK5M2BOu5ZGGt7QAAAAArkzFw0xNzEyMTUxNjA3MjRaMAwwCgYDVR0VBAMKAQEwMgITFAACuTJsSbh/kVVnLgAAAAK5MhcNMTcxMjE1MTYwNzI0WjAMMAoGA1UdFQQDCgEBMDICExQAAozpnNpucosJKQEAAAACjOkXDTE3MTIxNTE2MDIzN1owDDAKBgNVHRUEAwoBATAyAhMUAAKM6I77ph5IZcr+AAAAAozoFw0xNzEyMTUxNjAyMzZaMAwwCgYDVR0VBAMKAQEwMgITFAAAGYl8YFiGiz6grgAAAAAZiRcNMTcxMjE0MjA1MjUxWjAMMAoGA1UdFQQDCgEBMDICExQAABmImisuFT7eOJMAAAAAGYgXDTE3MTIxNDIwNTI1MVowDDAKBgNVHRUEAwoBATAyAhMUAAK343FMsPdbI0LdAAAAArfjFw0xNzEyMTQxNzMzNTFaMAwwCgYDVR0VBAMKAQEwMgITFAACt+Kp0f/LNdXtyQAAAAK34hcNMTcxMjE0MTczMzUxWjAMMAoGA1UdFQQDCgEBMDICExQAAepn87h+TEEbuAoAAAAB6mcXDTE3MTIxNDE3MjkxNlowDDAKBgNVHRUEAwoBATAyAhMUAAHqZqk3QNVrj5E1AAAAAepmFw0xNzEyMTQxNzI5MTZaMAwwCgYDVR0VBAMKAQEwMgITFAACctduHKlrqlZJ3gAAAAJy1xcNMTcxMjE0MTY0OTI5WjAMMAoGA1UdFQQDCgEBMDICExQAAnLWYveduoWVHKsAAAACctYXDTE3MTIxNDE2NDkyOVowDDAKBgNVHRUEAwoBATAyAhMUAAHZuYh2kuiDqHTTAAAAAdm5Fw0xNzEyMTQwNDMxNThaMAwwCgYDVR0VBAMKAQEwMgITFAAB2bgNbkquMe9HmgAAAAHZuBcNMTcxMjE0MDQzMTU3WjAMMAoGA1UdFQQDCgEBMDICExQAArELI2DNoGRnPOoAAAACsQsXDTE3MTIxMzIwNTE0N1owDDAKBgNVHRUEAwoBATAyAhMUAAKxClne09Sb2b6XAAAAArEKFw0xNzEyMTMyMDUxNDdaMAwwCgYDVR0VBAMKAQEwMgITFAAAxVLM90j5aG/0egAAAADFUhcNMTcxMjEzMTYyNTA2WjAMMAoGA1UdFQQDCgEBMDICExQAAMVRPUN40xBt6/oAAAAAxVEXDTE3MTIxMzE2MjUwNlowDDAKBgNVHRUEAwoBATAyAhMUAAIQ15ZWphQOSk0lAAAAAhDXFw0xNzEyMTIxNDA1MjhaMAwwCgYDVR0VBAMKAQEwMgITFAACENZTxPFQeUoDngAAAAIQ1hcNMTcxMjEyMTQwNTI4WjAMMAoGA1UdFQQDCgEBMDICExQAAXqnh8tbrooxp3gAAAABeqcXDTE3MTIxMTIwNTUxNlowDDAKBgNVHRUEAwoBATAyAhMUAAF6pt8eUbTkgE0SAAAAAXqmFw0xNzEyMTEyMDU1MTZaMAwwCgYDVR0VBAMKAQEwMgITFAABg4s87BOs+DfRIQAAAAGDixcNMTcxMjExMTkzMjU1WjAMMAoGA1UdFQQDCgEBMDICExQAAYOKYBY6SMOlw6MAAAABg4oXDTE3MTIxMTE5MzI1NFowDDAKBgNVHRUEAwoBATAyAhMUAAGUXAVj4oqVqBBxAAAAAZRcFw0xNzEyMTExODU4NTVaMAwwCgYDVR0VBAMKAQEwMgITFAABlFvUxyT2UHCJxwAAAAGUWxcNMTcxMjExMTg1ODU1WjAMMAoGA1UdFQQDCgEBMDICExQAAZSEvcXm3Z2pwSAAAAABlIQXDTE3MTIxMTE4NTQ0M1owDDAKBgNVHRUEAwoBATAyAhMUAAGUg7lsVa2+CzwMAAAAAZSDFw0xNzEyMTExODU0NDNaMAwwCgYDVR0VBAMKAQEwMgITFAAAz6AYLA0BqvWtcwAAAADPoBcNMTcxMjExMTcxNTU3WjAMMAoGA1UdFQQDCgEBMDICExQAAM+fY13SD9Ye8+AAAAAAz58XDTE3MTIxMTE3MTU1N1owDDAKBgNVHRUEAwoBATAyAhMUAAIKsUFpofmWGMETAAAAAgqxFw0xNzEyMTExNDUwMzhaMAwwCgYDVR0VBAMKAQEwMgITFAACCrCCyzvDOeOw7QAAAAIKsBcNMTcxMjExMTQ1MDM4WjAMMAoGA1UdFQQDCgEBMDICExQAAhP5KIRWbdYem3oAAAACE/kXDTE3MTIxMTE0MzY1MlowDDAKBgNVHRUEAwoBATAyAhMUAAIT+ODE4oaXBy65AAAAAhP4Fw0xNzEyMTExNDM2NTJaMAwwCgYDVR0VBAMKAQEwMgITFAABhomuW9E/rhaDIAAAAAGGiRcNMTcxMjA5MDMxNjE2WjAMMAoGA1UdFQQDCgEBMDICExQAAYaI9HGrF0gSknQAAAABhogXDTE3MTIwOTAzMTYxNVowDDAKBgNVHRUEAwoBATAyAhMUAAHF6QdDg+EYY8gtAAAAAcXpFw0xNzEyMDgxNDM2NDdaMAwwCgYDVR0VBAMKAQEwMgITFAABxejbR0uQyGO9EwAAAAHF6BcNMTcxMjA4MTQzNjQ3WjAMMAoGA1UdFQQDCgEBMDICExQAAFbjc2HgtWX9ByYAAAAAVuMXDTE3MTIwODE0MjkwNVowDDAKBgNVHRUEAwoBATAyAhMUAABW4snh2+isuEIBAAAAAFbiFw0xNzEyMDgxNDI5MDVaMAwwCgYDVR0VBAMKAQEwMgITFAACrcUrZkxiTRDk7gAAAAKtxRcNMTcxMjA3MTc0NjQzWjAMMAoGA1UdFQQDCgEBMDICExQAAq3EYqZDRwg8SWIAAAACrcQXDTE3MTIwNzE3NDY0M1owDDAKBgNVHRUEAwoBATAyAhMUAAKnc4rCQXjAlKANAAAAAqdzFw0xNzEyMDcxNzQ0MTRaMAwwCgYDVR0VBAMKAQEwMgITFAACp3Jtl614vb0SJgAAAAKnchcNMTcxMjA3MTc0NDEzWjAMMAoGA1UdFQQDCgEBMDICExQAAX9FmsQOIH7xMIoAAAABf0UXDTE3MTIwNzE1MTkzOFowDDAKBgNVHRUEAwoBATAyAhMUAAF/RBVira6KquJgAAAAAX9EFw0xNzEyMDcxNTE5MzhaMAwwCgYDVR0VBAMKAQEwMgITFAABbCOZonvUFvSfLwAAAAFsIxcNMTcxMjA3MDAyMjMxWjAMMAoGA1UdFQQDCgEBMDICExQAAWwihKp1HKgMS/sAAAABbCIXDTE3MTIwNzAwMjIzMFowDDAKBgNVHRUEAwoBATAyAhMUAAKsnwpo3jAuBGlxAAAAAqyfFw0xNzEyMDYyMTA4MzdaMAwwCgYDVR0VBAMKAQEwMgITFAACrJ6wTpf7d8VjtwAAAAKsnhcNMTcxMjA2MjEwODM3WjAMMAoGA1UdFQQDCgEBMDICExQAAHTFoWVG1U/JhAQAAAAAdMUXDTE3MTIwNjE4MTYxMlowDDAKBgNVHRUEAwoBATAyAhMUAAB0xPy/H5BgFYKxAAAAAHTEFw0xNzEyMDYxODE2MTJaMAwwCgYDVR0VBAMKAQEwMgITFAACO13ZTXmoKHeElAAAAAI7XRcNMTcxMjA2MTczNDM1WjAMMAoGA1UdFQQDCgEBMDICExQAAjtcspXvMnLnaJQAAAACO1wXDTE3MTIwNjE3MzQzNVowDDAKBgNVHRUEAwoBATAyAhMUAAEKY43D33LeOsbPAAAAAQpjFw0xNzEyMDYxNzM0MzVaMAwwCgYDVR0VBAMKAQEwMgITFAABCmJdE56gQg1jLwAAAAEKYhcNMTcxMjA2MTczNDM1WjAMMAoGA1UdFQQDCgEBMDICExQAAqtne7ct1mHGy4EAAAACq2cXDTE3MTIwNjE0NTI1MlowDDAKBgNVHRUEAwoBATAyAhMUAAKrZgdb924ncBamAAAAAqtmFw0xNzEyMDYxNDUyNTJaMAwwCgYDVR0VBAMKAQEwMgITFAABHYpCISxDkxZs2wAAAAEdihcNMTcxMjA1MjIxNjQyWjAMMAoGA1UdFQQDCgEBMDICExQAAR2JW57MBztZ9vMAAAABHYkXDTE3MTIwNTIyMTY0MVowDDAKBgNVHRUEAwoBATAyAhMUAAE74DtGHjuP3wCMAAAAATvgFw0xODAyMTMxNzUwMjNaMAwwCgYDVR0VBAMKAQEwMgITFAABO9/n7qPZlJe6tgAAAAE73xcNMTgwMjEzMTc1MDIzWjAMMAoGA1UdFQQDCgEBMDICExQAAc2PAE+Ik6c1hxoAAAABzY8XDTE4MDIxMzE3NDUwNVowDDAKBgNVHRUEAwoBATAyAhMUAAHNjljQ5ZPQlU0OAAAAAc2OFw0xODAyMTMxNzQ1MDVaMAwwCgYDVR0VBAMKAQEwMgITFAAC/esN/B3bqc5l5gAAAAL96xcNMTgwMjEzMTYwOTIwWjAMMAoGA1UdFQQDCgEBMDICExQAAv3q7S6jw5pEaAcAAAAC/eoXDTE4MDIxMzE2MDkyMFowDDAKBgNVHRUEAwoBATAyAhMUAAHuNzDEZ45gg5rlAAAAAe43Fw0xODAyMTMxNTU5NDBaMAwwCgYDVR0VBAMKAQEwMgITFAAB7jYFqE7Z/4MgMAAAAAHuNhcNMTgwMjEzMTU1OTQwWjAMMAoGA1UdFQQDCgEBMDICExQAAOFNxQJz6hQiZ3MAAAAA4U0XDTE4MDIxMjIwMzcwNFowDDAKBgNVHRUEAwoBATAyAhMUAADhTFR3/KNLakIWAAAAAOFMFw0xODAyMTIyMDM3MDNaMAwwCgYDVR0VBAMKAQEwMgITFAACnXM7VwZnU7sMfwAAAAKdcxcNMTgwMjEyMTczNjA4WjAMMAoGA1UdFQQDCgEBMDICExQAAp1yI0CIayZ4bRsAAAACnXIXDTE4MDIxMjE3MzYwOFowDDAKBgNVHRUEAwoBATAyAhMUAAFDfmPrzc1kCCPIAAAAAUN+Fw0xODAyMTIxNjI3NDBaMAwwCgYDVR0VBAMKAQEwMgITFAABQ31UT9V7Yx1JpgAAAAFDfRcNMTgwMjEyMTYyNzQwWjAMMAoGA1UdFQQDCgEBMDICExQAAfcT5EBItegsYfAAAAAB9xMXDTE4MDIxMjE1NDcyNlowDDAKBgNVHRUEAwoBATAyAhMUAAH3ElWFEr/jc30PAAAAAfcSFw0xODAyMTIxNTQ3MjVaMAwwCgYDVR0VBAMKAQEwMgITFAAB9FWVyXc2ttTUBgAAAAH0VRcNMTgwMjEwMTcxNDU0WjAMMAoGA1UdFQQDCgEBMDICExQAAfRU07IAVMR+mEUAAAAB9FQXDTE4MDIxMDE3MTQ1NFowDDAKBgNVHRUEAwoBATAyAhMUAAAc4Ol1XCN3UniqAAAAABzgFw0xODAyMDkyMTEzNDFaMAwwCgYDVR0VBAMKAQEwMgITFAAAHN/jBEyAtGVM9gAAAAAc3xcNMTgwMjA5MjExMzQwWjAMMAoGA1UdFQQDCgEBMDICExQAAbk3ElB2DBnaeNYAAAABuTcXDTE4MDIwOTE5NTcyN1owDDAKBgNVHRUEAwoBATAyAhMUAAG5NrMVthtoaV24AAAAAbk2Fw0xODAyMDkxOTU3MjdaMAwwCgYDVR0VBAMKAQEwMgITFAAC+kFdvVYWg4JX6AAAAAL6QRcNMTgwMjA5MTcwMDI5WjAMMAoGA1UdFQQDCgEBMDICExQAAvpA9oH6W85BH+cAAAAC+kAXDTE4MDIwOTE3MDAyOFowDDAKBgNVHRUEAwoBATAyAhMUAAClbz1ycKAnBeG8AAAAAKVvFw0xODAyMDkxNjM0NTlaMAwwCgYDVR0VBAMKAQEwMgITFAAApW7NowAioB85WQAAAAClbhcNMTgwMjA5MTYzNDU5WjAMMAoGA1UdFQQDCgEBMDICExQAAi/NLrZxRDe7KB0AAAACL80XDTE4MDIwODIxMTUwMVowDDAKBgNVHRUEAwoBATAyAhMUAAIvzIOBA/qYJOZXAAAAAi/MFw0xODAyMDgyMTE1MDFaMAwwCgYDVR0VBAMKAQEwMgITFAAB9Uuam1lUXtfMMAAAAAH1SxcNMTgwMjA4MjA1ODE0WjAMMAoGA1UdFQQDCgEBMDICExQAAfVKVy3AaZHRFN8AAAAB9UoXDTE4MDIwODIwNTgxNFowDDAKBgNVHRUEAwoBATAyAhMUAAL4+XeECFh4d4AMAAAAAvj5Fw0xODAyMDgyMDI3MDNaMAwwCgYDVR0VBAMKAQEwMgITFAAC+PiFnS8n5WMtyAAAAAL4+BcNMTgwMjA4MjAyNzAzWjAMMAoGA1UdFQQDCgEBMDICExQAAY+go2T6d0h6vUcAAAABj6AXDTE4MDIwODIwMDkxOFowDDAKBgNVHRUEAwoBATAyAhMUAAGPnwsRBBCtkJoWAAAAAY+fFw0xODAyMDgyMDA5MThaMAwwCgYDVR0VBAMKAQEwMgITFAAAQ+ZCXU2muWrB8QAAAABD5hcNMTgwMjA4MjAwMjIxWjAMMAoGA1UdFQQDCgEBMDICExQAAEPlLYg2bSsKH3UAAAAAQ+UXDTE4MDIwODIwMDIyMFowDDAKBgNVHRUEAwoBATAyAhMUAAKvJRg+vP/nD5tUAAAAAq8lFw0xODAyMDgxNzIyMzVaMAwwCgYDVR0VBAMKAQEwMgITFAACrySCO6Xq5L4+hwAAAAKvJBcNMTgwMjA4MTcyMjM1WjAMMAoGA1UdFQQDCgEBMDICExQAAvd5VKwj9R7EJtsAAAAC93kXDTE4MDIwODE1MjYzMlowDDAKBgNVHRUEAwoBATAyAhMUAAL3eOhjies9pYjUAAAAAvd4Fw0xODAyMDgxNTI2MzFaMAwwCgYDVR0VBAMKAQEwMgITFAAC9wkBGuiWbb3ZQAAAAAL3CRcNMTgwMjA4MDYwMjA3WjAMMAoGA1UdFQQDCgEBMDICExQAAvcIwdK5zCg/llwAAAAC9wgXDTE4MDIwODA2MDIwN1owDDAKBgNVHRUEAwoBATAyAhMUAAL1hSrAHFY6a0vtAAAAAvWFFw0xODAyMDgwNjAyMDdaMAwwCgYDVR0VBAMKAQEwMgITFAAC9YT+ieuVs56X+QAAAAL1hBcNMTgwMjA4MDYwMjA2WjAMMAoGA1UdFQQDCgEBMDICExQAAvZbN+ZMdEDZYScAAAAC9lsXDTE4MDIwNzE4NDIzMFowDDAKBgNVHRUEAwoBATAyAhMUAAL2Wnldz82bxZRQAAAAAvZaFw0xODAyMDcxODQyMzBaMAwwCgYDVR0VBAMKAQEwMgITFAAB1XlTUEbKqDytdgAAAAHVeRcNMTgwMjA3MTQ0MjUxWjAMMAoGA1UdFQQDCgEBMDICExQAAdV4duDuCKcf5lEAAAAB1XgXDTE4MDIwNzE0NDI1MVowDDAKBgNVHRUEAwoBATAyAhMUAALX+T/ZNiFxntgdAAAAAtf5Fw0xODAyMDcxNDQyNTFaMAwwCgYDVR0VBAMKAQEwMgITFAAC1/gasO8CgjmMGgAAAALX+BcNMTgwMjA3MTQ0MjUxWjAMMAoGA1UdFQQDCgEBMDICExQAAkePNNaFQIf+fXYAAAACR48XDTE4MDIwNzEzNDI1MVowDDAKBgNVHRUEAwoBATAyAhMUAAJHjvSYaSsfcRk5AAAAAkeOFw0xODAyMDcxMzQyNTFaMAwwCgYDVR0VBAMKAQEwMgITFAAC9R8WV1aVA30JngAAAAL1HxcNMTgwMjA2MjIwNjI5WjAMMAoGA1UdFQQDCgEBMDICExQAAvUeEtt8R5V9BK8AAAAC9R4XDTE4MDIwNjIyMDYyOFowDDAKBgNVHRUEAwoBATAyAhMUAAFPZOdb25sKssqDAAAAAU9kFw0xODAyMDYyMTAxNTZaMAwwCgYDVR0VBAMKAQEwMgITFAABT2P2oJ2/aHYctAAAAAFPYxcNMTgwMjA2MjEwMTU2WjAMMAoGA1UdFQQDCgEBMDICExQAAl516flCyQmDS1MAAAACXnUXDTE4MDIwNjIwMTEwNVowDDAKBgNVHRUEAwoBATAyAhMUAAJedEd/eHIEOscmAAAAAl50Fw0xODAyMDYyMDExMDRaMAwwCgYDVR0VBAMKAQEwMgITFAAC8gcNrE3iniSP7QAAAALyBxcNMTgwMjA2MDYwMjA1WjAMMAoGA1UdFQQDCgEBMDICExQAAvIGWjJjz1aDytcAAAAC8gYXDTE4MDIwNjA2MDIwNVowDDAKBgNVHRUEAwoBATAyAhMUAALygwWQ4vW6UnDkAAAAAvKDFw0xODAyMDUxOTAxMjNaMAwwCgYDVR0VBAMKAQEwMgITFAAC8oKOHosVAcbSEgAAAALyghcNMTgwMjA1MTkwMTIzWjAMMAoGA1UdFQQDCgEBMDICExQAAvJrKZib1bxVfIwAAAAC8msXDTE4MDIwNTE4MDgwOFowDDAKBgNVHRUEAwoBATAyAhMUAALyardAk5JJ6/qHAAAAAvJqFw0xODAyMDUxODA4MDhaMAwwCgYDVR0VBAMKAQEwMgITFAAC8l0nBmVKEsyuAQAAAALyXRcNMTgwMjA1MTgwMDQzWjAMMAoGA1UdFQQDCgEBMDICExQAAvJcHBN0IPqgKeYAAAAC8lwXDTE4MDIwNTE4MDA0M1owDDAKBgNVHRUEAwoBATAyAhMUAABIY2/MICDTHxiEAAAAAEhjFw0xODAyMDUxNjUyMDhaMAwwCgYDVR0VBAMKAQEwMgITFAAASGKPvhbI0FghzwAAAABIYhcNMTgwMjA1MTY1MjA4WjAMMAoGA1UdFQQDCgEBMDICExQAAdDTCd7tMFfqF3wAAAAB0NMXDTE4MDIwNTE1MzcwM1owDDAKBgNVHRUEAwoBATAyAhMUAAHQ0m4lb5nQkz/DAAAAAdDSFw0xODAyMDUxNTM3MDJaMAwwCgYDVR0VBAMKAQEwMgITFAAACdXqaaG+D0K4tQAAAAAJ1RcNMTgwMjA1MTQyMTM5WjAMMAoGA1UdFQQDCgEBMDICExQAAAnUjIE8lsoHemsAAAAACdQXDTE4MDIwNTE0MjEzOVowDDAKBgNVHRUEAwoBATAyAhMUAALv5eAWWSdLZjinAAAAAu/lFw0xODAyMDMwNjAyMDhaMAwwCgYDVR0VBAMKAQEwMgITFAAC7+SuAN1+34UyRgAAAALv5BcNMTgwMjAzMDYwMjA4WjAMMAoGA1UdFQQDCgEBMDICExQAAvD9UyaNJSW4PoEAAAAC8P0XDTE4MDIwMjIxMTcyNlowDDAKBgNVHRUEAwoBATAyAhMUAALw/OuIhB6+KMxWAAAAAvD8Fw0xODAyMDIyMTE3MjZaMAwwCgYDVR0VBAMKAQEwMgITFAACnR/Qa+g0W4bhwAAAAAKdHxcNMTgwMjAyMjExNzI2WjAMMAoGA1UdFQQDCgEBMDICExQAAp0eu3/5xMNHFfkAAAACnR4XDTE4MDIwMjIxMTcyNlowDDAKBgNVHRUEAwoBATAyAhMUAAIbs1iWluC29xHBAAAAAhuzFw0xODAyMDIxOTE3NTNaMAwwCgYDVR0VBAMKAQEwMgITFAACG7IZadBDGO182wAAAAIbshcNMTgwMjAyMTkxNzUzWjAMMAoGA1UdFQQDCgEBMDICExQAAGqLnZrseX5/wH0AAAAAaosXDTE4MDIwMjE2MTgyN1owDDAKBgNVHRUEAwoBATAyAhMUAABqikDCT4o6hYGvAAAAAGqKFw0xODAyMDIxNjE4MjdaMAwwCgYDVR0VBAMKAQEwMgITFAABRgSMNqjJQTzU6QAAAAFGBBcNMTgwMjAyMTQ0MzM0WjAMMAoGA1UdFQQDCgEBMDICExQAAUYDq5TDsZeIXtgAAAABRgMXDTE4MDIwMjE0NDMzNFowDDAKBgNVHRUEAwoBATAyAhMUAALu93PniyH+1UkjAAAAAu73Fw0xODAyMDExOTEzMTNaMAwwCgYDVR0VBAMKAQEwMgITFAAC7vY+44GMeA5TbwAAAALu9hcNMTgwMjAxMTkxMzEzWjAMMAoGA1UdFQQDCgEBMDICExQAAu5zsomdtEou0REAAAAC7nMXDTE4MDIwMTE2NDc0MVowDDAKBgNVHRUEAwoBATAyAhMUAALucr16IsWicQo6AAAAAu5yFw0xODAyMDExNjQ3NDFaMAwwCgYDVR0VBAMKAQEwMgITFAAC7cmiC+d1b6N7GwAAAALtyRcNMTgwMjAxMTUwNTIwWjAMMAoGA1UdFQQDCgEBMDICExQAAu3IOr6kvSRW7jUAAAAC7cgXDTE4MDIwMTE1MDUyMFowDDAKBgNVHRUEAwoBATAyAhMUAAB9IQiPjb5ZB8vxAAAAAH0hFw0xODAxMzEyMTQ0MzdaMAwwCgYDVR0VBAMKAQEwMgITFAAAfSBPfHzGgTvntgAAAAB9IBcNMTgwMTMxMjE0NDM3WjAMMAoGA1UdFQQDCgEBMDICExQAANvzW/K3iWQwJN0AAAAA2/MXDTE4MDEzMTE4NDYwNFowDDAKBgNVHRUEAwoBATAyAhMUAADb8nH/4HFBa5W1AAAAANvyFw0xODAxMzExODQ2MDRaMAwwCgYDVR0VBAMKAQEwMgITFAAAZZusAWNm9vG1fQAAAABlmxcNMTgwMTMxMTczMDQxWjAMMAoGA1UdFQQDCgEBMDICExQAAGWaOy2Hz1JOTRcAAAAAZZoXDTE4MDEzMTE3MzA0MFowDDAKBgNVHRUEAwoBATAyAhMUAAEWpEDCteq+IUZ6AAAAARakFw0xODAxMzExNjU1MjdaMAwwCgYDVR0VBAMKAQEwMgITFAABFqNSzdRsMAoPWAAAAAEWoxcNMTgwMTMxMTY1NTI2WjAMMAoGA1UdFQQDCgEBMDICExQAAuxl6l9Zd++MX4AAAAAC7GUXDTE4MDEzMTE2MDIxM1owDDAKBgNVHRUEAwoBATAyAhMUAALsZDtUrTa3NCjDAAAAAuxkFw0xODAxMzExNjAyMTJaMAwwCgYDVR0VBAMKAQEwMgITFAABGIydLD7JRnPmPAAAAAEYjBcNMTgwMTMxMTQ0MTQ1WjAMMAoGA1UdFQQDCgEBMDICExQAARiLEQMwE9DnBooAAAABGIsXDTE4MDEzMTE0NDE0NVowDDAKBgNVHRUEAwoBATAyAhMUAALrSwPzbcuodk36AAAAAutLFw0xODAxMzAxOTMyMTZaMAwwCgYDVR0VBAMKAQEwMgITFAAC60qucf/RTIxMDgAAAALrShcNMTgwMTMwMTkzMjE2WjAMMAoGA1UdFQQDCgEBMDICExQAAurTZscIH3vrVbQAAAAC6tMXDTE4MDEzMDE4Mzk1OFowDDAKBgNVHRUEAwoBATAyAhMUAALq0nY+hItuZtIGAAAAAurSFw0xODAxMzAxODM5NThaMAwwCgYDVR0VBAMKAQEwMgITFAAAaoUmAkYUaWEyhgAAAABqhRcNMTgwMTMwMTgyOTI0WjAMMAoGA1UdFQQDCgEBMDICExQAAGqESsGrn3kXvOgAAAAAaoQXDTE4MDEzMDE4MjkyNFowDDAKBgNVHRUEAwoBATAyAhMUAAEWqM2TzbUmSpasAAAAARaoFw0xODAxMzAxNzExNTZaMAwwCgYDVR0VBAMKAQEwMgITFAABFqeUS3f2zaZIRQAAAAEWpxcNMTgwMTMwMTcxMTU2WjAMMAoGA1UdFQQDCgEBMDICExQAAuoTpmCyGPiJyIUAAAAC6hMXDTE4MDEzMDE1MzEzM1owDDAKBgNVHRUEAwoBATAyAhMUAALqEjaIDBT/pp7MAAAAAuoSFw0xODAxMzAxNTMxMzNaMAwwCgYDVR0VBAMKAQEwMgITFAAAejmToeZ00CwiJwAAAAB6ORcNMTgwMTMwMTUyNTAwWjAMMAoGA1UdFQQDCgEBMDICExQAAHo4E+5mMHrMRvQAAAAAejgXDTE4MDEzMDE1MjUwMFowDDAKBgNVHRUEAwoBATAyAhMUAAFWx7z6OtlH6C1AAAAAAVbHFw0xODAxMzAxNTE3MTNaMAwwCgYDVR0VBAMKAQEwMgITFAABVsZnmQcvZB1HsgAAAAFWxhcNMTgwMTMwMTUxNzEyWjAMMAoGA1UdFQQDCgEBMDICExQAAoUfed968LUQ6voAAAAChR8XDTE4MDEzMDE0MzQ0MFowDDAKBgNVHRUEAwoBATAyAhMUAAKFHshqvyTk6RslAAAAAoUeFw0xODAxMzAxNDM0NDBaMAwwCgYDVR0VBAMKAQEwMgITFAACDL02ofNl588yqQAAAAIMvRcNMTgwMTI5MjIyNzUwWjAMMAoGA1UdFQQDCgEBMDICExQAAgy8FzxL/yF8mtsAAAACDLwXDTE4MDEyOTIyMjc1MFowDDAKBgNVHRUEAwoBATAyAhMUAALpe72/lweKNIRbAAAAAul7Fw0xODAxMjkyMTEyMDBaMAwwCgYDVR0VBAMKAQEwMgITFAAC6XoYUGBcoQIFBQAAAALpehcNMTgwMTI5MjExMjAwWjAMMAoGA1UdFQQDCgEBMDICExQAAgT5K0VSecxX1iIAAAACBPkXDTE4MDEyOTE3MDA1NFowDDAKBgNVHRUEAwoBATAyAhMUAAIE+OANvg/MTJVyAAAAAgT4Fw0xODAxMjkxNzAwNTNaMAwwCgYDVR0VBAMKAQEwMgITFAACtR0cdd0Awlj28gAAAAK1HRcNMTgwMTI5MTUxNzA4WjAMMAoGA1UdFQQDCgEBMDICExQAArUcjorEfZ1AD2MAAAACtRwXDTE4MDEyOTE1MTcwOFowDDAKBgNVHRUEAwoBATAyAhMUAADY7cGr7Ap/h1brAAAAANjtFw0xODAxMjcxODMyMjBaMAwwCgYDVR0VBAMKAQEwMgITFAAA2OxL0XtzNNxOvgAAAADY7BcNMTgwMTI3MTgzMjIwWjAMMAoGA1UdFQQDCgEBMDICExQAADKgwhR0ThoLdiQAAAAAMqAXDTE4MDEyNzE1NDUwOVowDDAKBgNVHRUEAwoBATAyAhMUAAAyn9hUe2SV4HGaAAAAADKfFw0xODAxMjcxNTQ1MDlaMAwwCgYDVR0VBAMKAQEwMgITFAABngIdGX6/8sI2nQAAAAGeAhcNMTgwMTI2MjA0ODUxWjAMMAoGA1UdFQQDCgEBMDICExQAAZ4BDNSk+6bVdzcAAAABngEXDTE4MDEyNjIwNDg1MVowDDAKBgNVHRUEAwoBATAyAhMUAAA63CZnC+UcB8fnAAAAADrcFw0xODAxMjYxNzE5MDNaMAwwCgYDVR0VBAMKAQEwMgITFAAAOtvy0Hxf5y37jwAAAAA62xcNMTgwMTI2MTcxOTAzWjAMMAoGA1UdFQQDCgEBMDICExQAAZZmzL5tdHnV2GsAAAABlmYXDTE4MDEyNTE4NTgyOVowDDAKBgNVHRUEAwoBATAyAhMUAAGWZXxFxUYWE1qPAAAAAZZlFw0xODAxMjUxODU4MjlaMAwwCgYDVR0VBAMKAQEwMgITFAAAnEsywB3AsYVcVAAAAACcSxcNMTgwMTI1MTQ1MjA4WjAMMAoGA1UdFQQDCgEBMDICExQAAJxK95YKYySzFHcAAAAAnEoXDTE4MDEyNTE0NTIwOFowDDAKBgNVHRUEAwoBATAyAhMUAAJhUaSttj0ysbcLAAAAAmFRFw0xODAxMjUxNDMxMjdaMAwwCgYDVR0VBAMKAQEwMgITFAACYVCoESI8niSrqwAAAAJhUBcNMTgwMTI1MTQzMTI2WjAMMAoGA1UdFQQDCgEBMDICExQAAgPZeV9Inj7U5QUAAAACA9kXDTE4MDEyNDE5MzU1MVowDDAKBgNVHRUEAwoBATAyAhMUAAID2JXUo1E5f+RRAAAAAgPYFw0xODAxMjQxOTM1NTBaMAwwCgYDVR0VBAMKAQEwMgITFAABHdTPZ6QnQdemjQAAAAEd1BcNMTgwMTI0MTkzNTUwWjAMMAoGA1UdFQQDCgEBMDICExQAAR3TyfuNP1kHyGwAAAABHdMXDTE4MDEyNDE5MzU1MFowDDAKBgNVHRUEAwoBATAyAhMUAABwK4+NFwZk/9Q/AAAAAHArFw0xODAxMjMxNDUyMjBaMAwwCgYDVR0VBAMKAQEwMgITFAAAcCoMBuODp79QSQAAAABwKhcNMTgwMTIzMTQ1MjIwWjAMMAoGA1UdFQQDCgEBMDICExQAAIt14Ka7LZan7BcAAAAAi3UXDTE4MDEyMjIxMzQ0M1owDDAKBgNVHRUEAwoBATAyAhMUAACLdL2sz8SBVHwEAAAAAIt0Fw0xODAxMjIyMTM0NDNaMAwwCgYDVR0VBAMKAQEwMgITFAACTzFHokIALSrevgAAAAJPMRcNMTgwMTIyMTUyMTQ5WjAMMAoGA1UdFQQDCgEBMDICExQAAk8wa66clQKKAnAAAAACTzAXDTE4MDEyMjE1MjE0OVowDDAKBgNVHRUEAwoBATAyAhMUAAHu1asEWG0Hy9ZMAAAAAe7VFw0xODAxMjEwMDIyMzlaMAwwCgYDVR0VBAMKAQEwMgITFAAB7tROjHxWL4mwmQAAAAHu1BcNMTgwMTIxMDAyMjM5WjAMMAoGA1UdFQQDCgEBMDICExQAAOATKPjTQ1cicvYAAAAA4BMXDTE4MDExOTIyMjYxNlowDDAKBgNVHRUEAwoBATAyAhMUAADgEixvFOB6aIs9AAAAAOASFw0xODAxMTkyMjI2MTNaMAwwCgYDVR0VBAMKAQEwMgITFAAC290rMt7fP380fQAAAALb3RcNMTgwMTE5MTYyNTQyWjAMMAoGA1UdFQQDCgEBMDICExQAAtvcHI0V7gh7gEEAAAAC29wXDTE4MDExOTE2MjU0MlowDDAKBgNVHRUEAwoBATAyAhMUAALZu5X1H3Tsj0OHAAAAAtm7Fw0xODAxMTgxNzAxMzJaMAwwCgYDVR0VBAMKAQEwMgITFAAC2bpy9qQarRwCzAAAAALZuhcNMTgwMTE4MTcwMTMyWjAMMAoGA1UdFQQDCgEBMDICExQAAQMn3JXSnYI7J7sAAAABAycXDTE4MDExODE1MDgzOFowDDAKBgNVHRUEAwoBATAyAhMUAAEDJm+D8aDbwYb4AAAAAQMmFw0xODAxMTgxNTA4MzdaMAwwCgYDVR0VBAMKAQEwMgITFAAApp8PiB9KckXnGgAAAACmnxcNMTgwMTE4MTQ0MjEwWjAMMAoGA1UdFQQDCgEBMDICExQAAKaeSCqk/CNw1QQAAAAApp4XDTE4MDExODE0NDIwOVowDDAKBgNVHRUEAwoBATAyAhMUAALXhT0kArdoiqRjAAAAAteFFw0xODAxMTcxNjQzNTRaMAwwCgYDVR0VBAMKAQEwMgITFAAC14S9yhOX7bJKrgAAAALXhBcNMTgwMTE3MTY0MzU0WjAMMAoGA1UdFQQDCgEBMDICExQAAedZRuFnjTXWXi8AAAAB51kXDTE4MDExNzE1NDkwN1owDDAKBgNVHRUEAwoBATAyAhMUAAHnWIlpW24cizzQAAAAAedYFw0xODAxMTcxNTQ5MDdaMAwwCgYDVR0VBAMKAQEwMgITFAAC1v+YbVowsnWIowAAAALW/xcNMTgwMTE3MTUxNDU3WjAMMAoGA1UdFQQDCgEBMDICExQAAtb+MYPNxFQHP2kAAAAC1v4XDTE4MDExNzE1MTQ1N1owDDAKBgNVHRUEAwoBATAyAhMUAALWDx6ZPfor9Q7EAAAAAtYPFw0xODAxMTYxOTQ4NDlaMAwwCgYDVR0VBAMKAQEwMgITFAAC1g4DnDH/hL2ePQAAAALWDhcNMTgwMTE2MTk0ODQ5WjAMMAoGA1UdFQQDCgEBMDICExQAAbxHeBUBzvO6ZnYAAAABvEcXDTE4MDMxMjIyNDE1NlowDDAKBgNVHRUEAwoBATAyAhMUAAG8RrlckcWuy5lxAAAAAbxGFw0xODAzMTIyMjQxNTZaMAwwCgYDVR0VBAMKAQEwMgITFAACR3NzOlPrCoZIeAAAAAJHcxcNMTgwMzEyMTczMDAxWjAMMAoGA1UdFQQDCgEBMDICExQAAkdyaEiXK3GvxoAAAAACR3IXDTE4MDMxMjE3MzAwMVowDDAKBgNVHRUEAwoBATAyAhMUAAMlScNby2lsBTB2AAAAAyVJFw0xODAzMTIxNzE5MDFaMAwwCgYDVR0VBAMKAQEwMgITFAADJUjDtQgBMaeJxQAAAAMlSBcNMTgwMzEyMTcxOTAxWjAMMAoGA1UdFQQDCgEBMDICExQAAyRRWKLBiP50bMQAAAADJFEXDTE4MDMxMTA2MDIxMVowDDAKBgNVHRUEAwoBATAyAhMUAAMkUAcYxyTO6m7EAAAAAyRQFw0xODAzMTEwNjAyMTBaMAwwCgYDVR0VBAMKAQEwMgITFAACSCdp4JpaGIF5gQAAAAJIJxcNMTgwMzA5MjExNjQ3WjAMMAoGA1UdFQQDCgEBMDICExQAAkgmB5wBXJkpLBMAAAACSCYXDTE4MDMwOTIxMTY0N1owDDAKBgNVHRUEAwoBATAyAhMUAAEMRf7lZaAfv8URAAAAAQxFFw0xODAzMDkyMDIzNThaMAwwCgYDVR0VBAMKAQEwMgITFAABDEQsGLSwks728QAAAAEMRBcNMTgwMzA5MjAyMzU4WjAMMAoGA1UdFQQDCgEBMDICExQAALVkZc4wxkwEOX4AAAAAtWQXDTE4MDMwOTE5MTgwNFowDDAKBgNVHRUEAwoBATAyAhMUAAC1Y2nlDYDGPSfzAAAAALVjFw0xODAzMDkxOTE4MDRaMAwwCgYDVR0VBAMKAQEwMgITFAABG6znf8oEqGvC6gAAAAEbrBcNMTgwMzA5MTYyMTEwWjAMMAoGA1UdFQQDCgEBMDICExQAARurZTeGMAYsqQUAAAABG6sXDTE4MDMwOTE2MjExMFowDDAKBgNVHRUEAwoBATAyAhMUAACUG8KiiPst4ZIlAAAAAJQbFw0xODAzMDgyMTQ3MzhaMAwwCgYDVR0VBAMKAQEwMgITFAAAlBrumMKGgvPTCwAAAACUGhcNMTgwMzA4MjE0NzM4WjAMMAoGA1UdFQQDCgEBMDICExQAAB5qO2fM2TJele4AAAAAHmoXDTE4MDMwODIxMjI1N1owDDAKBgNVHRUEAwoBATAyAhMUAAAeaZJHrg+yJ1JPAAAAAB5pFw0xODAzMDgyMTIyNTdaMAwwCgYDVR0VBAMKAQEwMgITFAABKNayn4v7iE1etgAAAAEo1hcNMTgwMzA4MjAzMjM5WjAMMAoGA1UdFQQDCgEBMDICExQAASjVLqJxImRaJRkAAAABKNUXDTE4MDMwODIwMzIzOVowDDAKBgNVHRUEAwoBATAyAhMUAAJufVgLR6DlTryPAAAAAm59Fw0xODAzMDcyMTM2MjhaMAwwCgYDVR0VBAMKAQEwMgITFAACbnzE2qJh/WRnMgAAAAJufBcNMTgwMzA3MjEzNjI4WjAMMAoGA1UdFQQDCgEBMDICExQAAx+bJtenqJID9W8AAAADH5sXDTE4MDMwNzIwMTY0MFowDDAKBgNVHRUEAwoBATAyAhMUAAMfmvZJYzM6zx0gAAAAAx+aFw0xODAzMDcyMDE2NDBaMAwwCgYDVR0VBAMKAQEwMgITFAADCacZyfneoo3a1gAAAAMJpxcNMTgwMzA3MjAxNDQ3WjAMMAoGA1UdFQQDCgEBMDICExQAAwmmrmQbQElaglcAAAADCaYXDTE4MDMwNzIwMTQ0NlowDDAKBgNVHRUEAwoBATAyAhMUAAMfWao2vcuLbuXnAAAAAx9ZFw0xODAzMDcyMDA1MzhaMAwwCgYDVR0VBAMKAQEwMgITFAADH1hxEgV+nvkVYAAAAAMfWBcNMTgwMzA3MjAwNTM4WjAMMAoGA1UdFQQDCgEBMDICExQAAK7MQjtRUW0+Jh0AAAAArswXDTE4MDMwNzE5MDIzNFowDDAKBgNVHRUEAwoBATAyAhMUAACuy876cZfIuka9AAAAAK7LFw0xODAzMDcxOTAyMzRaMAwwCgYDVR0VBAMKAQEwMgITFAABOrIkyapXY4yBNwAAAAE6shcNMTgwMzA3MTcwOTAwWjAMMAoGA1UdFQQDCgEBMDICExQAATqxM/dcAamu/qEAAAABOrEXDTE4MDMwNzE3MDkwMFowDDAKBgNVHRUEAwoBATAyAhMUAAEA/1x1hdNrm23BAAAAAQD/Fw0xODAzMDcxNjAwMjVaMAwwCgYDVR0VBAMKAQEwMgITFAABAP5WO+58IqHPUwAAAAEA/hcNMTgwMzA3MTYwMDI1WjAMMAoGA1UdFQQDCgEBMDICExQAAU04Za5XJlnbOQsAAAABTTgXDTE4MDMwNjIzMTE0MFowDDAKBgNVHRUEAwoBATAyAhMUAAFNN/TX2RNNypxPAAAAAU03Fw0xODAzMDYyMzExMzlaMAwwCgYDVR0VBAMKAQEwMgITFAADHW96+wXo+5OjdAAAAAMdbxcNMTgwMzA2MjAyNzAyWjAMMAoGA1UdFQQDCgEBMDICExQAAx1uimyEgv5SgUwAAAADHW4XDTE4MDMwNjIwMjcwMVowDDAKBgNVHRUEAwoBATAyAhMUAAIDIXhnJyheSfybAAAAAgMhFw0xODAzMDYxOTMzMjVaMAwwCgYDVR0VBAMKAQEwMgITFAACAyCFrvbAGh79mwAAAAIDIBcNMTgwMzA2MTkzMzI1WjAMMAoGA1UdFQQDCgEBMDICExQAAw+tmWouvoUb6OkAAAADD60XDTE4MDMwNTE5NDUwMlowDDAKBgNVHRUEAwoBATAyAhMUAAMPrE7qZ/6TA00OAAAAAw+sFw0xODAzMDUxOTQ0NTlaMAwwCgYDVR0VBAMKAQEwMgITFAABJC++h+jVbSghNAAAAAEkLxcNMTgwMzA1MTcxNTE2WjAMMAoGA1UdFQQDCgEBMDICExQAASQto+PMm/yo4KkAAAABJC0XDTE4MDMwNTE3MTUxNlowDDAKBgNVHRUEAwoBATAyAhMUAAHQqz4WGXx/CldKAAAAAdCrFw0xODAzMDUxNTM2MTNaMAwwCgYDVR0VBAMKAQEwMgITFAAB0KrZgI+Ba2licQAAAAHQqhcNMTgwMzA1MTUzNjEyWjAMMAoGA1UdFQQDCgEBMDICExQAAjFJ4iBIZ4cXrwEAAAACMUkXDTE4MDMwNTE1MDQxOFowDDAKBgNVHRUEAwoBATAyAhMUAAIxSNIyBmn0Q6l7AAAAAjFIFw0xODAzMDUxNTA0MTdaMAwwCgYDVR0VBAMKAQEwMgITFAADGeGOXmh9vxXFugAAAAMZ4RcNMTgwMzA1MTQ0NTE0WjAMMAoGA1UdFQQDCgEBMDICExQAAxngdEXu2ddjYOgAAAADGeAXDTE4MDMwNTE0NDUxNFowDDAKBgNVHRUEAwoBATAyAhMUAALVNSlI8KcA+M7PAAAAAtU1Fw0xODAzMDQyMjM1MjlaMAwwCgYDVR0VBAMKAQEwMgITFAAC1TTXqybEfM6YMAAAAALVNBcNMTgwMzA0MjIzNTI4WjAMMAoGA1UdFQQDCgEBMDICExQAAtaXgGsrUke6stEAAAAC1pcXDTE4MDMwMjIwMzAxMlowDDAKBgNVHRUEAwoBATAyAhMUAALWloF41A04bkXkAAAAAtaWFw0xODAzMDIyMDMwMTJaMAwwCgYDVR0VBAMKAQEwMgITFAAC2/2FRKEXnBwSFQAAAALb/RcNMTgwMzAyMjAzMDExWjAMMAoGA1UdFQQDCgEBMDICExQAAtv82gHCR37teBcAAAAC2/wXDTE4MDMwMjIwMzAxMVowDDAKBgNVHRUEAwoBATAyAhMUAAMZJ0dAhZf00WItAAAAAxknFw0xODAzMDIyMDMwMTFaMAwwCgYDVR0VBAMKAQEwMgITFAADGSb8bdKGhMcyHAAAAAMZJhcNMTgwMzAyMjAzMDExWjAMMAoGA1UdFQQDCgEBMDICExQAAwvFF/U9a6zJGQYAAAADC8UXDTE4MDMwMjE3MzMxN1owDDAKBgNVHRUEAwoBATAyAhMUAAMLxPn8qiatXUUeAAAAAwvEFw0xODAzMDIxNzMzMTZaMAwwCgYDVR0VBAMKAQEwMgITFAADCucamS0UU3lVTgAAAAMK5xcNMTgwMzAyMTczMzE2WjAMMAoGA1UdFQQDCgEBMDICExQAAwrmTGe7OV8MqCcAAAADCuYXDTE4MDMwMjE3MzMxNlowDDAKBgNVHRUEAwoBATAyAhMUAAFzOTnLs/fobkrLAAAAAXM5Fw0xODAzMDEyMzA0MTFaMAwwCgYDVR0VBAMKAQEwMgITFAABczhBnm3rPVIXIgAAAAFzOBcNMTgwMzAxMjMwNDExWjAMMAoGA1UdFQQDCgEBMDICExQAAxfZLe0o1ll40aMAAAADF9kXDTE4MDMwMTIxMzEzMlowDDAKBgNVHRUEAwoBATAyAhMUAAMX2LO2SnUjYG8eAAAAAxfYFw0xODAzMDEyMTMxMzJaMAwwCgYDVR0VBAMKAQEwMgITFAACaPfKgYC1Wb4CJQAAAAJo9xcNMTgwMzAxMTgyMTQyWjAMMAoGA1UdFQQDCgEBMDICExQAAmj2hGwMUgTGI4YAAAACaPYXDTE4MDMwMTE4MjE0MlowDDAKBgNVHRUEAwoBATAyAhMUAAHZQ/Hhp1VyvQYlAAAAAdlDFw0xODAyMjgxOTI0NThaMAwwCgYDVR0VBAMKAQEwMgITFAAB2UJKOdCR7jkvGwAAAAHZQhcNMTgwMjI4MTkyNDU4WjAMMAoGA1UdFQQDCgEBMDICExQAAtx3rmdLKSdIt5oAAAAC3HcXDTE4MDIyODE4MzAyMlowDDAKBgNVHRUEAwoBATAyAhMUAALcdhKnm+eaO17jAAAAAtx2Fw0xODAyMjgxODMwMjJaMAwwCgYDVR0VBAMKAQEwMgITFAABXnH5Zu3uqe0plgAAAAFecRcNMTgwMjI4MTYyMDA4WjAMMAoGA1UdFQQDCgEBMDICExQAAV5wU/8DwPrpY18AAAABXnAXDTE4MDIyODE2MjAwOFowDDAKBgNVHRUEAwoBATAyAhMUAAEkDBiS3Z0a3jhpAAAAASQMFw0xODAyMjgxNTQxMjFaMAwwCgYDVR0VBAMKAQEwMgITFAABJAuskeACZZQLEgAAAAEkCxcNMTgwMjI4MTU0MTIxWjAMMAoGA1UdFQQDCgEBMDICExQAAabWQFjukZ/+DDQAAAABptYXDTE4MDIyODE1MTgwNVowDDAKBgNVHRUEAwoBATAyAhMUAAGm1bVWGbySoRCNAAAAAabVFw0xODAyMjgxNTE4MDVaMAwwCgYDVR0VBAMKAQEwMgITFAACR0HvzKE1Yt2HTwAAAAJHQRcNMTgwMjI4MTUxNjE0WjAMMAoGA1UdFQQDCgEBMDICExQAAkdAYMLYCeEg2a0AAAACR0AXDTE4MDIyODE1MTYxNFowDDAKBgNVHRUEAwoBATAyAhMUAAMTqd7IjDUPXk45AAAAAxOpFw0xODAyMjcyMDQ5MjFaMAwwCgYDVR0VBAMKAQEwMgITFAADE6gzYW4EOy8+LwAAAAMTqBcNMTgwMjI3MjA0OTIxWjAMMAoGA1UdFQQDCgEBMDICExQAAxLTAFKjFX//9lkAAAADEtMXDTE4MDIyNzE3MTMxOFowDDAKBgNVHRUEAwoBATAyAhMUAAMS0n8qRiExd8RNAAAAAxLSFw0xODAyMjcxNzEzMThaMAwwCgYDVR0VBAMKAQEwMgITFAADEn+tpM5zJ/KV3gAAAAMSfxcNMTgwMjI3MTYyNDM1WjAMMAoGA1UdFQQDCgEBMDICExQAAxJ+exx5uG5TZXsAAAADEn4XDTE4MDIyNzE2MjQzNVowDDAKBgNVHRUEAwoBATAyAhMUAAH5ZfuagMKJB18HAAAAAfllFw0xODAyMjYyMTE2MjVaMAwwCgYDVR0VBAMKAQEwMgITFAAB+WRAqeNcheSorQAAAAH5ZBcNMTgwMjI2MjExNjI1WjAMMAoGA1UdFQQDCgEBMDICExQAAWCFXFdsck9wVscAAAABYIUXDTE4MDIyNjE5MzE0N1owDDAKBgNVHRUEAwoBATAyAhMUAAFghKSxR05vLMbQAAAAAWCEFw0xODAyMjYxOTMxNDdaMAwwCgYDVR0VBAMKAQEwMgITFAAB22N/iQ91h/CprwAAAAHbYxcNMTgwMjI2MTYwNjQ3WjAMMAoGA1UdFQQDCgEBMDICExQAAdtiPUAh1MJenUkAAAAB22IXDTE4MDIyNjE2MDY0NlowDDAKBgNVHRUEAwoBATAyAhMUAAIY+4n0CUgaYxjlAAAAAhj7Fw0xODAyMjYxNTMzMTRaMAwwCgYDVR0VBAMKAQEwMgITFAACGPpX0DY4rpru0gAAAAIY+hcNMTgwMjI2MTUzMzE0WjAMMAoGA1UdFQQDCgEBMDICExQAAue9scg5GXT/QsYAAAAC570XDTE4MDIyNDE2MzgxNlowDDAKBgNVHRUEAwoBATAyAhMUAALnvD2FlX9tK9gwAAAAAue8Fw0xODAyMjQxNjM4MTZaMAwwCgYDVR0VBAMKAQEwMgITFAABGFIAyjXZ4heFXgAAAAEYUhcNMTgwMjIzMjIyMTQ3WjAMMAoGA1UdFQQDCgEBMDICExQAARhRb2lXsGrZwoEAAAABGFEXDTE4MDIyMzIyMjE0N1owDDAKBgNVHRUEAwoBATAyAhMUAAKOIR5YaX73WqRZAAAAAo4hFw0xODAyMjMyMTIyNTJaMAwwCgYDVR0VBAMKAQEwMgITFAACjiAHqJfd5Nw85QAAAAKOIBcNMTgwMjIzMjEyMjUyWjAMMAoGA1UdFQQDCgEBMDICExQAAw9nuaWkPfZYh9IAAAADD2cXDTE4MDIyMzIxMDAwOFowDDAKBgNVHRUEAwoBATAyAhMUAAMPZu3bQBdH9df3AAAAAw9mFw0xODAyMjMyMTAwMDhaMAwwCgYDVR0VBAMKAQEwMgITFAADDzmdIa0y9k1BgAAAAAMPORcNMTgwMjIzMjAxMDEwWjAMMAoGA1UdFQQDCgEBMDICExQAAw84QblCn6hMtjQAAAADDzgXDTE4MDIyMzIwMTAxMFowDDAKBgNVHRUEAwoBATAyAhMUAAATocIZutVsa18uAAAAABOhFw0xODAyMjMxOTA2NDhaMAwwCgYDVR0VBAMKAQEwMgITFAAAE6ChIHL+VznGdgAAAAAToBcNMTgwMjIzMTkwNjQ4WjAMMAoGA1UdFQQDCgEBMDICExQAAQZNPS8ukIxFjP8AAAABBk0XDTE4MDIyMjIxNDAwOFowDDAKBgNVHRUEAwoBATAyAhMUAAEGTCPY3n8DsdD/AAAAAQZMFw0xODAyMjIyMTQwMDhaMAwwCgYDVR0VBAMKAQEwMgITFAAAsOBz9HZiJw69lQAAAACw4BcNMTgwMjIyMTgxMjQ4WjAMMAoGA1UdFQQDCgEBMDICExQAALDfQaNMqMR+1PQAAAAAsN8XDTE4MDIyMjE4MTI0OFowDDAKBgNVHRUEAwoBATAyAhMUAAMMtZJ32gSAMQ+HAAAAAwy1Fw0xODAyMjIxNzI3MDlaMAwwCgYDVR0VBAMKAQEwMgITFAADDLSP+INv65Xw3AAAAAMMtBcNMTgwMjIyMTcyNzA5WjAMMAoGA1UdFQQDCgEBMDICExQAAwv1Z4CgQY2FRv8AAAADC/UXDTE4MDIyMjE1MDY0MlowDDAKBgNVHRUEAwoBATAyAhMUAAML9IrisPZBsEPCAAAAAwv0Fw0xODAyMjIxNTA2NDJaMAwwCgYDVR0VBAMKAQEwMgITFAACO8d8COQi2sondAAAAAI7xxcNMTgwMjIxMTYxMjEwWjAMMAoGA1UdFQQDCgEBMDICExQAAjvGy5z9pn55/lMAAAACO8YXDTE4MDIyMTE2MTIxMFowDDAKBgNVHRUEAwoBATAyAhMUAABzV8yf4WFMcOWvAAAAAHNXFw0xODAyMjExNTQ4MzNaMAwwCgYDVR0VBAMKAQEwMgITFAAAc1Zah6h/V2+qRwAAAABzVhcNMTgwMjIxMTU0ODMzWjAMMAoGA1UdFQQDCgEBMDICExQAAtqvooMmWO5q+I4AAAAC2q8XDTE4MDIyMTE1MjkyNlowDDAKBgNVHRUEAwoBATAyAhMUAALariFsE3ptNlJ0AAAAAtquFw0xODAyMjExNTI5MjVaMAwwCgYDVR0VBAMKAQEwMgITFAABl17zRuS977ZdmgAAAAGXXhcNMTgwMjIwMjAzMDUzWjAMMAoGA1UdFQQDCgEBMDICExQAAZddAUpzp/Ii3V4AAAABl10XDTE4MDIyMDIwMzA1M1owDDAKBgNVHRUEAwoBATAyAhMUAAAYs2E2oVn1Fke2AAAAABizFw0xODAyMjAxOTMwNDdaMAwwCgYDVR0VBAMKAQEwMgITFAAAGLGFLvOIKSe4JAAAAAAYsRcNMTgwMjIwMTkzMDQ3WjAMMAoGA1UdFQQDCgEBMDICExQAAP6fsOdqoL5gyBgAAAAA/p8XDTE4MDIyMDE2MzYzOFowDDAKBgNVHRUEAwoBATAyAhMUAAD+nttGcl/FabhSAAAAAP6eFw0xODAyMjAxNjM2MzhaMAwwCgYDVR0VBAMKAQEwMgITFAADB7P603ykwdw86wAAAAMHsxcNMTgwMjIwMTUzNDI1WjAMMAoGA1UdFQQDCgEBMDICExQAAweywXhv37rTa4IAAAADB7IXDTE4MDIyMDE1MzQyNVowDDAKBgNVHRUEAwoBATAyAhMUAAMF2Z4zRIZMJzVJAAAAAwXZFw0xODAyMTkxNTM5MzNaMAwwCgYDVR0VBAMKAQEwMgITFAADBdjY8ucx2u5L/gAAAAMF2BcNMTgwMjE5MTUzOTMzWjAMMAoGA1UdFQQDCgEBMDICExQAAwWbPf+88VL/tpkAAAADBZsXDTE4MDIxOTE1MDAyNFowDDAKBgNVHRUEAwoBATAyAhMUAAMFmt5rqZimgSejAAAAAwWaFw0xODAyMTkxNTAwMjNaMAwwCgYDVR0VBAMKAQEwMgITFAAC1zdDv0r4YcyD9gAAAALXNxcNMTgwMjE4MTYyMDUzWjAMMAoGA1UdFQQDCgEBMDICExQAAtc2k7GLzsyNs+YAAAAC1zYXDTE4MDIxODE2MjA1M1owDDAKBgNVHRUEAwoBATAyAhMUAAByUUlXJVsqrmAYAAAAAHJRFw0xODAyMTgxMjMxNTdaMAwwCgYDVR0VBAMKAQEwMgITFAAAclCxZTc53oaLeQAAAAByUBcNMTgwMjE4MTIzMTU2WjAMMAoGA1UdFQQDCgEBMDICExQAAoTvMICH2Vt3AEsAAAAChO8XDTE4MDIxNzE0MjQxN1owDDAKBgNVHRUEAwoBATAyAhMUAAKE7lba85/5hln/AAAAAoTuFw0xODAyMTcxNDI0MTdaMAwwCgYDVR0VBAMKAQEwMgITFAAAbPf351sa/kO/3gAAAABs9xcNMTgwMjE2MTg1MjEyWjAMMAoGA1UdFQQDCgEBMDICExQAAGz2Wuze/n4Z9uIAAAAAbPYXDTE4MDIxNjE4NTIxMlowDDAKBgNVHRUEAwoBATAyAhMUAALUB+9dNdqkI3gcAAAAAtQHFw0xODAyMTYxNzA5MTJaMAwwCgYDVR0VBAMKAQEwMgITFAAC1AYRTdWh9r94vwAAAALUBhcNMTgwMjE2MTcwOTExWjAMMAoGA1UdFQQDCgEBMDICExQAALBKBnQivvnSGyoAAAAAsEoXDTE4MDIxNjE3MDg1MVowDDAKBgNVHRUEAwoBATAyAhMUAACwSUnseIcn1n6cAAAAALBJFw0xODAyMTYxNzA4NTFaMAwwCgYDVR0VBAMKAQEwMgITFAACoL/kaYuv2qwaTgAAAAKgvxcNMTgwMjE1MjI1MDM4WjAMMAoGA1UdFQQDCgEBMDICExQAAqC+c4Q9LYAQyzQAAAACoL4XDTE4MDIxNTIyNTAzOFowDDAKBgNVHRUEAwoBATAyAhMUAAKT94/8NEPy9YKWAAAAApP3Fw0xODAyMTUyMDAzMzdaMAwwCgYDVR0VBAMKAQEwMgITFAACk/ZEpPuStr8k7gAAAAKT9hcNMTgwMjE1MjAwMzM3WjAMMAoGA1UdFQQDCgEBMDICExQAAQk3pjZ8tEcmRjcAAAABCTcXDTE4MDIxNTE5NDQzM1owDDAKBgNVHRUEAwoBATAyAhMUAAEJNo2XGjIrgvyYAAAAAQk2Fw0xODAyMTUxOTQ0MzNaMAwwCgYDVR0VBAMKAQEwMgITFAABkKw0qUOLqbSo6wAAAAGQrBcNMTgwMjE1MTYwMzQ4WjAMMAoGA1UdFQQDCgEBMDICExQAAZCrWQIXxGqumxEAAAABkKsXDTE4MDIxNTE2MDM0OFowDDAKBgNVHRUEAwoBATAyAhMUAAMBS3pF3HjIvHjbAAAAAwFLFw0xODAyMTQyMDU3NDFaMAwwCgYDVR0VBAMKAQEwMgITFAADAUrWD8vwQfoS5wAAAAMBShcNMTgwMjE0MjA1NzQxWjAMMAoGA1UdFQQDCgEBMDICExQAAM2csi1B2AxK5vIAAAAAzZwXDTE4MDIxNDE4NTcwN1owDDAKBgNVHRUEAwoBATAyAhMUAADNm8hlaFIsr69VAAAAAM2bFw0xODAyMTQxODU3MDdaMAwwCgYDVR0VBAMKAQEwMgITFAADAFeW1WafoUXFNwAAAAMAVxcNMTgwMjE0MTYzNzM1WjAMMAoGA1UdFQQDCgEBMDICExQAAwBW6Whm1Jm00z4AAAADAFYXDTE4MDIxNDE2MzczNVowDDAKBgNVHRUEAwoBATAyAhMUAAERqr7U70GxJ3vpAAAAARGqFw0xODAyMTQxNjM3MTRaMAwwCgYDVR0VBAMKAQEwMgITFAABEalZliYhDbT19AAAAAERqRcNMTgwMjE0MTYzNzE0WjAMMAoGA1UdFQQDCgEBMDICExQAAwAHrzLMPCaSircAAAADAAcXDTE4MDIxNDE1NTQxMFowDDAKBgNVHRUEAwoBATAyAhMUAAMABh0cx5eQivMAAAAAAwAGFw0xODAyMTQxNTU0MTBaMAwwCgYDVR0VBAMKAQEwMgITFAAC/xd6FY05FoLwDgAAAAL/FxcNMTgwMjEzMjAzNTQ0WjAMMAoGA1UdFQQDCgEBMDICExQAAv8WebY7eVBCKxgAAAAC/xYXDTE4MDIxMzIwMzU0NFowDDAKBgNVHRUEAwoBATAyAhMUAAAxhlJY/wZ7jVBHAAAAADGGFw0xODAyMTMyMDM0MzBaMAwwCgYDVR0VBAMKAQEwMgITFAAAMYUTfjJsSWSEfAAAAAAxhRcNMTgwMjEzMjAzNDMwWjAMMAoGA1UdFQQDCgEBMDICExQAAg25YQRy5zZgAvQAAAACDbkXDTE4MDIxMzIwMTQ0NlowDDAKBgNVHRUEAwoBATAyAhMUAAINuOtDoU1hPfaBAAAAAg24Fw0xODAyMTMyMDE0NDVaMAwwCgYDVR0VBAMKAQEwMgITFAADT4G08A1c/7nCtwAAAANPgRcNMTgwNDEzMTU0NzAxWjAMMAoGA1UdFQQDCgEBMDICExQAA0+A+3NqCMH/WOoAAAADT4AXDTE4MDQxMzE1NDcwMVowDDAKBgNVHRUEAwoBATAyAhMUAANPZWI5po4cPJDaAAAAA09lFw0xODA0MTMxNTE0MjRaMAwwCgYDVR0VBAMKAQEwMgITFAADT2S2b/MBBLxdEwAAAANPZBcNMTgwNDEzMTUxNDI0WjAMMAoGA1UdFQQDCgEBMDICExQAAkWNwo1nIpJ0vKIAAAACRY0XDTE4MDQxMjIxNDgzMVowDDAKBgNVHRUEAwoBATAyAhMUAAJFjG+wk4vytqsXAAAAAkWMFw0xODA0MTIyMTQ4MzFaMAwwCgYDVR0VBAMKAQEwMgITFAAAKiiPahTKyEEGuAAAAAAqKBcNMTgwNDEyMjEyMDU0WjAMMAoGA1UdFQQDCgEBMDICExQAACony8X6HTJ6bQgAAAAAKicXDTE4MDQxMjIxMjA1M1owDDAKBgNVHRUEAwoBATAyAhMUAALSIQObY87SYIaRAAAAAtIhFw0xODA0MTIyMTE4MzdaMAwwCgYDVR0VBAMKAQEwMgITFAAC0iA/I3CRSKcKAQAAAALSIBcNMTgwNDEyMjExODM3WjAMMAoGA1UdFQQDCgEBMDICExQAA06xXR3WV8geoaQAAAADTrEXDTE4MDQxMjIwMzkwNlowDDAKBgNVHRUEAwoBATAyAhMUAANOsHxjG2oJyN1BAAAAA06wFw0xODA0MTIyMDM5MDVaMAwwCgYDVR0VBAMKAQEwMgITFAADTn/KG6nxeiI4XwAAAANOfxcNMTgwNDEyMTk1NDQ1WjAMMAoGA1UdFQQDCgEBMDICExQAA05+gXaeKofYMQcAAAADTn4XDTE4MDQxMjE5NTQ0NVowDDAKBgNVHRUEAwoBATAyAhMUAANNr3GhupqGBHaiAAAAA02vFw0xODA0MTIxNjQyMzhaMAwwCgYDVR0VBAMKAQEwMgITFAADTa68MPJAv4cFpQAAAANNrhcNMTgwNDEyMTY0MjM3WjAMMAoGA1UdFQQDCgEBMDICExQAAczz/8VKiPy9ShAAAAABzPMXDTE4MDQxMjE2NDIxOFowDDAKBgNVHRUEAwoBATAyAhMUAAHM8tDfxnsyI33sAAAAAczyFw0xODA0MTIxNjQyMThaMAwwCgYDVR0VBAMKAQEwMgITFAAAB989nM3pPxtjUgAAAAAH3xcNMTgwNDEyMTQyMjEyWjAMMAoGA1UdFQQDCgEBMDICExQAAAfebSsbtnYHy/IAAAAAB94XDTE4MDQxMjE0MjIxMlowDDAKBgNVHRUEAwoBATAyAhMUAAATe7pILRAX0/tmAAAAABN7Fw0xODA0MTAxODIyMjRaMAwwCgYDVR0VBAMKAQEwMgITFAAAE3p6hib/ZDiwHgAAAAATehcNMTgwNDEwMTgyMjIzWjAMMAoGA1UdFQQDCgEBMDICExQAAEmpOnftqI9qlgIAAAAASakXDTE4MDQxMDE3MDMyMFowDDAKBgNVHRUEAwoBATAyAhMUAABJqB/8FfUPQ7+AAAAAAEmoFw0xODA0MTAxNzAzMjBaMAwwCgYDVR0VBAMKAQEwMgITFAADSu0UnIAHF6DcJwAAAANK7RcNMTgwNDEwMTUyMjQyWjAMMAoGA1UdFQQDCgEBMDICExQAA0rstH3vR3DysOoAAAADSuwXDTE4MDQxMDE1MjI0MVowDDAKBgNVHRUEAwoBATAyAhMUAANKSwhlFEnP47M1AAAAA0pLFw0xODA0MDkyMTA5MDJaMAwwCgYDVR0VBAMKAQEwMgITFAADSkpSBjk7ADLNqQAAAANKShcNMTgwNDA5MjEwOTAyWjAMMAoGA1UdFQQDCgEBMDICExQAARSqkU7jcdshlpcAAAABFKoXDTE4MDQwOTIwNDUxNFowDDAKBgNVHRUEAwoBATAyAhMUAAEUqZAV4q6Mobr7AAAAARSpFw0xODA0MDkyMDQ1MTRaMAwwCgYDVR0VBAMKAQEwMgITFAACaQEJbu0sETSYgAAAAAJpARcNMTgwNDA5MjAxODMyWjAMMAoGA1UdFQQDCgEBMDICExQAAmkAUmzfsnw0MoEAAAACaQAXDTE4MDQwOTIwMTgzMlowDDAKBgNVHRUEAwoBATAyAhMUAAJQs1YpelvITi9hAAAAAlCzFw0xODA0MDkxODQ5MzZaMAwwCgYDVR0VBAMKAQEwMgITFAACULKoDrB87PFkhAAAAAJQshcNMTgwNDA5MTg0OTM1WjAMMAoGA1UdFQQDCgEBMDICExQAAy2BOIKbOZ4tPsoAAAADLYEXDTE4MDQwOTE3MjkwOFowDDAKBgNVHRUEAwoBATAyAhMUAAMtgHh40ZI0rFF4AAAAAy2AFw0xODA0MDkxNzI5MDhaMAwwCgYDVR0VBAMKAQEwMgITFAADSUu+/UNao+EewgAAAANJSxcNMTgwNDA5MTYzMTU0WjAMMAoGA1UdFQQDCgEBMDICExQAA0lK8HfhrrV8l1cAAAADSUoXDTE4MDQwOTE2MzE1NFowDDAKBgNVHRUEAwoBATAyAhMUAABykbE++eQM3hbuAAAAAHKRFw0xODA0MDkxNDExNTFaMAwwCgYDVR0VBAMKAQEwMgITFAAAcpBCUaxl2rSKfwAAAABykBcNMTgwNDA5MTQxMTUxWjAMMAoGA1UdFQQDCgEBMDICExQAAZ1MD6EcmHOS7C8AAAABnUwXDTE4MDQwNjE1NTExM1owDDAKBgNVHRUEAwoBATAyAhMUAAGdS/TJT+GcPmTVAAAAAZ1LFw0xODA0MDYxNTUxMTNaMAwwCgYDVR0VBAMKAQEwMgITFAAA8LEzYZTc39ZejQAAAADwsRcNMTgwNDA1MTgxMzE1WjAMMAoGA1UdFQQDCgEBMDICExQAAPCwWQbVQIX5c1YAAAAA8LAXDTE4MDQwNTE4MTMxNVowDDAKBgNVHRUEAwoBATAyAhMUAADkleeNPrU30eWYAAAAAOSVFw0xODA0MDUxNjQwMTBaMAwwCgYDVR0VBAMKAQEwMgITFAAA5JQq3hAg5O6I6wAAAADklBcNMTgwNDA1MTY0MDEwWjAMMAoGA1UdFQQDCgEBMDICExQAA0TLDc78qY4thnQAAAADRMsXDTE4MDQwNTE2MTUxN1owDDAKBgNVHRUEAwoBATAyAhMUAANEytT+bv3XblFKAAAAA0TKFw0xODA0MDUxNjE1MTdaMAwwCgYDVR0VBAMKAQEwMgITFAAB5ovPWBnA7EDrHAAAAAHmixcNMTgwNDA1MTQxODQyWjAMMAoGA1UdFQQDCgEBMDICExQAAeaKIBWqYXaI2v4AAAAB5ooXDTE4MDQwNTE0MTg0MlowDDAKBgNVHRUEAwoBATAyAhMUAAEE0XyVkRFwFXfJAAAAAQTRFw0xODA0MDQyMjAwMzJaMAwwCgYDVR0VBAMKAQEwMgITFAABBNB+VxmS6k+YZgAAAAEE0BcNMTgwNDA0MjIwMDMyWjAMMAoGA1UdFQQDCgEBMDICExQAAmxDd7e8bPS6YWIAAAACbEMXDTE4MDQwNDIxNDY0OFowDDAKBgNVHRUEAwoBATAyAhMUAAJsQmkvaWR9V2jpAAAAAmxCFw0xODA0MDQyMTQ2NDhaMAwwCgYDVR0VBAMKAQEwMgITFAAAkm92OAeUorwlYAAAAACSbxcNMTgwNDA0MjAxMDE1WjAMMAoGA1UdFQQDCgEBMDICExQAAJJuYxRm9FX8r68AAAAAkm4XDTE4MDQwNDIwMTAxNVowDDAKBgNVHRUEAwoBATAyAhMUAANCpfrxYhsYH/obAAAAA0KlFw0xODA0MDQxNjM4MjRaMAwwCgYDVR0VBAMKAQEwMgITFAADQqSKY0f/a06/BAAAAANCpBcNMTgwNDA0MTYzODI0WjAMMAoGA1UdFQQDCgEBMDICExQAAfbZ7wLr1m7ihaEAAAAB9tkXDTE4MDQwMzIxMzY0NVowDDAKBgNVHRUEAwoBATAyAhMUAAH22C115kvDn3+jAAAAAfbYFw0xODA0MDMyMTM2NDVaMAwwCgYDVR0VBAMKAQEwMgITFAABcFWs2bBlj0NStgAAAAFwVRcNMTgwNDAzMTk1MjIzWjAMMAoGA1UdFQQDCgEBMDICExQAAXBUTM9pevf+YQsAAAABcFQXDTE4MDQwMzE5NTIyM1owDDAKBgNVHRUEAwoBATAyAhMUAAI7zbP6CLDaTsLJAAAAAjvNFw0xODA0MDMxOTI4NTVaMAwwCgYDVR0VBAMKAQEwMgITFAACO8yMrqHePlTkWwAAAAI7zBcNMTgwNDAzMTkyODU1WjAMMAoGA1UdFQQDCgEBMDICExQAARb4dKtSE4kA1zUAAAABFvgXDTE4MDQwMzE2MDM1M1owDDAKBgNVHRUEAwoBATAyAhMUAAEW9xWohh3OsUnZAAAAARb3Fw0xODA0MDMxNjAzNTBaMAwwCgYDVR0VBAMKAQEwMgITFAAA6CPwTZ2nyIiOHgAAAADoIxcNMTgwNDAyMTkzOTAxWjAMMAoGA1UdFQQDCgEBMDICExQAAOgi3I57XyWZuoAAAAAA6CIXDTE4MDQwMjE5MzkwMVowDDAKBgNVHRUEAwoBATAyAhMUAAC3isAaFi3xrNfXAAAAALeKFw0xODA0MDIxNjA1MzZaMAwwCgYDVR0VBAMKAQEwMgITFAAAt4l96sXFyHh0zAAAAAC3iRcNMTgwNDAyMTYwNTM2WjAMMAoGA1UdFQQDCgEBMDICExQAARRAV/YtOu/xN1IAAAABFEAXDTE4MDQwMjE0NDAwNlowDDAKBgNVHRUEAwoBATAyAhMUAAEUP3w+TMaPPlfHAAAAARQ/Fw0xODA0MDIxNDQwMDZaMAwwCgYDVR0VBAMKAQEwMgITFAABdC8mp78Se3+zTQAAAAF0LxcNMTgwMzMxMTg1NTU2WjAMMAoGA1UdFQQDCgEBMDICExQAAXQuiC4y67ipSVAAAAABdC4XDTE4MDMzMTE4NTU1NlowDDAKBgNVHRUEAwoBATAyAhMUAADBRA+eLJfDKt6nAAAAAMFEFw0xODAzMzAxNDM0MTBaMAwwCgYDVR0VBAMKAQEwMgITFAAAwUM25B+ZcqGPuQAAAADBQxcNMTgwMzMwMTQzNDA5WjAMMAoGA1UdFQQDCgEBMDICExQAAz2dKUmZjHMJli4AAAADPZ0XDTE4MDMyODIwNDczNVowDDAKBgNVHRUEAwoBATAyAhMUAAM9nEKShPSqU1IkAAAAAz2cFw0xODAzMjgyMDQ3MzJaMAwwCgYDVR0VBAMKAQEwMgITFAACHTG6NhJ0rgVUoAAAAAIdMRcNMTgwMzI3MjIwMjI5WjAMMAoGA1UdFQQDCgEBMDICExQAAh0wetgJF+IgRmYAAAACHTAXDTE4MDMyNzIyMDIyOVowDDAKBgNVHRUEAwoBATAyAhMUAAK50emaD/ZfWHXvAAAAArnRFw0xODAzMjcxOTI3MzZaMAwwCgYDVR0VBAMKAQEwMgITFAACudCcpqrs/FJqVwAAAAK50BcNMTgwMzI3MTkyNzM2WjAMMAoGA1UdFQQDCgEBMDICExQAAMlel2KuWZuTrFYAAAAAyV4XDTE4MDMyNzE5MjczNlowDDAKBgNVHRUEAwoBATAyAhMUAADJXQT3rjC1RgW1AAAAAMldFw0xODAzMjcxOTI3MzVaMAwwCgYDVR0VBAMKAQEwMgITFAABBN+NcqzcfSEl/wAAAAEE3xcNMTgwMzI3MTg0NzQ1WjAMMAoGA1UdFQQDCgEBMDICExQAAQTeKOpESC3ybJsAAAABBN4XDTE4MDMyNzE4NDc0NVowDDAKBgNVHRUEAwoBATAyAhMUAAMoxdquGDh67BCxAAAAAyjFFw0xODAzMjcxNjQ3MzdaMAwwCgYDVR0VBAMKAQEwMgITFAADKMRpO9ODqyb4lAAAAAMoxBcNMTgwMzI3MTY0NzM3WjAMMAoGA1UdFQQDCgEBMDICExQAAYb3SDd9Uh5MhucAAAABhvcXDTE4MDMyNzE1MDU0OFowDDAKBgNVHRUEAwoBATAyAhMUAAGG9vUM5nIVKnBDAAAAAYb2Fw0xODAzMjcxNTA1NDdaMAwwCgYDVR0VBAMKAQEwMgITFAAAjzUp9bMNmyXiZAAAAACPNRcNMTgwMzI2MjIwNDM0WjAMMAoGA1UdFQQDCgEBMDICExQAAI80t7kPXjTn5MsAAAAAjzQXDTE4MDMyNjIyMDQzNFowDDAKBgNVHRUEAwoBATAyAhMUAAF0Hdg9yrFIokW9AAAAAXQdFw0xODAzMjYyMDMxMTdaMAwwCgYDVR0VBAMKAQEwMgITFAABdBwm3/wspy5a3wAAAAF0HBcNMTgwMzI2MjAzMTE3WjAMMAoGA1UdFQQDCgEBMDICExQAAzqpjDX3iLGqPNcAAAADOqkXDTE4MDMyNjE3MzA0NFowDDAKBgNVHRUEAwoBATAyAhMUAAM6qKrzTkJoR79bAAAAAzqoFw0xODAzMjYxNzMwNDNaMAwwCgYDVR0VBAMKAQEwMgITFAAA+7E7cY+tw4XvYgAAAAD7sRcNMTgwMzI2MTY1MTU3WjAMMAoGA1UdFQQDCgEBMDICExQAAPuwa/UXVVpZaZIAAAAA+7AXDTE4MDMyNjE2NTE1N1owDDAKBgNVHRUEAwoBATAyAhMUAACSV1pT4oo/DvdkAAAAAJJXFw0xODAzMjYxNTQwMDVaMAwwCgYDVR0VBAMKAQEwMgITFAAAklafJpuNI8iaaQAAAACSVhcNMTgwMzI2MTU0MDA1WjAMMAoGA1UdFQQDCgEBMDICExQAAL2UHJdX6SMCw+EAAAAAvZQXDTE4MDMyNjE0MTkwMVowDDAKBgNVHRUEAwoBATAyAhMUAAC9k6fuYQuP5gFcAAAAAL2TFw0xODAzMjYxNDE5MDFaMAwwCgYDVR0VBAMKAQEwMgITFAAC2Q/L6MHXlp7DfQAAAALZDxcNMTgwMzI1MTgxNjIyWjAMMAoGA1UdFQQDCgEBMDICExQAAtkOXaW9myXptMkAAAAC2Q4XDTE4MDMyNTE4MTYyMlowDDAKBgNVHRUEAwoBATAyAhMUAAKd+Y4R6JGUP/eiAAAAAp35Fw0xODAzMjQyMDQyMzVaMAwwCgYDVR0VBAMKAQEwMgITFAACnfhQ/2EJDiM+BgAAAAKd+BcNMTgwMzI0MjA0MjM0WjAMMAoGA1UdFQQDCgEBMDICExQAAFzZHGUyKWlPQ4AAAAAAXNkXDTE4MDMyNDAyMTAwOVowDDAKBgNVHRUEAwoBATAyAhMUAABc2EjHEnYK/p7mAAAAAFzYFw0xODAzMjQwMjEwMDhaMAwwCgYDVR0VBAMKAQEwMgITFAAB3d9R8wedbbDTygAAAAHd3xcNMTgwMzIzMTkwODM5WjAMMAoGA1UdFQQDCgEBMDICExQAAd3e9Ye2+UWJgu0AAAAB3d4XDTE4MDMyMzE5MDgzOFowDDAKBgNVHRUEAwoBATAyAhMUAAAr5t+46ava5d4XAAAAACvmFw0xODAzMjIxNzAxMjNaMAwwCgYDVR0VBAMKAQEwMgITFAAAK+VYyVZHz/ptlgAAAAAr5RcNMTgwMzIyMTcwMTIyWjAMMAoGA1UdFQQDCgEBMDICExQAAAyBGpm9TU2I87oAAAAADIEXDTE4MDMyMjE1MzY0MFowDDAKBgNVHRUEAwoBATAyAhMUAAAMgEG+2vP2+aQGAAAAAAyAFw0xODAzMjIxNTM2NDBaMAwwCgYDVR0VBAMKAQEwMgITFAADGudCPA//mMzANAAAAAMa5xcNMTgwMzIxMjIxMzUyWjAMMAoGA1UdFQQDCgEBMDICExQAAxrm5rM079ouenQAAAADGuYXDTE4MDMyMTIyMTM1MlowDDAKBgNVHRUEAwoBATAyAhMUAAMBIZVEDnITNQAWAAAAAwEhFw0xODAzMjEyMjEzNTFaMAwwCgYDVR0VBAMKAQEwMgITFAADASCoGupAvoFExgAAAAMBIBcNMTgwMzIxMjIxMzUxWjAMMAoGA1UdFQQDCgEBMDICExQAAvltkBhvL+kCNSMAAAAC+W0XDTE4MDMyMTIyMTM1MVowDDAKBgNVHRUEAwoBATAyAhMUAAL5bLvVaBXqMsHNAAAAAvlsFw0xODAzMjEyMjEzNTFaMAwwCgYDVR0VBAMKAQEwMgITFAAC6JmAtB2hmznlywAAAALomRcNMTgwMzIxMjIxMzUxWjAMMAoGA1UdFQQDCgEBMDICExQAAuiYhPBO1epJ5uoAAAAC6JgXDTE4MDMyMTIyMTM1MFowDDAKBgNVHRUEAwoBATAyAhMUAALoj1NDnx2QIcMTAAAAAuiPFw0xODAzMjEyMjEzNTBaMAwwCgYDVR0VBAMKAQEwMgITFAAC6I78H5VH9cVPZAAAAALojhcNMTgwMzIxMjIxMzUwWjAMMAoGA1UdFQQDCgEBMDICExQAAnGjmX02EUTgLqQAAAACcaMXDTE4MDMyMTIyMTM1MFowDDAKBgNVHRUEAwoBATAyAhMUAAJxoikcNrLrX3MrAAAAAnGiFw0xODAzMjEyMjEzNTBaMAwwCgYDVR0VBAMKAQEwMgITFAACbrWSMbiZQiNeowAAAAJutRcNMTgwMzIxMjIxMzQ5WjAMMAoGA1UdFQQDCgEBMDICExQAAm602pvqwYhJ87EAAAACbrQXDTE4MDMyMTIyMTM0OVowDDAKBgNVHRUEAwoBATAyAhMUAAGvKM2Dma44SSERAAAAAa8oFw0xODAzMjEyMjEzNDlaMAwwCgYDVR0VBAMKAQEwMgITFAABryexAFKHmwVmaQAAAAGvJxcNMTgwMzIxMjIxMzQ5WjAMMAoGA1UdFQQDCgEBMDICExQAAYoV9abF/p6gglQAAAABihUXDTE4MDMyMTIyMTM0OVowDDAKBgNVHRUEAwoBATAyAhMUAAGKFInNw2tGZLLCAAAAAYoUFw0xODAzMjEyMjEzNDhaMAwwCgYDVR0VBAMKAQEwMgITFAAAYevU9IRKd3hzEwAAAABh6xcNMTgwMzIxMjIxMzQ4WjAMMAoGA1UdFQQDCgEBMDICExQAAGHqdblFauomfHAAAAAAYeoXDTE4MDMyMTIyMTM0OFowDDAKBgNVHRUEAwoBATAyAhMUAABHudGTgXWsN884AAAAAEe5Fw0xODAzMjEyMjEzNDhaMAwwCgYDVR0VBAMKAQEwMgITFAAAR7gwSy4LMpPnuAAAAABHuBcNMTgwMzIxMjIxMzQ3WjAMMAoGA1UdFQQDCgEBMDICExQAAkxtN3QzwWz3yK4AAAACTG0XDTE4MDMyMTE4NDc0OFowDDAKBgNVHRUEAwoBATAyAhMUAAJMbLYOXRJlbd8TAAAAAkxsFw0xODAzMjExODQ3NDhaMAwwCgYDVR0VBAMKAQEwMgITFAACQI3qPA8ar2iBxgAAAAJAjRcNMTgwMzIxMTgyODIzWjAMMAoGA1UdFQQDCgEBMDICExQAAkCMWn6eD3YU++MAAAACQIwXDTE4MDMyMTE4MjgyM1owDDAKBgNVHRUEAwoBATAyAhMUAAEE6cIfYYqxQWmfAAAAAQTpFw0xODAzMjExNzE1MDVaMAwwCgYDVR0VBAMKAQEwMgITFAABBOip5gN2vuXQIgAAAAEE6BcNMTgwMzIxMTcxNTA1WjAMMAoGA1UdFQQDCgEBMDICExQAAtZNKyRGOKCoz+gAAAAC1k0XDTE4MDMyMTE2MTI0M1owDDAKBgNVHRUEAwoBATAyAhMUAALWTGbOX1rV9m8sAAAAAtZMFw0xODAzMjExNjEyNDNaMAwwCgYDVR0VBAMKAQEwMgITFAADMntyO5VEmc+qcgAAAAMyexcNMTgwMzIwMTc0MzQ4WjAMMAoGA1UdFQQDCgEBMDICExQAAzJ6SoSd55cbNf4AAAADMnoXDTE4MDMyMDE3NDM0OFowDDAKBgNVHRUEAwoBATAyAhMUAAJtj54rYGXYF97DAAAAAm2PFw0xODAzMjAxNjE1MDBaMAwwCgYDVR0VBAMKAQEwMgITFAACbY7iu7tLPPuIXAAAAAJtjhcNMTgwMzIwMTYxNDU5WjAMMAoGA1UdFQQDCgEBMDICExQAArDpqIi1wL5aI38AAAACsOkXDTE4MDMxOTIxMzAxNVowDDAKBgNVHRUEAwoBATAyAhMUAAKw6Lb7zz3L8Vq9AAAAArDoFw0xODAzMTkyMTMwMTRaMAwwCgYDVR0VBAMKAQEwMgITFAAAOpxFOQueB02eWQAAAAA6nBcNMTgwMzE5MTc0NDM3WjAMMAoGA1UdFQQDCgEBMDICExQAADqbR5P4yo5K8n4AAAAAOpsXDTE4MDMxOTE3NDQzN1owDDAKBgNVHRUEAwoBATAyAhMUAAMPUW/M5XypGlTmAAAAAw9RFw0xODAzMTkxNzE4MDZaMAwwCgYDVR0VBAMKAQEwMgITFAADD1B/Or1eEG2UcgAAAAMPUBcNMTgwMzE5MTcxODA1WjAMMAoGA1UdFQQDCgEBMDICExQAAU2cKHIyv0+NDrkAAAABTZwXDTE4MDMxOTE3MDg0NFowDDAKBgNVHRUEAwoBATAyAhMUAAFNm/o8KSbxhv75AAAAAU2bFw0xODAzMTkxNzA4NDRaMAwwCgYDVR0VBAMKAQEwMgITFAACatUm9Xb7J6vR6QAAAAJq1RcNMTgwMzE5MTQ0MjM4WjAMMAoGA1UdFQQDCgEBMDICExQAAmrU/HWy6nqHGgkAAAACatQXDTE4MDMxOTE0NDIzN1owDDAKBgNVHRUEAwoBATAyAhMUAAGytHgoJ6c0TuJmAAAAAbK0Fw0xODAzMTkxNDIyMTlaMAwwCgYDVR0VBAMKAQEwMgITFAABsrMYQkkL/dULTgAAAAGysxcNMTgwMzE5MTQyMjE4WjAMMAoGA1UdFQQDCgEBMDICExQAAy5/7lcIRaknaO0AAAADLn8XDTE4MDMxNjIwMDYyNFowDDAKBgNVHRUEAwoBATAyAhMUAAMufhcQ1R3S1cBVAAAAAy5+Fw0xODAzMTYyMDA2MjRaMAwwCgYDVR0VBAMKAQEwMgITFAABm8IjzJxswmYKiwAAAAGbwhcNMTgwMzE2MTUyMTM4WjAMMAoGA1UdFQQDCgEBMDICExQAAZvBx1ibAIlRSNcAAAABm8EXDTE4MDMxNjE1MjEzOFowDDAKBgNVHRUEAwoBATAyAhMUAABaU5rXMTdgYukZAAAAAFpTFw0xODAzMTQyMjI2NTZaMAwwCgYDVR0VBAMKAQEwMgITFAAAWlJ48LhnodVxCQAAAABaUhcNMTgwMzE0MjIyNjU1WjAMMAoGA1UdFQQDCgEBMDICExQAAdSvhUwztx951w0AAAAB1K8XDTE4MDMxNDE2NDAzNlowDDAKBgNVHRUEAwoBATAyAhMUAAHUrtU0OQc7piKRAAAAAdSuFw0xODAzMTQxNjQwMzVaMAwwCgYDVR0VBAMKAQEwMgITFAADJyvfHxJXdikbsQAAAAMnKxcNMTgwMzEzMTcwNzM2WjAMMAoGA1UdFQQDCgEBMDICExQAAycqaB5AyyEskbQAAAADJyoXDTE4MDMxMzE3MDczNlowDDAKBgNVHRUEAwoBATAyAhMUAAOR52HkTCsUdHy8AAAAA5HnFw0xODA1MjgxNTM4MDFaMAwwCgYDVR0VBAMKAQEwMgITFAADkeYTCrxa9MeNCgAAAAOR5hcNMTgwNTI4MTUzODAwWjAMMAoGA1UdFQQDCgEBMDICExQAApmrqr3JK8Lq3jAAAAACmasXDTE4MDUyNDIxMjcxOFowDDAKBgNVHRUEAwoBATAyAhMUAAKZqnYhIzGfkaueAAAAApmqFw0xODA1MjQyMTI3MThaMAwwCgYDVR0VBAMKAQEwMgITFAADjY90nC8R5guvLAAAAAONjxcNMTgwNTI0MTcxNzUxWjAMMAoGA1UdFQQDCgEBMDICExQAA42O0OkC1bdSmJQAAAADjY4XDTE4MDUyNDE3MTc1MFowDDAKBgNVHRUEAwoBATAyAhMUAAKTfS2ofH/jLxd8AAAAApN9Fw0xODA1MjQxNDA1MzFaMAwwCgYDVR0VBAMKAQEwMgITFAACk3wMmpNN2K0VFgAAAAKTfBcNMTgwNTI0MTQwNTI4WjAMMAoGA1UdFQQDCgEBMDICExQAAUKiCqQOQ+39UY8AAAABQqIXDTE4MDUyMzIwMTY0OFowDDAKBgNVHRUEAwoBATAyAhMUAAFCoQVYxiN5PrX1AAAAAUKhFw0xODA1MjMyMDE2NDhaMAwwCgYDVR0VBAMKAQEwMgITFAAC7vtmhzYQ7Kxv5QAAAALu+xcNMTgwNTIzMTQ1NTQ5WjAMMAoGA1UdFQQDCgEBMDICExQAAu765Hp9fcjgPicAAAAC7voXDTE4MDUyMzE0NTU0OVowDDAKBgNVHRUEAwoBATAyAhMUAALBuyrURKk6ybkfAAAAAsG7Fw0xODA1MjExNTA2NTBaMAwwCgYDVR0VBAMKAQEwMgITFAACwbrxaJVAWjdc0wAAAALBuhcNMTgwNTIxMTUwNjUwWjAMMAoGA1UdFQQDCgEBMDICExQAA4LfYv1eASSJjvwAAAADgt8XDTE4MDUxOTA2MDMwOFowDDAKBgNVHRUEAwoBATAyAhMUAAOC3lH66YbcukHxAAAAA4LeFw0xODA1MTkwNjAzMDdaMAwwCgYDVR0VBAMKAQEwMgITFAAAE9FnY0fljn8RvwAAAAAT0RcNMTgwNTE5MDIyNzIxWjAMMAoGA1UdFQQDCgEBMDICExQAABPQ6aS7/Tc3O40AAAAAE9AXDTE4MDUxOTAyMjcyMVowDDAKBgNVHRUEAwoBATAyAhMUAAH6pcdHRLcOo34hAAAAAfqlFw0xODA1MTgxODQ4MDNaMAwwCgYDVR0VBAMKAQEwMgITFAAB+qQXkd/GAiUqXQAAAAH6pBcNMTgwNTE4MTg0ODAzWjAMMAoGA1UdFQQDCgEBMDICExQAAyXx2rx91hdxfpoAAAADJfEXDTE4MDUxODE0MzU1N1owDDAKBgNVHRUEAwoBATAyAhMUAAMl8K8reZrhJhYCAAAAAyXwFw0xODA1MTgxNDM1NTdaMAwwCgYDVR0VBAMKAQEwMgITFAACvuOQueFtGHZABgAAAAK+4xcNMTgwNTE4MTM1NDIwWjAMMAoGA1UdFQQDCgEBMDICExQAAr7iG8QGtEtKQG8AAAACvuIXDTE4MDUxODEzNTQxOVowDDAKBgNVHRUEAwoBATAyAhMUAAEggrZaeqgwgnh7AAAAASCCFw0xODA1MTgwMDA2MzFaMAwwCgYDVR0VBAMKAQEwMgITFAABIIFbVkD7rDOP4AAAAAEggRcNMTgwNTE4MDAwNjMxWjAMMAoGA1UdFQQDCgEBMDICExQAAPth2MitR2yeVXwAAAAA+2EXDTE4MDUxNzE4MjQyNFowDDAKBgNVHRUEAwoBATAyAhMUAAD7YNGbn++dxOFsAAAAAPtgFw0xODA1MTcxODI0MjNaMAwwCgYDVR0VBAMKAQEwMgITFAABbikfXdeXApjimgAAAAFuKRcNMTgwNTE3MTUxMDMxWjAMMAoGA1UdFQQDCgEBMDICExQAAW4ouCVHUFFoFrMAAAABbigXDTE4MDUxNzE1MTAzMVowDDAKBgNVHRUEAwoBATAyAhMUAAEhqMa6/+1R56y0AAAAASGoFw0xODA1MTYyMDMwMDlaMAwwCgYDVR0VBAMKAQEwMgITFAABIacLNKsm1C9iiwAAAAEhpxcNMTgwNTE2MjAzMDA5WjAMMAoGA1UdFQQDCgEBMDICExQAA38rhqsAOHX4YRYAAAADfysXDTE4MDUxNjIwMDU0N1owDDAKBgNVHRUEAwoBATAyAhMUAAN/KnMntuGst4bLAAAAA38qFw0xODA1MTYyMDA1NDdaMAwwCgYDVR0VBAMKAQEwMgITFAABUg9F8sfRG6H7UQAAAAFSDxcNMTgwNTE2MTgzMTAwWjAMMAoGA1UdFQQDCgEBMDICExQAAVIOgiLw8w9e38MAAAABUg4XDTE4MDUxNjE4MzEwMFowDDAKBgNVHRUEAwoBATAyAhMUAAN9pUMAnuHEOQdlAAAAA32lFw0xODA1MTYxNTA1MjlaMAwwCgYDVR0VBAMKAQEwMgITFAADfaQJeum1VlOBfgAAAAN9pBcNMTgwNTE2MTUwNTI4WjAMMAoGA1UdFQQDCgEBMDICExQAAHmnSYW+UCCLcd4AAAAAeacXDTE4MDUxNjE0NDMzNFowDDAKBgNVHRUEAwoBATAyAhMUAAB5plBdgr/5jBy3AAAAAHmmFw0xODA1MTYxNDQzMzRaMAwwCgYDVR0VBAMKAQEwMgITFAAB6GVuv6ArwrX5agAAAAHoZRcNMTgwNTE2MTQxNDA4WjAMMAoGA1UdFQQDCgEBMDICExQAAehkEzg5IhlNaxgAAAAB6GQXDTE4MDUxNjE0MTQwOFowDDAKBgNVHRUEAwoBATAyAhMUAALAZdRNID8aM71eAAAAAsBlFw0xODA1MTUyMTQ0MjJaMAwwCgYDVR0VBAMKAQEwMgITFAACwGTLcHR/4Rz8TQAAAALAZBcNMTgwNTE1MjE0NDIyWjAMMAoGA1UdFQQDCgEBMDICExQAAOJbThC3TfToFq8AAAAA4lsXDTE4MDUxNTIwNTMwNVowDDAKBgNVHRUEAwoBATAyAhMUAADiWt6zsrIWUCVYAAAAAOJaFw0xODA1MTUyMDUzMDVaMAwwCgYDVR0VBAMKAQEwMgITFAADe9VtPwOlx/3b1AAAAAN71RcNMTgwNTE1MTcwODA1WjAMMAoGA1UdFQQDCgEBMDICExQAA3vUFGYmDptdq+4AAAADe9QXDTE4MDUxNTE3MDgwNVowDDAKBgNVHRUEAwoBATAyAhMUAAHt2ykKONrIFvzzAAAAAe3bFw0xODA1MTQxNDM3MjlaMAwwCgYDVR0VBAMKAQEwMgITFAAB7dq5y/bQ5NLR1wAAAAHt2hcNMTgwNTE0MTQzNzI4WjAMMAoGA1UdFQQDCgEBMDICExQAAc9bNzpyZ+hjSYYAAAABz1sXDTE4MDUxMjIxNDI1MVowDDAKBgNVHRUEAwoBATAyAhMUAAHPWjDVw7vaJ0lNAAAAAc9aFw0xODA1MTIyMTQyNTFaMAwwCgYDVR0VBAMKAQEwMgITFAAAGVM8pfnLp+i+GAAAAAAZUxcNMTgwNTExMTkyNTA4WjAMMAoGA1UdFQQDCgEBMDICExQAABlSWUYyT3rrnAIAAAAAGVIXDTE4MDUxMTE5MjUwOFowDDAKBgNVHRUEAwoBATAyAhMUAAN044HBlB2Uy8ocAAAAA3TjFw0xODA1MTAxNzA4MDhaMAwwCgYDVR0VBAMKAQEwMgITFAADdOII9LD8hHivPgAAAAN04hcNMTgwNTEwMTcwODA3WjAMMAoGA1UdFQQDCgEBMDICExQAAUuWnHJs3q9Xuy4AAAABS5YXDTE4MDUwOTIyNTYxMlowDDAKBgNVHRUEAwoBATAyAhMUAAFLlWOILcJViOFCAAAAAUuVFw0xODA1MDkyMjU2MTJaMAwwCgYDVR0VBAMKAQEwMgITFAABhlsWBuc/EkUzsAAAAAGGWxcNMTgwNTA5MTgxMjU5WjAMMAoGA1UdFQQDCgEBMDICExQAAYZa2klcrIKaoF8AAAABhloXDTE4MDUwOTE4MTI1OVowDDAKBgNVHRUEAwoBATAyAhMUAANyeSjCXFDPP7GOAAAAA3J5Fw0xODA1MDkxNjA2NTVaMAwwCgYDVR0VBAMKAQEwMgITFAADcnjZzHxu0gmMuAAAAANyeBcNMTgwNTA5MTYwNjU0WjAMMAoGA1UdFQQDCgEBMDICExQAA3I1ywKf23I8KFgAAAADcjUXDTE4MDUwOTE1MjY0MlowDDAKBgNVHRUEAwoBATAyAhMUAANyNLHzLol7WDibAAAAA3I0Fw0xODA1MDkxNTI2NDJaMAwwCgYDVR0VBAMKAQEwMgITFAAC3+GChMVhgDP9AgAAAALf4RcNMTgwNTA4MTczNTI1WjAMMAoGA1UdFQQDCgEBMDICExQAAt/g42CrxUbwBDUAAAAC3+AXDTE4MDUwODE3MzUyNVowDDAKBgNVHRUEAwoBATAyAhMUAAIGDUDza4a5iAjsAAAAAgYNFw0xODA1MDgxNTM0MTJaMAwwCgYDVR0VBAMKAQEwMgITFAACBgybnJDtM8DTtwAAAAIGDBcNMTgwNTA4MTUzNDEyWjAMMAoGA1UdFQQDCgEBMDICExQAAgmVfLkgDYdRrhMAAAACCZUXDTE4MDUwNzIyMzcyN1owDDAKBgNVHRUEAwoBATAyAhMUAAIJlEVB92anF0xXAAAAAgmUFw0xODA1MDcyMjM3MjZaMAwwCgYDVR0VBAMKAQEwMgITFAABFwgyXs/yC/IYgwAAAAEXCBcNMTgwNTA3MjE0OTE5WjAMMAoGA1UdFQQDCgEBMDICExQAARcHi7ecRGHnAqMAAAABFwcXDTE4MDUwNzIxNDkxOVowDDAKBgNVHRUEAwoBATAyAhMUAAKr92Q44V3hVOBvAAAAAqv3Fw0xODA1MDcyMTA2NTZaMAwwCgYDVR0VBAMKAQEwMgITFAACq/aMF+7YoIg8lQAAAAKr9hcNMTgwNTA3MjEwNjU2WjAMMAoGA1UdFQQDCgEBMDICExQAAYYpEeExBv7w2pMAAAABhikXDTE4MDUwNTE2MjYzNlowDDAKBgNVHRUEAwoBATAyAhMUAAGGKN1CRX7Zbz6kAAAAAYYoFw0xODA1MDUxNjI2MzVaMAwwCgYDVR0VBAMKAQEwMgITFAAAJ3YGyzpDd6ckUQAAAAAndhcNMTgwNTAzMjA0ODM2WjAMMAoGA1UdFQQDCgEBMDICExQAACd11VulA4G9myEAAAAAJ3UXDTE4MDUwMzIwNDgzNVowDDAKBgNVHRUEAwoBATAyAhMUAANrdc7SwGPn9rJRAAAAA2t1Fw0xODA1MDMxNDQ2MzFaMAwwCgYDVR0VBAMKAQEwMgITFAADa3RfsM/UezAAIQAAAANrdBcNMTgwNTAzMTQ0NjMxWjAMMAoGA1UdFQQDCgEBMDICExQAAo3VyQCSw9OKyB4AAAACjdUXDTE4MDUwMjE5NTQwOVowDDAKBgNVHRUEAwoBATAyAhMUAAKN1ConG9tTeggLAAAAAo3UFw0xODA1MDIxOTU0MDhaMAwwCgYDVR0VBAMKAQEwMgITFAADantw+Z4cZFRpTgAAAANqexcNMTgwNTAyMTkxMTQzWjAMMAoGA1UdFQQDCgEBMDICExQAA2p6N9NGzg8vyrEAAAADanoXDTE4MDUwMjE5MTE0M1owDDAKBgNVHRUEAwoBATAyAhMUAANqbZJ6vlXi38FdAAAAA2ptFw0xODA1MDIxOTA1MjRaMAwwCgYDVR0VBAMKAQEwMgITFAADamz+LGGihmSLjAAAAANqbBcNMTgwNTAyMTkwNTIzWjAMMAoGA1UdFQQDCgEBMDICExQAAulXN3ZZaCg7xkMAAAAC6VcXDTE4MDUwMjE3NDgwN1owDDAKBgNVHRUEAwoBATAyAhMUAALpVlfGNLB7DKfkAAAAAulWFw0xODA1MDIxNzQ4MDdaMAwwCgYDVR0VBAMKAQEwMgITFAACPCvbTt5wJ3Vc+QAAAAI8KxcNMTgwNTAyMTczNTE1WjAMMAoGA1UdFQQDCgEBMDICExQAAjwqmAot3WUta/8AAAACPCoXDTE4MDUwMjE3MzUxNVowDDAKBgNVHRUEAwoBATAyAhMUAAEkwhOuQdUGmFS1AAAAASTCFw0xODA1MDIxNzM1MTRaMAwwCgYDVR0VBAMKAQEwMgITFAABJMGfDui95uz6YgAAAAEkwRcNMTgwNTAyMTczNTE0WjAMMAoGA1UdFQQDCgEBMDICExQAA2mPXbURM5avFn4AAAADaY8XDTE4MDUwMjE2MTY1MFowDDAKBgNVHRUEAwoBATAyAhMUAANpjv5qSFwKPEc9AAAAA2mOFw0xODA1MDIxNjE2NTBaMAwwCgYDVR0VBAMKAQEwMgITFAADaWHxTKT4msEquAAAAANpYRcNMTgwNTAyMTU1NzQ4WjAMMAoGA1UdFQQDCgEBMDICExQAA2lg92V/pFZzOM4AAAADaWAXDTE4MDUwMjE1NTc0OFowDDAKBgNVHRUEAwoBATAyAhMUAAEwdkhowjrWOKznAAAAATB2Fw0xODA0MzAyMzM4NTBaMAwwCgYDVR0VBAMKAQEwMgITFAABMHVQuWH/7YzJ+wAAAAEwdRcNMTgwNDMwMjMzODUwWjAMMAoGA1UdFQQDCgEBMDICExQAApRvUymx4G/xQEcAAAAClG8XDTE4MDQzMDIwMTU1NVowDDAKBgNVHRUEAwoBATAyAhMUAAKUbpa8zyAVYxzGAAAAApRuFw0xODA0MzAyMDE1NTVaMAwwCgYDVR0VBAMKAQEwMgITFAADaBvE1LOqvA0XCgAAAANoGxcNMTgwNDMwMTgwOTAzWjAMMAoGA1UdFQQDCgEBMDICExQAA2gajDGUuoT8BSsAAAADaBoXDTE4MDQzMDE4MDkwM1owDDAKBgNVHRUEAwoBATAyAhMUAAGCvU7ALS4BhAYsAAAAAYK9Fw0xODA0MjcxNjAzNTlaMAwwCgYDVR0VBAMKAQEwMgITFAABgrxu8R0K0tk4LAAAAAGCvBcNMTgwNDI3MTYwMzU4WjAMMAoGA1UdFQQDCgEBMDICExQAAVptIFInp4Aq5f8AAAABWm0XDTE4MDQyNzE1MjkzMFowDDAKBgNVHRUEAwoBATAyAhMUAAFabGHeK2mjgrO7AAAAAVpsFw0xODA0MjcxNTI5MzBaMAwwCgYDVR0VBAMKAQEwMgITFAABilES1SHKiaF9tgAAAAGKURcNMTgwNDI2MjIwMDExWjAMMAoGA1UdFQQDCgEBMDICExQAAYpQeZamEWvVip8AAAABilAXDTE4MDQyNjIyMDAxMVowDDAKBgNVHRUEAwoBATAyAhMUAAHew6TWL5slDJEEAAAAAd7DFw0xODA0MjYxNDI1MTlaMAwwCgYDVR0VBAMKAQEwMgITFAAB3sKZPSORrnglXgAAAAHewhcNMTgwNDI2MTQyNTE5WjAMMAoGA1UdFQQDCgEBMDICExQAAbzt+1yblpNh+6AAAAABvO0XDTE4MDQyNTIyMzQyMVowDDAKBgNVHRUEAwoBATAyAhMUAAG87GvtCopeNnwKAAAAAbzsFw0xODA0MjUyMjM0MjFaMAwwCgYDVR0VBAMKAQEwMgITFAAC9+F3H3dg5W1S4QAAAAL34RcNMTgwNDI1MjEzNDE2WjAMMAoGA1UdFQQDCgEBMDICExQAAvfgJFV6D2ZQ1xIAAAAC9+AXDTE4MDQyNTIxMzQxNVowDDAKBgNVHRUEAwoBATAyAhMUAANh9b9spziLKfgKAAAAA2H1Fw0xODA0MjUyMDExMjZaMAwwCgYDVR0VBAMKAQEwMgITFAADYfRkSYwJHcKTlgAAAANh9BcNMTgwNDI1MjAxMTI2WjAMMAoGA1UdFQQDCgEBMDICExQAAQk7M8zIuLtlZ7oAAAABCTsXDTE4MDQyNTE0NTcyM1owDDAKBgNVHRUEAwoBATAyAhMUAAEJOtGitCNBvVEpAAAAAQk6Fw0xODA0MjUxNDU3MjJaMAwwCgYDVR0VBAMKAQEwMgITFAAAHd5N0cr3Pmdx4wAAAAAd3hcNMTgwNDI0MjI1NjQxWjAMMAoGA1UdFQQDCgEBMDICExQAAB3drPWVGwuX6ywAAAAAHd0XDTE4MDQyNDIyNTY0MFowDDAKBgNVHRUEAwoBATAyAhMUAAHNubylQpTsPoXMAAAAAc25Fw0xODA0MjQyMTE4MjNaMAwwCgYDVR0VBAMKAQEwMgITFAABzbiIi7tvfQL6/wAAAAHNuBcNMTgwNDI0MjExODIzWjAMMAoGA1UdFQQDCgEBMDICExQAA157o9mjve/uJacAAAADXnsXDTE4MDQyNDE2MTcyNFowDDAKBgNVHRUEAwoBATAyAhMUAANeegaU4KxP5x77AAAAA156Fw0xODA0MjQxNjE3MjRaMAwwCgYDVR0VBAMKAQEwMgITFAADXnfjKeCcyGeCPQAAAANedxcNMTgwNDI0MTUyNTM5WjAMMAoGA1UdFQQDCgEBMDICExQAA152e7VUFGQWcDMAAAADXnYXDTE4MDQyNDE1MjUzOVowDDAKBgNVHRUEAwoBATAyAhMUAANeNQdrwEFi6jIBAAAAA141Fw0xODA0MjQxMzU5NTZaMAwwCgYDVR0VBAMKAQEwMgITFAADXjQaiCRHfLSBmgAAAANeNBcNMTgwNDI0MTM1OTU2WjAMMAoGA1UdFQQDCgEBMDICExQAAnKHbgg9kY5Ccw0AAAACcocXDTE4MDQyMzIxMzYwMFowDDAKBgNVHRUEAwoBATAyAhMUAAJyhmSvw5iBAeecAAAAAnKGFw0xODA0MjMyMTM2MDBaMAwwCgYDVR0VBAMKAQEwMgITFAABne4F7kmtX5CV2QAAAAGd7hcNMTgwNDIzMTY1OTQ3WjAMMAoGA1UdFQQDCgEBMDICExQAAZ3tztLDhr5egD4AAAABne0XDTE4MDQyMzE2NTk0N1owDDAKBgNVHRUEAwoBATAyAhMUAAMEPYMmWdYAJ+uNAAAAAwQ9Fw0xODA0MjMxNjAwMzJaMAwwCgYDVR0VBAMKAQEwMgITFAADBDw0f+Opa/USRAAAAAMEPBcNMTgwNDIzMTYwMDMyWjAMMAoGA1UdFQQDCgEBMDICExQAADcaeHDDAp4f87AAAAAANxoXDTE4MDQyMzE1MjIzMFowDDAKBgNVHRUEAwoBATAyAhMUAAA3GQq2x2dnUcAxAAAAADcZFw0xODA0MjMxNTIyMzBaMAwwCgYDVR0VBAMKAQEwMgITFAAALKBTSgaIqecU7QAAAAAsoBcNMTgwNDIxMTc1MjAxWjAMMAoGA1UdFQQDCgEBMDICExQAACyfZQIA8AYPZ/sAAAAALJ8XDTE4MDQyMTE3NTIwMVowDDAKBgNVHRUEAwoBATAyAhMUAADDpGofjDNU/5WTAAAAAMOkFw0xODA0MjAyMzA2NTdaMAwwCgYDVR0VBAMKAQEwMgITFAAAw6Ntj5cZZYUAYwAAAADDoxcNMTgwNDIwMjMwNjU2WjAMMAoGA1UdFQQDCgEBMDICExQAABnLBwc0pAv0NTMAAAAAGcsXDTE4MDQyMDE4NTExMVowDDAKBgNVHRUEAwoBATAyAhMUAAAZyhzz2lQhRCAvAAAAABnKFw0xODA0MjAxODUxMTFaMAwwCgYDVR0VBAMKAQEwMgITFAADWGFXCq9fkcJUEQAAAANYYRcNMTgwNDE5MjM0MDQ1WjAMMAoGA1UdFQQDCgEBMDICExQAA1hghRvfhnYo/Z4AAAADWGAXDTE4MDQxOTIzNDA0NVowDDAKBgNVHRUEAwoBATAyAhMUAACD78P8yL8NveANAAAAAIPvFw0xODA0MTgyMzU5NTNaMAwwCgYDVR0VBAMKAQEwMgITFAAAg+6Q1KFfv3SYJgAAAACD7hcNMTgwNDE4MjM1OTUyWjAMMAoGA1UdFQQDCgEBMDICExQAAcbHXpsIfoM4P0YAAAABxscXDTE4MDQxODE3MzkyM1owDDAKBgNVHRUEAwoBATAyAhMUAAHGxm77Nx2lIBoJAAAAAcbGFw0xODA0MTgxNzM5MjNaMAwwCgYDVR0VBAMKAQEwMgITFAABv9MA907FyamkdAAAAAG/0xcNMTgwNDE4MTY1MzI0WjAMMAoGA1UdFQQDCgEBMDICExQAAb/SVeMKUIltC6AAAAABv9IXDTE4MDQxODE2NTMyM1owDDAKBgNVHRUEAwoBATAyAhMUAAHGRynXBZS+u0NkAAAAAcZHFw0xODA0MTgxNjM0MjlaMAwwCgYDVR0VBAMKAQEwMgITFAABxkabkbwwaBZFyQAAAAHGRhcNMTgwNDE4MTYzNDI5WjAMMAoGA1UdFQQDCgEBMDICExQAA1PX+Qi1Hfc4iikAAAADU9cXDTE4MDQxNzE1Mjc1MVowDDAKBgNVHRUEAwoBATAyAhMUAANT1ugSof+J7RHwAAAAA1PWFw0xODA0MTcxNTI3NTFaMAwwCgYDVR0VBAMKAQEwMgITFAADTuM8JJc4ienBoQAAAANO4xcNMTgwNDE2MjE0NzMyWjAMMAoGA1UdFQQDCgEBMDICExQAA07iKTAz2nQXTq8AAAADTuIXDTE4MDQxNjIxNDczMlowDDAKBgNVHRUEAwoBATAyAhMUAAHb2TnTTcHxJLn7AAAAAdvZFw0xODA0MTYyMDUzNDBaMAwwCgYDVR0VBAMKAQEwMgITFAAB29hVoUC7yUbWhQAAAAHb2BcNMTgwNDE2MjA1MzM5WjAMMAoGA1UdFQQDCgEBMDICExQAASoWyQwVSvXF+tcAAAABKhYXDTE4MDQxNjE4MDcwOVowDDAKBgNVHRUEAwoBATAyAhMUAAEqFc8EWrGO+ATLAAAAASoVFw0xODA0MTYxODA3MDlaMAwwCgYDVR0VBAMKAQEwMgITFAAAQdYwO7T6odrAtAAAAABB1hcNMTgwNDE2MTcyODU0WjAMMAoGA1UdFQQDCgEBMDICExQAAEHV9lO3ToXuLfMAAAAAQdUXDTE4MDQxNjE3Mjg1NFowDDAKBgNVHRUEAwoBATAyAhMUAAJMQfDBh68xDoeLAAAAAkxBFw0xODA0MTYxNTI3MjJaMAwwCgYDVR0VBAMKAQEwMgITFAACTED7lvgsFPHzwAAAAAJMQBcNMTgwNDE2MTUyNzIyWjAMMAoGA1UdFQQDCgEBMDICExQAAr0bl35w1lcxNGAAAAACvRsXDTE4MDQxNTExMzkzMlowDDAKBgNVHRUEAwoBATAyAhMUAAK9GgjhORhYy8pbAAAAAr0aFw0xODA0MTUxMTM5MzFaMAwwCgYDVR0VBAMKAQEwMgITFAACdX8hy1kovtI6EwAAAAJ1fxcNMTgwNDE1MDUxNDMzWjAMMAoGA1UdFQQDCgEBMDICExQAAnV+Iidx6uJ7vNcAAAACdX4XDTE4MDQxNTA1MTQzM1owDDAKBgNVHRUEAwoBATAyAhMUAANQAdzl3pvwsbxiAAAAA1ABFw0xODA0MTQwNjAyMjhaMAwwCgYDVR0VBAMKAQEwMgITFAADUADRzywTTD24EAAAAANQABcNMTgwNDE0MDYwMjI3WjAMMAoGA1UdFQQDCgEBMDICExQAAsjxiawr4Q2p+MsAAAACyPEXDTE4MDYzMDE1NTAwOVowDDAKBgNVHRUEAwoBATAyAhMUAALI8FhzdQHrDoTzAAAAAsjwFw0xODA2MzAxNTUwMDhaMAwwCgYDVR0VBAMKAQEwMgITFAABsv+8DtPdVrpc8AAAAAGy/xcNMTgwNjI5MjA1ODU0WjAMMAoGA1UdFQQDCgEBMDICExQAAbL+5KoekLGCECUAAAABsv4XDTE4MDYyOTIwNTg1M1owDDAKBgNVHRUEAwoBATAyAhMUAAGw9gFT5K6V4Fg8AAAAAbD2Fw0xODA2MjkyMDA2MzRaMAwwCgYDVR0VBAMKAQEwMgITFAABsPV3uqM7WLR/KwAAAAGw9RcNMTgwNjI5MjAwNjMzWjAMMAoGA1UdFQQDCgEBMDICExQAA8SXpSm1dir/YB8AAAADxJcXDTE4MDYyOTE5MzM0MlowDDAKBgNVHRUEAwoBATAyAhMUAAPElivP+xRvWhqtAAAAA8SWFw0xODA2MjkxOTMzNDFaMAwwCgYDVR0VBAMKAQEwMgITFAADG5XVHcyEtA1oawAAAAMblRcNMTgwNjI5MTg0NTEyWjAMMAoGA1UdFQQDCgEBMDICExQAAxuU7n+6ZW8I5xAAAAADG5QXDTE4MDYyOTE4NDUxMVowDDAKBgNVHRUEAwoBATAyAhMUAAEbNCEejchb21DKAAAAARs0Fw0xODA2MjkxNTQ1NDFaMAwwCgYDVR0VBAMKAQEwMgITFAABGzOmxxUP9rPTxgAAAAEbMxcNMTgwNjI5MTU0NTQxWjAMMAoGA1UdFQQDCgEBMDICExQAAlrDuvQm4Aae3zcAAAACWsMXDTE4MDYyODE3MjIzOVowDDAKBgNVHRUEAwoBATAyAhMUAAJawufeD6/EMFKmAAAAAlrCFw0xODA2MjgxNzIyMzlaMAwwCgYDVR0VBAMKAQEwMgITFAACfF26DKrXoh0pewAAAAJ8XRcNMTgwNjI3MjIwODU3WjAMMAoGA1UdFQQDCgEBMDICExQAAnxcp5j/prAqyBIAAAACfFwXDTE4MDYyNzIyMDg1N1owDDAKBgNVHRUEAwoBATAyAhMUAAE0iGDkN2sG3TX9AAAAATSIFw0xODA2MjcyMTAwNDVaMAwwCgYDVR0VBAMKAQEwMgITFAABNIftbA1gHyUOmQAAAAE0hxcNMTgwNjI3MjEwMDQ1WjAMMAoGA1UdFQQDCgEBMDICExQAACSac+gXu5qg+/QAAAAAJJoXDTE4MDYyNzIwMzA1OVowDDAKBgNVHRUEAwoBATAyAhMUAAAkmfwolHkIIqiHAAAAACSZFw0xODA2MjcyMDMwNTlaMAwwCgYDVR0VBAMKAQEwMgITFAABgVuf8MyYhYlkogAAAAGBWxcNMTgwNjI3MTkzMTU5WjAMMAoGA1UdFQQDCgEBMDICExQAAYFaiCPeSPxU/ekAAAABgVoXDTE4MDYyNzE5MzE1OVowDDAKBgNVHRUEAwoBATAyAhMUAAGFadDvOWAIL77IAAAAAYVpFw0xODA2MjYyMTU4MzZaMAwwCgYDVR0VBAMKAQEwMgITFAABhWj7TzXpksDSLgAAAAGFaBcNMTgwNjI2MjE1ODM2WjAMMAoGA1UdFQQDCgEBMDICExQAAUB+OC6z5CRLjBcAAAABQH4XDTE4MDYyNjE5MzUxOVowDDAKBgNVHRUEAwoBATAyAhMUAAFAfeQjTdOzMpjqAAAAAUB9Fw0xODA2MjYxOTM1MTlaMAwwCgYDVR0VBAMKAQEwMgITFAADvf2vvk+SyfaIGQAAAAO9/RcNMTgwNjI2MTY1NDE2WjAMMAoGA1UdFQQDCgEBMDICExQAA738hBdOkVgahhwAAAADvfwXDTE4MDYyNjE2NTQxNVowDDAKBgNVHRUEAwoBATAyAhMUAABXZ4jCVbTeXkllAAAAAFdnFw0xODA2MjYxNjE4NTFaMAwwCgYDVR0VBAMKAQEwMgITFAAAV2YjAlF7NZvWBwAAAABXZhcNMTgwNjI2MTYxODQ5WjAMMAoGA1UdFQQDCgEBMDICExQAA753G52vTVduPRwAAAADvncXDTE4MDYyNjE1NTMwOFowDDAKBgNVHRUEAwoBATAyAhMUAAO+dmmizP9KlZr3AAAAA752Fw0xODA2MjYxNTUzMDhaMAwwCgYDVR0VBAMKAQEwMgITFAADvgEB4frUsm+i5gAAAAO+ARcNMTgwNjI2MTQ0NzA4WjAMMAoGA1UdFQQDCgEBMDICExQAA74ATHQYeIO/GwcAAAADvgAXDTE4MDYyNjE0NDcwN1owDDAKBgNVHRUEAwoBATAyAhMUAAM2J/lsItimcnptAAAAAzYnFw0xODA2MjUxNzI0MjJaMAwwCgYDVR0VBAMKAQEwMgITFAADNiamCGu+01IxdgAAAAM2JhcNMTgwNjI1MTcyNDIyWjAMMAoGA1UdFQQDCgEBMDICExQAAMf+zULxsn9d4XMAAAAAx/4XDTE4MDYyNTE3MjQxNVowDDAKBgNVHRUEAwoBATAyAhMUAADH/Y5B3ZjSxd5UAAAAAMf9Fw0xODA2MjUxNzI0MTRaMAwwCgYDVR0VBAMKAQEwMgITFAABFOKmTjfOywHajgAAAAEU4hcNMTgwNjI1MTQwODIxWjAMMAoGA1UdFQQDCgEBMDICExQAARThmcof9XbMWHYAAAABFOEXDTE4MDYyNTE0MDgyMVowDDAKBgNVHRUEAwoBATAyAhMUAAECuYmTessbexhAAAAAAQK5Fw0xODA2MjIyMTU5MDhaMAwwCgYDVR0VBAMKAQEwMgITFAABArh0Eww2bZIQ4gAAAAECuBcNMTgwNjIyMjE1OTA4WjAMMAoGA1UdFQQDCgEBMDICExQAA7xHaHEZq2tVqXIAAAADvEcXDTE4MDYyMjIxMjg1N1owDDAKBgNVHRUEAwoBATAyAhMUAAO8Rur2ZvJ2ZHcgAAAAA7xGFw0xODA2MjIyMTI4NTZaMAwwCgYDVR0VBAMKAQEwMgITFAACY+NVtQotWDbZpwAAAAJj4xcNMTgwNjIyMTgxNjEyWjAMMAoGA1UdFQQDCgEBMDICExQAAmPinBvSQmnqgTQAAAACY+IXDTE4MDYyMjE4MTYxMlowDDAKBgNVHRUEAwoBATAyAhMUAALNx6Gm08Xqh469AAAAAs3HFw0xODA2MjIxNjI5MTBaMAwwCgYDVR0VBAMKAQEwMgITFAACzcZ/nmzkRLB4EwAAAALNxhcNMTgwNjIyMTYyOTEwWjAMMAoGA1UdFQQDCgEBMDICExQAAWRF2U9NOZMYRGMAAAABZEUXDTE4MDYyMjE1NDMyN1owDDAKBgNVHRUEAwoBATAyAhMUAAFkRD/uvoSkAOhxAAAAAWREFw0xODA2MjIxNTQzMjdaMAwwCgYDVR0VBAMKAQEwMgITFAADui9PI+20Nki0TQAAAAO6LxcNMTgwNjIxMTk0MjM0WjAMMAoGA1UdFQQDCgEBMDICExQAA7ou8wGEdAZ3vGgAAAADui4XDTE4MDYyMTE5NDIzNFowDDAKBgNVHRUEAwoBATAyAhMUAAAT9dCEuK6SaGxkAAAAABP1Fw0xODA2MjExOTE5MjFaMAwwCgYDVR0VBAMKAQEwMgITFAAAE/RSb3iKDh1U4wAAAAAT9BcNMTgwNjIxMTkxOTIxWjAMMAoGA1UdFQQDCgEBMDICExQAAjSJqBJBQdVhIxUAAAACNIkXDTE4MDYyMTE0MTQyM1owDDAKBgNVHRUEAwoBATAyAhMUAAI0iI7uWUlVfoU1AAAAAjSIFw0xODA2MjExNDE0MjNaMAwwCgYDVR0VBAMKAQEwMgITFAAC45Wxubbphyl6yAAAAALjlRcNMTgwNjIwMjA0MDA0WjAMMAoGA1UdFQQDCgEBMDICExQAAuOU+1c0BZIMT90AAAAC45QXDTE4MDYyMDIwNDAwM1owDDAKBgNVHRUEAwoBATAyAhMUAACKlVWWXM66vsY6AAAAAIqVFw0xODA2MjAxNzE4MDFaMAwwCgYDVR0VBAMKAQEwMgITFAAAipTNPNQggMDEMAAAAACKlBcNMTgwNjIwMTcxODAwWjAMMAoGA1UdFQQDCgEBMDICExQAANAuV5A179I7O18AAAAA0C4XDTE4MDYyMDAyMzQ0NlowDDAKBgNVHRUEAwoBATAyAhMUAADQLa1QumWGIyvrAAAAANAtFw0xODA2MjAwMjM0NDZaMAwwCgYDVR0VBAMKAQEwMgITFAAAZNnu5Jg1mBocZAAAAABk2RcNMTgwNjIwMDIzNDMzWjAMMAoGA1UdFQQDCgEBMDICExQAAGTYW9qCJH50oqcAAAAAZNgXDTE4MDYyMDAyMzQzM1owDDAKBgNVHRUEAwoBATAyAhMUAAEyYKjTI5hh8sLvAAAAATJgFw0xODA2MTkxNjA5MTdaMAwwCgYDVR0VBAMKAQEwMgITFAABMl8hrTM+A2QdHAAAAAEyXxcNMTgwNjE5MTYwOTE3WjAMMAoGA1UdFQQDCgEBMDICExQAALfspCOw3iEbx8sAAAAAt+wXDTE4MDYxOTAwNDA1MlowDDAKBgNVHRUEAwoBATAyAhMUAAC367ZHYGJAiK5wAAAAALfrFw0xODA2MTkwMDQwNTJaMAwwCgYDVR0VBAMKAQEwMgITFAADtEXvlFjIlONwiAAAAAO0RRcNMTgwNjE4MTk1MTE0WjAMMAoGA1UdFQQDCgEBMDICExQAA7REEWcELJksWqoAAAADtEQXDTE4MDYxODE5NTExNFowDDAKBgNVHRUEAwoBATAyAhMUAAHZ2c0CvMnQO87mAAAAAdnZFw0xODA2MTgxOTEwMTZaMAwwCgYDVR0VBAMKAQEwMgITFAAB2djbMxPXgzAsEgAAAAHZ2BcNMTgwNjE4MTkxMDE1WjAMMAoGA1UdFQQDCgEBMDICExQAA0/FQwSeL2UCFLoAAAADT8UXDTE4MDYxNjEzNDY1OFowDDAKBgNVHRUEAwoBATAyAhMUAANPxPCRVLTn6x2rAAAAA0/EFw0xODA2MTYxMzQ2NTdaMAwwCgYDVR0VBAMKAQEwMgITFAABD3j1q/TVcrTG/QAAAAEPeBcNMTgwNjE1MjI0OTAxWjAMMAoGA1UdFQQDCgEBMDICExQAAQ93vSUaRv+VRV0AAAABD3cXDTE4MDYxNTIyNDkwMVowDDAKBgNVHRUEAwoBATAyAhMUAAIdO/FD0deP83N2AAAAAh07Fw0xODA2MTUxNTUxNDhaMAwwCgYDVR0VBAMKAQEwMgITFAACHTqLASHugGKh0gAAAAIdOhcNMTgwNjE1MTU1MTQ4WjAMMAoGA1UdFQQDCgEBMDICExQAAvQd77j5QW/53sYAAAAC9B0XDTE4MDYxNDE5MTMwMlowDDAKBgNVHRUEAwoBATAyAhMUAAL0HBE0zkIe4VTOAAAAAvQcFw0xODA2MTQxOTEzMDJaMAwwCgYDVR0VBAMKAQEwMgITFAABf13kO3mL+NyMWAAAAAF/XRcNMTgwNjE0MTg0ODQ0WjAMMAoGA1UdFQQDCgEBMDICExQAAX9cVP3TaWEjTfYAAAABf1wXDTE4MDYxNDE4NDg0NFowDDAKBgNVHRUEAwoBATAyAhMUAAFq216QV5J5oH9iAAAAAWrbFw0xODA2MTQxNzA1NTVaMAwwCgYDVR0VBAMKAQEwMgITFAABatqUf7EM7RApXAAAAAFq2hcNMTgwNjE0MTcwNTU0WjAMMAoGA1UdFQQDCgEBMDICExQAA67/UcNh0QuD1XkAAAADrv8XDTE4MDYxNDE1NTI1MFowDDAKBgNVHRUEAwoBATAyAhMUAAOu/oQ7z2CWGx8PAAAAA67+Fw0xODA2MTQxNTUyNDlaMAwwCgYDVR0VBAMKAQEwMgITFAAAaxXANX43rTWx8gAAAABrFRcNMTgwNjEzMjAwNzM2WjAMMAoGA1UdFQQDCgEBMDICExQAAGsUIbN4F//ntEQAAAAAaxQXDTE4MDYxMzIwMDczNlowDDAKBgNVHRUEAwoBATAyAhMUAABgr3a+abCsXQNFAAAAAGCvFw0xODA2MTMxOTI3MDRaMAwwCgYDVR0VBAMKAQEwMgITFAAAYK4lygnxRFg+ZAAAAABgrhcNMTgwNjEzMTkyNzA0WjAMMAoGA1UdFQQDCgEBMDICExQAAjgv/Vb28Aie2bUAAAACOC8XDTE4MDYxMzE2MTgzM1owDDAKBgNVHRUEAwoBATAyAhMUAAI4LsQaBJ2Zljh4AAAAAjguFw0xODA2MTMxNjE4MzNaMAwwCgYDVR0VBAMKAQEwMgITFAACwjuhg5s5keZwmQAAAALCOxcNMTgwNjEyMTc0MDE4WjAMMAoGA1UdFQQDCgEBMDICExQAAsI6WwSCjrHO9jwAAAACwjoXDTE4MDYxMjE3NDAxN1owDDAKBgNVHRUEAwoBATAyAhMUAAOq7y4PljMn98pcAAAAA6rvFw0xODA2MTIxNjM2NTFaMAwwCgYDVR0VBAMKAQEwMgITFAADqu4KeG3lpvHYJwAAAAOq7hcNMTgwNjEyMTYzNjUxWjAMMAoGA1UdFQQDCgEBMDICExQAAdRHRdODTwrWlaYAAAAB1EcXDTE4MDYxMjAzNTAzNlowDDAKBgNVHRUEAwoBATAyAhMUAAHURvWqrdvFAPgPAAAAAdRGFw0xODA2MTIwMzUwMzZaMAwwCgYDVR0VBAMKAQEwMgITFAAB6UcacsFAjGiusgAAAAHpRxcNMTgwNjExMTQzMDQ0WjAMMAoGA1UdFQQDCgEBMDICExQAAelGEfGn62UZPdAAAAAB6UYXDTE4MDYxMTE0MzA0M1owDDAKBgNVHRUEAwoBATAyAhMUAAIKj6/M2FTqUXGxAAAAAgqPFw0xODA2MDkxNzQ3NTRaMAwwCgYDVR0VBAMKAQEwMgITFAACCo4PJJnOZ5BsYwAAAAIKjhcNMTgwNjA5MTc0NzU0WjAMMAoGA1UdFQQDCgEBMDICExQAANi303dLkAPREQYAAAAA2LcXDTE4MDYwNzE3NTkzOVowDDAKBgNVHRUEAwoBATAyAhMUAADYtuDDGZ8GEhh7AAAAANi2Fw0xODA2MDcxNzU5MzlaMAwwCgYDVR0VBAMKAQEwMgITFAAAa+Mh0svUl8Hx+QAAAABr4xcNMTgwNjA3MTYyMDM0WjAMMAoGA1UdFQQDCgEBMDICExQAAGviTdvT3lTf1qoAAAAAa+IXDTE4MDYwNzE2MjAzNFowDDAKBgNVHRUEAwoBATAyAhMUAAK9S3ZL+uVwAWbdAAAAAr1LFw0xODA2MDcxNTM0MTRaMAwwCgYDVR0VBAMKAQEwMgITFAACvUrBxh+zN5AShAAAAAK9ShcNMTgwNjA3MTUzNDE0WjAMMAoGA1UdFQQDCgEBMDICExQAAAvP9FbK5nLgsfQAAAAAC88XDTE4MDYwNzE1MjkyOFowDDAKBgNVHRUEAwoBATAyAhMUAAALznrAD9tBN+tJAAAAAAvOFw0xODA2MDcxNTI5MjdaMAwwCgYDVR0VBAMKAQEwMgITFAAAVO+mr74gjZCh4wAAAABU7xcNMTgwNjA2MjA1ODIxWjAMMAoGA1UdFQQDCgEBMDICExQAAFTuOsCDLJi6ft0AAAAAVO4XDTE4MDYwNjIwNTgyMVowDDAKBgNVHRUEAwoBATAyAhMUAALxEXuyKkd2Xc6FAAAAAvERFw0xODA2MDYxOTQ4NTZaMAwwCgYDVR0VBAMKAQEwMgITFAAC8RA9YTQoQnbBPgAAAALxEBcNMTgwNjA2MTk0ODU1WjAMMAoGA1UdFQQDCgEBMDICExQAA6JHxRM+HS35KFoAAAADokcXDTE4MDYwNjE4MDEwMVowDDAKBgNVHRUEAwoBATAyAhMUAAOiRo7jM0vzEBG/AAAAA6JGFw0xODA2MDYxODAxMDBaMAwwCgYDVR0VBAMKAQEwMgITFAAAnmEC6kdVOLi/ggAAAACeYRcNMTgwNjA2MDcwODE4WjAMMAoGA1UdFQQDCgEBMDICExQAAJ5g9LUhgA85SocAAAAAnmAXDTE4MDYwNjA3MDgxOFowDDAKBgNVHRUEAwoBATAyAhMUAADYYcRrNK5lzA+HAAAAANhhFw0xODA2MDUxODA0MjdaMAwwCgYDVR0VBAMKAQEwMgITFAAA2GBsU+XQovN7VQAAAADYYBcNMTgwNjA1MTgwNDI2WjAMMAoGA1UdFQQDCgEBMDICExQAAbvnaDy61WP6FWoAAAABu+cXDTE4MDYwNTE3MzcyNVowDDAKBgNVHRUEAwoBATAyAhMUAAG75qo7gQCqQ1goAAAAAbvmFw0xODA2MDUxNzM3MjVaMAwwCgYDVR0VBAMKAQEwMgITFAAAiWUesPH3K1VrFwAAAACJZRcNMTgwNjA1MTcxMjU4WjAMMAoGA1UdFQQDCgEBMDICExQAAIlkfFINTIo0q64AAAAAiWQXDTE4MDYwNTE3MTI1N1owDDAKBgNVHRUEAwoBATAyAhMUAAA72ErnXbE83Jl4AAAAADvYFw0xODA2MDQyMTI0NDNaMAwwCgYDVR0VBAMKAQEwMgITFAAAO9csUiF5kIcy0QAAAAA71xcNMTgwNjA0MjEyNDQyWjAMMAoGA1UdFQQDCgEBMDICExQAA55Vde8IoZmZmyoAAAADnlUXDTE4MDYwNDIxMDAwMFowDDAKBgNVHRUEAwoBATAyAhMUAAOeVIAtxbPA3Mu2AAAAA55UFw0xODA2MDQyMDU5NTlaMAwwCgYDVR0VBAMKAQEwMgITFAAAjzlA4oVvNJC/zAAAAACPORcNMTgwNjA0MjAwOTExWjAMMAoGA1UdFQQDCgEBMDICExQAAI84KmztUH9NYn8AAAAAjzgXDTE4MDYwNDIwMDkxMVowDDAKBgNVHRUEAwoBATAyAhMUAAD660UDxFLZ2MVrAAAAAPrrFw0xODA2MDQxODAzMTlaMAwwCgYDVR0VBAMKAQEwMgITFAAA+uqAFbhFBG9QJwAAAAD66hcNMTgwNjA0MTgwMzE5WjAMMAoGA1UdFQQDCgEBMDICExQAAaX4DOZvGOGl6foAAAABpfgXDTE4MDYwNDE2MzUyMlowDDAKBgNVHRUEAwoBATAyAhMUAAGl91nOu7jH8mvBAAAAAaX3Fw0xODA2MDQxNjM1MjFaMAwwCgYDVR0VBAMKAQEwMgITFAADnOsdBaSVfJM07wAAAAOc6xcNMTgwNjA0MTYwMzAwWjAMMAoGA1UdFQQDCgEBMDICExQAA5zqVFp93103veAAAAADnOoXDTE4MDYwNDE2MDI1OVowDDAKBgNVHRUEAwoBATAyAhMUAACxPKGK8WAswtkJAAAAALE8Fw0xODA2MDEyMDMzMDhaMAwwCgYDVR0VBAMKAQEwMgITFAAAsTvECvlsfZ3ZkgAAAACxOxcNMTgwNjAxMjAzMzA4WjAMMAoGA1UdFQQDCgEBMDICExQAARrMLt7sOkHuiSQAAAABGswXDTE4MDUzMTIwMjUxM1owDDAKBgNVHRUEAwoBATAyAhMUAAEay9sxqV9K1FkTAAAAARrLFw0xODA1MzEyMDI1MTNaMAwwCgYDVR0VBAMKAQEwMgITFAAARVIsT8JyVTav4gAAAABFUhcNMTgwNTMxMTk0NjQxWjAMMAoGA1UdFQQDCgEBMDICExQAAEVR9lWTp4Bw3qEAAAAARVEXDTE4MDUzMTE5NDY0MVowDDAKBgNVHRUEAwoBATAyAhMUAAOZZZWLFWcWLJPWAAAAA5llFw0xODA1MzExNzA1NTlaMAwwCgYDVR0VBAMKAQEwMgITFAADmWTNCcd5ysJ8HAAAAAOZZBcNMTgwNTMxMTcwNTU4WjAMMAoGA1UdFQQDCgEBMDICExQAA5htgrkITZ24SpQAAAADmG0XDTE4MDUzMDIyNDMwMFowDDAKBgNVHRUEAwoBATAyAhMUAAOYbAr6Wnkik1FdAAAAA5hsFw0xODA1MzAyMjQzMDBaMAwwCgYDVR0VBAMKAQEwMgITFAAAcN3A79fN5HBhEwAAAABw3RcNMTgwNTMwMjEwNDExWjAMMAoGA1UdFQQDCgEBMDICExQAAHDckGctH7mtQgQAAAAAcNwXDTE4MDUzMDIxMDQxMVowDDAKBgNVHRUEAwoBATAyAhMUAAIRw02lfTLQU00aAAAAAhHDFw0xODA1MzAwNjQzNTNaMAwwCgYDVR0VBAMKAQEwMgITFAACEcJX/zaj+BKWawAAAAIRwhcNMTgwNTMwMDY0MzUzWjAMMAoGA1UdFQQDCgEBMDICExQAAYLf3E6ZMzYhQ8gAAAABgt8XDTE4MDUyOTIyMjg0NVowDDAKBgNVHRUEAwoBATAyAhMUAAGC3jsb6BXLd5lZAAAAAYLeFw0xODA1MjkyMjI4NDRaMAwwCgYDVR0VBAMKAQEwMgITFAABT4zs0PJm/hgt8QAAAAFPjBcNMTgwNTI5MTgxNjMwWjAMMAoGA1UdFQQDCgEBMDICExQAAU+L0SkrKAI1fDoAAAABT4sXDTE4MDUyOTE4MTYzMFowDDAKBgNVHRUEAwoBATAyAhMUAAOVFxhsYEBE/JlPAAAAA5UXFw0xODA1MjkxNzU1MDJaMAwwCgYDVR0VBAMKAQEwMgITFAADlRbDsp1fJG0ykQAAAAOVFhcNMTgwNTI5MTc1NTAyWjAMMAoGA1UdFQQDCgEBMDICExQAAvit1Ln1mwB1MJ0AAAAC+K0XDTE4MDUyOTE3MzU1NVowDDAKBgNVHRUEAwoBATAyAhMUAAL4rONEFpG9Lsz7AAAAAvisFw0xODA1MjkxNzM1NTVaMAwwCgYDVR0VBAMKAQEwMgITFAAArtwuqjvu1XIRJQAAAACu3BcNMTgwNTI5MTU0MTUyWjAMMAoGA1UdFQQDCgEBMDICExQAAK7bA/2hfDqTfRcAAAAArtsXDTE4MDUyOTE1NDE1MVowDDAKBgNVHRUEAwoBATAyAhMUAAHhX4n283cuLToFAAAAAeFfFw0xODA1MjkxNDUxMzBaMAwwCgYDVR0VBAMKAQEwMgITFAAB4V4riAkHJZR1bgAAAAHhXhcNMTgwNTI5MTQ1MTMwWjAMMAoGA1UdFQQDCgEBMDICExQAA5PDOojMq+jaZicAAAADk8MXDTE4MDUyOTEzMzIwMlowDDAKBgNVHRUEAwoBATAyAhMUAAOTwmst7OdsTJbxAAAAA5PCFw0xODA1MjkxMzMyMDFaMAwwCgYDVR0VBAMKAQEwMgITFAAAnhMWjDjmwldyzgAAAACeExcNMTgwNTI4MjA1MTA1WjAMMAoGA1UdFQQDCgEBMDICExQAAJ4S4iBGV7BUntQAAAAAnhIXDTE4MDUyODIwNTEwNVowDDAKBgNVHRUEAwoBATAyAhMUAACTi9t6VP69jku3AAAAAJOLFw0xODA1MjgxNzE2NTRaMAwwCgYDVR0VBAMKAQEwMgITFAAAk4rRwCz2ZtsrewAAAACTihcNMTgwNTI4MTcxNjU0WjAMMAoGA1UdFQQDCgEBMDICExQAAEfhdX4ymFmvPQEAAAAAR+EXDTE4MDUyODE1NDIxNlowDDAKBgNVHRUEAwoBATAyAhMUAABH4IHBFOqgG10ZAAAAAEfgFw0xODA1MjgxNTQyMTZaMAwwCgYDVR0VBAMKAQEwMgITFAABuiugTw+jQktGoAAAAAG6KxcNMTgwODAxMjEwOTMwWjAMMAoGA1UdFQQDCgEBMDICExQAAboqgvs28h+viQgAAAABuioXDTE4MDgwMTIxMDkyOVowDDAKBgNVHRUEAwoBATAyAhMUAADt61xxuarFYnbyAAAAAO3rFw0xODA4MDEyMDMwMTdaMAwwCgYDVR0VBAMKAQEwMgITFAAA7er5Jphh8W5GZgAAAADt6hcNMTgwODAxMjAzMDE2WjAMMAoGA1UdFQQDCgEBMDICExQAASi8y1fVQas8jgsAAAABKLwXDTE4MDgwMTE3MDYwNlowDDAKBgNVHRUEAwoBATAyAhMUAAEou7a985dcPWwHAAAAASi7Fw0xODA4MDExNzA2MDZaMAwwCgYDVR0VBAMKAQEwMgITFAACQyFbjkXaaOrQ/gAAAAJDIRcNMTgwODAxMTU1MjU5WjAMMAoGA1UdFQQDCgEBMDICExQAAkMg/h+HxHvZWtYAAAACQyAXDTE4MDgwMTE1NTI1OVowDDAKBgNVHRUEAwoBATAyAhMUAAIgJSONNakyjv4EAAAAAiAlFw0xODA3MzEyMTA0MTFaMAwwCgYDVR0VBAMKAQEwMgITFAACICRWleLjK4rwGAAAAAIgJBcNMTgwNzMxMjEwNDEwWjAMMAoGA1UdFQQDCgEBMDICExQAAHXnly1EntTVaMMAAAAAdecXDTE4MDczMTE4NDExNlowDDAKBgNVHRUEAwoBATAyAhMUAAB15gDdeZcyyeMlAAAAAHXmFw0xODA3MzExODQxMTZaMAwwCgYDVR0VBAMKAQEwMgITFAAAYc3NObTMpQhuAQAAAABhzRcNMTgwNzMxMTYzNjE0WjAMMAoGA1UdFQQDCgEBMDICExQAAGHMj2v6u9AUvuwAAAAAYcwXDTE4MDczMTE2MzYxNFowDDAKBgNVHRUEAwoBATAyAhMUAABiW3R5AjM182qwAAAAAGJbFw0xODA3MzExNTQyNDdaMAwwCgYDVR0VBAMKAQEwMgITFAAAYlr6ScgT/E5hdAAAAABiWhcNMTgwNzMxMTU0MjQ3WjAMMAoGA1UdFQQDCgEBMDICExQAA+GEm+7A1xqkMSkAAAAD4YQXDTE4MDczMTAwMjMwNlowDDAKBgNVHRUEAwoBATAyAhMUAAPhg405nnBv5i0wAAAAA+GDFw0xODA3MzEwMDIzMDZaMAwwCgYDVR0VBAMKAQEwMgITFAACwrEHh7dAOSCnvwAAAALCsRcNMTgwNzMwMjE1MjMxWjAMMAoGA1UdFQQDCgEBMDICExQAAsKwGw+DFR1NlEsAAAACwrAXDTE4MDczMDIxNTIzMVowDDAKBgNVHRUEAwoBATAyAhMUAAPh0Ibp22ALDINPAAAAA+HQFw0xODA3MzAyMTAzMjVaMAwwCgYDVR0VBAMKAQEwMgITFAAD4c/fErdQoI/UZwAAAAPhzxcNMTgwNzMwMjEwMzI1WjAMMAoGA1UdFQQDCgEBMDICExQAADbof8WuRp0fsdIAAAAANugXDTE4MDczMDE5MTgyOVowDDAKBgNVHRUEAwoBATAyAhMUAAA25x+X5BwcoQvOAAAAADbnFw0xODA3MzAxOTE4MjhaMAwwCgYDVR0VBAMKAQEwMgITFAABr/YFxx5KPnSIHgAAAAGv9hcNMTgwNzMwMTc0NDE1WjAMMAoGA1UdFQQDCgEBMDICExQAAa/1ZVnA/0vC9O4AAAABr/UXDTE4MDczMDE3NDQxNFowDDAKBgNVHRUEAwoBATAyAhMUAABUIzKNV+Wmi0Z/AAAAAFQjFw0xODA3MzAxNTU5NDdaMAwwCgYDVR0VBAMKAQEwMgITFAAAVCJkbdl5nzbQVAAAAABUIhcNMTgwNzMwMTU1OTQ2WjAMMAoGA1UdFQQDCgEBMDICExQAA70J+b17tsfYmigAAAADvQkXDTE4MDcyOTE4MjA1MlowDDAKBgNVHRUEAwoBATAyAhMUAAO9CD3wsQmshfhBAAAAA70IFw0xODA3MjkxODIwNTFaMAwwCgYDVR0VBAMKAQEwMgITFAAAr8gLDXBZgCS1ywAAAACvyBcNMTgwNzI3MjEwNTExWjAMMAoGA1UdFQQDCgEBMDICExQAAK/HLnxzXvMCthAAAAAAr8cXDTE4MDcyNzIxMDUxMVowDDAKBgNVHRUEAwoBATAyAhMUAAAKofEfI7iF3yiLAAAAAAqhFw0xODA3MjcxOTU5NTdaMAwwCgYDVR0VBAMKAQEwMgITFAAACqCoTMq37qNbJwAAAAAKoBcNMTgwNzI3MTk1OTU2WjAMMAoGA1UdFQQDCgEBMDICExQAA2hjw7mUhnbp8zMAAAADaGMXDTE4MDcyNzE2NTU1OFowDDAKBgNVHRUEAwoBATAyAhMUAANoYhGErtx4ZC0HAAAAA2hiFw0xODA3MjcxNjU1NThaMAwwCgYDVR0VBAMKAQEwMgITFAABQ8hClBRzX0F5CQAAAAFDyBcNMTgwNzI2MTk1MDQ0WjAMMAoGA1UdFQQDCgEBMDICExQAAUPHaKbh5d0XCvwAAAABQ8cXDTE4MDcyNjE5NTA0NFowDDAKBgNVHRUEAwoBATAyAhMUAACfQTF1CzvyNmUjAAAAAJ9BFw0xODA3MjYxOTMxMDRaMAwwCgYDVR0VBAMKAQEwMgITFAAAn0AfxgTQ2PUfSwAAAACfQBcNMTgwNzI2MTkzMTAzWjAMMAoGA1UdFQQDCgEBMDICExQAANRd71CK0lxrK/4AAAAA1F0XDTE4MDcyNjE1NDYzN1owDDAKBgNVHRUEAwoBATAyAhMUAADUXBeHdcBME3CuAAAAANRcFw0xODA3MjYxNTQ2MzdaMAwwCgYDVR0VBAMKAQEwMgITFAABpiA4VezsufpVyAAAAAGmIBcNMTgwNzI2MTQwNzA0WjAMMAoGA1UdFQQDCgEBMDICExQAAaYfCScxTdjjTnIAAAABph8XDTE4MDcyNjE0MDcwM1owDDAKBgNVHRUEAwoBATAyAhMUAAH/5YUL+Cj0xvPzAAAAAf/lFw0xODA3MjUxNjEyMDlaMAwwCgYDVR0VBAMKAQEwMgITFAAB/+Q33aTy6MGyJgAAAAH/5BcNMTgwNzI1MTYxMjA4WjAMMAoGA1UdFQQDCgEBMDICExQAA18d30nJxHxQvwQAAAADXx0XDTE4MDcyNDE3MzQxNVowDDAKBgNVHRUEAwoBATAyAhMUAANfHCx6e6ds3kcNAAAAA18cFw0xODA3MjQxNzM0MTRaMAwwCgYDVR0VBAMKAQEwMgITFAABVWnqVhd5YMZmewAAAAFVaRcNMTgwNzI0MTQzNTQwWjAMMAoGA1UdFQQDCgEBMDICExQAAVVoQk7IZGn69ZMAAAABVWgXDTE4MDcyNDE0MzUzOVowDDAKBgNVHRUEAwoBATAyAhMUAAESzLE4W7G0rMfTAAAAARLMFw0xODA3MjMxODE3MDRaMAwwCgYDVR0VBAMKAQEwMgITFAABEsuucXsEM4mjeQAAAAESyxcNMTgwNzIzMTgxNzA0WjAMMAoGA1UdFQQDCgEBMDICExQAA9r29ufOf/93rZYAAAAD2vYXDTE4MDcyMzE1MjUzNFowDDAKBgNVHRUEAwoBATAyAhMUAAPa9T+aE+jDVNjrAAAAA9r1Fw0xODA3MjMxNTI1MzRaMAwwCgYDVR0VBAMKAQEwMgITFAAD2rTVPOeXAh4whgAAAAPatBcNMTgwNzIyMDYwMTQwWjAMMAoGA1UdFQQDCgEBMDICExQAA9qzoxK0R93Nd0YAAAAD2rMXDTE4MDcyMjA2MDE0MFowDDAKBgNVHRUEAwoBATAyAhMUAAParE/LxUydkm8vAAAAA9qsFw0xODA3MjIwNjAxNDBaMAwwCgYDVR0VBAMKAQEwMgITFAAD2qslIoNEufFxNgAAAAPaqxcNMTgwNzIyMDYwMTM5WjAMMAoGA1UdFQQDCgEBMDICExQAA6qj9gLTFg2GfBsAAAADqqMXDTE4MDcyMTE3MDIwMFowDDAKBgNVHRUEAwoBATAyAhMUAAOqom2IIkf/OQaJAAAAA6qiFw0xODA3MjExNzAxNTlaMAwwCgYDVR0VBAMKAQEwMgITFAAD2qhH1thUuvPVjwAAAAPaqBcNMTgwNzIxMTUyOTQxWjAMMAoGA1UdFQQDCgEBMDICExQAA9qn0UOMhn4MszsAAAAD2qcXDTE4MDcyMTE1Mjk0MFowDDAKBgNVHRUEAwoBATAyAhMUAAIbmYrfRJbKeFGXAAAAAhuZFw0xODA3MjExNDE5NDNaMAwwCgYDVR0VBAMKAQEwMgITFAACG5h2cwup5jk7BwAAAAIbmBcNMTgwNzIxMTQxOTQzWjAMMAoGA1UdFQQDCgEBMDICExQAA8+MTVSZDqGc9CQAAAADz4wXDTE4MDcyMTA3MDEzNVowDDAKBgNVHRUEAwoBATAyAhMUAAPPiyHz605DLTjEAAAAA8+LFw0xODA3MjEwNzAxMzRaMAwwCgYDVR0VBAMKAQEwMgITFAAD2oJ4yCGdTdmmqQAAAAPaghcNMTgwNzIwMjIzODA0WjAMMAoGA1UdFQQDCgEBMDICExQAA9qB8w4cXFkm3r8AAAAD2oEXDTE4MDcyMDIyMzgwNFowDDAKBgNVHRUEAwoBATAyAhMUAAHeH8FqcxFNc932AAAAAd4fFw0xODA3MjAxOTU4MjRaMAwwCgYDVR0VBAMKAQEwMgITFAAB3h7etSIyoTjMVAAAAAHeHhcNMTgwNzIwMTk1ODI0WjAMMAoGA1UdFQQDCgEBMDICExQAA9fmBrgsdTTBel8AAAAD1+YXDTE4MDcyMDA2MDE1OFowDDAKBgNVHRUEAwoBATAyAhMUAAPX5aeNC8R0CWGnAAAAA9flFw0xODA3MjAwNjAxNTdaMAwwCgYDVR0VBAMKAQEwMgITFAADgslHUFgu76T03wAAAAOCyRcNMTgwNzE5MjMwNjA5WjAMMAoGA1UdFQQDCgEBMDICExQAA4LIOaAqq69BR4AAAAADgsgXDTE4MDcxOTIzMDYwOVowDDAKBgNVHRUEAwoBATAyAhMUAAKJDdJH/uwrj2znAAAAAokNFw0xODA3MTkxOTI5MjhaMAwwCgYDVR0VBAMKAQEwMgITFAACiQwHneu5e9ekIgAAAAKJDBcNMTgwNzE5MTkyOTI3WjAMMAoGA1UdFQQDCgEBMDICExQAAAmtjRl6CzxaWHIAAAAACa0XDTE4MDcxOTE5MjgyNFowDDAKBgNVHRUEAwoBATAyAhMUAAAJrDsvn6X9ZtWNAAAAAAmsFw0xODA3MTkxOTI4MjRaMAwwCgYDVR0VBAMKAQEwMgITFAAD2ILEfUhjtTg0hwAAAAPYghcNMTgwNzE5MTgwNjQwWjAMMAoGA1UdFQQDCgEBMDICExQAA9iBPe+TlSJsGeMAAAAD2IEXDTE4MDcxOTE4MDY0MFowDDAKBgNVHRUEAwoBATAyAhMUAAMGg9azL6+g2stFAAAAAwaDFw0xODA3MTgyMzMyNTRaMAwwCgYDVR0VBAMKAQEwMgITFAADBoLIj11qFzoMaAAAAAMGghcNMTgwNzE4MjMzMjU0WjAMMAoGA1UdFQQDCgEBMDICExQAAXABxDoW8Cj3UU4AAAABcAEXDTE4MDcxODE5MTkzNlowDDAKBgNVHRUEAwoBATAyAhMUAAFwAP17OxQhkplJAAAAAXAAFw0xODA3MTgxOTE5MzZaMAwwCgYDVR0VBAMKAQEwMgITFAADnzeW9XAUDjIa6QAAAAOfNxcNMTgwNzE4MTg0NDQxWjAMMAoGA1UdFQQDCgEBMDICExQAA582kV+3ZZ1Py4YAAAADnzYXDTE4MDcxODE4NDQ0MFowDDAKBgNVHRUEAwoBATAyAhMUAACxiuY6x450ippRAAAAALGKFw0xODA3MTgxNTE1MzRaMAwwCgYDVR0VBAMKAQEwMgITFAAAsYmdTaiwKlS1+QAAAACxiRcNMTgwNzE4MTUxNTMzWjAMMAoGA1UdFQQDCgEBMDICExQAAj9xj4jHmsiZYGoAAAACP3EXDTE4MDcxODEzNDAyOVowDDAKBgNVHRUEAwoBATAyAhMUAAI/cA193uXs3mGrAAAAAj9wFw0xODA3MTgxMzQwMjZaMAwwCgYDVR0VBAMKAQEwMgITFAABM8LCL5j/TBafcgAAAAEzwhcNMTgwNzE4MDMwNTA3WjAMMAoGA1UdFQQDCgEBMDICExQAATPB4/tNnE4GVVAAAAABM8EXDTE4MDcxODAzMDUwN1owDDAKBgNVHRUEAwoBATAyAhMUAAE07BR5DaKxg14bAAAAATTsFw0xODA3MTcyMjU0NDFaMAwwCgYDVR0VBAMKAQEwMgITFAABNOtpnjjR2TeorwAAAAE06xcNMTgwNzE3MjI1NDQxWjAMMAoGA1UdFQQDCgEBMDICExQAAo6j57W4GHTBdVEAAAACjqMXDTE4MDcxNzIyMDE1MFowDDAKBgNVHRUEAwoBATAyAhMUAAKOor7RlDsG1/OPAAAAAo6iFw0xODA3MTcyMjAxNTBaMAwwCgYDVR0VBAMKAQEwMgITFAADjj9HUfexHL2K/AAAAAOOPxcNMTgwNzE3MjIwMDM2WjAMMAoGA1UdFQQDCgEBMDICExQAA44+llXzHttaIiEAAAADjj4XDTE4MDcxNzIyMDAzNVowDDAKBgNVHRUEAwoBATAyAhMUAAGl1K/zdaC78w6qAAAAAaXUFw0xODA3MTcxOTA2NTBaMAwwCgYDVR0VBAMKAQEwMgITFAABpdMHc1mg1xXrnQAAAAGl0xcNMTgwNzE3MTkwNjQ5WjAMMAoGA1UdFQQDCgEBMDICExQAA8xTH2mYrfZYIfUAAAADzFMXDTE4MDcxNzE0NTk0M1owDDAKBgNVHRUEAwoBATAyAhMUAAPMUv5VBaCE8oJ2AAAAA8xSFw0xODA3MTcxNDU5NDJaMAwwCgYDVR0VBAMKAQEwMgITFAABdQGLZp7d07b5zQAAAAF1ARcNMTgwNzE3MDMxMjI3WjAMMAoGA1UdFQQDCgEBMDICExQAAXUAzFnfSPHwWrAAAAABdQAXDTE4MDcxNzAzMTIyN1owDDAKBgNVHRUEAwoBATAyAhMUAAGqjE5X/54rcpy1AAAAAaqMFw0xODA3MTYyMjEzNTRaMAwwCgYDVR0VBAMKAQEwMgITFAABqosjaAS+kfOZeQAAAAGqixcNMTgwNzE2MjIxMzU0WjAMMAoGA1UdFQQDCgEBMDICExQAA3mHvPcPRwDvt+gAAAADeYcXDTE4MDcxNjE5MjEzM1owDDAKBgNVHRUEAwoBATAyAhMUAAN5hpKxtAQZkgvTAAAAA3mGFw0xODA3MTYxOTIxMzNaMAwwCgYDVR0VBAMKAQEwMgITFAAD0vwFVx8gDxgTOQAAAAPS/BcNMTgwNzEzMjIxNjI3WjAMMAoGA1UdFQQDCgEBMDICExQAA9L7D/GNo3uYTrgAAAAD0vsXDTE4MDcxMzIyMTYyN1owDDAKBgNVHRUEAwoBATAyAhMUAAPTsEmSoCORY9XcAAAAA9OwFw0xODA3MTMyMDQ0MjRaMAwwCgYDVR0VBAMKAQEwMgITFAAD06/Lz4slw2OYmwAAAAPTrxcNMTgwNzEzMjA0NDI0WjAMMAoGA1UdFQQDCgEBMDICExQAAqXZ7e4fSVfkL+cAAAACpdkXDTE4MDcxMzIwMzYwMVowDDAKBgNVHRUEAwoBATAyAhMUAAKl2MxBTEn1DuV9AAAAAqXYFw0xODA3MTMyMDM2MDBaMAwwCgYDVR0VBAMKAQEwMgITFAAA56ttTW8Gnv50WwAAAADnqxcNMTgwNzEzMTY0NjE0WjAMMAoGA1UdFQQDCgEBMDICExQAAOeqIwkHU4C9lqUAAAAA56oXDTE4MDcxMzE2NDYxNFowDDAKBgNVHRUEAwoBATAyAhMUAAAmfGU8jZ/qkO6iAAAAACZ8Fw0xODA3MTMxNTEyMjdaMAwwCgYDVR0VBAMKAQEwMgITFAAAJnvjFRxh3dTNvAAAAAAmexcNMTgwNzEzMTUxMjI3WjAMMAoGA1UdFQQDCgEBMDICExQAARtMlJpy4MS+XjQAAAABG0wXDTE4MDcxMjIwMTMwMlowDDAKBgNVHRUEAwoBATAyAhMUAAEbSypVsKs8b4/UAAAAARtLFw0xODA3MTIyMDEzMDJaMAwwCgYDVR0VBAMKAQEwMgITFAACUtst8ix7sHpPVgAAAAJS2xcNMTgwNzEyMTYwMTA0WjAMMAoGA1UdFQQDCgEBMDICExQAAlLaG7Qcdcs7JdoAAAACUtoXDTE4MDcxMjE2MDEwNFowDDAKBgNVHRUEAwoBATAyAhMUAAAjNgmi3nBiTH8wAAAAACM2Fw0xODA3MTIwMDE3MzNaMAwwCgYDVR0VBAMKAQEwMgITFAAAIzXKlOsI58ZnXgAAAAAjNRcNMTgwNzEyMDAxNzMzWjAMMAoGA1UdFQQDCgEBMDICExQAAbzlUlax2Je7jmAAAAABvOUXDTE4MDcxMTE1MjQ1MFowDDAKBgNVHRUEAwoBATAyAhMUAAG85Do9Eo49UmFgAAAAAbzkFw0xODA3MTExNTI0NTBaMAwwCgYDVR0VBAMKAQEwMgITFAABedc1wPUZ8jj7fwAAAAF51xcNMTgwNzEwMjMwMjM0WjAMMAoGA1UdFQQDCgEBMDICExQAAXnW63d3qliCIgYAAAABedYXDTE4MDcxMDIzMDIzNFowDDAKBgNVHRUEAwoBATAyAhMUAAM5845kxgXqJJSSAAAAAznzFw0xODA3MTAxMzQwNTZaMAwwCgYDVR0VBAMKAQEwMgITFAADOfLsijdBS7b6GAAAAAM58hcNMTgwNzEwMTM0MDU2WjAMMAoGA1UdFQQDCgEBMDICExQAANA+VUqWXhGpYFEAAAAA0D4XDTE4MDcxMDAwMTc0OFowDDAKBgNVHRUEAwoBATAyAhMUAADQPUEk6o9iY5fXAAAAANA9Fw0xODA3MTAwMDE3NDhaMAwwCgYDVR0VBAMKAQEwMgITFAACUoN/6wCd03fG6wAAAAJSgxcNMTgwNzA5MjIyNzE2WjAMMAoGA1UdFQQDCgEBMDICExQAAlKCcJjmRKsgonsAAAACUoIXDTE4MDcwOTIyMjcxNlowDDAKBgNVHRUEAwoBATAyAhMUAAOcIcjWFAVEM3B1AAAAA5whFw0xODA3MDkxOTE3MDJaMAwwCgYDVR0VBAMKAQEwMgITFAADnCCbBDaOwUUJvgAAAAOcIBcNMTgwNzA5MTkxNzAyWjAMMAoGA1UdFQQDCgEBMDICExQAAEJijEWNkI5e1rUAAAAAQmIXDTE4MDcwOTE0MjQ0NlowDDAKBgNVHRUEAwoBATAyAhMUAABCYa8zxZk1Ka/8AAAAAEJhFw0xODA3MDkxNDI0NDZaMAwwCgYDVR0VBAMKAQEwMgITFAACVQH7DpMikxaEuAAAAAJVARcNMTgwNzA4MTYyMTAyWjAMMAoGA1UdFQQDCgEBMDICExQAAlUARlJxbVEygGoAAAACVQAXDTE4MDcwODE2MjEwMlowDDAKBgNVHRUEAwoBATAyAhMUAABdKYE5bHZQA2gJAAAAAF0pFw0xODA3MDYxNTE2NDZaMAwwCgYDVR0VBAMKAQEwMgITFAAAXSjyHI/4zazA3QAAAABdKBcNMTgwNzA2MTUxNjQ2WjAMMAoGA1UdFQQDCgEBMDICExQAA0ft99Nv9kVDk7UAAAADR+0XDTE4MDcwNjE0NDA0NFowDDAKBgNVHRUEAwoBATAyAhMUAANH7IwgvakaS6FLAAAAA0fsFw0xODA3MDYxNDQwNDRaMAwwCgYDVR0VBAMKAQEwMgITFAADy8GoDDITez/H7wAAAAPLwRcNMTgwNzA1MjE0NjE0WjAMMAoGA1UdFQQDCgEBMDICExQAA8vABUSGr7Xrsv4AAAADy8AXDTE4MDcwNTIxNDYxM1owDDAKBgNVHRUEAwoBATAyAhMUAAEbxhJyUMmKzYdUAAAAARvGFw0xODA3MDUxOTM4MTNaMAwwCgYDVR0VBAMKAQEwMgITFAABG8X8PJQjekwsqwAAAAEbxRcNMTgwNzA1MTkzODEyWjAMMAoGA1UdFQQDCgEBMDICExQAARAcAvoaJRmRDs8AAAABEBwXDTE4MDcwNTE3NDM1MVowDDAKBgNVHRUEAwoBATAyAhMUAAEQGy5PsseG0u+1AAAAARAbFw0xODA3MDUxNzQzNTBaMAwwCgYDVR0VBAMKAQEwMgITFAAB8I02zhgnSiumtQAAAAHwjRcNMTgwNzA1MTU0MjU2WjAMMAoGA1UdFQQDCgEBMDICExQAAfCMpGXzDdIU5NcAAAAB8IwXDTE4MDcwNTE1NDI1NlowDDAKBgNVHRUEAwoBATAyAhMUAACCC/iMKE0D1b20AAAAAIILFw0xODA3MDUxNDQwMzBaMAwwCgYDVR0VBAMKAQEwMgITFAAAggqUMuaS5tCmPgAAAACCChcNMTgwNzA1MTQ0MDI5WjAMMAoGA1UdFQQDCgEBMDICExQAAyHX6CkeJWelfWUAAAADIdcXDTE4MDcwNDAxNDc1MFowDDAKBgNVHRUEAwoBATAyAhMUAAMh1l27tU81GN+jAAAAAyHWFw0xODA3MDQwMTQ3NTBaMAwwCgYDVR0VBAMKAQEwMgITFAADyDWFxtUAJIQ+oQAAAAPINRcNMTgwNzAzMTkxNDExWjAMMAoGA1UdFQQDCgEBMDICExQAA8g0ejPghrw/sOUAAAADyDQXDTE4MDcwMzE5MTQxMVowDDAKBgNVHRUEAwoBATAyAhMUAADEtBWWcdapWtqXAAAAAMS0Fw0xODA3MDMxNzAyMzdaMAwwCgYDVR0VBAMKAQEwMgITFAAAxLMXbFbR3lzIbwAAAADEsxcNMTgwNzAzMTcwMjM3WjAMMAoGA1UdFQQDCgEBMDICExQAAYmFyLbsmxjyVj0AAAABiYUXDTE4MDcwMzE3MDIxN1owDDAKBgNVHRUEAwoBATAyAhMUAAGJhAkJTnPtmWATAAAAAYmEFw0xODA3MDMxNzAyMTdaMAwwCgYDVR0VBAMKAQEwMgITFAADJstm27r5skXNdwAAAAMmyxcNMTgwNzAzMTYzNTExWjAMMAoGA1UdFQQDCgEBMDICExQAAybKj7nw/nOH3AAAAAADJsoXDTE4MDcwMzE2MzUxMVowDDAKBgNVHRUEAwoBATAyAhMUAAJx//uE+odqKrMwAAAAAnH/Fw0xODA3MDMxNDUyNThaMAwwCgYDVR0VBAMKAQEwMgITFAACcf6IX3TME8msrgAAAAJx/hcNMTgwNzAzMTQ1MjU4WjAMMAoGA1UdFQQDCgEBMDICExQAALTe0GvLfU87mH4AAAAAtN4XDTE4MDcwMjE3MTQwN1owDDAKBgNVHRUEAwoBATAyAhMUAAC03ckqkXT4ebo/AAAAALTdFw0xODA3MDIxNzE0MDdaMAwwCgYDVR0VBAMKAQEwMgITFAAAOID73lJwZXc8qgAAAAA4gBcNMTgwNzAyMTY1NDIxWjAMMAoGA1UdFQQDCgEBMDICExQAADh/Cr0m3dTMfKwAAAAAOH8XDTE4MDcwMjE2NTQyMVowDDAKBgNVHRUEAwoBATAyAhMUAAOr+4xCutqRfVZWAAAAA6v7Fw0xODA5MDIwNzEzNTlaMAwwCgYDVR0VBAMKAQEwMgITFAADq/pUgSSbXe9kAwAAAAOr+hcNMTgwOTAyMDcxMzU5WjAMMAoGA1UdFQQDCgEBMDICExQAAunt6k1f3fD75NgAAAAC6e0XDTE4MDkwMTA1NTIyM1owDDAKBgNVHRUEAwoBATAyAhMUAALp7EjmFKm91CYAAAAAAunsFw0xODA5MDEwNTUyMjNaMAwwCgYDVR0VBAMKAQEwMgITFAAEA3wCHfKX+kvHPQAAAAQDfBcNMTgwODMxMjE0MTE0WjAMMAoGA1UdFQQDCgEBMDICExQABAN7vlv9/afTPKQAAAAEA3sXDTE4MDgzMTIxNDExNFowDDAKBgNVHRUEAwoBATAyAhMUAAGY/pT19itgr/THAAAAAZj+Fw0xODA4MzEyMDQzNTlaMAwwCgYDVR0VBAMKAQEwMgITFAABmP2ggGt9/Qj+QgAAAAGY/RcNMTgwODMxMjA0MzU5WjAMMAoGA1UdFQQDCgEBMDICExQAAVvJXQfFp1Wwp2IAAAABW8kXDTE4MDgzMTE2MjM0NlowDDAKBgNVHRUEAwoBATAyAhMUAAFbyGfD16OV47zFAAAAAVvIFw0xODA4MzExNjIzNDVaMAwwCgYDVR0VBAMKAQEwMgITFAADx0HPq9eEfvmuyAAAAAPHQRcNMTgwODMwMTkzMjU5WjAMMAoGA1UdFQQDCgEBMDICExQAA8dA9BcM6z9FLicAAAADx0AXDTE4MDgzMDE5MzI1OVowDDAKBgNVHRUEAwoBATAyAhMUAAImQTMjx8KvzLzdAAAAAiZBFw0xODA4MzAxOTE1MjVaMAwwCgYDVR0VBAMKAQEwMgITFAACJkCyBhf3gSNS1wAAAAImQBcNMTgwODMwMTkxNTI0WjAMMAoGA1UdFQQDCgEBMDICExQAAUJ8tqpj7HS+T8UAAAABQnwXDTE4MDgzMDE3NTMzNVowDDAKBgNVHRUEAwoBATAyAhMUAAFCe9vA+o+yA0K4AAAAAUJ7Fw0xODA4MzAxNzUzMzVaMAwwCgYDVR0VBAMKAQEwMgITFAAD9MZYRj277ZZWwwAAAAP0xhcNMTgwODMwMTcxMTMwWjAMMAoGA1UdFQQDCgEBMDICExQAA/TF1x8leU2YYSgAAAAD9MUXDTE4MDgzMDE3MTEzMFowDDAKBgNVHRUEAwoBATAyAhMUAAADx4u6Mv5gp0R4AAAAAAPHFw0xODA4MzAxNjI5NDVaMAwwCgYDVR0VBAMKAQEwMgITFAAAA8aMBhQ9ahp1swAAAAADxhcNMTgwODMwMTYyOTQ1WjAMMAoGA1UdFQQDCgEBMDICExQAAiYjuq3Zf3NupTkAAAACJiMXDTE4MDgzMDE1NDAxN1owDDAKBgNVHRUEAwoBATAyAhMUAAImItl2lNuR3jo0AAAAAiYiFw0xODA4MzAxNTQwMTZaMAwwCgYDVR0VBAMKAQEwMgITFAAD5YKGXVREPoamdwAAAAPlghcNMTgwODI5MjE0NzE4WjAMMAoGA1UdFQQDCgEBMDICExQAA+WBlKKNCEFqCdIAAAAD5YEXDTE4MDgyOTIxNDcxN1owDDAKBgNVHRUEAwoBATAyAhMUAAP/5qicY5MhqWFJAAAAA//mFw0xODA4MjkyMDEyMTZaMAwwCgYDVR0VBAMKAQEwMgITFAAD/+VOadoGN3ZQGAAAAAP/5RcNMTgwODI5MjAxMjE2WjAMMAoGA1UdFQQDCgEBMDICExQAADjemZqwlRiucwYAAAAAON4XDTE4MDgyOTIwMDgxNlowDDAKBgNVHRUEAwoBATAyAhMUAAA43TPrusoQC14+AAAAADjdFw0xODA4MjkyMDA4MTVaMAwwCgYDVR0VBAMKAQEwMgITFAAD0cwJm69KZx603AAAAAPRzBcNMTgwODI5MTgyOTAxWjAMMAoGA1UdFQQDCgEBMDICExQAA9HLtYscGfzse3EAAAAD0csXDTE4MDgyOTE4MjkwMVowDDAKBgNVHRUEAwoBATAyAhMUAAH1McjfmjBnIeF+AAAAAfUxFw0xODA4MjkxNTA2NDFaMAwwCgYDVR0VBAMKAQEwMgITFAAB9TC/96uBFInxKgAAAAH1MBcNMTgwODI5MTUwNjQxWjAMMAoGA1UdFQQDCgEBMDICExQAA/5ayaotBIPEJ3gAAAAD/loXDTE4MDgyOTA2MDE0NFowDDAKBgNVHRUEAwoBATAyAhMUAAP+Wdg6idIxnvfHAAAAA/5ZFw0xODA4MjkwNjAxNDJaMAwwCgYDVR0VBAMKAQEwMgITFAADgPNbRgaRiVhs4wAAAAOA8xcNMTgwODI4MTkzNzQ2WjAMMAoGA1UdFQQDCgEBMDICExQAA4DyTWYCZN8bLbAAAAADgPIXDTE4MDgyODE5Mzc0NVowDDAKBgNVHRUEAwoBATAyAhMUAABf3auAJ6A3hWDtAAAAAF/dFw0xODA4MjgxOTM3NDVaMAwwCgYDVR0VBAMKAQEwMgITFAAAX9x4l2s71jf/0gAAAABf3BcNMTgwODI4MTkzNzQ1WjAMMAoGA1UdFQQDCgEBMDICExQAAZ7EQYrv7r0G9fAAAAABnsQXDTE4MDgyODE5MDUzN1owDDAKBgNVHRUEAwoBATAyAhMUAAGew4NiRSFRY0AhAAAAAZ7DFw0xODA4MjgxOTA1MzdaMAwwCgYDVR0VBAMKAQEwMgITFAAABlHrfHXD3gY9hgAAAAAGURcNMTgwODI4MTc1NjQ0WjAMMAoGA1UdFQQDCgEBMDICExQAAAZQ2gg7ja65lgkAAAAABlAXDTE4MDgyODE3NTY0NFowDDAKBgNVHRUEAwoBATAyAhMUAAPo/OEU56Ds1PgRAAAAA+j8Fw0xODA4MjgxNTU5MjFaMAwwCgYDVR0VBAMKAQEwMgITFAAD6PuPLvbp8msypAAAAAPo+xcNMTgwODI4MTU1OTIxWjAMMAoGA1UdFQQDCgEBMDICExQAA+EUmqU31fFSxcIAAAAD4RQXDTE4MDgyODE1NDU1OVowDDAKBgNVHRUEAwoBATAyAhMUAAPhE+q7EcjQ3iyeAAAAA+ETFw0xODA4MjgxNTQ1NThaMAwwCgYDVR0VBAMKAQEwMgITFAADyx1OzDW/vfEOPQAAAAPLHRcNMTgwODI3MjIxNTIyWjAMMAoGA1UdFQQDCgEBMDICExQAA8sca5fyisigmTYAAAADyxwXDTE4MDgyNzIyMTUyMVowDDAKBgNVHRUEAwoBATAyAhMUAAEhtLyHswwT6duYAAAAASG0Fw0xODA4MjcyMTQyNDJaMAwwCgYDVR0VBAMKAQEwMgITFAABIbNKGhiyllZjhwAAAAEhsxcNMTgwODI3MjE0MjQyWjAMMAoGA1UdFQQDCgEBMDICExQAA/xU1IbuX/8RfK4AAAAD/FQXDTE4MDgyNzE4MDAzOFowDDAKBgNVHRUEAwoBATAyAhMUAAP8UztXYSPRBc1UAAAAA/xTFw0xODA4MjcxODAwMzdaMAwwCgYDVR0VBAMKAQEwMgITFAAAT71Lll84aKVcJwAAAABPvRcNMTgwODI3MTY0MzUwWjAMMAoGA1UdFQQDCgEBMDICExQAAE+8ucUTv9EQu6gAAAAAT7wXDTE4MDgyNzE2NDM1MFowDDAKBgNVHRUEAwoBATAyAhMUAAI/6e0189j1DULqAAAAAj/pFw0xODA4MjcxNjMzMzdaMAwwCgYDVR0VBAMKAQEwMgITFAACP+h5xlFZ9vGf7wAAAAI/6BcNMTgwODI3MTYzMzM3WjAMMAoGA1UdFQQDCgEBMDICExQAAd7TMVNOjDHA6LEAAAAB3tMXDTE4MDgyNzE0NTA1OFowDDAKBgNVHRUEAwoBATAyAhMUAAHe0olDsVCkUufLAAAAAd7SFw0xODA4MjcxNDUwNTdaMAwwCgYDVR0VBAMKAQEwMgITFAAD+mJNnsEuw+l1KwAAAAP6YhcNMTgwODI1MDYwMTM5WjAMMAoGA1UdFQQDCgEBMDICExQAA/phbl/AU2dEP2QAAAAD+mEXDTE4MDgyNTA2MDEzOFowDDAKBgNVHRUEAwoBATAyAhMUAALGISejGSZ6j98HAAAAAsYhFw0xODA4MjQyMjIyMjlaMAwwCgYDVR0VBAMKAQEwMgITFAACxiCwPZw+jVTlLgAAAALGIBcNMTgwODI0MjIyMjI5WjAMMAoGA1UdFQQDCgEBMDICExQAAsZLivSVR2rK+WkAAAACxksXDTE4MDgyNDIyMjIyOFowDDAKBgNVHRUEAwoBATAyAhMUAALGSgoJFR1cTKFFAAAAAsZKFw0xODA4MjQyMjIyMjhaMAwwCgYDVR0VBAMKAQEwMgITFAAAEWME/lnWbbYFowAAAAARYxcNMTgwODI0MjA0MTU1WjAMMAoGA1UdFQQDCgEBMDICExQAABFiteOdsYGHnRoAAAAAEWIXDTE4MDgyNDIwNDE1NVowDDAKBgNVHRUEAwoBATAyAhMUAAP6GmL5jN97aVd8AAAAA/oaFw0xODA4MjQxNjM3NTlaMAwwCgYDVR0VBAMKAQEwMgITFAAD+hlD5R4U04IVewAAAAP6GRcNMTgwODI0MTYzNzU5WjAMMAoGA1UdFQQDCgEBMDICExQAA/kWzfl9kT+hv4wAAAAD+RYXDTE4MDgyMzIwNDc1MlowDDAKBgNVHRUEAwoBATAyAhMUAAP5FYiDPUpceXoAAAAAA/kVFw0xODA4MjMyMDQ3NTJaMAwwCgYDVR0VBAMKAQEwMgITFAAAFf86DRabf9v/NwAAAAAV/xcNMTgwODIzMTczMTU3WjAMMAoGA1UdFQQDCgEBMDICExQAABX+C7TAzgknERMAAAAAFf4XDTE4MDgyMzE3MzE1N1owDDAKBgNVHRUEAwoBATAyAhMUAABMv/zcNLHbQfFhAAAAAEy/Fw0xODA4MjMxNTMzNTZaMAwwCgYDVR0VBAMKAQEwMgITFAAATL5KC96qtO55PwAAAABMvhcNMTgwODIzMTUzMzU2WjAMMAoGA1UdFQQDCgEBMDICExQAAxDhrf4sLAsTYWMAAAADEOEXDTE4MDgyMjIwMDM1N1owDDAKBgNVHRUEAwoBATAyAhMUAAMQ4ChPl+0WHThiAAAAAxDgFw0xODA4MjIyMDAzNTdaMAwwCgYDVR0VBAMKAQEwMgITFAAAh3Gtpr4DsCXfQgAAAACHcRcNMTgwODIyMTgxOTAyWjAMMAoGA1UdFQQDCgEBMDICExQAAIdwyX2EiDBYXDIAAAAAh3AXDTE4MDgyMjE4MTkwMVowDDAKBgNVHRUEAwoBATAyAhMUAAOxD2MDd1Ez7cX/AAAAA7EPFw0xODA4MjIxNzIwMjZaMAwwCgYDVR0VBAMKAQEwMgITFAADsQ6F15v5DdI8cgAAAAOxDhcNMTgwODIyMTcyMDI1WjAMMAoGA1UdFQQDCgEBMDICExQAACtiw4MSMbP6HOUAAAAAK2IXDTE4MDgyMjE2MDQyMVowDDAKBgNVHRUEAwoBATAyAhMUAAArYcLWs6neavzGAAAAACthFw0xODA4MjIxNjA0MjFaMAwwCgYDVR0VBAMKAQEwMgITFAAAMJIJd8oQPmCrDQAAAAAwkhcNMTgwODIxMTc1NjM2WjAMMAoGA1UdFQQDCgEBMDICExQAADCRLoSZFwMG7WcAAAAAMJEXDTE4MDgyMTE3NTYzNVowDDAKBgNVHRUEAwoBATAyAhMUAACZR5W6p/j6djV4AAAAAJlHFw0xODA4MjExNjMzMThaMAwwCgYDVR0VBAMKAQEwMgITFAAAmUa0VybxOR6JQwAAAACZRhcNMTgwODIxMTYzMzE4WjAMMAoGA1UdFQQDCgEBMDICExQAAq15CmiRRveAohYAAAACrXkXDTE4MDgyMDIxNDA1OVowDDAKBgNVHRUEAwoBATAyAhMUAAKteLzKynH8OnXGAAAAAq14Fw0xODA4MjAyMTQwNTlaMAwwCgYDVR0VBAMKAQEwMgITFAAA6gv1eDItI++YcwAAAADqCxcNMTgwODIwMTkzNTE4WjAMMAoGA1UdFQQDCgEBMDICExQAAOoKqQBuRveiAxcAAAAA6goXDTE4MDgyMDE5MzUxOFowDDAKBgNVHRUEAwoBATAyAhMUAACYr1LCdLR8o2xAAAAAAJivFw0xODA4MjAxNjI1NDZaMAwwCgYDVR0VBAMKAQEwMgITFAAAmK6bysJ0BslKvQAAAACYrhcNMTgwODIwMTYyNTQ2WjAMMAoGA1UdFQQDCgEBMDICExQAAwSxMRkqBDsiSPwAAAADBLEXDTE4MDgxODAzMzcxN1owDDAKBgNVHRUEAwoBATAyAhMUAAMEsJ3nn9m/qlXmAAAAAwSwFw0xODA4MTgwMzM3MTdaMAwwCgYDVR0VBAMKAQEwMgITFAADbxFoB12Q01aZ4gAAAANvERcNMTgwODE3MjEwMzUzWjAMMAoGA1UdFQQDCgEBMDICExQAA28QNb6JByCNPZEAAAADbxAXDTE4MDgxNzIxMDM1M1owDDAKBgNVHRUEAwoBATAyAhMUAANgtyoZ0UFk74+XAAAAA2C3Fw0xODA4MTcyMDIyMzdaMAwwCgYDVR0VBAMKAQEwMgITFAADYLbXyNc6kFISDQAAAANgthcNMTgwODE3MjAyMjM3WjAMMAoGA1UdFQQDCgEBMDICExQAA2ctBJwjhEVZxWAAAAADZy0XDTE4MDgxNzIwMjIzN1owDDAKBgNVHRUEAwoBATAyAhMUAANnLGbH8DvsR5X5AAAAA2csFw0xODA4MTcyMDIyMzZaMAwwCgYDVR0VBAMKAQEwMgITFAADIveXWKpRFXsc2wAAAAMi9xcNMTgwODE3MTkxNDE0WjAMMAoGA1UdFQQDCgEBMDICExQAAyL2SP0bu5Hjk98AAAADIvYXDTE4MDgxNzE5MTQxM1owDDAKBgNVHRUEAwoBATAyAhMUAAGO2vMlxgryuZotAAAAAY7aFw0xODA4MTcxODQ0MjZaMAwwCgYDVR0VBAMKAQEwMgITFAABjtkXyo/EqmF97wAAAAGO2RcNMTgwODE3MTg0NDI2WjAMMAoGA1UdFQQDCgEBMDICExQAAI7TxXY4rtqej30AAAAAjtMXDTE4MDgxNzE4MTY1OFowDDAKBgNVHRUEAwoBATAyAhMUAACO0gx6yYi973C7AAAAAI7SFw0xODA4MTcxODE2NThaMAwwCgYDVR0VBAMKAQEwMgITFAAD8mZCd+D6ECZBUQAAAAPyZhcNMTgwODE3MTcxMjUyWjAMMAoGA1UdFQQDCgEBMDICExQAA/Jl82AxGGfCjnIAAAAD8mUXDTE4MDgxNzE3MTI1MlowDDAKBgNVHRUEAwoBATAyAhMUAAPw5lQWCoJhS2qwAAAAA/DmFw0xODA4MTcwNjAxNDFaMAwwCgYDVR0VBAMKAQEwMgITFAAD8OXOeDo4NrxosgAAAAPw5RcNMTgwODE3MDYwMTQxWjAMMAoGA1UdFQQDCgEBMDICExQAAFP7PnjUlwVZ8UEAAAAAU/sXDTE4MDgxNjIwNDUxN1owDDAKBgNVHRUEAwoBATAyAhMUAABT+qvMt+TkwYFOAAAAAFP6Fw0xODA4MTYyMDQ1MTdaMAwwCgYDVR0VBAMKAQEwMgITFAAD8WIDPpVQGHe97AAAAAPxYhcNMTgwODE2MTkzNDI1WjAMMAoGA1UdFQQDCgEBMDICExQAA/Fh8u5UBgiGHEsAAAAD8WEXDTE4MDgxNjE5MzQyNVowDDAKBgNVHRUEAwoBATAyAhMUAAPxXgltx3qa9CcuAAAAA/FeFw0xODA4MTYxOTMyMTJaMAwwCgYDVR0VBAMKAQEwMgITFAAD8V37+OgvRvoxBQAAAAPxXRcNMTgwODE2MTkzMjEyWjAMMAoGA1UdFQQDCgEBMDICExQAAk5FmPte6bT/VfYAAAACTkUXDTE4MDgxNjE3MjgxMFowDDAKBgNVHRUEAwoBATAyAhMUAAJOREBkfW5BT7JEAAAAAk5EFw0xODA4MTYxNzI4MTBaMAwwCgYDVR0VBAMKAQEwMgITFAACrtFaeI2sA0+mFgAAAAKu0RcNMTgwODE2MTUxNzUzWjAMMAoGA1UdFQQDCgEBMDICExQAAq7QdlmEh+EjcBAAAAACrtAXDTE4MDgxNjE1MTc1MlowDDAKBgNVHRUEAwoBATAyAhMUAAPvgDPx71PHzcBmAAAAA++AFw0xODA4MTUwNjAxMzNaMAwwCgYDVR0VBAMKAQEwMgITFAAD73+z6qnTAVWHzQAAAAPvfxcNMTgwODE1MDYwMTMzWjAMMAoGA1UdFQQDCgEBMDICExQAAkAZwuCvDizAwu4AAAACQBkXDTE4MDgxNDIwNDkzMVowDDAKBgNVHRUEAwoBATAyAhMUAAJAGMQJw2j+MxP6AAAAAkAYFw0xODA4MTQyMDQ5MzFaMAwwCgYDVR0VBAMKAQEwMgITFAABHPYpq1FBxhn+9gAAAAEc9hcNMTgwODE0MTkwMTA0WjAMMAoGA1UdFQQDCgEBMDICExQAARz1OCEnGojJzDsAAAABHPUXDTE4MDgxNDE5MDEwM1owDDAKBgNVHRUEAwoBATAyAhMUAAM/ndICQ2Vi2zwQAAAAAz+dFw0xODA4MTQxNDUxMjdaMAwwCgYDVR0VBAMKAQEwMgITFAADP5wwOVOq+pHD+QAAAAM/nBcNMTgwODE0MTQ1MTI3WjAMMAoGA1UdFQQDCgEBMDICExQAAPj/eR/1UySCv6cAAAAA+P8XDTE4MDgxMzE5MDEzM1owDDAKBgNVHRUEAwoBATAyAhMUAAD4/pTTnCOTgLOhAAAAAPj+Fw0xODA4MTMxOTAxMzJaMAwwCgYDVR0VBAMKAQEwMgITFAACd+MuGU/LcAEaJAAAAAJ34xcNMTgwODEzMTUzNDAzWjAMMAoGA1UdFQQDCgEBMDICExQAAnfiuIJdS4Kq2T4AAAACd+IXDTE4MDgxMzE1MzQwM1owDDAKBgNVHRUEAwoBATAyAhMUAANJ8UkWamDz8ajwAAAAA0nxFw0xODA4MTMxNDExNDJaMAwwCgYDVR0VBAMKAQEwMgITFAADSfDS00mmy5I+dAAAAANJ8BcNMTgwODEzMTQxMTQyWjAMMAoGA1UdFQQDCgEBMDICExQAACpAf5tfdwI+PWsAAAAAKkAXDTE4MDgxMDIxMjgxNlowDDAKBgNVHRUEAwoBATAyAhMUAAAqP10c2oE/F8D3AAAAACo/Fw0xODA4MTAyMTI4MTZaMAwwCgYDVR0VBAMKAQEwMgITFAACUKlVHdrih2nzfAAAAAJQqRcNMTgwODEwMjEwNzQzWjAMMAoGA1UdFQQDCgEBMDICExQAAlCoAYNtTvHiI/IAAAACUKgXDTE4MDgxMDIxMDc0M1owDDAKBgNVHRUEAwoBATAyAhMUAAPr9BCzijvtc0CFAAAAA+v0Fw0xODA4MDkxOTU1MzlaMAwwCgYDVR0VBAMKAQEwMgITFAAD6/MD9pvrLD6YJQAAAAPr8xcNMTgwODA5MTk1NTM5WjAMMAoGA1UdFQQDCgEBMDICExQAAotzrR8MlSZscZAAAAACi3MXDTE4MDgwOTE1MTU1MFowDDAKBgNVHRUEAwoBATAyAhMUAAKLcp/DEP4Yj6nBAAAAAotyFw0xODA4MDkxNTE1NTBaMAwwCgYDVR0VBAMKAQEwMgITFAAD6mbnSSTnLY1AhAAAAAPqZhcNMTgwODA4MTk1OTAwWjAMMAoGA1UdFQQDCgEBMDICExQAA+plq2ewdFMYS+IAAAAD6mUXDTE4MDgwODE5NTkwMFowDDAKBgNVHRUEAwoBATAyAhMUAAM8E9zeqvxIkFZDAAAAAzwTFw0xODA4MDgxOTM1NDVaMAwwCgYDVR0VBAMKAQEwMgITFAADPBJ4osFhNhKvRgAAAAM8EhcNMTgwODA4MTkzNTQ1WjAMMAoGA1UdFQQDCgEBMDICExQAA+m8PH01BbWazNsAAAAD6bwXDTE4MDgwODE1NTI1NlowDDAKBgNVHRUEAwoBATAyAhMUAAPpu/7/jh+WrzSmAAAAA+m7Fw0xODA4MDgxNTUyNTZaMAwwCgYDVR0VBAMKAQEwMgITFAADFTc6QueAfx7juAAAAAMVNxcNMTgwODA4MTQzNTM3WjAMMAoGA1UdFQQDCgEBMDICExQAAxU2kVJ3c8uBBgEAAAADFTYXDTE4MDgwODE0MzUzN1owDDAKBgNVHRUEAwoBATAyAhMUAANsJb/RJofKxOFVAAAAA2wlFw0xODA4MDcyMDI2MDRaMAwwCgYDVR0VBAMKAQEwMgITFAADbCRMxQLFtXZN0gAAAANsJBcNMTgwODA3MjAyNjA0WjAMMAoGA1UdFQQDCgEBMDICExQAAmhbKtIWhHEpxfYAAAACaFsXDTE4MDgwNzE1NTg1OVowDDAKBgNVHRUEAwoBATAyAhMUAAJoWuo9hwYiDjo4AAAAAmhaFw0xODA4MDcxNTU4NThaMAwwCgYDVR0VBAMKAQEwMgITFAABP65LNU4RVo1LtgAAAAE/rhcNMTgwODA2MTI1NDQzWjAMMAoGA1UdFQQDCgEBMDICExQAAT+teSGilLRiWTIAAAABP60XDTE4MDgwNjEyNTQ0MlowDDAKBgNVHRUEAwoBATAyAhMUAAPmLFh/jWbfNzaMAAAAA+YsFw0xODA4MDUwNTUyMjRaMAwwCgYDVR0VBAMKAQEwMgITFAAD5itY1rY39mcAuQAAAAPmKxcNMTgwODA1MDU1MjI0WjAMMAoGA1UdFQQDCgEBMDICExQAAmhDLS9F3kqKN8oAAAACaEMXDTE4MDgwNDE3MzcwN1owDDAKBgNVHRUEAwoBATAyAhMUAAJoQqhnXv8fppxIAAAAAmhCFw0xODA4MDQxNzM3MDdaMAwwCgYDVR0VBAMKAQEwMgITFAAACSm5EtgA1arwLwAAAAAJKRcNMTgwODAzMjA0NTE1WjAMMAoGA1UdFQQDCgEBMDICExQAAAkozNylmA3BJaUAAAAACSgXDTE4MDgwMzIwNDUxNFowDDAKBgNVHRUEAwoBATAyAhMUAAFcS3KHSw+hHSiRAAAAAVxLFw0xODA4MDMxNjQ5MzZaMAwwCgYDVR0VBAMKAQEwMgITFAABXEqexUiWX8advQAAAAFcShcNMTgwODAzMTY0OTM2WjAMMAoGA1UdFQQDCgEBMDICExQAAgTV0S03TzJGEe0AAAACBNUXDTE4MDgwMzE1MTYzNlowDDAKBgNVHRUEAwoBATAyAhMUAAIE1BBUYms0esl4AAAAAgTUFw0xODA4MDMxNTE2MzZaMAwwCgYDVR0VBAMKAQEwMgITFAADTYGgHOYGGaU6LgAAAANNgRcNMTgwODAzMTQwODM5WjAMMAoGA1UdFQQDCgEBMDICExQAA02A8N4nrqGr3ZgAAAADTYAXDTE4MDgwMzE0MDgzOFowDDAKBgNVHRUEAwoBATAyAhMUAACdsQMfXFjPvSp1AAAAAJ2xFw0xODA4MDIxMzQzMjVaMAwwCgYDVR0VBAMKAQEwMgITFAAAnbAWLMjylcESowAAAACdsBcNMTgwODAyMTM0MzI0WjAMMAoGA1UdFQQDCgEBMDICExQAA0yFlCPYyX5+G94AAAADTIUXDTE4MTAwNDIzNTAzN1owDDAKBgNVHRUEAwoBATAyAhMUAANMhO0EvnZ3E3qJAAAAA0yEFw0xODEwMDQyMzUwMzZaMAwwCgYDVR0VBAMKAQEwMgITFAAAiOfxn74w8XHvGwAAAACI5xcNMTgxMDA0MjIwNjAyWjAMMAoGA1UdFQQDCgEBMDICExQAAIjmbsXUxcVhhRUAAAAAiOYXDTE4MTAwNDIyMDYwMVowDDAKBgNVHRUEAwoBATAyAhMUAAGVEAL8MUHt4sDrAAAAAZUQFw0xODEwMDQyMDU5NTZaMAwwCgYDVR0VBAMKAQEwMgITFAABlQ+REhsflDTz3AAAAAGVDxcNMTgxMDA0MjA1OTU1WjAMMAoGA1UdFQQDCgEBMDICExQABCNA1rydI72LB3cAAAAEI0AXDTE4MTAwNDIwMjYwMFowDDAKBgNVHRUEAwoBATAyAhMUAAQjP3dkbgzefjLDAAAABCM/Fw0xODEwMDQyMDI2MDBaMAwwCgYDVR0VBAMKAQEwMgITFAACUgkY60VuicBzMAAAAAJSCRcNMTgxMDA0MTUxNjMxWjAMMAoGA1UdFQQDCgEBMDICExQAAlIIhMvNxepZqb4AAAACUggXDTE4MTAwNDE1MTYzMFowDDAKBgNVHRUEAwoBATAyAhMUAACFHczH05B/3MgXAAAAAIUdFw0xODEwMDMxOTE3MDZaMAwwCgYDVR0VBAMKAQEwMgITFAAAhRx0yE4M1pGCBQAAAACFHBcNMTgxMDAzMTkxNzA1WjAMMAoGA1UdFQQDCgEBMDICExQABCGEWwDfuxdfyLEAAAAEIYQXDTE4MTAwMzE3MTUwOFowDDAKBgNVHRUEAwoBATAyAhMUAAQhg8KfRU5fuyzuAAAABCGDFw0xODEwMDMxNzE1MDdaMAwwCgYDVR0VBAMKAQEwMgITFAABRvitNykcAlrwkAAAAAFG+BcNMTgxMDAzMTcwNTE1WjAMMAoGA1UdFQQDCgEBMDICExQAAUb3vaswwZ/Q2YYAAAABRvcXDTE4MTAwMzE3MDUxNVowDDAKBgNVHRUEAwoBATAyAhMUAAQf6vcgeBtKMUKlAAAABB/qFw0xODEwMDIyMTExMzlaMAwwCgYDVR0VBAMKAQEwMgITFAAEH+k5wE/xi5sHMQAAAAQf6RcNMTgxMDAyMjExMTM5WjAMMAoGA1UdFQQDCgEBMDICExQAAVGv1fXt9N7k1dIAAAABUa8XDTE4MTAwMjIwMTE1NFowDDAKBgNVHRUEAwoBATAyAhMUAAFRrgUkh3dCm5SPAAAAAVGuFw0xODEwMDIyMDExNTRaMAwwCgYDVR0VBAMKAQEwMgITFAADjiGYlo+A3andTAAAAAOOIRcNMTgxMDAyMTc0MjU3WjAMMAoGA1UdFQQDCgEBMDICExQAA44gr11FGsZw7lQAAAADjiAXDTE4MTAwMjE3NDI1N1owDDAKBgNVHRUEAwoBATAyAhMUAAA/oGKDxKFswgaXAAAAAD+gFw0xODEwMDIxNjU3NTNaMAwwCgYDVR0VBAMKAQEwMgITFAAAP5/1CX687m2irgAAAAA/nxcNMTgxMDAyMTY1NzUzWjAMMAoGA1UdFQQDCgEBMDICExQAAg7B4rwXVcMkBvcAAAACDsEXDTE4MTAwMjE0MDM0MlowDDAKBgNVHRUEAwoBATAyAhMUAAIOwKPvKXNZCdkrAAAAAg7AFw0xODEwMDIxNDAzNDJaMAwwCgYDVR0VBAMKAQEwMgITFAAAJBTB1cyDfwYOPwAAAAAkFBcNMTgxMDAxMDQzMTQ3WjAMMAoGA1UdFQQDCgEBMDICExQAACQT8LYOM/VpA/cAAAAAJBMXDTE4MTAwMTA0MzE0NlowDDAKBgNVHRUEAwoBATAyAhMUAAEPCmUlCHaQ4+iOAAAAAQ8KFw0xODA5MjkwMDA4MDVaMAwwCgYDVR0VBAMKAQEwMgITFAABDwlu2IbXYxL4ggAAAAEPCRcNMTgwOTI5MDAwODA1WjAMMAoGA1UdFQQDCgEBMDICExQAA+YAm0dagCJiKT0AAAAD5gAXDTE4MDkyODIzNTk0NlowDDAKBgNVHRUEAwoBATAyAhMUAAPl/909BBngEuL1AAAAA+X/Fw0xODA5MjgyMzU5NDVaMAwwCgYDVR0VBAMKAQEwMgITFAADezX0LVGHteb1MQAAAAN7NRcNMTgwOTI4MTc1MzE4WjAMMAoGA1UdFQQDCgEBMDICExQAA3s02aOarsJn6LIAAAADezQXDTE4MDkyODE3NTMxN1owDDAKBgNVHRUEAwoBATAyAhMUAAODcVXeromFfk/tAAAAA4NxFw0xODA5MjgwMTMzNDNaMAwwCgYDVR0VBAMKAQEwMgITFAADg3Cd7UUPmm/6QwAAAAODcBcNMTgwOTI4MDEzMzQzWjAMMAoGA1UdFQQDCgEBMDICExQABAx6LQwKB+4CRjwAAAAEDHoXDTE4MDkyNzIxNTIwMlowDDAKBgNVHRUEAwoBATAyAhMUAAQMeaS+5G5jhEifAAAABAx5Fw0xODA5MjcyMTUyMDBaMAwwCgYDVR0VBAMKAQEwMgITFAABWEstEW7X/YG+pwAAAAFYSxcNMTgwOTI3MjEwMDM1WjAMMAoGA1UdFQQDCgEBMDICExQAAVhKvFXDaAP0EkAAAAABWEoXDTE4MDkyNzIxMDAzNVowDDAKBgNVHRUEAwoBATAyAhMUAAEX8HJFyGHJsIwCAAAAARfwFw0xODA5MjcyMDAxMjhaMAwwCgYDVR0VBAMKAQEwMgITFAABF+/UVNM8IzPQXAAAAAEX7xcNMTgwOTI3MjAwMTI3WjAMMAoGA1UdFQQDCgEBMDICExQAA4L9eUpkAafc/04AAAADgv0XDTE4MDkyNzE3MjYwNlowDDAKBgNVHRUEAwoBATAyAhMUAAOC/CqhigV2TMLDAAAAA4L8Fw0xODA5MjcxNzI2MDZaMAwwCgYDVR0VBAMKAQEwMgITFAAAwW47H2OAb6r6eQAAAADBbhcNMTgwOTI3MTcxOTE5WjAMMAoGA1UdFQQDCgEBMDICExQAAMFtwxibV7VUVjUAAAAAwW0XDTE4MDkyNzE3MTkxOVowDDAKBgNVHRUEAwoBATAyAhMUAANge+fIO/DT4HjKAAAAA2B7Fw0xODA5MjcxNjQ3NDdaMAwwCgYDVR0VBAMKAQEwMgITFAADYHrJj/rq+apiqgAAAANgehcNMTgwOTI3MTY0NzQ3WjAMMAoGA1UdFQQDCgEBMDICExQAAfzN9VV2OscbDSoAAAAB/M0XDTE4MDkyNzE2Mjk1OVowDDAKBgNVHRUEAwoBATAyAhMUAAH8zDrlVPZ2DJsFAAAAAfzMFw0xODA5MjcxNjI5NThaMAwwCgYDVR0VBAMKAQEwMgITFAADyG0i+TXfLlScgAAAAAPIbRcNMTgwOTI2MjAyNzA1WjAMMAoGA1UdFQQDCgEBMDICExQAA8hsLzd0xSBh6BoAAAADyGwXDTE4MDkyNjIwMjcwNFowDDAKBgNVHRUEAwoBATAyAhMUAACBdavszhnTW+sQAAAAAIF1Fw0xODA5MjYxOTIzMDNaMAwwCgYDVR0VBAMKAQEwMgITFAAAgXS3Ff1OqNF1mAAAAACBdBcNMTgwOTI2MTkyMzAzWjAMMAoGA1UdFQQDCgEBMDICExQAAjHnXM+UOqPDdyoAAAACMecXDTE4MDkyNjE2MjEyMlowDDAKBgNVHRUEAwoBATAyAhMUAAIx5gFG7ffnccFEAAAAAjHmFw0xODA5MjYxNjIxMjJaMAwwCgYDVR0VBAMKAQEwMgITFAAArNepYGFIAsmFGwAAAACs1xcNMTgwOTI1MTkyODIyWjAMMAoGA1UdFQQDCgEBMDICExQAAKzW8AtVLpysc00AAAAArNYXDTE4MDkyNTE5MjgyMlowDDAKBgNVHRUEAwoBATAyAhMUAAGSptgcb/V8GELPAAAAAZKmFw0xODA5MjUxODQxNTdaMAwwCgYDVR0VBAMKAQEwMgITFAABkqXzzFR1rerSZwAAAAGSpRcNMTgwOTI1MTg0MTU3WjAMMAoGA1UdFQQDCgEBMDICExQABBjqrejIvAAdDhUAAAAEGOoXDTE4MDkyNTA2MDEzOFowDDAKBgNVHRUEAwoBATAyAhMUAAQY6SD8V5zxkDWbAAAABBjpFw0xODA5MjUwNjAxMzhaMAwwCgYDVR0VBAMKAQEwMgITFAAEGIxzHKjUhrd5EgAAAAQYjBcNMTgwOTI1MDYwMTM3WjAMMAoGA1UdFQQDCgEBMDICExQABBiLn3P9zTSz8FoAAAAEGIsXDTE4MDkyNTA2MDEzN1owDDAKBgNVHRUEAwoBATAyAhMUAACKjSo4ijg+01J5AAAAAIqNFw0xODA5MjQyMTA4MzRaMAwwCgYDVR0VBAMKAQEwMgITFAAAioyq7qWpX+g3aAAAAACKjBcNMTgwOTI0MjEwODMzWjAMMAoGA1UdFQQDCgEBMDICExQAAaWGn8NNW9g6DOYAAAABpYYXDTE4MDkyNDIwMDQwMFowDDAKBgNVHRUEAwoBATAyAhMUAAGlhan40YEK0c82AAAAAaWFFw0xODA5MjQyMDAzNTlaMAwwCgYDVR0VBAMKAQEwMgITFAAByk89Nevb7gMHRgAAAAHKTxcNMTgwOTI0MTgzOTIxWjAMMAoGA1UdFQQDCgEBMDICExQAAcpOLCzlDoyIsuYAAAAByk4XDTE4MDkyNDE4MzkyMVowDDAKBgNVHRUEAwoBATAyAhMUAABzff73YGMqPJ25AAAAAHN9Fw0xODA5MjQxNzM5MzdaMAwwCgYDVR0VBAMKAQEwMgITFAAAc3yzAItUb3ekfQAAAABzfBcNMTgwOTI0MTczOTM2WjAMMAoGA1UdFQQDCgEBMDICExQABBe4sX94f4F9g5gAAAAEF7gXDTE4MDkyNDE1MDQzNFowDDAKBgNVHRUEAwoBATAyAhMUAAQXtyk+J7aoc+FrAAAABBe3Fw0xODA5MjQxNTA0MzNaMAwwCgYDVR0VBAMKAQEwMgITFAADOxknAnkjnibpOQAAAAM7GRcNMTgwOTIxMTk0OTA4WjAMMAoGA1UdFQQDCgEBMDICExQAAzsYkntT9dC6f+0AAAADOxgXDTE4MDkyMTE5NDkwOFowDDAKBgNVHRUEAwoBATAyAhMUAAGDuSnKT/1PbhuJAAAAAYO5Fw0xODA5MjExNTEyMzJaMAwwCgYDVR0VBAMKAQEwMgITFAABg7g0n+22C4zcFgAAAAGDuBcNMTgwOTIxMTUxMjMyWjAMMAoGA1UdFQQDCgEBMDICExQABBE8jJ63XVzAH0QAAAAEETwXDTE4MDkyMDIxMTMzM1owDDAKBgNVHRUEAwoBATAyAhMUAAQRO93P/NtJYygfAAAABBE7Fw0xODA5MjAyMTEzMzJaMAwwCgYDVR0VBAMKAQEwMgITFAADY/nc0dGPDPn3YQAAAANj+RcNMTgwOTIwMTYxMTE5WjAMMAoGA1UdFQQDCgEBMDICExQAA2P4BM1pd297T/IAAAADY/gXDTE4MDkyMDE2MTExOFowDDAKBgNVHRUEAwoBATAyAhMUAAIZPwk0olK1d4PaAAAAAhk/Fw0xODA5MjAxNTI1NTRaMAwwCgYDVR0VBAMKAQEwMgITFAACGT6vQcaStCPnMwAAAAIZPhcNMTgwOTIwMTUyNTU0WjAMMAoGA1UdFQQDCgEBMDICExQAAb8jFMIwJ8VrzG0AAAABvyMXDTE4MDkyMDE0MzgwMVowDDAKBgNVHRUEAwoBATAyAhMUAAG/Is27gyTeH09mAAAAAb8iFw0xODA5MjAxNDM4MDFaMAwwCgYDVR0VBAMKAQEwMgITFAAAdc1Qy/1FyaIqVAAAAAB1zRcNMTgwOTE5MjA1NjMxWjAMMAoGA1UdFQQDCgEBMDICExQAAHXMFtbRTn0uJ2gAAAAAdcwXDTE4MDkxOTIwNTYyOVowDDAKBgNVHRUEAwoBATAyAhMUAADMajxOLJQu+E1EAAAAAMxqFw0xODA5MTkxODMwMzNaMAwwCgYDVR0VBAMKAQEwMgITFAAAzGnMOc3BJKXobwAAAADMaRcNMTgwOTE5MTgzMDMzWjAMMAoGA1UdFQQDCgEBMDICExQAAWNPRHiav08BLRoAAAABY08XDTE4MDkxOTE3NDkyMlowDDAKBgNVHRUEAwoBATAyAhMUAAFjTu31giB2gWIFAAAAAWNOFw0xODA5MTkxNzQ5MjJaMAwwCgYDVR0VBAMKAQEwMgITFAABX+kr/Sl2Dp2DPgAAAAFf6RcNMTgwOTE5MTYyNDQyWjAMMAoGA1UdFQQDCgEBMDICExQAAV/o4t0wwmt6T+cAAAABX+gXDTE4MDkxOTE2MjQ0MVowDDAKBgNVHRUEAwoBATAyAhMUAAJhL9uLemGTtEsdAAAAAmEvFw0xODA5MTkxNjIzMDVaMAwwCgYDVR0VBAMKAQEwMgITFAACYS4Mq3cNJxUDmgAAAAJhLhcNMTgwOTE5MTYyMzA0WjAMMAoGA1UdFQQDCgEBMDICExQAA/pKRcZhRUL/leEAAAAD+koXDTE4MDkxOTE0NDcxN1owDDAKBgNVHRUEAwoBATAyAhMUAAP6SW2/LHvzWYapAAAAA/pJFw0xODA5MTkxNDQ3MTZaMAwwCgYDVR0VBAMKAQEwMgITFAABVnXv1aPvuTtX1AAAAAFWdRcNMTgwOTE4MjIxNTEwWjAMMAoGA1UdFQQDCgEBMDICExQAAVZ0uRApoBPmv8QAAAABVnQXDTE4MDkxODIyMTUxMFowDDAKBgNVHRUEAwoBATAyAhMUAAGtyG9qYeaApgerAAAAAa3IFw0xODA5MTgyMTIyMTVaMAwwCgYDVR0VBAMKAQEwMgITFAABrcfc/pzLX9n6LgAAAAGtxxcNMTgwOTE4MjEyMjE1WjAMMAoGA1UdFQQDCgEBMDICExQAA2ERqvjaAWWFSLIAAAADYREXDTE4MDkxODE2Mjc0NlowDDAKBgNVHRUEAwoBATAyAhMUAANhELudwnNBIDrXAAAAA2EQFw0xODA5MTgxNjI3NDZaMAwwCgYDVR0VBAMKAQEwMgITFAADbjEwhPj4uyrDowAAAANuMRcNMTgwOTE4MTU1MzMwWjAMMAoGA1UdFQQDCgEBMDICExQAA24wi7CbjsiHO7gAAAADbjAXDTE4MDkxODE1NTMzMFowDDAKBgNVHRUEAwoBATAyAhMUAABv/2feZXNbcvRXAAAAAG//Fw0xODA5MTcyMjE5MjRaMAwwCgYDVR0VBAMKAQEwMgITFAAAb/5bVIz6MLqfNgAAAABv/hcNMTgwOTE3MjIxOTI0WjAMMAoGA1UdFQQDCgEBMDICExQABBIUBwKJ18PehyIAAAAEEhQXDTE4MDkxNzIxMDY1OFowDDAKBgNVHRUEAwoBATAyAhMUAAQSE3EKwdL082EEAAAABBITFw0xODA5MTcyMTA2NThaMAwwCgYDVR0VBAMKAQEwMgITFAABjvaAI76l/c1AMgAAAAGO9hcNMTgwOTE3MjAwNjU4WjAMMAoGA1UdFQQDCgEBMDICExQAAY71iENXIJxuVaoAAAABjvUXDTE4MDkxNzIwMDY1OFowDDAKBgNVHRUEAwoBATAyAhMUAAQRMsbZEfur3MlMAAAABBEyFw0xODA5MTcxNDM1NDhaMAwwCgYDVR0VBAMKAQEwMgITFAAEETGbsOnHCfF7mQAAAAQRMRcNMTgwOTE3MTQzNTQ4WjAMMAoGA1UdFQQDCgEBMDICExQAA6arPphVwr4W59IAAAADpqsXDTE4MDkxNTAzMzkxMlowDDAKBgNVHRUEAwoBATAyAhMUAAOmqp/WB5fQGeajAAAAA6aqFw0xODA5MTUwMzM5MTFaMAwwCgYDVR0VBAMKAQEwMgITFAAAZ7WrowVoA3+qbAAAAABntRcNMTgwOTE0MTgwNTQ0WjAMMAoGA1UdFQQDCgEBMDICExQAAGe0YrjRwY/rtLEAAAAAZ7QXDTE4MDkxNDE4MDU0M1owDDAKBgNVHRUEAwoBATAyAhMUAALglVG1sua5a7jiAAAAAuCVFw0xODA5MTMxOTU3MjVaMAwwCgYDVR0VBAMKAQEwMgITFAAC4JRJVCBH9SSllQAAAALglBcNMTgwOTEzMTk1NzI1WjAMMAoGA1UdFQQDCgEBMDICExQABA74XPgL07BvXcIAAAAEDvgXDTE4MDkxMzE2MjcwN1owDDAKBgNVHRUEAwoBATAyAhMUAAQO92rzACKZEedlAAAABA73Fw0xODA5MTMxNjI3MDdaMAwwCgYDVR0VBAMKAQEwMgITFAAB1y8KMttjW8tYNgAAAAHXLxcNMTgwOTEzMTMzMTM1WjAMMAoGA1UdFQQDCgEBMDICExQAAdcuu5xibT79BWwAAAAB1y4XDTE4MDkxMzEzMzEzNVowDDAKBgNVHRUEAwoBATAyAhMUAAPhvPTzu8B511OQAAAAA+G8Fw0xODA5MTIxOTA4MTRaMAwwCgYDVR0VBAMKAQEwMgITFAAD4btWiPjQ/VbvggAAAAPhuxcNMTgwOTEyMTkwODE0WjAMMAoGA1UdFQQDCgEBMDICExQABA4AEmosaUtowJEAAAAEDgAXDTE4MDkxMjE3MDU0MFowDDAKBgNVHRUEAwoBATAyAhMUAAQN/6EsXFv/g6ciAAAABA3/Fw0xODA5MTIxNzA1MzlaMAwwCgYDVR0VBAMKAQEwMgITFAACH2MTYrIUdudaggAAAAIfYxcNMTgwOTEyMTU0NjEzWjAMMAoGA1UdFQQDCgEBMDICExQAAh9ihHIK66MknZ0AAAACH2IXDTE4MDkxMjE1NDYxMlowDDAKBgNVHRUEAwoBATAyAhMUAABj97WbmMIT/FZHAAAAAGP3Fw0xODA5MTEyMTM5MTBaMAwwCgYDVR0VBAMKAQEwMgITFAAAY/Z2Wd6Zwz9q7gAAAABj9hcNMTgwOTExMjEzOTA5WjAMMAoGA1UdFQQDCgEBMDICExQAAGQ/oaSLeOHdAUAAAAAAZD8XDTE4MDkxMTIxMzgwNVowDDAKBgNVHRUEAwoBATAyAhMUAABkPhL/aoiPLy1MAAAAAGQ+Fw0xODA5MTEyMTM4MDRaMAwwCgYDVR0VBAMKAQEwMgITFAADJs2CyEoK51nsxgAAAAMmzRcNMTgwOTExMjExMDI0WjAMMAoGA1UdFQQDCgEBMDICExQAAybMr/UPqjzBwKEAAAADJswXDTE4MDkxMTIxMTAyM1owDDAKBgNVHRUEAwoBATAyAhMUAAP+WBSpAcxBDM8cAAAAA/5YFw0xODA5MTExODU2NTZaMAwwCgYDVR0VBAMKAQEwMgITFAAD/le2gPCpgXrAFAAAAAP+VxcNMTgwOTExMTg1NjU2WjAMMAoGA1UdFQQDCgEBMDICExQAA7bTodPxXZFw6M4AAAADttMXDTE4MDkxMTE4MDkyM1owDDAKBgNVHRUEAwoBATAyAhMUAAO20iVRazyy64q5AAAAA7bSFw0xODA5MTExODA5MjJaMAwwCgYDVR0VBAMKAQEwMgITFAAEC0K850XzSPTFFAAAAAQLQhcNMTgwOTExMTMyMTA3WjAMMAoGA1UdFQQDCgEBMDICExQABAtBgdL/w5K9H70AAAAEC0EXDTE4MDkxMTEzMjEwNlowDDAKBgNVHRUEAwoBATAyAhMUAANOv7wBxrL5xwLIAAAAA06/Fw0xODA5MTAxOTE4MTZaMAwwCgYDVR0VBAMKAQEwMgITFAADTr7EugTv/rPHfQAAAANOvhcNMTgwOTEwMTkxODE2WjAMMAoGA1UdFQQDCgEBMDICExQAAQgVkV+VRbu5/PQAAAABCBUXDTE4MDkxMDE3MDU0MlowDDAKBgNVHRUEAwoBATAyAhMUAAEIFEAHx38MQAXTAAAAAQgUFw0xODA5MTAxNzA1NDJaMAwwCgYDVR0VBAMKAQEwMgITFAAECZZQH2QsNjdC1AAAAAQJlhcNMTgwOTA2MjEyNjQwWjAMMAoGA1UdFQQDCgEBMDICExQABAmVWkDquDs1nfkAAAAECZUXDTE4MDkwNjIxMjY0MFowDDAKBgNVHRUEAwoBATAyAhMUAAD7EVX+GnhSvW4nAAAAAPsRFw0xODA5MDYyMTAzMTFaMAwwCgYDVR0VBAMKAQEwMgITFAAA+xDReHWw8qcFGAAAAAD7EBcNMTgwOTA2MjEwMzEwWjAMMAoGA1UdFQQDCgEBMDICExQAA5nhEOyNF51JvzYAAAADmeEXDTE4MDkwNjE2MTE1OFowDDAKBgNVHRUEAwoBATAyAhMUAAOZ4OnZoH2E1ZKSAAAAA5ngFw0xODA5MDYxNjExNTdaMAwwCgYDVR0VBAMKAQEwMgITFAAABfWMptt1MoifTwAAAAAF9RcNMTgwOTA1MjExNDM3WjAMMAoGA1UdFQQDCgEBMDICExQAAAX0J/+D8ygajoIAAAAABfQXDTE4MDkwNTIxMTQzN1owDDAKBgNVHRUEAwoBATAyAhMUAAKPA/0cQU9+arq4AAAAAo8DFw0xODA5MDUxNTE3MjFaMAwwCgYDVR0VBAMKAQEwMgITFAACjwIWl3oL97KrcwAAAAKPAhcNMTgwOTA1MTUxNzIxWjAMMAoGA1UdFQQDCgEBMDICExQAACZ0iAqyLkMHWzAAAAAAJnQXDTE4MDkwNDE2MjgwNlowDDAKBgNVHRUEAwoBATAyAhMUAAAmc6qG2QrGe85dAAAAACZzFw0xODA5MDQxNjI4MDNaMAwwCgYDVR0VBAMKAQEwMgITFAAB5BkkE39Ig1LzvAAAAAHkGRcNMTgwOTA0MTUyMzMwWjAMMAoGA1UdFQQDCgEBMDICExQAAeQYQh0K1KhlccQAAAAB5BgXDTE4MDkwNDE1MjMzMFowDDAKBgNVHRUEAwoBATAyAhMUAACEtz1uLk2BTKt/AAAAAIS3Fw0xODA5MDMyMTM0MDBaMAwwCgYDVR0VBAMKAQEwMgITFAAAhLatWX45ImczfAAAAACEthcNMTgwOTAzMjEzNDAwWjAMMAoGA1UdFQQDCgEBMDICExQABARoG+tb0IF4NZ0AAAAEBGgXDTE4MDkwMzE3MDQwOVowDDAKBgNVHRUEAwoBATAyAhMUAAQEZ60iD2Zj3+vyAAAABARnFw0xODA5MDMxNzA0MDlaMAwwCgYDVR0VBAMKAQEwMgITFAAAVk2QIxDgpI6Q2AAAAABWTRcNMTgwOTAzMTUzNjE3WjAMMAoGA1UdFQQDCgEBMDICExQAAFZMkX54xUpOzF0AAAAAVkwXDTE4MDkwMzE1MzYxN1owDDAKBgNVHRUEAwoBATAyAhMUAABNubCnJOHPjuDxAAAAAE25Fw0xODA5MDMxNTM2MTZaMAwwCgYDVR0VBAMKAQEwMgITFAAATbiFwp0A621cuwAAAABNuBcNMTgwOTAzMTUzNjE2WjAMMAoGA1UdFQQDCgEBMDICExQAAYsbaxLB6/a1ZRgAAAABixsXDTE4MDkwMzE0MjIxOVowDDAKBgNVHRUEAwoBATAyAhMUAAGLGucoVMlK8EaQAAAAAYsaFw0xODA5MDMxNDIyMThaMAwwCgYDVR0VBAMKAQEwMgITFAAEOd3O6bKXcin81AAAAAQ53RcNMTgxMDMxMTU1NzE5WjAMMAoGA1UdFQQDCgEBMDICExQABDncbMsbLNCIsysAAAAEOdwXDTE4MTAzMTE1NTcxOFowDDAKBgNVHRUEAwoBATAyAhMUAAQ6+9f1C4W3gcgKAAAABDr7Fw0xODEwMzEwNjAxMTFaMAwwCgYDVR0VBAMKAQEwMgITFAAEOvqJZFkVZdEkQAAAAAQ6+hcNMTgxMDMxMDYwMTEwWjAMMAoGA1UdFQQDCgEBMDICExQAAEDWKN2ErlfkHksAAAAAQNYXDTE4MTAzMDIyMzYwN1owDDAKBgNVHRUEAwoBATAyAhMUAABA1WohpRKxeNSxAAAAAEDVFw0xODEwMzAyMjM2MDdaMAwwCgYDVR0VBAMKAQEwMgITFAAClgH/wURxSaUmGQAAAAKWARcNMTgxMDMwMjE1MTIzWjAMMAoGA1UdFQQDCgEBMDICExQAApYANHhRCFe8LPEAAAAClgAXDTE4MTAzMDIxNTEyM1owDDAKBgNVHRUEAwoBATAyAhMUAAQ7XeluhSyTEWYbAAAABDtdFw0xODEwMzAyMTQzMDhaMAwwCgYDVR0VBAMKAQEwMgITFAAEO1y0XO4F3wwsMwAAAAQ7XBcNMTgxMDMwMjE0MzA4WjAMMAoGA1UdFQQDCgEBMDICExQABDsxyAdsStTQ1J8AAAAEOzEXDTE4MTAzMDIwNTEyMVowDDAKBgNVHRUEAwoBATAyAhMUAAQ7MIVwaorV8i85AAAABDswFw0xODEwMzAyMDUxMjFaMAwwCgYDVR0VBAMKAQEwMgITFAAEOycIxUf0CVs4YAAAAAQ7JxcNMTgxMDMwMjAyMDUzWjAMMAoGA1UdFQQDCgEBMDICExQABDsmRvEvcH6IgLoAAAAEOyYXDTE4MTAzMDIwMjA1MlowDDAKBgNVHRUEAwoBATAyAhMUAAEGY4caQ+piSkJiAAAAAQZjFw0xODEwMzAxNzEyNDVaMAwwCgYDVR0VBAMKAQEwMgITFAABBmIY3ce5nzg7nwAAAAEGYhcNMTgxMDMwMTcxMjQ0WjAMMAoGA1UdFQQDCgEBMDICExQAAgrXV2Z0PDUuZKgAAAACCtcXDTE4MTAzMDE3MDYzM1owDDAKBgNVHRUEAwoBATAyAhMUAAIK1kFIRbYCsmP2AAAAAgrWFw0xODEwMzAxNzA2MzJaMAwwCgYDVR0VBAMKAQEwMgITFAAD5krgkyqciQJ2rgAAAAPmShcNMTgxMDMwMTUyNjQ3WjAMMAoGA1UdFQQDCgEBMDICExQAA+ZJOMbxEWyftWIAAAAD5kkXDTE4MTAzMDE1MjY0NlowDDAKBgNVHRUEAwoBATAyAhMUAAQ5/0wy8aCv33WtAAAABDn/Fw0xODEwMzAxNTAyMDJaMAwwCgYDVR0VBAMKAQEwMgITFAAEOf6FVSXXb2EmJQAAAAQ5/hcNMTgxMDMwMTUwMjAyWjAMMAoGA1UdFQQDCgEBMDICExQABDkTGwtTFmErOX0AAAAEORMXDTE4MTAyOTE2NDgwNlowDDAKBgNVHRUEAwoBATAyAhMUAAQ5EuibXCyynQ+0AAAABDkSFw0xODEwMjkxNjQ4MDVaMAwwCgYDVR0VBAMKAQEwMgITFAAEOQ+B/aBI/LSk+gAAAAQ5DxcNMTgxMDI5MTY0MTA5WjAMMAoGA1UdFQQDCgEBMDICExQABDkOTh0DEWZWnFIAAAAEOQ4XDTE4MTAyOTE2NDEwOVowDDAKBgNVHRUEAwoBATAyAhMUAAMWOe3IZnV5/4zUAAAAAxY5Fw0xODEwMjkxNTM5NDRaMAwwCgYDVR0VBAMKAQEwMgITFAADFjilF3/RlTeKGQAAAAMWOBcNMTgxMDI5MTUzOTQzWjAMMAoGA1UdFQQDCgEBMDICExQABDif4STnD48A73sAAAAEOJ8XDTE4MTAyOTE1MTYzOFowDDAKBgNVHRUEAwoBATAyAhMUAAQ4nnSf2TsWfj/oAAAABDieFw0xODEwMjkxNTE2MzhaMAwwCgYDVR0VBAMKAQEwMgITFAABa/n65JU/r3vNiwAAAAFr+RcNMTgxMDI5MTUxMTUyWjAMMAoGA1UdFQQDCgEBMDICExQAAWv4pn58EPtngZoAAAABa/gXDTE4MTAyOTE1MTE1MlowDDAKBgNVHRUEAwoBATAyAhMUAALyFd8cyTo+R2HcAAAAAvIVFw0xODEwMjYxODAyMjRaMAwwCgYDVR0VBAMKAQEwMgITFAAC8hQTzIRPDLOTiQAAAALyFBcNMTgxMDI2MTgwMjIzWjAMMAoGA1UdFQQDCgEBMDICExQABDerLpTzSQE+0o8AAAAEN6sXDTE4MTAyNjE3MTk1N1owDDAKBgNVHRUEAwoBATAyAhMUAAQ3qu2AHqiRYfADAAAABDeqFw0xODEwMjYxNzE5NTdaMAwwCgYDVR0VBAMKAQEwMgITFAAAILwBV0JQj+kyrQAAAAAgvBcNMTgxMDI2MTU1MDIzWjAMMAoGA1UdFQQDCgEBMDICExQAACC7mCfzHyKBiX8AAAAAILsXDTE4MTAyNjE1NTAyM1owDDAKBgNVHRUEAwoBATAyAhMUAAFUZbPffByGt25UAAAAAVRlFw0xODEwMjYxNTM4NDZaMAwwCgYDVR0VBAMKAQEwMgITFAABVGQ3OX0sRbyXdwAAAAFUZBcNMTgxMDI2MTUzODQ2WjAMMAoGA1UdFQQDCgEBMDICExQAAC1iVE78l3Csz90AAAAALWIXDTE4MTAyNjE1MDQxMFowDDAKBgNVHRUEAwoBATAyAhMUAAAtYS8Gpfubw+DmAAAAAC1hFw0xODEwMjYxNTA0MDlaMAwwCgYDVR0VBAMKAQEwMgITFAADmYum++njbo6b9QAAAAOZixcNMTgxMDI1MjAyNDM5WjAMMAoGA1UdFQQDCgEBMDICExQAA5mKEy+VGv9XxMUAAAADmYoXDTE4MTAyNTIwMjQzOVowDDAKBgNVHRUEAwoBATAyAhMUAACTl56BGA072NfjAAAAAJOXFw0xODEwMjUyMDA5MTNaMAwwCgYDVR0VBAMKAQEwMgITFAAAk5ZI43LCJhLyywAAAACTlhcNMTgxMDI1MjAwOTEyWjAMMAoGA1UdFQQDCgEBMDICExQAATbCyuntBDnTKkIAAAABNsIXDTE4MTAyNTE2MjEyNFowDDAKBgNVHRUEAwoBATAyAhMUAAE2wRbY+H/IUTihAAAAATbBFw0xODEwMjUxNjIxMjNaMAwwCgYDVR0VBAMKAQEwMgITFAACsqtTSSqSGXAsdAAAAAKyqxcNMTgxMDI1MTUxNDAxWjAMMAoGA1UdFQQDCgEBMDICExQAArKqzGmhmnPNfc4AAAACsqoXDTE4MTAyNTE1MTQwMVowDDAKBgNVHRUEAwoBATAyAhMUAABzUyBcpqMLGLO6AAAAAHNTFw0xODEwMjUxNTA5MzVaMAwwCgYDVR0VBAMKAQEwMgITFAAAc1KYbZIuIjwObwAAAABzUhcNMTgxMDI1MTUwOTM1WjAMMAoGA1UdFQQDCgEBMDICExQAAaZiIgvxLpSA3hIAAAABpmIXDTE4MTAyNTAwNTc0N1owDDAKBgNVHRUEAwoBATAyAhMUAAGmYR6mcWXF6wj1AAAAAaZhFw0xODEwMjUwMDU3NDdaMAwwCgYDVR0VBAMKAQEwMgITFAABnJ6E76mEs8e3WwAAAAGcnhcNMTgxMDI0MTk1MjQ0WjAMMAoGA1UdFQQDCgEBMDICExQAAZydVlhpRgiylKMAAAABnJ0XDTE4MTAyNDE5NTI0NFowDDAKBgNVHRUEAwoBATAyAhMUAAPpvsJAih+RO733AAAAA+m+Fw0xODEwMjQxNzAyNDNaMAwwCgYDVR0VBAMKAQEwMgITFAAD6b0+NqdI4mbaqAAAAAPpvRcNMTgxMDI0MTcwMjQzWjAMMAoGA1UdFQQDCgEBMDICExQAAGsH9qPR+srQwXUAAAAAawcXDTE4MTAyNDE2MjQzN1owDDAKBgNVHRUEAwoBATAyAhMUAABrBtPnEa+TDwP7AAAAAGsGFw0xODEwMjQxNjI0MzdaMAwwCgYDVR0VBAMKAQEwMgITFAAD7SJ9j0WinMmY8AAAAAPtIhcNMTgxMDI0MTUwODQ2WjAMMAoGA1UdFQQDCgEBMDICExQAA+0hZD2ZaftKfvwAAAAD7SEXDTE4MTAyNDE1MDg0NlowDDAKBgNVHRUEAwoBATAyAhMUAAQy/htKvppomxz0AAAABDL+Fw0xODEwMjQwNjAxMDlaMAwwCgYDVR0VBAMKAQEwMgITFAAEMv1stkjKGCMInQAAAAQy/RcNMTgxMDI0MDYwMTA3WjAMMAoGA1UdFQQDCgEBMDICExQAAFaz6hGteoI/ox4AAAAAVrMXDTE4MTAyMzIwNTYwMFowDDAKBgNVHRUEAwoBATAyAhMUAABWsrCLSHwZUAqSAAAAAFayFw0xODEwMjMyMDU1NTlaMAwwCgYDVR0VBAMKAQEwMgITFAACtEwbi26MFb3u6QAAAAK0TBcNMTgxMDIzMTcyOTQ2WjAMMAoGA1UdFQQDCgEBMDICExQAArRKYulLaNMIq7wAAAACtEoXDTE4MTAyMzE3Mjk0NlowDDAKBgNVHRUEAwoBATAyAhMUAALUDw2fhbKAji+cAAAAAtQPFw0xODEwMjMxNzI2MjVaMAwwCgYDVR0VBAMKAQEwMgITFAAC1A4SCyCtjJTz7AAAAALUDhcNMTgxMDIzMTcyNjI0WjAMMAoGA1UdFQQDCgEBMDICExQAAcz5T5uDEkzg4RsAAAABzPkXDTE4MTAyMzE1MzgzM1owDDAKBgNVHRUEAwoBATAyAhMUAAHM+PJ+5LBUVqduAAAAAcz4Fw0xODEwMjMxNTM4MzNaMAwwCgYDVR0VBAMKAQEwMgITFAABGiAMLNVUngn42gAAAAEaIBcNMTgxMDIzMTQyOTU1WjAMMAoGA1UdFQQDCgEBMDICExQAARof1W3yz7K/BkUAAAABGh8XDTE4MTAyMzE0Mjk1NFowDDAKBgNVHRUEAwoBATAyAhMUAAHSex2noKJtsnpFAAAAAdJ7Fw0xODEwMjIyMDM1MzVaMAwwCgYDVR0VBAMKAQEwMgITFAAB0npK+ZXgMNAkmQAAAAHSehcNMTgxMDIyMjAzNTM1WjAMMAoGA1UdFQQDCgEBMDICExQAAGeX2HAdFqZDAc8AAAAAZ5cXDTE4MTAyMTE2MzcyM1owDDAKBgNVHRUEAwoBATAyAhMUAABnlsQmi3jrSivpAAAAAGeWFw0xODEwMjExNjM3MjJaMAwwCgYDVR0VBAMKAQEwMgITFAACvQ1JF29hL24fEQAAAAK9DRcNMTgxMDE5MjAzNzQ5WjAMMAoGA1UdFQQDCgEBMDICExQAAr0MZqb2LVUhiE8AAAACvQwXDTE4MTAxOTIwMzc0OFowDDAKBgNVHRUEAwoBATAyAhMUAAIGL0fW+CDVtKBtAAAAAgYvFw0xODEwMTkxNzEzNDNaMAwwCgYDVR0VBAMKAQEwMgITFAACBi4CssA+8odv0wAAAAIGLhcNMTgxMDE5MTcxMzQzWjAMMAoGA1UdFQQDCgEBMDICExQAAXI9u56YfOaugxMAAAABcj0XDTE4MTAxOTE3MTM0M1owDDAKBgNVHRUEAwoBATAyAhMUAAFyPNdy3hcwksRgAAAAAXI8Fw0xODEwMTkxNzEzNDJaMAwwCgYDVR0VBAMKAQEwMgITFAAB8rUxqyP2918j0gAAAAHytRcNMTgxMDE5MTYzMzA3WjAMMAoGA1UdFQQDCgEBMDICExQAAfK0WyWnu89jgnwAAAAB8rQXDTE4MTAxOTE2MzMwN1owDDAKBgNVHRUEAwoBATAyAhMUAAQu1jq4CRQ4OarFAAAABC7WFw0xODEwMTkwNjAxNTdaMAwwCgYDVR0VBAMKAQEwMgITFAAELtWNL7OS4u1AawAAAAQu1RcNMTgxMDE5MDYwMTUyWjAMMAoGA1UdFQQDCgEBMDICExQAAL46Pgwqk2tIPzQAAAAAvjoXDTE4MTAxODE3MjMyN1owDDAKBgNVHRUEAwoBATAyAhMUAAC+ObFs+9QjcU73AAAAAL45Fw0xODEwMTgxNzIzMjdaMAwwCgYDVR0VBAMKAQEwMgITFAAAYnPkmBzCVVvT6AAAAABicxcNMTgxMDE4MTY0NzEzWjAMMAoGA1UdFQQDCgEBMDICExQAAGJyuFchvnYIp3YAAAAAYnIXDTE4MTAxODE2NDcxM1owDDAKBgNVHRUEAwoBATAyAhMUAAHS4SRj78SKOS7eAAAAAdLhFw0xODEwMTgxNjEyMjlaMAwwCgYDVR0VBAMKAQEwMgITFAAB0uAZ9aQU7nCgKQAAAAHS4BcNMTgxMDE4MTYxMjI5WjAMMAoGA1UdFQQDCgEBMDICExQAAwwBm3CcXWzdXi0AAAADDAEXDTE4MTAxODE1NDQzNFowDDAKBgNVHRUEAwoBATAyAhMUAAMMAEEZFqKdVlt0AAAAAwwAFw0xODEwMTgxNTQ0MzRaMAwwCgYDVR0VBAMKAQEwMgITFAABzu3RLeVQQQttQwAAAAHO7RcNMTgxMDE4MTUxMjIxWjAMMAoGA1UdFQQDCgEBMDICExQAAc7soCl2suKTO8QAAAABzuwXDTE4MTAxODE1MTIyMVowDDAKBgNVHRUEAwoBATAyAhMUAAJR9V+qrACP3o/HAAAAAlH1Fw0xODEwMTcyMzAyMTlaMAwwCgYDVR0VBAMKAQEwMgITFAACUfRuR6C+KoInFAAAAAJR9BcNMTgxMDE3MjMwMjE5WjAMMAoGA1UdFQQDCgEBMDICExQAAzEVsISTOzg9qQ0AAAADMRUXDTE4MTAxNzIwMTgzOFowDDAKBgNVHRUEAwoBATAyAhMUAAMxFKdNd9zwvxbOAAAAAzEUFw0xODEwMTcyMDE4MzhaMAwwCgYDVR0VBAMKAQEwMgITFAABvMOB/m42IBDX1wAAAAG8wxcNMTgxMDE3MTkwMDU4WjAMMAoGA1UdFQQDCgEBMDICExQAAbzCxCt0yyHL19AAAAABvMIXDTE4MTAxNzE5MDA1OFowDDAKBgNVHRUEAwoBATAyAhMUAAI5medz+1j3X9RBAAAAAjmZFw0xODEwMTcxNzAzNDhaMAwwCgYDVR0VBAMKAQEwMgITFAACOZiNizhmnubjOwAAAAI5mBcNMTgxMDE3MTcwMzQ3WjAMMAoGA1UdFQQDCgEBMDICExQAAk7nCWoNawHWfyUAAAACTucXDTE4MTAxNzE1MjAxOFowDDAKBgNVHRUEAwoBATAyAhMUAAJO5ur0dtunwBUkAAAAAk7mFw0xODEwMTcxNTIwMTdaMAwwCgYDVR0VBAMKAQEwMgITFAABiSvYdeSjyKaqkQAAAAGJKxcNMTgxMDE3MTUxNzUwWjAMMAoGA1UdFQQDCgEBMDICExQAAYkqed6GO/8WAKcAAAABiSoXDTE4MTAxNzE1MTc1MFowDDAKBgNVHRUEAwoBATAyAhMUAADPpilU8BIQRdigAAAAAM+mFw0xODEwMTcxNDMzNDRaMAwwCgYDVR0VBAMKAQEwMgITFAAAz6XnXnI9yL0nvgAAAADPpRcNMTgxMDE3MTQzMzQzWjAMMAoGA1UdFQQDCgEBMDICExQAAjudq5pTM2GXuckAAAACO50XDTE4MTAxNjE5NDIxOFowDDAKBgNVHRUEAwoBATAyAhMUAAI7nEb8nXuOTVs5AAAAAjucFw0xODEwMTYxOTQyMThaMAwwCgYDVR0VBAMKAQEwMgITFAABVdmn2smRgxVVsAAAAAFV2RcNMTgxMDE2MTY1NzA0WjAMMAoGA1UdFQQDCgEBMDICExQAAVXYuOjYMs4nu6UAAAABVdgXDTE4MTAxNjE2NTcwM1owDDAKBgNVHRUEAwoBATAyAhMUAAIqK44NjJFZaU/JAAAAAiorFw0xODEwMTYxNTI5MThaMAwwCgYDVR0VBAMKAQEwMgITFAACKio2Yo+q6Gt+JwAAAAIqKhcNMTgxMDE2MTUyOTE4WjAMMAoGA1UdFQQDCgEBMDICExQAA6E9Y5c3RgbjyX8AAAADoT0XDTE4MTAxMzE2NDMwN1owDDAKBgNVHRUEAwoBATAyAhMUAAOhPCvDGTB8aqehAAAAA6E8Fw0xODEwMTMxNjQzMDZaMAwwCgYDVR0VBAMKAQEwMgITFAAEF2aCiju2HdlqNwAAAAQXZhcNMTgxMDExMjIwODIxWjAMMAoGA1UdFQQDCgEBMDICExQABBdlfvVm9HwhRIkAAAAEF2UXDTE4MTAxMTIyMDgyMVowDDAKBgNVHRUEAwoBATAyAhMUAAQphi+7WO6Ww6eOAAAABCmGFw0xODEwMTExODE0MTVaMAwwCgYDVR0VBAMKAQEwMgITFAAEKYW0DsyvdWeVPQAAAAQphRcNMTgxMDExMTgxNDE0WjAMMAoGA1UdFQQDCgEBMDICExQAAOaLG1yuwNlE9wIAAAAA5osXDTE4MTAxMTE2NDc1NFowDDAKBgNVHRUEAwoBATAyAhMUAADmig0BIugiCMBKAAAAAOaKFw0xODEwMTExNjQ3NTRaMAwwCgYDVR0VBAMKAQEwMgITFAADLv+LHA/vCWlbTwAAAAMu/xcNMTgxMDExMTIwNTIyWjAMMAoGA1UdFQQDCgEBMDICExQAAy7+mfADeTbq5HoAAAADLv4XDTE4MTAxMTEyMDUyMVowDDAKBgNVHRUEAwoBATAyAhMUAABaJcUKIDpHZmCvAAAAAFolFw0xODEwMTAyMDU5MzlaMAwwCgYDVR0VBAMKAQEwMgITFAAAWiTlrho6CdmXmwAAAABaJBcNMTgxMDEwMjA1OTM5WjAMMAoGA1UdFQQDCgEBMDICExQAAQXtvfIJL/wPSTAAAAABBe0XDTE4MTAxMDIwNTkwOFowDDAKBgNVHRUEAwoBATAyAhMUAAEF7FnIUm6cKHQxAAAAAQXsFw0xODEwMTAyMDU5MDhaMAwwCgYDVR0VBAMKAQEwMgITFAABBeXxf8LvB8MCJwAAAAEF5RcNMTgxMDEwMjA1OTA4WjAMMAoGA1UdFQQDCgEBMDICExQAAQXkiJHiaeMZ2y0AAAABBeQXDTE4MTAxMDIwNTkwN1owDDAKBgNVHRUEAwoBATAyAhMUAAPOXg4M+ZCANfEEAAAAA85eFw0xODEwMTAyMDE1MjBaMAwwCgYDVR0VBAMKAQEwMgITFAADzl0Oct9etKBEzQAAAAPOXRcNMTgxMDEwMjAxNTIwWjAMMAoGA1UdFQQDCgEBMDICExQAARt0ufw7PFnuPkUAAAABG3QXDTE4MTAxMDIwMTUxNlowDDAKBgNVHRUEAwoBATAyAhMUAAEbc+X92UKz9cfzAAAAARtzFw0xODEwMTAyMDE1MTVaMAwwCgYDVR0VBAMKAQEwMgITFAAA7Q8d/ubqUdLtqgAAAADtDxcNMTgxMDEwMTkxNTUwWjAMMAoGA1UdFQQDCgEBMDICExQAAO0OB93C6XIiVt4AAAAA7Q4XDTE4MTAxMDE5MTU1MFowDDAKBgNVHRUEAwoBATAyAhMUAAB3D1tJ8BUfI3pMAAAAAHcPFw0xODEwMTAxNjM3NDBaMAwwCgYDVR0VBAMKAQEwMgITFAAAdw4N790S8YNUGgAAAAB3DhcNMTgxMDEwMTYzNzM5WjAMMAoGA1UdFQQDCgEBMDICExQABCgK5zAgWy5iTxYAAAAEKAoXDTE4MTAxMDE2MTgzOVowDDAKBgNVHRUEAwoBATAyAhMUAAQoCX+mCadY6ImQAAAABCgJFw0xODEwMTAxNjE4MzlaMAwwCgYDVR0VBAMKAQEwMgITFAAC0i8J+NScZ3NUjAAAAALSLxcNMTgxMDA5MjAzMTI4WjAMMAoGA1UdFQQDCgEBMDICExQAAtIuGcNwFCpQoDEAAAAC0i4XDTE4MTAwOTIwMzEyN1owDDAKBgNVHRUEAwoBATAyAhMUAAAf0kgxE1AvHLMgAAAAAB/SFw0xODEwMDgyMTQwMjlaMAwwCgYDVR0VBAMKAQEwMgITFAAAH9EkmreXZZmMOAAAAAAf0RcNMTgxMDA4MjE0MDI5WjAMMAoGA1UdFQQDCgEBMDICExQAACzIMoTuU/3bhqsAAAAALMgXDTE4MTAwODE3NDEzMVowDDAKBgNVHRUEAwoBATAyAhMUAAAsx3MYcDXKAITTAAAAACzHFw0xODEwMDgxNzQxMzFaMAwwCgYDVR0VBAMKAQEwMgITFAAALhx/XVtkLYwV1AAAAAAuHBcNMTgxMDA4MTcwOTMxWjAMMAoGA1UdFQQDCgEBMDICExQAAC4bqtX03s4j3HsAAAAALhsXDTE4MTAwODE3MDkzMVowDDAKBgNVHRUEAwoBATAyAhMUAADs7ZSHVp4rwWRyAAAAAOztFw0xODEwMDgxNjUxMjFaMAwwCgYDVR0VBAMKAQEwMgITFAAA7OxSNVxeLLT0cAAAAADs7BcNMTgxMDA4MTY1MTIxWjAMMAoGA1UdFQQDCgEBMDICExQAAAzHf9Pq1zcFaKIAAAAADMcXDTE4MTAwODE2MTM1N1owDDAKBgNVHRUEAwoBATAyAhMUAAAMxo6mEjCUUFRfAAAAAAzGFw0xODEwMDgxNjEzNTZaMAwwCgYDVR0VBAMKAQEwMgITFAADPJWMuNYjNwVCzwAAAAM8lRcNMTgxMDA3MTcwMjM1WjAMMAoGA1UdFQQDCgEBMDICExQAAzyUygO4WXSftKoAAAADPJQXDTE4MTAwNzE3MDIzM1owDDAKBgNVHRUEAwoBATAyAhMUAANBNzXmQ2DBIgdzAAAAA0E3Fw0xODEwMDYxNDE3MTVaMAwwCgYDVR0VBAMKAQEwMgITFAADQTYIb9khY1GcWQAAAANBNhcNMTgxMDA2MTQxNzE1WjAMMAoGA1UdFQQDCgEBMDICExQAAyDTSol5wf1A+NkAAAADINMXDTE4MTAwNjE0MDQzNVowDDAKBgNVHRUEAwoBATAyAhMUAAMg0tstU3J/s4NhAAAAAyDSFw0xODEwMDYxNDA0MzRaMAwwCgYDVR0VBAMKAQEwMgITFAACrflSPT1bARqYnwAAAAKt+RcNMTgxMDA1MjMxMDUyWjAMMAoGA1UdFQQDCgEBMDICExQAAq34wJ3KFWdN8bAAAAACrfgXDTE4MTAwNTIzMTA1MlowDDAKBgNVHRUEAwoBATAyAhMUAAEylKIjlMKY9PqMAAAAATKUFw0xODEwMDUyMzEwNDBaMAwwCgYDVR0VBAMKAQEwMgITFAABMpNXvwthmHpFnAAAAAEykxcNMTgxMDA1MjMxMDQwWjAMMAoGA1UdFQQDCgEBMDICExQAAy/lHsT8W9Eg7zIAAAADL+UXDTE4MTAwNTIxNTkzNlowDDAKBgNVHRUEAwoBATAyAhMUAAMv5MGCaWlqFkMCAAAAAy/kFw0xODEwMDUyMTU5MzZaMAwwCgYDVR0VBAMKAQEwMgITFAADlxQZjLjaUPeV1QAAAAOXFBcNMTgxMDA1MjEyOTIxWjAMMAoGA1UdFQQDCgEBMDICExQAA5cTg5xkVxMFZLIAAAADlxMXDTE4MTAwNTIxMjkyMVowDDAKBgNVHRUEAwoBATAyAhMUAARQo5OqkSRdwWaqAAAABFCjFw0xODExMjExNTQxNTRaMAwwCgYDVR0VBAMKAQEwMgITFAAEUKK1SFMnm7TKewAAAARQohcNMTgxMTIxMTU0MTU0WjAMMAoGA1UdFQQDCgEBMDICExQAAzTTcheOX6kNhD4AAAADNNMXDTE4MTEyMTE0MzYyMFowDDAKBgNVHRUEAwoBATAyAhMUAAM00kzS9ukbR0fzAAAAAzTSFw0xODExMjExNDM2MjBaMAwwCgYDVR0VBAMKAQEwMgITFAACaR2sCN/uHt/Q1gAAAAJpHRcNMTgxMTIxMTQyNTM3WjAMMAoGA1UdFQQDCgEBMDICExQAAmkcFIDVj9fYtoYAAAACaRwXDTE4MTEyMTE0MjUzN1owDDAKBgNVHRUEAwoBATAyAhMUAAROzZU+XLKck9jmAAAABE7NFw0xODExMjEwNjAxMDVaMAwwCgYDVR0VBAMKAQEwMgITFAAETsy/rxg7BCQhwQAAAAROzBcNMTgxMTIxMDYwMTA1WjAMMAoGA1UdFQQDCgEBMDICExQABFBD1yD99Cf4GrMAAAAEUEMXDTE4MTEyMDIyNDg1NFowDDAKBgNVHRUEAwoBATAyAhMUAARQQoTBx/NCcT5DAAAABFBCFw0xODExMjAyMjQ4NTRaMAwwCgYDVR0VBAMKAQEwMgITFAAET/c+feOi77AO3wAAAARP9xcNMTgxMTIwMjAzOTI1WjAMMAoGA1UdFQQDCgEBMDICExQABE/2JsGSKExHn5YAAAAET/YXDTE4MTEyMDIwMzkyNVowDDAKBgNVHRUEAwoBATAyAhMUAAHQ3e++mH/MhSZrAAAAAdDdFw0xODExMjAyMDMyNDRaMAwwCgYDVR0VBAMKAQEwMgITFAAB0Nxtn7LlQbmbIAAAAAHQ3BcNMTgxMTIwMjAzMjQ0WjAMMAoGA1UdFQQDCgEBMDICExQAADTKRJob0jW3qlQAAAAANMoXDTE4MTEyMDE4MjcwOVowDDAKBgNVHRUEAwoBATAyAhMUAAA0yVOMS9/A17iEAAAAADTJFw0xODExMjAxODI3MDlaMAwwCgYDVR0VBAMKAQEwMgITFAAAknO/zINsCvcEgAAAAACScxcNMTgxMTIwMTcxNzUyWjAMMAoGA1UdFQQDCgEBMDICExQAAJJyyObKMS24SYMAAAAAknIXDTE4MTEyMDE3MTc1MVowDDAKBgNVHRUEAwoBATAyAhMUAARO+UttUyp55Bq5AAAABE75Fw0xODExMjAxNjMyNDFaMAwwCgYDVR0VBAMKAQEwMgITFAAETvgZxOpkuaZIqgAAAARO+BcNMTgxMTIwMTYzMjQxWjAMMAoGA1UdFQQDCgEBMDICExQAAQXBv3iQG8tVHusAAAABBcEXDTE4MTEyMDE2MTkwN1owDDAKBgNVHRUEAwoBATAyAhMUAAEFwIvUM5UitMTXAAAAAQXAFw0xODExMjAxNjE5MDZaMAwwCgYDVR0VBAMKAQEwMgITFAAALNpCgM8wzih51QAAAAAs2hcNMTgxMTIwMTYxODExWjAMMAoGA1UdFQQDCgEBMDICExQAACzZiC9cvACv080AAAAALNkXDTE4MTEyMDE2MTgxMFowDDAKBgNVHRUEAwoBATAyAhMUAAJot1DLa53gxMKnAAAAAmi3Fw0xODExMjAxNDEzMzhaMAwwCgYDVR0VBAMKAQEwMgITFAACaLZcQq0sOH0KIwAAAAJothcNMTgxMTIwMTQxMzM3WjAMMAoGA1UdFQQDCgEBMDICExQABE31hIfes9wR6wcAAAAETfUXDTE4MTEyMDA2MDExMFowDDAKBgNVHRUEAwoBATAyAhMUAARN9Bo7iU3YG0LRAAAABE30Fw0xODExMjAwNjAxMTBaMAwwCgYDVR0VBAMKAQEwMgITFAAA4uNdk2jU4/BJcwAAAADi4xcNMTgxMTIwMDQxMDAyWjAMMAoGA1UdFQQDCgEBMDICExQAAOLij3GrJCPONLMAAAAA4uIXDTE4MTEyMDA0MTAwMlowDDAKBgNVHRUEAwoBATAyAhMUAABfYd7ggDMVNJC/AAAAAF9hFw0xODExMTkyMTA2MTZaMAwwCgYDVR0VBAMKAQEwMgITFAAAX2BRzAHelngA0QAAAABfYBcNMTgxMTE5MjEwNjE2WjAMMAoGA1UdFQQDCgEBMDICExQAALqG2ZGmnvbYbj0AAAAAuoYXDTE4MTExOTE3MTI0M1owDDAKBgNVHRUEAwoBATAyAhMUAAC6hTvd0mxifltgAAAAALqFFw0xODExMTkxNzEyNDJaMAwwCgYDVR0VBAMKAQEwMgITFAAAfuP48/E6BkwJvAAAAAB+4xcNMTgxMTE5MTU0NTA2WjAMMAoGA1UdFQQDCgEBMDICExQAAH7i+QUCTXz5eo4AAAAAfuIXDTE4MTExOTE1NDUwNlowDDAKBgNVHRUEAwoBATAyAhMUAACFDYkGoM5NxARyAAAAAIUNFw0xODExMTkxNTIxNDJaMAwwCgYDVR0VBAMKAQEwMgITFAAAhQwX+pYVQOJYbQAAAACFDBcNMTgxMTE5MTUyMTQyWjAMMAoGA1UdFQQDCgEBMDICExQAAQ11pa20tOsLussAAAABDXUXDTE4MTExOTE0MTkxMlowDDAKBgNVHRUEAwoBATAyAhMUAAENdETfmZXmK6WYAAAAAQ10Fw0xODExMTkxNDE5MTFaMAwwCgYDVR0VBAMKAQEwMgITFAADoFXKhjxADe3bpQAAAAOgVRcNMTgxMTE5MTEzMTQ4WjAMMAoGA1UdFQQDCgEBMDICExQAA6BU+cJRnfqZUVEAAAADoFQXDTE4MTExOTExMzE0N1owDDAKBgNVHRUEAwoBATAyAhMUAAOb6aowLUNhD6RxAAAAA5vpFw0xODExMTkwMzMwNTNaMAwwCgYDVR0VBAMKAQEwMgITFAADm+j9qR22ReS75AAAAAOb6BcNMTgxMTE5MDMzMDUyWjAMMAoGA1UdFQQDCgEBMDICExQABCsc6ZfFJMYCuEgAAAAEKxwXDTE4MTExODAyMDEyM1owDDAKBgNVHRUEAwoBATAyAhMUAAQrG60AC/nnXGGcAAAABCsbFw0xODExMTgwMjAxMjNaMAwwCgYDVR0VBAMKAQEwMgITFAACPktG92u9HLv7uwAAAAI+SxcNMTgxMTE3MTA0NTQ0WjAMMAoGA1UdFQQDCgEBMDICExQAAj5KFLcuT6UZpfQAAAACPkoXDTE4MTExNzEwNDU0NFowDDAKBgNVHRUEAwoBATAyAhMUAARMUnT8NMNGo+W1AAAABExSFw0xODExMTcwNjAxMDNaMAwwCgYDVR0VBAMKAQEwMgITFAAETFG0WFk2S6IY+AAAAARMURcNMTgxMTE3MDYwMTAzWjAMMAoGA1UdFQQDCgEBMDICExQAAUMslIEeQ5fBnmcAAAABQywXDTE4MTExNjIwMzA1NlowDDAKBgNVHRUEAwoBATAyAhMUAAFDK+nev0B1Dl4CAAAAAUMrFw0xODExMTYyMDMwNTZaMAwwCgYDVR0VBAMKAQEwMgITFAADUzM+G4bDwn/OAQAAAANTMxcNMTgxMTE2MjAxOTQzWjAMMAoGA1UdFQQDCgEBMDICExQAA1MyP+dXXDMgsGsAAAADUzIXDTE4MTExNjIwMTk0M1owDDAKBgNVHRUEAwoBATAyAhMUAAGVGMeEsGaNmLdCAAAAAZUYFw0xODExMTYxNzI2MjlaMAwwCgYDVR0VBAMKAQEwMgITFAABlRcENWUqLKmZ/AAAAAGVFxcNMTgxMTE2MTcyNjI5WjAMMAoGA1UdFQQDCgEBMDICExQABBAqogNojKqdx1wAAAAEECoXDTE4MTExNjE1NTg1MlowDDAKBgNVHRUEAwoBATAyAhMUAAQQKTP317X9Qdf9AAAABBApFw0xODExMTYxNTU4NTFaMAwwCgYDVR0VBAMKAQEwMgITFAAAR++wGXwYXMWgwAAAAABH7xcNMTgxMTE1MTY1NjIyWjAMMAoGA1UdFQQDCgEBMDICExQAAEfuMzYc9KNkpGIAAAAAR+4XDTE4MTExNTE2NTYyMlowDDAKBgNVHRUEAwoBATAyAhMUAACH8XX+UoxmqbB0AAAAAIfxFw0xODExMTUxNjAzMThaMAwwCgYDVR0VBAMKAQEwMgITFAAAh/CrSDk7rH3PdQAAAACH8BcNMTgxMTE1MTYwMzE3WjAMMAoGA1UdFQQDCgEBMDICExQAA04R45uAU9Z76rYAAAADThEXDTE4MTExNTE0MzYxNVowDDAKBgNVHRUEAwoBATAyAhMUAANOEG7ch644INrrAAAAA04QFw0xODExMTUxNDM2MTRaMAwwCgYDVR0VBAMKAQEwMgITFAAARX7b8QiKO1FzuwAAAABFfhcNMTgxMTE0MjEzMDQxWjAMMAoGA1UdFQQDCgEBMDICExQAAEV9b7sBvHOaomoAAAAARX0XDTE4MTExNDIxMzA0MVowDDAKBgNVHRUEAwoBATAyAhMUAAQJnE5TIPwgXPKDAAAABAmcFw0xODExMTQyMDUzNDVaMAwwCgYDVR0VBAMKAQEwMgITFAAECZshM3q7vM3xdwAAAAQJmxcNMTgxMTE0MjA1MzQ0WjAMMAoGA1UdFQQDCgEBMDICExQAARhmnYwYHrrJdvEAAAABGGYXDTE4MTExNDE2NDEyNFowDDAKBgNVHRUEAwoBATAyAhMUAAEYZVSowJDhD1pnAAAAARhlFw0xODExMTQxNjQxMjNaMAwwCgYDVR0VBAMKAQEwMgITFAAAY0sW6UtC2GrxzwAAAABjSxcNMTgxMTE0MTU1NjUxWjAMMAoGA1UdFQQDCgEBMDICExQAAGNK/UV93JgeWdUAAAAAY0oXDTE4MTExNDE1NTY1MVowDDAKBgNVHRUEAwoBATAyAhMUAAKNiTVFmefkiIbpAAAAAo2JFw0xODExMTQxNTMxMzNaMAwwCgYDVR0VBAMKAQEwMgITFAACjYis6bNHQtHr4AAAAAKNiBcNMTgxMTE0MTUzMTMyWjAMMAoGA1UdFQQDCgEBMDICExQAAEmrRQpmR1gZmGoAAAAASasXDTE4MTExNDE0NTcxOFowDDAKBgNVHRUEAwoBATAyAhMUAABJqnYVSe1Fxzv6AAAAAEmqFw0xODExMTQxNDU3MTdaMAwwCgYDVR0VBAMKAQEwMgITFAADIj/pHJot6zQPYQAAAAMiPxcNMTgxMTE0MTI1MTAwWjAMMAoGA1UdFQQDCgEBMDICExQAAyI+rr2QPN4XCLkAAAADIj4XDTE4MTExNDEyNTEwMFowDDAKBgNVHRUEAwoBATAyAhMUAAQ5WxCfZAlUn8tHAAAABDlbFw0xODExMTQwMzQ2NDFaMAwwCgYDVR0VBAMKAQEwMgITFAAEOVrF3ZTNf4Yv7wAAAAQ5WhcNMTgxMTE0MDM0NjQwWjAMMAoGA1UdFQQDCgEBMDICExQAAgABUmzjwMqsiOQAAAACAAEXDTE4MTExMzIyMzUyMlowDDAKBgNVHRUEAwoBATAyAhMUAAIAAKmFqfX1z80OAAAAAgAAFw0xODExMTMyMjM1MjJaMAwwCgYDVR0VBAMKAQEwMgITFAAA8adOk/f5mgQDewAAAADxpxcNMTgxMTEzMjExODI5WjAMMAoGA1UdFQQDCgEBMDICExQAAPGmqTJqZZnGCw8AAAAA8aYXDTE4MTExMzIxMTgyOFowDDAKBgNVHRUEAwoBATAyAhMUAALxAZ4ERHfZHD1uAAAAAvEBFw0xODExMTMxODI4MTBaMAwwCgYDVR0VBAMKAQEwMgITFAAC8QBpkE61j3YQ4QAAAALxABcNMTgxMTEzMTgyODEwWjAMMAoGA1UdFQQDCgEBMDICExQAAj+PngfnXcvD1ZgAAAACP48XDTE4MTExMzE3MDc1NFowDDAKBgNVHRUEAwoBATAyAhMUAAI/jiPse/7Aw1n2AAAAAj+OFw0xODExMTMxNzA3NTNaMAwwCgYDVR0VBAMKAQEwMgITFAAEQef3o6wVi0zV1AAAAARB5xcNMTgxMTEyMjExMDMyWjAMMAoGA1UdFQQDCgEBMDICExQABEHm2SsOxbOlZ3gAAAAEQeYXDTE4MTExMjIxMTAzMlowDDAKBgNVHRUEAwoBATAyAhMUAAPfOthQV/l6rr/CAAAAA986Fw0xODExMTIxNjM1NTlaMAwwCgYDVR0VBAMKAQEwMgITFAAD3zmoi8u8rS3tEAAAAAPfORcNMTgxMTEyMTYzNTU5WjAMMAoGA1UdFQQDCgEBMDICExQAAdPD4Aaehqsv908AAAAB08MXDTE4MTExMjE2MTMwOVowDDAKBgNVHRUEAwoBATAyAhMUAAHTwsSq6JPMFZmMAAAAAdPCFw0xODExMTIxNjEzMDhaMAwwCgYDVR0VBAMKAQEwMgITFAAERi6cahiHOEYJkAAAAARGLhcNMTgxMTEyMTU0MTI1WjAMMAoGA1UdFQQDCgEBMDICExQABEYtEB5Ctgunpg8AAAAERi0XDTE4MTExMjE1NDEyNVowDDAKBgNVHRUEAwoBATAyAhMUAARGPiiRsRfrr2K3AAAABEY+Fw0xODExMTIxNTI1MjVaMAwwCgYDVR0VBAMKAQEwMgITFAAERj2yB3X/utMpHwAAAARGPRcNMTgxMTEyMTUyNTI1WjAMMAoGA1UdFQQDCgEBMDICExQAAYxleSRoHb8bNzgAAAABjGUXDTE4MTExMDIyNDkzMVowDDAKBgNVHRUEAwoBATAyAhMUAAGMZDD5CJ9pNvPcAAAAAYxkFw0xODExMTAyMjQ5MzFaMAwwCgYDVR0VBAMKAQEwMgITFAAAAtuuLm7B5cacDAAAAAAC2xcNMTgxMTA5MTg0OTQ5WjAMMAoGA1UdFQQDCgEBMDICExQAAALafDpUWprW+3IAAAAAAtoXDTE4MTEwOTE4NDk0OFowDDAKBgNVHRUEAwoBATAyAhMUAARFBNZ3P2lJTAvxAAAABEUEFw0xODExMDkxNjAzNDlaMAwwCgYDVR0VBAMKAQEwMgITFAAERQP/cpXcdGZpfgAAAARFAxcNMTgxMTA5MTYwMzQ5WjAMMAoGA1UdFQQDCgEBMDICExQAAkDR3XNRVcAH8rwAAAACQNEXDTE4MTEwOTE1MTYwNFowDDAKBgNVHRUEAwoBATAyAhMUAAJA0IIo5zKq8DP6AAAAAkDQFw0xODExMDkxNTE2MDRaMAwwCgYDVR0VBAMKAQEwMgITFAADn5/hswO/6HksMwAAAAOfnxcNMTgxMTA5MTUwMTUyWjAMMAoGA1UdFQQDCgEBMDICExQAA5+ezm1OrEpQZxYAAAADn54XDTE4MTEwOTE1MDE1MlowDDAKBgNVHRUEAwoBATAyAhMUAAH4ixor3IlY9QYuAAAAAfiLFw0xODExMDgxOTMxNDJaMAwwCgYDVR0VBAMKAQEwMgITFAAB+IpjwvMQeOHlngAAAAH4ihcNMTgxMTA4MTkzMTQxWjAMMAoGA1UdFQQDCgEBMDICExQAAziFAhlPxS/yansAAAADOIUXDTE4MTEwODE2NTIzMlowDDAKBgNVHRUEAwoBATAyAhMUAAM4hCne/eS99fARAAAAAziEFw0xODExMDgxNjUyMzJaMAwwCgYDVR0VBAMKAQEwMgITFAADq6tDk1eWf2qwRwAAAAOrqxcNMTgxMTA4MTU1MjQwWjAMMAoGA1UdFQQDCgEBMDICExQAA6uqb79FtGYpNqIAAAADq6oXDTE4MTEwODE1NTIzOVowDDAKBgNVHRUEAwoBATAyAhMUAAEceDq+exLov3nhAAAAARx4Fw0xODExMDgxNDUxNDVaMAwwCgYDVR0VBAMKAQEwMgITFAABHHegWkJQGPo5/gAAAAEcdxcNMTgxMTA4MTQ1MTQ0WjAMMAoGA1UdFQQDCgEBMDICExQAAOkjvCOigpcv0XcAAAAA6SMXDTE4MTEwNzIyMTI1N1owDDAKBgNVHRUEAwoBATAyAhMUAADpIkIctmqL9ak/AAAAAOkiFw0xODExMDcyMjEyNTdaMAwwCgYDVR0VBAMKAQEwMgITFAADtpPnLXUiGeY3QQAAAAO2kxcNMTgxMTA3MjEzMTE4WjAMMAoGA1UdFQQDCgEBMDICExQAA7aS8aVWlQ7yneYAAAADtpIXDTE4MTEwNzIxMzExN1owDDAKBgNVHRUEAwoBATAyAhMUAAKoP1/WRZStfnQnAAAAAqg/Fw0xODExMDcxNjIzMjBaMAwwCgYDVR0VBAMKAQEwMgITFAACqD5H5lUfz+ax3AAAAAKoPhcNMTgxMTA3MTYyMzIwWjAMMAoGA1UdFQQDCgEBMDICExQAAOjPJ1+AEtMN80IAAAAA6M8XDTE4MTEwNzE1NDcyMlowDDAKBgNVHRUEAwoBATAyAhMUAADozo/UffVqWd52AAAAAOjOFw0xODExMDcxNTQ3MjJaMAwwCgYDVR0VBAMKAQEwMgITFAAD9UpFRjn0jskuNwAAAAP1ShcNMTgxMTA3MTUyODQyWjAMMAoGA1UdFQQDCgEBMDICExQAA/VJMNEwtqugN4oAAAAD9UkXDTE4MTEwNzE1Mjg0MlowDDAKBgNVHRUEAwoBATAyAhMUAAGshFS/22z8W21/AAAAAayEFw0xODExMDYyMzM0MjNaMAwwCgYDVR0VBAMKAQEwMgITFAABrIN0WzAEActNpgAAAAGsgxcNMTgxMTA2MjMzNDIzWjAMMAoGA1UdFQQDCgEBMDICExQAAK4+/Te/EnjJVWsAAAAArj4XDTE4MTEwNjIxMzczOFowDDAKBgNVHRUEAwoBATAyAhMUAACuPecsmBMIhQFnAAAAAK49Fw0xODExMDYyMTM3MzhaMAwwCgYDVR0VBAMKAQEwMgITFAABRgg9LxI+T5OwowAAAAFGCBcNMTgxMTA2MTg0NTAxWjAMMAoGA1UdFQQDCgEBMDICExQAAUYHNlQQ5EtwR/MAAAABRgcXDTE4MTEwNjE4NDUwMVowDDAKBgNVHRUEAwoBATAyAhMUAAA7gCl58vFvvbHnAAAAADuAFw0xODExMDYxNzI2MTJaMAwwCgYDVR0VBAMKAQEwMgITFAAAO396hRN731cFWAAAAAA7fxcNMTgxMTA2MTcyNjEyWjAMMAoGA1UdFQQDCgEBMDICExQABEEN+FZWipSZEWoAAAAEQQ0XDTE4MTEwNjE2Mjk1N1owDDAKBgNVHRUEAwoBATAyAhMUAARBDAmjlhUzIZahAAAABEEMFw0xODExMDYxNjI5NTZaMAwwCgYDVR0VBAMKAQEwMgITFAAAXJe2Ov2I+br4ggAAAABclxcNMTgxMTA2MTUwNDEzWjAMMAoGA1UdFQQDCgEBMDICExQAAFyW65gTajEZrCQAAAAAXJYXDTE4MTEwNjE1MDQxM1owDDAKBgNVHRUEAwoBATAyAhMUAAHihzVsGm3xQzSxAAAAAeKHFw0xODExMDUyMTM4NDZaMAwwCgYDVR0VBAMKAQEwMgITFAAB4obCbZ9CnLeYCwAAAAHihhcNMTgxMTA1MjEzODQ2WjAMMAoGA1UdFQQDCgEBMDICExQAAnlJEi5V7m+UJUAAAAACeUkXDTE4MTEwNTIxMjcxM1owDDAKBgNVHRUEAwoBATAyAhMUAAJ5SCP3TujR/TpqAAAAAnlIFw0xODExMDUyMTI3MTNaMAwwCgYDVR0VBAMKAQEwMgITFAAEQFW78d0Dd4jj1QAAAARAVRcNMTgxMTA1MTkxOTE1WjAMMAoGA1UdFQQDCgEBMDICExQABEBU7a2pifM+swsAAAAEQFQXDTE4MTEwNTE5MTkxNVowDDAKBgNVHRUEAwoBATAyAhMUAAEQ9FsS0pDTqA8/AAAAARD0Fw0xODExMDUxNzM0MjRaMAwwCgYDVR0VBAMKAQEwMgITFAABEPN9SCyp+5yMFgAAAAEQ8xcNMTgxMTA1MTczNDI0WjAMMAoGA1UdFQQDCgEBMDICExQABAFEK9SMd3DFvkYAAAAEAUQXDTE4MTEwNTE3MzIwMFowDDAKBgNVHRUEAwoBATAyAhMUAAQBQ6fCqFo1n5cTAAAABAFDFw0xODExMDUxNzMyMDBaMAwwCgYDVR0VBAMKAQEwMgITFAAC1GmSdot53UHVTQAAAALUaRcNMTgxMTAyMTg1OTU4WjAMMAoGA1UdFQQDCgEBMDICExQAAtRorePv96yKQM8AAAAC1GgXDTE4MTEwMjE4NTk1N1owDDAKBgNVHRUEAwoBATAyAhMUAAHCuZvVpBqxtnpoAAAAAcK5Fw0xODExMDIxNjE0MTVaMAwwCgYDVR0VBAMKAQEwMgITFAABwrin3Awfd291twAAAAHCuBcNMTgxMTAyMTYxNDE1WjAMMAoGA1UdFQQDCgEBMDICExQAA37fBioxZ6M3UhQAAAADft8XDTE4MTEwMTIyMDE0MFowDDAKBgNVHRUEAwoBATAyAhMUAAN+3oKeMDAyWcM5AAAAA37eFw0xODExMDEyMjAxNDBaMAwwCgYDVR0VBAMKAQEwMgITFAABNex3s94vJ5gw/AAAAAE17BcNMTgxMTAxMTY0MjE3WjAMMAoGA1UdFQQDCgEBMDICExQAATXr0mBfB5iSV98AAAABNesXDTE4MTEwMTE2NDIxN1owDDAKBgNVHRUEAwoBATAyAhMUAAQ9X/ByuBlzU7iiAAAABD1fFw0xODExMDExNjI1NThaMAwwCgYDVR0VBAMKAQEwMgITFAAEPV5UwpGGureezgAAAAQ9XhcNMTgxMTAxMTYyNTU3WjAMMAoGA1UdFQQDCgEBMDICExQAAu/1i31uQ54JTlcAAAAC7/UXDTE4MTEwMTE1MDEwNlowDDAKBgNVHRUEAwoBATAyAhMUAALv9O6hDk6oFiF9AAAAAu/0Fw0xODExMDExNTAxMDZaMAwwCgYDVR0VBAMKAQEwMgITFAAD/6KfRknDInGtpwAAAAP/ohcNMTgxMTAxMTMyMTE5WjAMMAoGA1UdFQQDCgEBMDICExQAA/+huyWXSIUNyHQAAAAD/6EXDTE4MTEwMTEzMjExOVowDDAKBgNVHRUEAwoBATAyAhMUAAQuUsRAQEtiP9x9AAAABC5SFw0xODExMDEwMjQ2MTNaMAwwCgYDVR0VBAMKAQEwMgITFAAELlFnOgdfcf1aHwAAAAQuURcNMTgxMTAxMDI0NjEzWjAMMAoGA1UdFQQDCgEBMDICExQABDtl8FG2P14+1EYAAAAEO2UXDTE4MTAzMTIwNTkwM1owDDAKBgNVHRUEAwoBATAyAhMUAAQ7ZPibyvub6h5WAAAABDtkFw0xODEwMzEyMDU5MDNaMAwwCgYDVR0VBAMKAQEwMgITFAAEPEFBxB6HnaHkDgAAAAQ8QRcNMTgxMDMxMTcyOTI4WjAMMAoGA1UdFQQDCgEBMDICExQABDxAZjxS03VH00gAAAAEPEAXDTE4MTAzMTE3MjkyN1owDDAKBgNVHRUEAwoBATAyAhMUAAQ8McwqriWDQOwyAAAABDwxFw0xODEwMzExNzIwMDdaMAwwCgYDVR0VBAMKAQEwMgITFAAEPDDZgO7T/Zzj9AAAAAQ8MBcNMTgxMDMxMTcyMDA3WjAMMAoGA1UdFQQDCgEBMDICExQAA6SHRSqOMnm+ZfkAAAADpIcXDTE4MTIxMTIxNTEwOVowDDAKBgNVHRUEAwoBATAyAhMUAAOkhiL3/zoSzD9hAAAAA6SGFw0xODEyMTEyMTUxMDlaMAwwCgYDVR0VBAMKAQEwMgITFAADH9MWs6R5lOxLegAAAAMf0xcNMTgxMjExMjEzNTQyWjAMMAoGA1UdFQQDCgEBMDICExQAAx/StaEX4WtKe8IAAAADH9IXDTE4MTIxMTIxMzU0MVowDDAKBgNVHRUEAwoBATAyAhMUAAD/XxgnxdYDaOFMAAAAAP9fFw0xODEyMTExNzI1NTVaMAwwCgYDVR0VBAMKAQEwMgITFAAA/15/fxgRA94Z1QAAAAD/XhcNMTgxMjExMTcyNTU1WjAMMAoGA1UdFQQDCgEBMDICExQABGcFIcS5mYdubqoAAAAEZwUXDTE4MTIxMTE3MTYyM1owDDAKBgNVHRUEAwoBATAyAhMUAARnBDJCBC3WBncYAAAABGcEFw0xODEyMTExNzE2MjNaMAwwCgYDVR0VBAMKAQEwMgITFAACGKla7dOZCQpFiwAAAAIYqRcNMTgxMjExMTYwMzI1WjAMMAoGA1UdFQQDCgEBMDICExQAAhioDU1LN7J4lXgAAAACGKgXDTE4MTIxMTE2MDMyNFowDDAKBgNVHRUEAwoBATAyAhMUAAIgcVO2X33qdDmmAAAAAiBxFw0xODEyMTExNTAwNTFaMAwwCgYDVR0VBAMKAQEwMgITFAACIHDGMc1gSb+XbAAAAAIgcBcNMTgxMjExMTUwMDUxWjAMMAoGA1UdFQQDCgEBMDICExQABGZRzqsBnhQukHIAAAAEZlEXDTE4MTIxMTE0NDgyMVowDDAKBgNVHRUEAwoBATAyAhMUAARmUC3Sbow+PRtHAAAABGZQFw0xODEyMTExNDQ4MjFaMAwwCgYDVR0VBAMKAQEwMgITFAAEZg+6WsfzBP1/kgAAAARmDxcNMTgxMjEwMjEzODIzWjAMMAoGA1UdFQQDCgEBMDICExQABGYOQSxUOWbYCHgAAAAEZg4XDTE4MTIxMDIxMzgyM1owDDAKBgNVHRUEAwoBATAyAhMUAAPyfI/ImbXhDj2JAAAAA/J8Fw0xODEyMTAyMDIyNDFaMAwwCgYDVR0VBAMKAQEwMgITFAAD8nur/ba1JJTwDQAAAAPyexcNMTgxMjEwMjAyMjQwWjAMMAoGA1UdFQQDCgEBMDICExQAAehn4ZT6y4/CFU8AAAAB6GcXDTE4MTIxMDE3MzcyMlowDDAKBgNVHRUEAwoBATAyAhMUAAHoZt9TdfsLx2/2AAAAAehmFw0xODEyMTAxNzM3MjJaMAwwCgYDVR0VBAMKAQEwMgITFAABgbmLkwMikVgm5AAAAAGBuRcNMTgxMjEwMTczMDUzWjAMMAoGA1UdFQQDCgEBMDICExQAAYG2ZOexHO7cDA0AAAABgbYXDTE4MTIxMDE3MzA1MlowDDAKBgNVHRUEAwoBATAyAhMUAAL6Je+K7mMWFBy5AAAAAvolFw0xODEyMTAxNDU0MTVaMAwwCgYDVR0VBAMKAQEwMgITFAAC+iQn7sVfsEF1GAAAAAL6JBcNMTgxMjEwMTQ1NDE0WjAMMAoGA1UdFQQDCgEBMDICExQABGSDsARb6HBnJQQAAAAEZIMXDTE4MTIwNzIxMDUxN1owDDAKBgNVHRUEAwoBATAyAhMUAARkgpYBpuJ0wyLtAAAABGSCFw0xODEyMDcyMTA1MTZaMAwwCgYDVR0VBAMKAQEwMgITFAAEY2c9uszBgaB+NwAAAARjZxcNMTgxMjA3MTYwMDI2WjAMMAoGA1UdFQQDCgEBMDICExQABGNmd2h85OpLl2QAAAAEY2YXDTE4MTIwNzE2MDAyNlowDDAKBgNVHRUEAwoBATAyAhMUAAROPc6al+EsKjvsAAAABE49Fw0xODEyMDcxNDU4MjNaMAwwCgYDVR0VBAMKAQEwMgITFAAETjyi2KK653pg8AAAAAROPBcNMTgxMjA3MTQ1ODIzWjAMMAoGA1UdFQQDCgEBMDICExQAAYXZKAIPEZnSd9QAAAABhdkXDTE4MTIwNjIzNTY1M1owDDAKBgNVHRUEAwoBATAyAhMUAAGF2KimkNn8TQj2AAAAAYXYFw0xODEyMDYyMzU2NTJaMAwwCgYDVR0VBAMKAQEwMgITFAADEMu7Z6KimPT9swAAAAMQyxcNMTgxMjA2MTgzOTU5WjAMMAoGA1UdFQQDCgEBMDICExQAAxDKtRCFWc+QpYoAAAADEMoXDTE4MTIwNjE4Mzk1OVowDDAKBgNVHRUEAwoBATAyAhMUAABjZ7MK+i0VOow/AAAAAGNnFw0xODEyMDYxNTQ5MzJaMAwwCgYDVR0VBAMKAQEwMgITFAAAY2YAgE6JIgyi9wAAAABjZhcNMTgxMjA2MTU0OTMyWjAMMAoGA1UdFQQDCgEBMDICExQAAiYl1lqy6s/tCqEAAAACJiUXDTE4MTIwNjE1NDEwNFowDDAKBgNVHRUEAwoBATAyAhMUAAImJLsknSCHZoaNAAAAAiYkFw0xODEyMDYxNTQxMDRaMAwwCgYDVR0VBAMKAQEwMgITFAAEKVgAcBbfhNgeOQAAAAQpWBcNMTgxMjA2MTQxMDA2WjAMMAoGA1UdFQQDCgEBMDICExQABClX7XrgfJUj2o4AAAAEKVcXDTE4MTIwNjE0MTAwNVowDDAKBgNVHRUEAwoBATAyAhMUAAAGT2QOU9tNT3enAAAAAAZPFw0xODEyMDUxNzQxNTBaMAwwCgYDVR0VBAMKAQEwMgITFAAABk4RRaRY3Xd2aAAAAAAGThcNMTgxMjA1MTc0MTQ5WjAMMAoGA1UdFQQDCgEBMDICExQAA6AxLiNWmg9ajBAAAAADoDEXDTE4MTIwNTE1NTgyNFowDDAKBgNVHRUEAwoBATAyAhMUAAOgMFi1jNmOxQhpAAAAA6AwFw0xODEyMDUxNTU4MjRaMAwwCgYDVR0VBAMKAQEwMgITFAAEYD2+aGBfthfJqwAAAARgPRcNMTgxMjA1MDYwMTE2WjAMMAoGA1UdFQQDCgEBMDICExQABGA8NO472gjninwAAAAEYDwXDTE4MTIwNTA2MDExNFowDDAKBgNVHRUEAwoBATAyAhMUAAGQuMhWbJXvns8oAAAAAZC4Fw0xODEyMDUwMzM2MDVaMAwwCgYDVR0VBAMKAQEwMgITFAABkLfD7y25uLHVPQAAAAGQtxcNMTgxMjA1MDMzNjA1WjAMMAoGA1UdFQQDCgEBMDICExQAAznbI2mbyOowDpkAAAADOdsXDTE4MTIwNTAwNTcxM1owDDAKBgNVHRUEAwoBATAyAhMUAAM52lOYCggkMl9lAAAAAznaFw0xODEyMDUwMDU3MTNaMAwwCgYDVR0VBAMKAQEwMgITFAAAMWa+qSDV9PnNaQAAAAAxZhcNMTgxMjA0MjEyODMyWjAMMAoGA1UdFQQDCgEBMDICExQAADFlax7uRG5h/UsAAAAAMWUXDTE4MTIwNDIxMjgzMVowDDAKBgNVHRUEAwoBATAyAhMUAADon1nJS/4XXHPHAAAAAOifFw0xODEyMDQyMDM1NTZaMAwwCgYDVR0VBAMKAQEwMgITFAAA6J7Z0uVF5SvlQQAAAADonhcNMTgxMjA0MjAzNTU1WjAMMAoGA1UdFQQDCgEBMDICExQABGCf0PL+WaGbdREAAAAEYJ8XDTE4MTIwNDIwMjMzMlowDDAKBgNVHRUEAwoBATAyAhMUAARgnrGFSAXftJQVAAAABGCeFw0xODEyMDQyMDIzMzJaMAwwCgYDVR0VBAMKAQEwMgITFAAEYBPQWwQu5gCV9gAAAARgExcNMTgxMjA0MTcxNzA2WjAMMAoGA1UdFQQDCgEBMDICExQABGASQPhwjLEZ3gYAAAAEYBIXDTE4MTIwNDE3MTcwNVowDDAKBgNVHRUEAwoBATAyAhMUAAPbeII4CkziyUSDAAAAA9t4Fw0xODEyMDQxNDUwNDRaMAwwCgYDVR0VBAMKAQEwMgITFAAD23ePjOoZSfQN4gAAAAPbdxcNMTgxMjA0MTQ1MDQ0WjAMMAoGA1UdFQQDCgEBMDICExQAAWfFGEbgTFR1ezQAAAABZ8UXDTE4MTIwNDE0NDE0MFowDDAKBgNVHRUEAwoBATAyAhMUAAFnxCgiQaiKlD9PAAAAAWfEFw0xODEyMDQxNDQxNDBaMAwwCgYDVR0VBAMKAQEwMgITFAAAyzbgdtwnjjP92AAAAADLNhcNMTgxMjAzMjExNDA4WjAMMAoGA1UdFQQDCgEBMDICExQAAMs1WVk9B1fe2FEAAAAAyzUXDTE4MTIwMzIxMTQwN1owDDAKBgNVHRUEAwoBATAyAhMUAAGuXCXFieNfoUYMAAAAAa5cFw0xODEyMDMxOTUwMjRaMAwwCgYDVR0VBAMKAQEwMgITFAABrlvkY3tVb3qgzQAAAAGuWxcNMTgxMjAzMTk1MDIzWjAMMAoGA1UdFQQDCgEBMDICExQAASxgIWVcBrGNBfQAAAABLGAXDTE4MTIwMzE0NDk0M1owDDAKBgNVHRUEAwoBATAyAhMUAAEsX++wJYZ6rVmKAAAAASxfFw0xODEyMDMxNDQ5NDNaMAwwCgYDVR0VBAMKAQEwMgITFAAEBgx2MltGDrx0XQAAAAQGDBcNMTgxMjAxMTUzOTM5WjAMMAoGA1UdFQQDCgEBMDICExQABAYLG9+Q7CD/xUQAAAAEBgsXDTE4MTIwMTE1MzkzOVowDDAKBgNVHRUEAwoBATAyAhMUAAO7vWuUxhKgqd+kAAAAA7u9Fw0xODExMzAyMTE3NTBaMAwwCgYDVR0VBAMKAQEwMgITFAADu7zRJUpsmAuhzwAAAAO7vBcNMTgxMTMwMjExNzUwWjAMMAoGA1UdFQQDCgEBMDICExQABFyLE6qyUDzX2uYAAAAEXIsXDTE4MTEzMDIwNDEzNlowDDAKBgNVHRUEAwoBATAyAhMUAARciumUboT5BxfSAAAABFyKFw0xODExMzAyMDQxMzVaMAwwCgYDVR0VBAMKAQEwMgITFAAEXQ1uxJZGkOzYEQAAAARdDRcNMTgxMTMwMTg1NjU0WjAMMAoGA1UdFQQDCgEBMDICExQABF0MmIFqS/PMCNAAAAAEXQwXDTE4MTEzMDE4NTY1NFowDDAKBgNVHRUEAwoBATAyAhMUAAP1ToafEvE4E+UnAAAAA/VOFw0xODExMzAxODAyNDJaMAwwCgYDVR0VBAMKAQEwMgITFAAD9U3xF8qQjm3HAwAAAAP1TRcNMTgxMTMwMTgwMjQyWjAMMAoGA1UdFQQDCgEBMDICExQABCTa2RADpeZErE8AAAAEJNoXDTE4MTEzMDE1NDI0OFowDDAKBgNVHRUEAwoBATAyAhMUAAQk2dAxDyNp3yMkAAAABCTZFw0xODExMzAxNTQyNDhaMAwwCgYDVR0VBAMKAQEwMgITFAAANPQQH8n/w8JxLQAAAAA09BcNMTgxMTMwMTUwNTI0WjAMMAoGA1UdFQQDCgEBMDICExQAADTzrKtMbZ/Ms60AAAAANPMXDTE4MTEzMDE1MDUyNFowDDAKBgNVHRUEAwoBATAyAhMUAACvOJGqnlu+q0EVAAAAAK84Fw0xODExMjkyMTExMjFaMAwwCgYDVR0VBAMKAQEwMgITFAAArzc/jX/L6m+qMgAAAACvNxcNMTgxMTI5MjExMTIwWjAMMAoGA1UdFQQDCgEBMDICExQAAj/tT9oOdZKkopkAAAACP+0XDTE4MTEyOTIwNTI0NFowDDAKBgNVHRUEAwoBATAyAhMUAAI/7PBBG9GkrG2gAAAAAj/sFw0xODExMjkyMDUyNDRaMAwwCgYDVR0VBAMKAQEwMgITFAAEW2n7iihM5SBIVwAAAARbaRcNMTgxMTI5MjA1MDA4WjAMMAoGA1UdFQQDCgEBMDICExQABFtopq45KkvpV1sAAAAEW2gXDTE4MTEyOTIwNTAwOFowDDAKBgNVHRUEAwoBATAyAhMUAAEjZDbc0sq4A6DnAAAAASNkFw0xODExMjkyMDI2MzRaMAwwCgYDVR0VBAMKAQEwMgITFAABI2O/waSIpI7MqQAAAAEjYxcNMTgxMTI5MjAyNjM0WjAMMAoGA1UdFQQDCgEBMDICExQAAosXlg4ZKxX6m5YAAAACixcXDTE4MTEyOTE4NDQwMVowDDAKBgNVHRUEAwoBATAyAhMUAAKLFoC6sTjvwOaSAAAAAosWFw0xODExMjkxODQ0MDBaMAwwCgYDVR0VBAMKAQEwMgITFAACjBEixQDShVGVhAAAAAKMERcNMTgxMTI5MTgyNzU2WjAMMAoGA1UdFQQDCgEBMDICExQAAowQMJtg5XyIk0EAAAACjBAXDTE4MTEyOTE4Mjc1NlowDDAKBgNVHRUEAwoBATAyAhMUAACv1BhSzxcJg3ylAAAAAK/UFw0xODExMjkxNzI1NDJaMAwwCgYDVR0VBAMKAQEwMgITFAAAr9PHfT2r1ApxggAAAACv0xcNMTgxMTI5MTcyNTQyWjAMMAoGA1UdFQQDCgEBMDICExQABFkBpoX9rrxs0FcAAAAEWQEXDTE4MTEyODE4MjgyNlowDDAKBgNVHRUEAwoBATAyAhMUAARZANzWznmwomYjAAAABFkAFw0xODExMjgxODI4MjZaMAwwCgYDVR0VBAMKAQEwMgITFAAD0rQA0Kj7miERDwAAAAPStBcNMTgxMTI4MTgyODI2WjAMMAoGA1UdFQQDCgEBMDICExQAA9KzkWaFrFIe3OsAAAAD0rMXDTE4MTEyODE4MjgyNlowDDAKBgNVHRUEAwoBATAyAhMUAAKGS78WLI/1ZhPhAAAAAoZLFw0xODExMjgxODI0MjFaMAwwCgYDVR0VBAMKAQEwMgITFAAChkrqu9JdSi4KAgAAAAKGShcNMTgxMTI4MTgyNDIxWjAMMAoGA1UdFQQDCgEBMDICExQABFjv4tCAdL1XP9oAAAAEWO8XDTE4MTEyODE3NTg1N1owDDAKBgNVHRUEAwoBATAyAhMUAARY7phdab2TByidAAAABFjuFw0xODExMjgxNzU4NTdaMAwwCgYDVR0VBAMKAQEwMgITFAACKo9mmLf198E2UwAAAAIqjxcNMTgxMTI4MTcyODE3WjAMMAoGA1UdFQQDCgEBMDICExQAAiqOIFbhbo/5sR8AAAACKo4XDTE4MTEyODE3MjgxN1owDDAKBgNVHRUEAwoBATAyAhMUAALQAUys1xC0YZrHAAAAAtABFw0xODExMjgxNzA4MzBaMAwwCgYDVR0VBAMKAQEwMgITFAAC0AA4wM3GD89W2wAAAALQABcNMTgxMTI4MTcwODI5WjAMMAoGA1UdFQQDCgEBMDICExQABFiNy11e59zklU8AAAAEWI0XDTE4MTEyODE2NTcwMVowDDAKBgNVHRUEAwoBATAyAhMUAARYjHkYlrBgAzXcAAAABFiMFw0xODExMjgxNjU3MDFaMAwwCgYDVR0VBAMKAQEwMgITFAAEWF10hhAV7+rTsgAAAARYXRcNMTgxMTI4MTYxMzUwWjAMMAoGA1UdFQQDCgEBMDICExQABFhclIpPkmiiiocAAAAEWFwXDTE4MTEyODE2MTM0OVowDDAKBgNVHRUEAwoBATAyAhMUAAF4U9dBoDhWDym2AAAAAXhTFw0xODExMjgxNjAzNDFaMAwwCgYDVR0VBAMKAQEwMgITFAABeFK6183PuwMXugAAAAF4UhcNMTgxMTI4MTYwMzQxWjAMMAoGA1UdFQQDCgEBMDICExQABFgtyZvDp5ztOYUAAAAEWC0XDTE4MTEyODE2MDIyMVowDDAKBgNVHRUEAwoBATAyAhMUAARYLNf1Mr2Pv06nAAAABFgsFw0xODExMjgxNjAyMjFaMAwwCgYDVR0VBAMKAQEwMgITFAABqeJNW6Ke3dBOQgAAAAGp4hcNMTgxMTI4MTU1NDMxWjAMMAoGA1UdFQQDCgEBMDICExQAAanhibaVLZP+M14AAAABqeEXDTE4MTEyODE1NTQzMVowDDAKBgNVHRUEAwoBATAyAhMUAACs3d1L0uQiUjmPAAAAAKzdFw0xODExMjgxNTAzNTFaMAwwCgYDVR0VBAMKAQEwMgITFAAArNyo1Y5AWFBv3AAAAACs3BcNMTgxMTI4MTUwMzUxWjAMMAoGA1UdFQQDCgEBMDICExQAAHbjxJOBLdVgzYgAAAAAduMXDTE4MTEyODAzMDMyOVowDDAKBgNVHRUEAwoBATAyAhMUAAB24kJvNVBnEWyoAAAAAHbiFw0xODExMjgwMzAzMjhaMAwwCgYDVR0VBAMKAQEwMgITFAAEV5vBzXJbRIn46gAAAARXmxcNMTgxMTI3MjE0ODU4WjAMMAoGA1UdFQQDCgEBMDICExQABFeaRCb2eepxG2kAAAAEV5oXDTE4MTEyNzIxNDg1OFowDDAKBgNVHRUEAwoBATAyAhMUAAIGY8gu3N6NkSoOAAAAAgZjFw0xODExMjcxOTA0MTNaMAwwCgYDVR0VBAMKAQEwMgITFAACBmKhUXqc2a6XzQAAAAIGYhcNMTgxMTI3MTkwNDEzWjAMMAoGA1UdFQQDCgEBMDICExQAAnatASebD++p9Z8AAAACdq0XDTE4MTEyNzE4MTcxN1owDDAKBgNVHRUEAwoBATAyAhMUAAJ2rOVICqSpJsHSAAAAAnasFw0xODExMjcxODE3MTdaMAwwCgYDVR0VBAMKAQEwMgITFAAEVtvLv6QRrz4ssgAAAARW2xcNMTgxMTI3MTczNDMzWjAMMAoGA1UdFQQDCgEBMDICExQABFbaTQEdH//SCqEAAAAEVtoXDTE4MTEyNzE3MzQzM1owDDAKBgNVHRUEAwoBATAyAhMUAARWSyfeF68QK81WAAAABFZLFw0xODExMjcxNTIzMTNaMAwwCgYDVR0VBAMKAQEwMgITFAAEVkqoMn77YxdysgAAAARWShcNMTgxMTI3MTUyMzEzWjAMMAoGA1UdFQQDCgEBMDICExQAAtRPSl6llC8/dyoAAAAC1E8XDTE4MTEyNzAzMDI1OVowDDAKBgNVHRUEAwoBATAyAhMUAALUTod++0KaUYl2AAAAAtROFw0xODExMjcwMzAyNThaMAwwCgYDVR0VBAMKAQEwMgITFAADZx/XbxoMI4v56QAAAANnHxcNMTgxMTI3MDEyMDUzWjAMMAoGA1UdFQQDCgEBMDICExQAA2ce1pG99FQRxU0AAAADZx4XDTE4MTEyNzAxMjA1M1owDDAKBgNVHRUEAwoBATAyAhMUAARVxcPf5CAcBvoYAAAABFXFFw0xODExMjYyMDU2MzBaMAwwCgYDVR0VBAMKAQEwMgITFAAEVcTWJbkOSo6yUgAAAARVxBcNMTgxMTI2MjA1NjMwWjAMMAoGA1UdFQQDCgEBMDICExQABFW11y/F0lCzkVQAAAAEVbUXDTE4MTEyNjIwMzE1NFowDDAKBgNVHRUEAwoBATAyAhMUAARVtNvD6MUVerLjAAAABFW0Fw0xODExMjYyMDMxNTRaMAwwCgYDVR0VBAMKAQEwMgITFAABuZkCmkx/RuAFDwAAAAG5mRcNMTgxMTI2MTUxMDU2WjAMMAoGA1UdFQQDCgEBMDICExQAAbmYipG6yiaU2lsAAAABuZgXDTE4MTEyNjE1MTA1NlowDDAKBgNVHRUEAwoBATAyAhMUAAMKk46ydwYTCIVFAAAAAwqTFw0xODExMjUxNzA2NTVaMAwwCgYDVR0VBAMKAQEwMgITFAADCpJNFSBe+qETZAAAAAMKkhcNMTgxMTI1MTcwNjU1WjAMMAoGA1UdFQQDCgEBMDICExQAA3U/gInqA2n3kccAAAADdT8XDTE4MTEyMzE2MDYxOFowDDAKBgNVHRUEAwoBATAyAhMUAAN1PlzrRJNtRoFDAAAAA3U+Fw0xODExMjMxNjA2MTdaMAwwCgYDVR0VBAMKAQEwMgITFAAArcIn1ZbZtapkmgAAAACtwhcNMTgxMTIzMTQ0NDE4WjAMMAoGA1UdFQQDCgEBMDICExQAAK3BYv8vb5g6IyUAAAAArcEXDTE4MTEyMzE0NDQxN1owDDAKBgNVHRUEAwoBATAyAhMUAAGado5aPXTSVkZJAAAAAZp2Fw0xODExMjMxNDQyMTRaMAwwCgYDVR0VBAMKAQEwMgITFAABmnVcBGrutZGTdAAAAAGadRcNMTgxMTIzMTQ0MjE0WjAMMAoGA1UdFQQDCgEBMDICExQAA36veAnOvqUsSFgAAAADfq8XDTE4MTEyMjIyNTkxMFowDDAKBgNVHRUEAwoBATAyAhMUAAN+ru3SVRM/lLWIAAAAA36uFw0xODExMjIyMjU5MTBaMAwwCgYDVR0VBAMKAQEwMgITFAABB3EJAs2o3jXGgQAAAAEHcRcNMTgxMTIyMTgzODAwWjAMMAoGA1UdFQQDCgEBMDICExQAAQdwX5WVwBOpIw8AAAABB3AXDTE4MTEyMjE4MzgwMFowDDAKBgNVHRUEAwoBATAyAhMUAAJA97OW30/gKshWAAAAAkD3Fw0xODExMjIxNzI5MjVaMAwwCgYDVR0VBAMKAQEwMgITFAACQPboVmY+dyeqEAAAAAJA9hcNMTgxMTIyMTcyOTI0WjAMMAoGA1UdFQQDCgEBMDICExQAA+GKPAILdBrY25YAAAAD4YoXDTE4MTEyMjE2NDYyNlowDDAKBgNVHRUEAwoBATAyAhMUAAPhiagWnlgn/+LAAAAAA+GJFw0xODExMjIxNjQ2MjZaMAwwCgYDVR0VBAMKAQEwMgITFAAEUafFb3e9vTbeDQAAAARRpxcNMTgxMTIyMDYwMTEwWjAMMAoGA1UdFQQDCgEBMDICExQABFGmtbX1iLt80nQAAAAEUaYXDTE4MTEyMjA2MDEwOVowDDAKBgNVHRUEAwoBATAyAhMUAAOdawMZsieySbGpAAAAA51rFw0xODExMjIwMzA4MzBaMAwwCgYDVR0VBAMKAQEwMgITFAADnWqqGbkugMNR/wAAAAOdahcNMTgxMTIyMDMwODI5WjAMMAoGA1UdFQQDCgEBMDICExQABFGP35OHweMFWNwAAAAEUY8XDTE4MTEyMTIxNDYwOVowDDAKBgNVHRUEAwoBATAyAhMUAARRjqV6saHhHyGdAAAABFGOFw0xODExMjEyMTQ2MDdaMAwwCgYDVR0VBAMKAQEwMgITFAADtC3D/qpZYfQAbgAAAAO0LRcNMTgxMTIxMjExODAyWjAMMAoGA1UdFQQDCgEBMDICExQAA7QsAB+D8KhRvPsAAAADtCwXDTE4MTEyMTIxMTgwMVowDDAKBgNVHRUEAwoBATAyAhMUAARRZ1nwoRKzTNPXAAAABFFnFw0xODExMjExOTU3MTlaMAwwCgYDVR0VBAMKAQEwMgITFAAEUWYaApWW8pLPaAAAAARRZhcNMTgxMTIxMTk1NzE5WjAMMAoGA1UdFQQDCgEBMDICExQAAfyPhANjFKgOmboAAAAB/I8XDTE4MTEyMTE3MjUxMVowDDAKBgNVHRUEAwoBATAyAhMUAAH8jlT97mJ1p7AUAAAAAfyOFw0xODExMjExNzI1MTFaMAwwCgYDVR0VBAMKAQEwMgITFAADozGfzJEwJoxftQAAAAOjMRcNMTkwMTEwMjE0OTMyWjAMMAoGA1UdFQQDCgEBMDICExQAA6MwiWO/GhmJyQ8AAAADozAXDTE5MDExMDIxNDkzMlowDDAKBgNVHRUEAwoBATAyAhMUAAAP6yXvRE46CMloAAAAAA/rFw0xOTAxMTAyMDI0NDlaMAwwCgYDVR0VBAMKAQEwMgITFAAAD+oGHwep8hq9rAAAAAAP6hcNMTkwMTEwMjAyNDQ5WjAMMAoGA1UdFQQDCgEBMDICExQAApSlYhKkVwf4E4IAAAAClKUXDTE5MDExMDIwMDkzMlowDDAKBgNVHRUEAwoBATAyAhMUAAKUpECQj9n8PyKkAAAAApSkFw0xOTAxMTAyMDA5MzJaMAwwCgYDVR0VBAMKAQEwMgITFAAAwTKwUl3MuSpWDAAAAADBMhcNMTkwMTEwMTczMzQ5WjAMMAoGA1UdFQQDCgEBMDICExQAAMExwR/jFcQAXN4AAAAAwTEXDTE5MDExMDE3MzM0OVowDDAKBgNVHRUEAwoBATAyAhMUAAR8q0RHqP5/WyjuAAAABHyrFw0xOTAxMTAxNjI3MzNaMAwwCgYDVR0VBAMKAQEwMgITFAAEfKpXPTt6xKAVDgAAAAR8qhcNMTkwMTEwMTYyNzMzWjAMMAoGA1UdFQQDCgEBMDICExQAAxxLKYYRNd4d5FAAAAADHEsXDTE5MDExMDE2MjU0MVowDDAKBgNVHRUEAwoBATAyAhMUAAMcSq7N0IWhG3c3AAAAAxxKFw0xOTAxMTAxNjI1NDFaMAwwCgYDVR0VBAMKAQEwMgITFAAA6cNtY+27tqQ3vwAAAADpwxcNMTkwMTEwMTQ1NjMyWjAMMAoGA1UdFQQDCgEBMDICExQAAOnC9Olvo7rSH2gAAAAA6cIXDTE5MDExMDE0NTYzMlowDDAKBgNVHRUEAwoBATAyAhMUAAR7/+dbzgTmrI3NAAAABHv/Fw0xOTAxMDkyMTUyNDVaMAwwCgYDVR0VBAMKAQEwMgITFAAEe/5dkC5eutJ58wAAAAR7/hcNMTkwMTA5MjE1MjQ1WjAMMAoGA1UdFQQDCgEBMDICExQAAF/N8STezEHbyYQAAAAAX80XDTE5MDEwOTE2MTc0M1owDDAKBgNVHRUEAwoBATAyAhMUAABfzJl671zI60dcAAAAAF/MFw0xOTAxMDkxNjE3NDNaMAwwCgYDVR0VBAMKAQEwMgITFAABvWvhqGer2n8xUwAAAAG9axcNMTkwMTA5MTYwNDA5WjAMMAoGA1UdFQQDCgEBMDICExQAAb1qNefFX0AOV5sAAAABvWoXDTE5MDEwOTE2MDQwOVowDDAKBgNVHRUEAwoBATAyAhMUAADih7MZRDX6vbxVAAAAAOKHFw0xOTAxMDkxNTMyMzFaMAwwCgYDVR0VBAMKAQEwMgITFAAA4oYN1IHIzNWZCQAAAADihhcNMTkwMTA5MTUzMjMxWjAMMAoGA1UdFQQDCgEBMDICExQAAAnxXjfP3X10fl0AAAAACfEXDTE5MDEwOTE1MDgwOFowDDAKBgNVHRUEAwoBATAyAhMUAAAJ8Kjt8KIDfemJAAAAAAnwFw0xOTAxMDkxNTA4MDhaMAwwCgYDVR0VBAMKAQEwMgITFAAEIlYuEEE/xf3bJwAAAAQiVhcNMTkwMTA5MTQxOTQ2WjAMMAoGA1UdFQQDCgEBMDICExQABCJVIUuZwVNvF8kAAAAEIlUXDTE5MDEwOTE0MTk0NlowDDAKBgNVHRUEAwoBATAyAhMUAAP5XjlB/Y3AauUyAAAAA/leFw0xOTAxMDgyMzAwMDlaMAwwCgYDVR0VBAMKAQEwMgITFAAD+V1wh0VgydwbwwAAAAP5XRcNMTkwMTA4MjMwMDA4WjAMMAoGA1UdFQQDCgEBMDICExQAA2+7mYRQ6/ivpgcAAAADb7sXDTE5MDEwODIxMTE1NVowDDAKBgNVHRUEAwoBATAyAhMUAANvuqoM0cZ2K/Q/AAAAA2+6Fw0xOTAxMDgyMTExNTVaMAwwCgYDVR0VBAMKAQEwMgITFAAD11SgBhEP/xtplQAAAAPXVBcNMTkwMTA4MjAxODEzWjAMMAoGA1UdFQQDCgEBMDICExQAA9dTvVZrkKdFM1YAAAAD11MXDTE5MDEwODIwMTgxM1owDDAKBgNVHRUEAwoBATAyAhMUAAH+5TzyYKXXTqoxAAAAAf7lFw0xOTAxMDgxODQ0NDVaMAwwCgYDVR0VBAMKAQEwMgITFAAB/uTf7Mgf5IOnvQAAAAH+5BcNMTkwMTA4MTg0NDQ1WjAMMAoGA1UdFQQDCgEBMDICExQABDc9u7OBw/1SjHsAAAAENz0XDTE5MDEwNzIxNTMzOFowDDAKBgNVHRUEAwoBATAyAhMUAAQ3PIJwkH6cDp1PAAAABDc8Fw0xOTAxMDcyMTUzMzhaMAwwCgYDVR0VBAMKAQEwMgITFAAEcv9odoVDZkBf3AAAAARy/xcNMTkwMTA3MTkyMzA1WjAMMAoGA1UdFQQDCgEBMDICExQABHL+CIIlQePy0GEAAAAEcv4XDTE5MDEwNzE5MjMwNVowDDAKBgNVHRUEAwoBATAyAhMUAAB2dcKrbPWzKNkKAAAAAHZ1Fw0xOTAxMDcxOTIzMDBaMAwwCgYDVR0VBAMKAQEwMgITFAAAdnSLuQzq1phGdgAAAAB2dBcNMTkwMTA3MTkyMzAwWjAMMAoGA1UdFQQDCgEBMDICExQAAlnfiWP1cTpbdA8AAAACWd8XDTE5MDEwNzAxNTEyMFowDDAKBgNVHRUEAwoBATAyAhMUAAJZ3qXsHvJNjCkpAAAAAlneFw0xOTAxMDcwMTUxMTlaMAwwCgYDVR0VBAMKAQEwMgITFAACJ4mHSv2Yh/z2tgAAAAIniRcNMTkwMTA2MTYxNTUzWjAMMAoGA1UdFQQDCgEBMDICExQAAieI7IccSCTx4+AAAAACJ4gXDTE5MDEwNjE2MTU1M1owDDAKBgNVHRUEAwoBATAyAhMUAAR4Xz16Y7WStsc0AAAABHhfFw0xOTAxMDUxNzM0NDhaMAwwCgYDVR0VBAMKAQEwMgITFAAEeF4VPFQPuvTNvgAAAAR4XhcNMTkwMTA1MTczNDQ4WjAMMAoGA1UdFQQDCgEBMDICExQAA1JdzIfh3nHS50oAAAADUl0XDTE5MDEwNTA0NTAxN1owDDAKBgNVHRUEAwoBATAyAhMUAANSXPvs3zMTGLzkAAAAA1JcFw0xOTAxMDUwNDUwMTZaMAwwCgYDVR0VBAMKAQEwMgITFAADujMsmKjrcueLqAAAAAO6MxcNMTkwMTA0MjMwMjE4WjAMMAoGA1UdFQQDCgEBMDICExQAA7oy9OsY7HXkvtkAAAADujIXDTE5MDEwNDIzMDIxOFowDDAKBgNVHRUEAwoBATAyAhMUAAR3vUgxF6r5j/pHAAAABHe9Fw0xOTAxMDQxNjUzMDBaMAwwCgYDVR0VBAMKAQEwMgITFAAEd7w3Jr49s3uOLwAAAAR3vBcNMTkwMTA0MTY1MzAwWjAMMAoGA1UdFQQDCgEBMDICExQABHdtzo1ibEFnwOQAAAAEd20XDTE5MDEwNDA2MDEwOFowDDAKBgNVHRUEAwoBATAyAhMUAAR3bKk+qy3jaExiAAAABHdsFw0xOTAxMDQwNjAxMDdaMAwwCgYDVR0VBAMKAQEwMgITFAAAcP0P2Fd0AWrmIwAAAABw/RcNMTkwMTAzMTcxODQ2WjAMMAoGA1UdFQQDCgEBMDICExQAAHD8hssfu/7wczAAAAAAcPwXDTE5MDEwMzE3MTg0NlowDDAKBgNVHRUEAwoBATAyAhMUAAHDdTSeWc4rD6knAAAAAcN1Fw0xOTAxMDMxNjQyMzNaMAwwCgYDVR0VBAMKAQEwMgITFAABw3ScspJNqPDzTQAAAAHDdBcNMTkwMTAzMTY0MjMzWjAMMAoGA1UdFQQDCgEBMDICExQAAe+bOrwt2hYTxfIAAAAB75sXDTE5MDEwMzE1NTI1MFowDDAKBgNVHRUEAwoBATAyAhMUAAHvmkHgWfB1NztcAAAAAe+aFw0xOTAxMDMxNTUyNTBaMAwwCgYDVR0VBAMKAQEwMgITFAADVvyto9L4t8wo1wAAAANW/BcNMTkwMTAyMjM0MDE3WjAMMAoGA1UdFQQDCgEBMDICExQAA1b6rFcYviaXaGgAAAADVvoXDTE5MDEwMjIzNDAxN1owDDAKBgNVHRUEAwoBATAyAhMUAAIPz1Fs0L7yrHOyAAAAAg/PFw0xOTAxMDIxOTQyMjFaMAwwCgYDVR0VBAMKAQEwMgITFAACD87jWZ30P9DSKQAAAAIPzhcNMTkwMTAyMTk0MjIxWjAMMAoGA1UdFQQDCgEBMDICExQABHZxM9yRycXUJ7gAAAAEdnEXDTE5MDEwMjE3NTcxNlowDDAKBgNVHRUEAwoBATAyAhMUAAR2cLkU9DYi247/AAAABHZwFw0xOTAxMDIxNzU3MTZaMAwwCgYDVR0VBAMKAQEwMgITFAAA9nmifpJKsWMK1AAAAAD2eRcNMTkwMTAyMTUyMjQ0WjAMMAoGA1UdFQQDCgEBMDICExQAAPZ4ghsFKI8S25IAAAAA9ngXDTE5MDEwMjE1MjI0M1owDDAKBgNVHRUEAwoBATAyAhMUAAOMn6JzPKUsiWMdAAAAA4yfFw0xODEyMzExNzAxMzJaMAwwCgYDVR0VBAMKAQEwMgITFAADjJ6MIzZBUBwySwAAAAOMnhcNMTgxMjMxMTcwMTMyWjAMMAoGA1UdFQQDCgEBMDICExQAAsKz23hpGzusUXEAAAACwrMXDTE4MTIzMTE2NTczM1owDDAKBgNVHRUEAwoBATAyAhMUAALCsuwhLiH8ptmtAAAAAsKyFw0xODEyMzExNjU3MzNaMAwwCgYDVR0VBAMKAQEwMgITFAAEXR3nFXVoueBr4QAAAARdHRcNMTgxMjI4MTgzNDAxWjAMMAoGA1UdFQQDCgEBMDICExQABF0cbUlHLkirGEEAAAAEXRwXDTE4MTIyODE4MzQwMFowDDAKBgNVHRUEAwoBATAyAhMUAAR1e49B7icAY8EsAAAABHV7Fw0xODEyMjgwMjE0MTdaMAwwCgYDVR0VBAMKAQEwMgITFAAEdXomkN3KyBwURgAAAAR1ehcNMTgxMjI4MDIxNDE3WjAMMAoGA1UdFQQDCgEBMDICExQAAvddtYmdTtXyBy4AAAAC910XDTE4MTIyODAxMzc1NlowDDAKBgNVHRUEAwoBATAyAhMUAAL3XGQB3TZ7mtUGAAAAAvdcFw0xODEyMjgwMTM3NTZaMAwwCgYDVR0VBAMKAQEwMgITFAAEdFUQCt5R44Z+0gAAAAR0VRcNMTgxMjI3MDYxMzIwWjAMMAoGA1UdFQQDCgEBMDICExQABHRU1eROf1pjADEAAAAEdFQXDTE4MTIyNzA2MTMxOVowDDAKBgNVHRUEAwoBATAyAhMUAARG7tGH+sUNw6eHAAAABEbuFw0xODEyMjEyMTMyNDJaMAwwCgYDVR0VBAMKAQEwMgITFAAERu0AN6Yw11FGdgAAAARG7RcNMTgxMjIxMjEzMjQyWjAMMAoGA1UdFQQDCgEBMDICExQAArdxoxKUc+Kd/iwAAAACt3EXDTE4MTIyMTIxMDIwM1owDDAKBgNVHRUEAwoBATAyAhMUAAK3cBk16gCqF5TxAAAAArdwFw0xODEyMjEyMTAyMDJaMAwwCgYDVR0VBAMKAQEwMgITFAAEcvufafuYxPWkiwAAAARy+xcNMTgxMjIxMTcwODU1WjAMMAoGA1UdFQQDCgEBMDICExQABHL6GdAUlWInaVMAAAAEcvoXDTE4MTIyMTE3MDg1NVowDDAKBgNVHRUEAwoBATAyAhMUAARysQSlLItI0qTAAAAABHKxFw0xODEyMjExNTM1MzFaMAwwCgYDVR0VBAMKAQEwMgITFAAEcrDWdf2I9lZMAAAAAARysBcNMTgxMjIxMTUzNTMxWjAMMAoGA1UdFQQDCgEBMDICExQAAWEZ4MJT70gdjNYAAAABYRkXDTE4MTIyMTE0NTEzM1owDDAKBgNVHRUEAwoBATAyAhMUAAFhGLMvWDDAEg90AAAAAWEYFw0xODEyMjExNDUxMzJaMAwwCgYDVR0VBAMKAQEwMgITFAAEcYFrPWOrbAZtEwAAAARxgRcNMTgxMjIwMTYzMjQwWjAMMAoGA1UdFQQDCgEBMDICExQABHGANG6/jBU2BLEAAAAEcYAXDTE4MTIyMDE2MzI0MFowDDAKBgNVHRUEAwoBATAyAhMUAARwzw2od+SoBsEIAAAABHDPFw0xODEyMTkyMTIwNTFaMAwwCgYDVR0VBAMKAQEwMgITFAAEcM6uJegUTU9rkQAAAARwzhcNMTgxMjE5MjEyMDUxWjAMMAoGA1UdFQQDCgEBMDICExQAAHB3aPqCWYxfRmgAAAAAcHcXDTE4MTIxOTIwMjA1M1owDDAKBgNVHRUEAwoBATAyAhMUAABwdkPRGghaQuTSAAAAAHB2Fw0xODEyMTkyMDIwNTNaMAwwCgYDVR0VBAMKAQEwMgITFAAEDoiwK/ZZtq7hygAAAAQOiBcNMTgxMjE5MTkyMjQyWjAMMAoGA1UdFQQDCgEBMDICExQABA6HkGNcVgB00FEAAAAEDocXDTE4MTIxOTE5MjI0MlowDDAKBgNVHRUEAwoBATAyAhMUAARwMUo29U6ICXJqAAAABHAxFw0xODEyMTkxNzA1MTlaMAwwCgYDVR0VBAMKAQEwMgITFAAEcDDy1u4uUpavlgAAAARwMBcNMTgxMjE5MTcwNTE5WjAMMAoGA1UdFQQDCgEBMDICExQAASFyzGIf01HcyHAAAAABIXIXDTE4MTIxOTE1MjUxMVowDDAKBgNVHRUEAwoBATAyAhMUAAEhcQuVPwOMY3+lAAAAASFxFw0xODEyMTkxNTI1MTFaMAwwCgYDVR0VBAMKAQEwMgITFAAEMACDpeSDw6sNgAAAAAQwABcNMTgxMjE5MTQxOTExWjAMMAoGA1UdFQQDCgEBMDICExQABC//JJLaxh/BigwAAAAEL/8XDTE4MTIxOTE0MTkxMVowDDAKBgNVHRUEAwoBATAyAhMUAAEGxRaBoJPFm8HnAAAAAQbFFw0xODEyMTgxOTU1MzJaMAwwCgYDVR0VBAMKAQEwMgITFAABBsSIZraEXDGIvAAAAAEGxBcNMTgxMjE4MTk1NTMxWjAMMAoGA1UdFQQDCgEBMDICExQABFMRayE3ZnxYBG4AAAAEUxEXDTE4MTIxODE4MTE0MFowDDAKBgNVHRUEAwoBATAyAhMUAARTEK72BaStZOraAAAABFMQFw0xODEyMTgxODExMzlaMAwwCgYDVR0VBAMKAQEwMgITFAACbwvbgLb2y88XmgAAAAJvCxcNMTgxMjE4MTcyMDA5WjAMMAoGA1UdFQQDCgEBMDICExQAAm8KZCZUxkad0OAAAAACbwoXDTE4MTIxODE3MjAwOVowDDAKBgNVHRUEAwoBATAyAhMUAARuhUEXWU80grNWAAAABG6FFw0xODEyMTgxNjMxMTVaMAwwCgYDVR0VBAMKAQEwMgITFAAEboSS3jZxVRv+xAAAAARuhBcNMTgxMjE4MTYzMTE1WjAMMAoGA1UdFQQDCgEBMDICExQABG4bZF4Q4hQibQEAAAAEbhsXDTE4MTIxNzIyMDEzMlowDDAKBgNVHRUEAwoBATAyAhMUAARuGloeLtpFjoEqAAAABG4aFw0xODEyMTcyMjAxMzJaMAwwCgYDVR0VBAMKAQEwMgITFAAEbhPQeVv40LHpNwAAAARuExcNMTgxMjE3MjEzMTQzWjAMMAoGA1UdFQQDCgEBMDICExQABG4SYx67vntlKsMAAAAEbhIXDTE4MTIxNzIxMzE0M1owDDAKBgNVHRUEAwoBATAyAhMUAARt/WOx4S/SWnfVAAAABG39Fw0xODEyMTcyMDUyMzhaMAwwCgYDVR0VBAMKAQEwMgITFAAEbfyBtk0lU7+1dgAAAARt/BcNMTgxMjE3MjA1MjM4WjAMMAoGA1UdFQQDCgEBMDICExQAAz41gkgPfFO4MxAAAAADPjUXDTE4MTIxNzE3MDc1MFowDDAKBgNVHRUEAwoBATAyAhMUAAM+NKktSkK3WyW6AAAAAz40Fw0xODEyMTcxNzA3NTBaMAwwCgYDVR0VBAMKAQEwMgITFAAEbPHyw8hbetAhQwAAAARs8RcNMTgxMjE3MTYwMzAzWjAMMAoGA1UdFQQDCgEBMDICExQABGzwrhYBfVbAyH4AAAAEbPAXDTE4MTIxNzE2MDMwM1owDDAKBgNVHRUEAwoBATAyAhMUAARtC7dK6WqMFmm3AAAABG0LFw0xODEyMTcxNjAxNTdaMAwwCgYDVR0VBAMKAQEwMgITFAAEbQrQwAVLasstMAAAAARtChcNMTgxMjE3MTYwMTU3WjAMMAoGA1UdFQQDCgEBMDICExQAAQEn9QGqr8CAy6sAAAABAScXDTE4MTIxNzE0MzU0OFowDDAKBgNVHRUEAwoBATAyAhMUAAEBJtGhTzey1BeFAAAAAQEmFw0xODEyMTcxNDM1NDdaMAwwCgYDVR0VBAMKAQEwMgITFAACmkkQtj7bcIAS3gAAAAKaSRcNMTgxMjE3MTM0OTU0WjAMMAoGA1UdFQQDCgEBMDICExQAAppIlP3jlYoJGyQAAAACmkgXDTE4MTIxNzEzNDk1NFowDDAKBgNVHRUEAwoBATAyAhMUAAIY0SGJi1XLhoXKAAAAAhjRFw0xODEyMTQyMTE4MzRaMAwwCgYDVR0VBAMKAQEwMgITFAACGNBpyvLanuQ2PgAAAAIY0BcNMTgxMjE0MjExODM0WjAMMAoGA1UdFQQDCgEBMDICExQAAnUDNH5O6H+8uZgAAAACdQMXDTE4MTIxNDIwMzI1MlowDDAKBgNVHRUEAwoBATAyAhMUAAJ1AvxIkZnUSi2DAAAAAnUCFw0xODEyMTQyMDMyNTFaMAwwCgYDVR0VBAMKAQEwMgITFAAB4r8fF+ksguOzwwAAAAHivxcNMTgxMjE0MTczMjQ0WjAMMAoGA1UdFQQDCgEBMDICExQAAeK+PGKaRfb/yXAAAAAB4r4XDTE4MTIxNDE3MzI0NFowDDAKBgNVHRUEAwoBATAyAhMUAARr1/ubMcJ6GF3SAAAABGvXFw0xODEyMTQxNzMwMTJaMAwwCgYDVR0VBAMKAQEwMgITFAAEa9avlHxS1cIOkQAAAARr1hcNMTgxMjE0MTczMDEyWjAMMAoGA1UdFQQDCgEBMDICExQAAeKVJXHdZwg6oBsAAAAB4pUXDTE4MTIxNDE0NDYzMlowDDAKBgNVHRUEAwoBATAyAhMUAAHilP33tstdmxYsAAAAAeKUFw0xODEyMTQxNDQ2MzFaMAwwCgYDVR0VBAMKAQEwMgITFAAB9E+P74emptKV2QAAAAH0TxcNMTgxMjEzMjE0MzA3WjAMMAoGA1UdFQQDCgEBMDICExQAAfROrOcHYZvABbYAAAAB9E4XDTE4MTIxMzIxNDMwNlowDDAKBgNVHRUEAwoBATAyAhMUAACe68dClLFt9+tbAAAAAJ7rFw0xODEyMTMyMTIyMjhaMAwwCgYDVR0VBAMKAQEwMgITFAAAnup7J/KifB7ZzwAAAACe6hcNMTgxMjEzMjEyMjI4WjAMMAoGA1UdFQQDCgEBMDICExQAAgTXJZG4q3ldgikAAAACBNcXDTE4MTIxMzE5MTMyOFowDDAKBgNVHRUEAwoBATAyAhMUAAIE1ptnzoREHpHeAAAAAgTWFw0xODEyMTMxOTEzMjZaMAwwCgYDVR0VBAMKAQEwMgITFAAEaZAxARi24YLnEAAAAARpkBcNMTgxMjEzMTQyMDExWjAMMAoGA1UdFQQDCgEBMDICExQABGmPN8ymhCQX1+wAAAAEaY8XDTE4MTIxMzE0MjAxMVowDDAKBgNVHRUEAwoBATAyAhMUAARpjru+PGlulM59AAAABGmOFw0xODEyMTMxNDEzNTdaMAwwCgYDVR0VBAMKAQEwMgITFAAEaY1LyWBzMKTRpAAAAARpjRcNMTgxMjEzMTQxMzU3WjAMMAoGA1UdFQQDCgEBMDICExQABGmMRPZcx1k/0/IAAAAEaYwXDTE4MTIxMzEzNTgzOFowDDAKBgNVHRUEAwoBATAyAhMUAARpix+7SxbHMieRAAAABGmLFw0xODEyMTMxMzU4MzhaMAwwCgYDVR0VBAMKAQEwMgITFAACbXd+1OsO5aaNJAAAAAJtdxcNMTgxMjEyMjIyOTI5WjAMMAoGA1UdFQQDCgEBMDICExQAAm12sEfQwEW3K2wAAAACbXYXDTE4MTIxMjIyMjkyOVowDDAKBgNVHRUEAwoBATAyAhMUAAKNJTtaKlx8ErU2AAAAAo0lFw0xODEyMTIyMTIyMjJaMAwwCgYDVR0VBAMKAQEwMgITFAACjSQuuhjp9FY5VAAAAAKNJBcNMTgxMjEyMjEyMjIyWjAMMAoGA1UdFQQDCgEBMDICExQAAejJGXmiwlWzPPMAAAAB6MkXDTE4MTIxMjIxMjIwMlowDDAKBgNVHRUEAwoBATAyAhMUAAHoyIhXbuwPSQ4mAAAAAejIFw0xODEyMTIyMTIyMDJaMAwwCgYDVR0VBAMKAQEwMgITFAAEaTB+NgkyIY712wAAAARpMBcNMTgxMjEyMjAzOTM5WjAMMAoGA1UdFQQDCgEBMDICExQABGkvbLSTb+Ww5+kAAAAEaS8XDTE4MTIxMjIwMzkzOVowDDAKBgNVHRUEAwoBATAyAhMUAARpLnXubkDwL8RcAAAABGkuFw0xODEyMTIyMDM3MzlaMAwwCgYDVR0VBAMKAQEwMgITFAAEaS2Abd4ta//JNgAAAARpLRcNMTgxMjEyMjAzNzM4WjAMMAoGA1UdFQQDCgEBMDICExQABGkKQw5NqeIlNpEAAAAEaQoXDTE4MTIxMjE5NDkzNFowDDAKBgNVHRUEAwoBATAyAhMUAARpCTFL95FoEisYAAAABGkJFw0xODEyMTIxOTQ5MzRaMAwwCgYDVR0VBAMKAQEwMgITFAAEYxU8vwZSuQCqGAAAAARjFRcNMTgxMjEyMTkzMDE1WjAMMAoGA1UdFQQDCgEBMDICExQABGMUX74/IImEVmIAAAAEYxQXDTE4MTIxMjE5MzAxNFowDDAKBgNVHRUEAwoBATAyAhMUAARo7M6S7hBpWft+AAAABGjsFw0xODEyMTIxOTA1MzlaMAwwCgYDVR0VBAMKAQEwMgITFAAEaOtjA34e5VeLHQAAAARo6xcNMTgxMjEyMTkwNTM4WjAMMAoGA1UdFQQDCgEBMDICExQAAK3GeLB2I7sKjhIAAAAArcYXDTE4MTIxMjE1NTcxNlowDDAKBgNVHRUEAwoBATAyAhMUAACtxR8rQlfZs4AzAAAAAK3FFw0xODEyMTIxNTU3MTZaMAwwCgYDVR0VBAMKAQEwMgITFAAAQPDl85gQl6nv3AAAAABA8BcNMTgxMjEyMTQ0NzQ0WjAMMAoGA1UdFQQDCgEBMDICExQAAEDvveznGnuDB8EAAAAAQO8XDTE4MTIxMjE0NDc0NFowDDAKBgNVHRUEAwoBATAyAhMUAAQhQqPJ0tm9UMEcAAAABCFCFw0xOTAxMjkxNDU0MTJaMAwwCgYDVR0VBAMKAQEwMgITFAAEIUF4lKnUrOFIpgAAAAQhQRcNMTkwMTI5MTQ1NDEyWjAMMAoGA1UdFQQDCgEBMDICExQAAHVLaISgr8ozbQsAAAAAdUsXDTE5MDEyOTAwMDc1MFowDDAKBgNVHRUEAwoBATAyAhMUAAB1Sq08j8dvBustAAAAAHVKFw0xOTAxMjkwMDA3NDlaMAwwCgYDVR0VBAMKAQEwMgITFAADloX1qB/c1KeV4AAAAAOWhRcNMTkwMTI4MjAwMjM3WjAMMAoGA1UdFQQDCgEBMDICExQAA5aE2BHWeY6RQrwAAAADloQXDTE5MDEyODIwMDIzN1owDDAKBgNVHRUEAwoBATAyAhMUAAHtJxo6w1FJEItsAAAAAe0nFw0xOTAxMjgxNzU3MDJaMAwwCgYDVR0VBAMKAQEwMgITFAAB7Sb+JErD8kWH/AAAAAHtJhcNMTkwMTI4MTc1NzAxWjAMMAoGA1UdFQQDCgEBMDICExQABGsiUocvvoG5YqEAAAAEayIXDTE5MDEyODAxMTczMVowDDAKBgNVHRUEAwoBATAyAhMUAARrIVWf3zliqImfAAAABGshFw0xOTAxMjgwMTE3MzBaMAwwCgYDVR0VBAMKAQEwMgITFAACzL1zHgo9f/W1DwAAAALMvRcNMTkwMTI2MTYwNzA5WjAMMAoGA1UdFQQDCgEBMDICExQAAsy8wCPwrsU29zUAAAACzLwXDTE5MDEyNjE2MDcwN1owDDAKBgNVHRUEAwoBATAyAhMUAASStVR+RhsJoEo2AAAABJK1Fw0xOTAxMjYwNjExMzBaMAwwCgYDVR0VBAMKAQEwMgITFAAEkrSTyB7QjjUyggAAAASStBcNMTkwMTI2MDYxMTMwWjAMMAoGA1UdFQQDCgEBMDICExQABJKvj8G7hByudksAAAAEkq8XDTE5MDEyNjA2MTEzMFowDDAKBgNVHRUEAwoBATAyAhMUAASSrg1V2aDwRuj4AAAABJKuFw0xOTAxMjYwNjExMjlaMAwwCgYDVR0VBAMKAQEwMgITFAABJhaefnJ8mtVGZQAAAAEmFhcNMTkwMTI1MTk0MzUzWjAMMAoGA1UdFQQDCgEBMDICExQAASYVx1Az6G8XFnQAAAABJhUXDTE5MDEyNTE5NDM1M1owDDAKBgNVHRUEAwoBATAyAhMUAAEMyyyXlqQbJlPoAAAAAQzLFw0xOTAxMjUxOTI1NTBaMAwwCgYDVR0VBAMKAQEwMgITFAABDMpYZJgU4yRSrAAAAAEMyhcNMTkwMTI1MTkyNTUwWjAMMAoGA1UdFQQDCgEBMDICExQAAQMpGST5+cwHfhYAAAABAykXDTE5MDEyNTE0NTc1OVowDDAKBgNVHRUEAwoBATAyAhMUAAEDKAmuHoUveRRGAAAAAQMoFw0xOTAxMjUxNDU3NTlaMAwwCgYDVR0VBAMKAQEwMgITFAAEkNm5E4Bz/80v5QAAAASQ2RcNMTkwMTI1MDYxMTI5WjAMMAoGA1UdFQQDCgEBMDICExQABJDYYWMcqzbSAEkAAAAEkNgXDTE5MDEyNTA2MTEyOVowDDAKBgNVHRUEAwoBATAyAhMUAASQ19zP1hWpdKc8AAAABJDXFw0xOTAxMjUwNjExMjlaMAwwCgYDVR0VBAMKAQEwMgITFAAEkNbCXLbjPAWu8AAAAASQ1hcNMTkwMTI1MDYxMTI5WjAMMAoGA1UdFQQDCgEBMDICExQABJDTh2pASljQ6woAAAAEkNMXDTE5MDEyNTA2MTEyOFowDDAKBgNVHRUEAwoBATAyAhMUAASQ0gJIqUDX52hZAAAABJDSFw0xOTAxMjUwNjExMjdaMAwwCgYDVR0VBAMKAQEwMgITFAACKH9gFMPEw013QwAAAAIofxcNMTkwMTI0MjI0NDIyWjAMMAoGA1UdFQQDCgEBMDICExQAAih+TCb3/U1CS0EAAAACKH4XDTE5MDEyNDIyNDQyMlowDDAKBgNVHRUEAwoBATAyAhMUAAIQY74Mcioc3izPAAAAAhBjFw0xOTAxMjQyMTQ2NDZaMAwwCgYDVR0VBAMKAQEwMgITFAACEGL9FCx5TxaxKgAAAAIQYhcNMTkwMTI0MjE0NjQ1WjAMMAoGA1UdFQQDCgEBMDICExQAAJc9l5R2JiecwCQAAAAAlz0XDTE5MDEyNDIwMTUwNFowDDAKBgNVHRUEAwoBATAyAhMUAACXPBjz7uUR+7OiAAAAAJc8Fw0xOTAxMjQyMDE1MDNaMAwwCgYDVR0VBAMKAQEwMgITFAABESrHmXpTUKaA6AAAAAERKhcNMTkwMTI0MjAwMDQ0WjAMMAoGA1UdFQQDCgEBMDICExQAAREpR4M/xTJ6YlcAAAABESkXDTE5MDEyNDIwMDA0M1owDDAKBgNVHRUEAwoBATAyAhMUAABy+wTrQ+SJWzr5AAAAAHL7Fw0xOTAxMjQxODAyMTVaMAwwCgYDVR0VBAMKAQEwMgITFAAAcvqHjNbwtmN1sAAAAABy+hcNMTkwMTI0MTgwMjE1WjAMMAoGA1UdFQQDCgEBMDICExQAAeqadrP6fwLtJKUAAAAB6poXDTE5MDEyNDE3MjQ0MVowDDAKBgNVHRUEAwoBATAyAhMUAAHqmZq3dQWxqKHdAAAAAeqZFw0xOTAxMjQxNzI0NDFaMAwwCgYDVR0VBAMKAQEwMgITFAAEj7+BuiqRSAawpAAAAASPvxcNMTkwMTI0MTcxMDA3WjAMMAoGA1UdFQQDCgEBMDICExQABI++5x9kk+/uCOYAAAAEj74XDTE5MDEyNDE3MTAwN1owDDAKBgNVHRUEAwoBATAyAhMUAAJ1j5NUMTC7g4/AAAAAAnWPFw0xOTAxMjQxNzA1MTBaMAwwCgYDVR0VBAMKAQEwMgITFAACdY57kxZL2gjmMAAAAAJ1jhcNMTkwMTI0MTcwNTEwWjAMMAoGA1UdFQQDCgEBMDICExQAA++2HpLYS7KZD80AAAAD77YXDTE5MDEyNDE1NDg1MVowDDAKBgNVHRUEAwoBATAyAhMUAAPvtQZEdNm7QIacAAAAA++1Fw0xOTAxMjQxNTQ4NTFaMAwwCgYDVR0VBAMKAQEwMgITFAAD77hqHCqLLsFAjQAAAAPvuBcNMTkwMTI0MTUxMDExWjAMMAoGA1UdFQQDCgEBMDICExQAA++3DsPCYhfhOMIAAAAD77cXDTE5MDEyNDE1MTAxMFowDDAKBgNVHRUEAwoBATAyAhMUAASOuUfDyt9LP/TnAAAABI65Fw0xOTAxMjQwNjExMzBaMAwwCgYDVR0VBAMKAQEwMgITFAAEjriUeJwnStPmFAAAAASOuBcNMTkwMTI0MDYxMTI4WjAMMAoGA1UdFQQDCgEBMDICExQAALyurmUppFhTePwAAAAAvK4XDTE5MDEyMzIyNTExOVowDDAKBgNVHRUEAwoBATAyAhMUAAC8rYo6GhCzQDolAAAAALytFw0xOTAxMjMyMjUxMTlaMAwwCgYDVR0VBAMKAQEwMgITFAADv9/tVpnW2c3ZpwAAAAO/3xcNMTkwMTIzMjIwOTM0WjAMMAoGA1UdFQQDCgEBMDICExQAA7/ear14TabioOYAAAADv94XDTE5MDEyMzIyMDkzNFowDDAKBgNVHRUEAwoBATAyAhMUAARuaaWNRGiuHZbgAAAABG5pFw0xOTAxMjMyMTA4MTRaMAwwCgYDVR0VBAMKAQEwMgITFAAEbmhN5aZsMnwXgQAAAARuaBcNMTkwMTIzMjEwODE0WjAMMAoGA1UdFQQDCgEBMDICExQABFw7knOpq2fA+rIAAAAEXDsXDTE5MDEyMzE2NDAxNlowDDAKBgNVHRUEAwoBATAyAhMUAARcOikkcdgVD/vIAAAABFw6Fw0xOTAxMjMxNjQwMTZaMAwwCgYDVR0VBAMKAQEwMgITFAACl4XtC4DaEWd6XQAAAAKXhRcNMTkwMTIzMTQzNDU1WjAMMAoGA1UdFQQDCgEBMDICExQAApeEGVdFk8zp4C4AAAACl4QXDTE5MDEyMzE0MzQ1NVowDDAKBgNVHRUEAwoBATAyAhMUAAC5zBlvwnbpqWJeAAAAALnMFw0xOTAxMjMxMzQ0MTlaMAwwCgYDVR0VBAMKAQEwMgITFAAAucuqzwtaPJ4FzAAAAAC5yxcNMTkwMTIzMTM0NDE5WjAMMAoGA1UdFQQDCgEBMDICExQABIyLzbI0ewZPTYcAAAAEjIsXDTE5MDEyMzA2MTEzM1owDDAKBgNVHRUEAwoBATAyAhMUAASMihQnIRfz3ZeeAAAABIyKFw0xOTAxMjMwNjExMzNaMAwwCgYDVR0VBAMKAQEwMgITFAAEjIkgTd8TsR+KtgAAAASMiRcNMTkwMTIzMDYxMTMzWjAMMAoGA1UdFQQDCgEBMDICExQABIyItvzQxScKHjoAAAAEjIgXDTE5MDEyMzA2MTEyOVowDDAKBgNVHRUEAwoBATAyAhMUAASMxXf/78oTm1AfAAAABIzFFw0xOTAxMjIyMjIwMTJaMAwwCgYDVR0VBAMKAQEwMgITFAAEjMQOWu+e88CFVgAAAASMxBcNMTkwMTIyMjIyMDEyWjAMMAoGA1UdFQQDCgEBMDICExQAAxlBoMHgUFO4dawAAAADGUEXDTE5MDEyMjIyMjAwNFowDDAKBgNVHRUEAwoBATAyAhMUAAMZQE2fhWO5rpLdAAAAAxlAFw0xOTAxMjIyMjIwMDRaMAwwCgYDVR0VBAMKAQEwMgITFAADmxUFW9rkIvUSEAAAAAObFRcNMTkwMTIyMjA0MzA4WjAMMAoGA1UdFQQDCgEBMDICExQAA5sUgk/pcTdiiqEAAAADmxQXDTE5MDEyMjIwNDMwOFowDDAKBgNVHRUEAwoBATAyAhMUAAC11MwbWvBOVCoHAAAAALXUFw0xOTAxMjIxOTExMjNaMAwwCgYDVR0VBAMKAQEwMgITFAAAtdMIvr58lVbjOwAAAAC10xcNMTkwMTIyMTkxMTIzWjAMMAoGA1UdFQQDCgEBMDICExQAA2dZeNKWNLmIGE4AAAADZ1kXDTE5MDEyMjE3NTczNFowDDAKBgNVHRUEAwoBATAyAhMUAANnWJqnxoABV96yAAAAA2dYFw0xOTAxMjIxNzU3MzRaMAwwCgYDVR0VBAMKAQEwMgITFAAEhM39TXY4LDF2uwAAAASEzRcNMTkwMTIyMTUzOTUxWjAMMAoGA1UdFQQDCgEBMDICExQABITMDxaW2uUDGwAAAAAEhMwXDTE5MDEyMjE1Mzk1MVowDDAKBgNVHRUEAwoBATAyAhMUAAMm6/hcoWOXQ5o6AAAAAybrFw0xOTAxMjIxNTM2MjlaMAwwCgYDVR0VBAMKAQEwMgITFAADJuq6SnbQ46JqnQAAAAMm6hcNMTkwMTIyMTUzNjI5WjAMMAoGA1UdFQQDCgEBMDICExQABIqJik7QWvszd7EAAAAEiokXDTE5MDEyMjA2MTEzMlowDDAKBgNVHRUEAwoBATAyAhMUAASKiC1JOYhi/5ORAAAABIqIFw0xOTAxMjIwNjExMzJaMAwwCgYDVR0VBAMKAQEwMgITFAAEioeFhMsC3/LbswAAAASKhxcNMTkwMTIyMDYxMTMyWjAMMAoGA1UdFQQDCgEBMDICExQABIqG+fcMysTJnOMAAAAEioYXDTE5MDEyMjA2MTEzMlowDDAKBgNVHRUEAwoBATAyAhMUAASKi+G/qWhCX+2EAAAABIqLFw0xOTAxMjIwNjExMzFaMAwwCgYDVR0VBAMKAQEwMgITFAAEioosCKavlGTF8wAAAASKihcNMTkwMTIyMDYxMTMxWjAMMAoGA1UdFQQDCgEBMDICExQABIqDzcSrhVy8ASAAAAAEioMXDTE5MDEyMjA2MTEzMVowDDAKBgNVHRUEAwoBATAyAhMUAASKghDyMFN+IIRpAAAABIqCFw0xOTAxMjIwNjExMzFaMAwwCgYDVR0VBAMKAQEwMgITFAAEioXIFj5HTQ4fXAAAAASKhRcNMTkwMTIyMDYxMTMwWjAMMAoGA1UdFQQDCgEBMDICExQABIqEfjuiw3Joy3cAAAAEioQXDTE5MDEyMjA2MTEyN1owDDAKBgNVHRUEAwoBATAyAhMUAAK39dGx2/Bc7MwfAAAAArf1Fw0xOTAxMjEyMjM1MDlaMAwwCgYDVR0VBAMKAQEwMgITFAACt/SJOZhi3NNL1wAAAAK39BcNMTkwMTIxMjIzNTA4WjAMMAoGA1UdFQQDCgEBMDICExQAA633ETKhm/aDDGQAAAADrfcXDTE5MDEyMTIxMzU1NlowDDAKBgNVHRUEAwoBATAyAhMUAAOt9hjrhvKhh3REAAAAA632Fw0xOTAxMjEyMTM1NTZaMAwwCgYDVR0VBAMKAQEwMgITFAADNf2oEe0lSgQ3BQAAAAM1/RcNMTkwMTIxMjEzNTU2WjAMMAoGA1UdFQQDCgEBMDICExQAAzX837rDMPlsfp0AAAADNfwXDTE5MDEyMTIxMzU1NlowDDAKBgNVHRUEAwoBATAyAhMUAADDwqzMFl/xoUqTAAAAAMPCFw0xOTAxMjEyMDUzNDRaMAwwCgYDVR0VBAMKAQEwMgITFAAAw8GFO//hoJsK7gAAAADDwRcNMTkwMTIxMjA1MzQ0WjAMMAoGA1UdFQQDCgEBMDICExQAAtuxL1jPuikPPdsAAAAC27EXDTE5MDEyMTIwMDkzNVowDDAKBgNVHRUEAwoBATAyAhMUAALbsFweOWkRUNSyAAAAAtuwFw0xOTAxMjEyMDA5MzVaMAwwCgYDVR0VBAMKAQEwMgITFAAANbjeF0uzLSqlewAAAAA1uBcNMTkwMTIxMTkwNTM3WjAMMAoGA1UdFQQDCgEBMDICExQAADW3c5ZW8EtloaYAAAAANbcXDTE5MDEyMTE5MDUzN1owDDAKBgNVHRUEAwoBATAyAhMUAAGFRypW1DR509uOAAAAAYVHFw0xOTAxMjExNzMxMThaMAwwCgYDVR0VBAMKAQEwMgITFAABhUadTbBbg6MKWAAAAAGFRhcNMTkwMTIxMTczMTE4WjAMMAoGA1UdFQQDCgEBMDICExQAA9kOIV2G09f8PccAAAAD2Q4XDTE5MDEyMTE2MTgwMlowDDAKBgNVHRUEAwoBATAyAhMUAAPZDdZ99hy8xEuCAAAAA9kNFw0xOTAxMjExNjE4MDFaMAwwCgYDVR0VBAMKAQEwMgITFAAA9OHWhdYEaLaOGgAAAAD04RcNMTkwMTIxMTQzOTAyWjAMMAoGA1UdFQQDCgEBMDICExQAAPTg9opbTrlXNrkAAAAA9OAXDTE5MDEyMTE0MzkwMFowDDAKBgNVHRUEAwoBATAyAhMUAASIf7EGM23eod5VAAAABIh/Fw0xOTAxMTkwNjExMjhaMAwwCgYDVR0VBAMKAQEwMgITFAAEiH7fLHF0bnDXqAAAAASIfhcNMTkwMTE5MDYxMTI3WjAMMAoGA1UdFQQDCgEBMDICExQAAP2jnYWcs6JP4g0AAAAA/aMXDTE5MDExOTAzMzQ0NFowDDAKBgNVHRUEAwoBATAyAhMUAAD9ogUL4+DmUf0bAAAAAP2iFw0xOTAxMTkwMzM0NDNaMAwwCgYDVR0VBAMKAQEwMgITFAAC0d2CAwA28OawzAAAAALR3RcNMTkwMTE4MjExMTMwWjAMMAoGA1UdFQQDCgEBMDICExQAAtHcgxS8fwE5zn8AAAAC0dwXDTE5MDExODIxMTEzMFowDDAKBgNVHRUEAwoBATAyAhMUAAO2Q2V6q8BDJDAvAAAAA7ZDFw0xOTAxMTgxOTI1NTJaMAwwCgYDVR0VBAMKAQEwMgITFAADtkJ4EO7KmH7R/gAAAAO2QhcNMTkwMTE4MTkyNTUyWjAMMAoGA1UdFQQDCgEBMDICExQABIc9aTdfU41bHKwAAAAEhz0XDTE5MDExODE1MTkzM1owDDAKBgNVHRUEAwoBATAyAhMUAASHPDi5qJec9aZrAAAABIc8Fw0xOTAxMTgxNTE5MzJaMAwwCgYDVR0VBAMKAQEwMgITFAAEhsFMXpZ8DedFzAAAAASGwRcNMTkwMTE4MDYxMTMwWjAMMAoGA1UdFQQDCgEBMDICExQABIbAa6JAL5tOd6cAAAAEhsAXDTE5MDExODA2MTEyOVowDDAKBgNVHRUEAwoBATAyAhMUAAQexmvJGpO7NbFrAAAABB7GFw0xOTAxMTcxNTI4NDBaMAwwCgYDVR0VBAMKAQEwMgITFAAEHsXfS/UTeu0j0wAAAAQexRcNMTkwMTE3MTUyODQwWjAMMAoGA1UdFQQDCgEBMDICExQAAa4MLK9yl1d6gPkAAAABrgwXDTE5MDExNzE1MjYzMVowDDAKBgNVHRUEAwoBATAyAhMUAAGuC1Db9182D7B3AAAAAa4LFw0xOTAxMTcxNTI2MzBaMAwwCgYDVR0VBAMKAQEwMgITFAADndNCEUhRzd+OaQAAAAOd0xcNMTkwMTE2MjIzOTM1WjAMMAoGA1UdFQQDCgEBMDICExQAA53SF5KBtMEYsi0AAAADndIXDTE5MDExNjIyMzkzNVowDDAKBgNVHRUEAwoBATAyAhMUAASE32d4CMrl22a5AAAABITfFw0xOTAxMTYyMjAxMDlaMAwwCgYDVR0VBAMKAQEwMgITFAAEhN5Rf01sU5LbigAAAASE3hcNMTkwMTE2MjIwMTA5WjAMMAoGA1UdFQQDCgEBMDICExQABIP5LrXgQMoaEYIAAAAEg/kXDTE5MDExNjE3MjgzNlowDDAKBgNVHRUEAwoBATAyAhMUAASD+GmDHz+h8tSGAAAABIP4Fw0xOTAxMTYxNzI4MzZaMAwwCgYDVR0VBAMKAQEwMgITFAAAzDo0/z/RQBy2XQAAAADMOhcNMTkwMTE1MjMyMTM4WjAMMAoGA1UdFQQDCgEBMDICExQAAMw5fKL6H1fu4TAAAAAAzDkXDTE5MDExNTIzMjEzN1owDDAKBgNVHRUEAwoBATAyAhMUAASC0/6L34gjZIdIAAAABILTFw0xOTAxMTUyMTUzNDNaMAwwCgYDVR0VBAMKAQEwMgITFAAEgtIuzwihY3zF7wAAAASC0hcNMTkwMTE1MjE1MzQyWjAMMAoGA1UdFQQDCgEBMDICExQABBnioqDq4TA6DoUAAAAEGeIXDTE5MDExNTIxMTMzMFowDDAKBgNVHRUEAwoBATAyAhMUAAQZ4Tdtbma1UGJ7AAAABBnhFw0xOTAxMTUyMTEzMzBaMAwwCgYDVR0VBAMKAQEwMgITFAAEfdH0uSbxX0tI1wAAAAR90RcNMTkwMTE1MjEwNTIxWjAMMAoGA1UdFQQDCgEBMDICExQABH3Qt5Wo5MnjoFEAAAAEfdAXDTE5MDExNTIxMDUyMVowDDAKBgNVHRUEAwoBATAyAhMUAARTsdrvLKtMhDo5AAAABFOxFw0xOTAxMTUyMDU3MjBaMAwwCgYDVR0VBAMKAQEwMgITFAAEU7At39dgEeQ3ewAAAARTsBcNMTkwMTE1MjA1NzE5WjAMMAoGA1UdFQQDCgEBMDICExQAAokhxd3AC4gbzlIAAAACiSEXDTE5MDExNTE5NTkyNVowDDAKBgNVHRUEAwoBATAyAhMUAAKJIEKEiLJDcYdJAAAAAokgFw0xOTAxMTUxOTU5MjVaMAwwCgYDVR0VBAMKAQEwMgITFAAACq87BR+LD+ZWuQAAAAAKrxcNMTkwMTE1MTk0MjIzWjAMMAoGA1UdFQQDCgEBMDICExQAAAquNFSNgxdZCHgAAAAACq4XDTE5MDExNTE5NDIyMlowDDAKBgNVHRUEAwoBATAyAhMUAAPcyoFyH1Y1G8BdAAAAA9zKFw0xOTAxMTUxNzQxMzhaMAwwCgYDVR0VBAMKAQEwMgITFAAD3Mn/7xuw5AZ6qgAAAAPcyRcNMTkwMTE1MTc0MTM4WjAMMAoGA1UdFQQDCgEBMDICExQABIFdcnBCw5eFRa0AAAAEgV0XDTE5MDExNTE1MDU1MVowDDAKBgNVHRUEAwoBATAyAhMUAASBXOleYE9sdIKFAAAABIFcFw0xOTAxMTUxNTA1NTFaMAwwCgYDVR0VBAMKAQEwMgITFAACTC8vmxXkyqZ56wAAAAJMLxcNMTkwMTE1MTQ0ODU4WjAMMAoGA1UdFQQDCgEBMDICExQAAkwuoYU78dOtB2MAAAACTC4XDTE5MDExNTE0NDg1N1owDDAKBgNVHRUEAwoBATAyAhMUAAChm8IGOigrje8uAAAAAKGbFw0xOTAxMTUxNDA4MDZaMAwwCgYDVR0VBAMKAQEwMgITFAAAoZqeIANT8DOZaAAAAAChmhcNMTkwMTE1MTQwODA1WjAMMAoGA1UdFQQDCgEBMDICExQABIC5z9OlAhfhaqUAAAAEgLkXDTE5MDExNTA2MDIyN1owDDAKBgNVHRUEAwoBATAyAhMUAASAuCIVNaiCFjFFAAAABIC4Fw0xOTAxMTUwNjAyMjZaMAwwCgYDVR0VBAMKAQEwMgITFAACOw27RwUh2jORGgAAAAI7DRcNMTkwMTE0MjIzNjA2WjAMMAoGA1UdFQQDCgEBMDICExQAAjsMtRI20/HR9UYAAAACOwwXDTE5MDExNDIyMzYwNlowDDAKBgNVHRUEAwoBATAyAhMUAAQK/pRtb73V+W40AAAABAr+Fw0xOTAxMTQyMDMwNTZaMAwwCgYDVR0VBAMKAQEwMgITFAAECv0LMVNPbZtSdwAAAAQK/RcNMTkwMTE0MjAzMDU1WjAMMAoGA1UdFQQDCgEBMDICExQABIAbiPqYS2W+ooQAAAAEgBsXDTE5MDExNDE2MzIzOFowDDAKBgNVHRUEAwoBATAyAhMUAASAGtPSHf7kLAtQAAAABIAaFw0xOTAxMTQxNjMyMzhaMAwwCgYDVR0VBAMKAQEwMgITFAAAvM5t1potZcZLrgAAAAC8zhcNMTkwMTE0MTU1OTQ2WjAMMAoGA1UdFQQDCgEBMDICExQAALzNajCv6/1alNYAAAAAvM0XDTE5MDExNDE1NTk0NlowDDAKBgNVHRUEAwoBATAyAhMUAAKrn/30j+B78pc2AAAAAqufFw0xOTAxMTQxNTExMTRaMAwwCgYDVR0VBAMKAQEwMgITFAACq57zkd+KTGogvQAAAAKrnhcNMTkwMTE0MTUxMTE0WjAMMAoGA1UdFQQDCgEBMDICExQAAjr9YJOWGasIdxoAAAACOv0XDTE5MDExMTE5MDA0MlowDDAKBgNVHRUEAwoBATAyAhMUAAI6/Fa4DRiaQJuSAAAAAjr8Fw0xOTAxMTExOTAwNDJaMAwwCgYDVR0VBAMKAQEwMgITFAADpA1I72FPJ0r12gAAAAOkDRcNMTkwMTExMTYxMzQxWjAMMAoGA1UdFQQDCgEBMDICExQAA6QMISvb0UEUHtgAAAADpAwXDTE5MDExMTE2MTM0MFowDDAKBgNVHRUEAwoBATAyAhMUAADDBENadgnDevW8AAAAAMMEFw0xOTAxMTExNTQ2MTNaMAwwCgYDVR0VBAMKAQEwMgITFAAAwwOErF2KyCP3HgAAAADDAxcNMTkwMTExMTU0NjEyWjAMMAoGA1UdFQQDCgEBMDICExQAADYGBnxGdoedsFAAAAAANgYXDTE5MDIxNDE2NDg0NlowDDAKBgNVHRUEAwoBATAyAhMUAAA2BRQdmu5AO1I2AAAAADYFFw0xOTAyMTQxNjQ4NDZaMAwwCgYDVR0VBAMKAQEwMgITFAAA1v80uKj913xxYQAAAADW/xcNMTkwMjE0MTYwODMyWjAMMAoGA1UdFQQDCgEBMDICExQAANb+qaOg5IjHC4QAAAAA1v4XDTE5MDIxNDE2MDgzMlowDDAKBgNVHRUEAwoBATAyAhMUAAKcoYM+xlakjgXMAAAAApyhFw0xOTAyMTMyMjE2MjZaMAwwCgYDVR0VBAMKAQEwMgITFAACnKDtb4ip0UJU5gAAAAKcoBcNMTkwMjEzMjIxNjI2WjAMMAoGA1UdFQQDCgEBMDICExQAAFyRJdOUMqu+xEgAAAAAXJEXDTE5MDIxMzIxMjgyNVowDDAKBgNVHRUEAwoBATAyAhMUAABckBdOm/0NiRPuAAAAAFyQFw0xOTAyMTMyMTI4MjRaMAwwCgYDVR0VBAMKAQEwMgITFAAAqWulGnrveBRfQAAAAACpaxcNMTkwMjEzMTkwNjA0WjAMMAoGA1UdFQQDCgEBMDICExQAAKlqH9r4lKOfFwQAAAAAqWoXDTE5MDIxMzE5MDYwNFowDDAKBgNVHRUEAwoBATAyAhMUAAIKzeEDEx24flzeAAAAAgrNFw0xOTAyMTMxODAxNDVaMAwwCgYDVR0VBAMKAQEwMgITFAACCszX6LY9u6/uFAAAAAIKzBcNMTkwMjEzMTgwMTQ0WjAMMAoGA1UdFQQDCgEBMDICExQAAG/X1SB6W6bCN5AAAAAAb9cXDTE5MDIxMzE4MDE0NFowDDAKBgNVHRUEAwoBATAyAhMUAABv1sBuaaEjCOVNAAAAAG/WFw0xOTAyMTMxODAxNDRaMAwwCgYDVR0VBAMKAQEwMgITFAACgPveha4M5rTF2gAAAAKA+xcNMTkwMjEzMTczMDM2WjAMMAoGA1UdFQQDCgEBMDICExQAAoD6UKJFFdm3tIsAAAACgPoXDTE5MDIxMzE3MzAzNlowDDAKBgNVHRUEAwoBATAyAhMUAANJjwBUjodmZAQ8AAAAA0mPFw0xOTAyMTMxNzA5MThaMAwwCgYDVR0VBAMKAQEwMgITFAADSY60j2RCf6geVQAAAANJjhcNMTkwMjEzMTcwOTE3WjAMMAoGA1UdFQQDCgEBMDICExQABKk/YI3nuyI2gYAAAAAEqT8XDTE5MDIxMzE1MTYwMVowDDAKBgNVHRUEAwoBATAyAhMUAASpPRxtc5LlGA3OAAAABKk9Fw0xOTAyMTMxNTE2MDFaMAwwCgYDVR0VBAMKAQEwMgITFAACafkln93zdmo/JAAAAAJp+RcNMTkwMjEyMjEzMDQzWjAMMAoGA1UdFQQDCgEBMDICExQAAmn47rxdeffqLFUAAAACafgXDTE5MDIxMjIxMzA0M1owDDAKBgNVHRUEAwoBATAyAhMUAAQ7bwO+Mm3MdAzCAAAABDtvFw0xOTAyMTIyMDEwNDBaMAwwCgYDVR0VBAMKAQEwMgITFAAEO252OhkIyIEN5wAAAAQ7bhcNMTkwMjEyMjAxMDQwWjAMMAoGA1UdFQQDCgEBMDICExQAAsRLQF3fR7DY3UEAAAACxEsXDTE5MDIxMjE4MjA1OVowDDAKBgNVHRUEAwoBATAyAhMUAALESkASYJzueUoAAAAAAsRKFw0xOTAyMTIxODIwNThaMAwwCgYDVR0VBAMKAQEwMgITFAAA6NmAIOkw4ayGawAAAADo2RcNMTkwMjEyMTUzNzAwWjAMMAoGA1UdFQQDCgEBMDICExQAAOjY8sHFiM9ld3IAAAAA6NgXDTE5MDIxMjE1MzcwMFowDDAKBgNVHRUEAwoBATAyAhMUAAFbVTIdw9UfnfFLAAAAAVtVFw0xOTAyMTIxNTM0NTBaMAwwCgYDVR0VBAMKAQEwMgITFAABW1TGVamCH4vNjQAAAAFbVBcNMTkwMjEyMTUzNDQ5WjAMMAoGA1UdFQQDCgEBMDICExQABKd92ht+gCbK/ToAAAAEp30XDTE5MDIxMjE1MzEzNVowDDAKBgNVHRUEAwoBATAyAhMUAASnfODrAr/v7b1bAAAABKd8Fw0xOTAyMTIxNTMxMzVaMAwwCgYDVR0VBAMKAQEwMgITFAABnBBY6vmgGzuq1wAAAAGcEBcNMTkwMjEyMDcyMTU4WjAMMAoGA1UdFQQDCgEBMDICExQAAZwPKEeQEZcWywMAAAABnA8XDTE5MDIxMjA3MjE1N1owDDAKBgNVHRUEAwoBATAyAhMUAASmC5vkLE1lzUBHAAAABKYLFw0xOTAyMTIwNjAyMjNaMAwwCgYDVR0VBAMKAQEwMgITFAAEpgqSkf21kGPjTgAAAASmChcNMTkwMjEyMDYwMjIyWjAMMAoGA1UdFQQDCgEBMDICExQAAIFrMADOmn1PGNsAAAAAgWsXDTE5MDIxMTIwMTE0MFowDDAKBgNVHRUEAwoBATAyAhMUAACBanqXOjS86Qg1AAAAAIFqFw0xOTAyMTEyMDExNDBaMAwwCgYDVR0VBAMKAQEwMgITFAADEfuE3cpVx7lwqQAAAAMR+xcNMTkwMjExMTk1MzQ4WjAMMAoGA1UdFQQDCgEBMDICExQAAxH6twDwSEObdN4AAAADEfoXDTE5MDIxMTE5NTM0OFowDDAKBgNVHRUEAwoBATAyAhMUAAAnFlMyrO/eq5VrAAAAACcWFw0xOTAyMTExODUxMTZaMAwwCgYDVR0VBAMKAQEwMgITFAAAJxWAP5f4dIuiqAAAAAAnFRcNMTkwMjExMTg1MTE1WjAMMAoGA1UdFQQDCgEBMDICExQAA5aHPpIgvvrdS0UAAAADlocXDTE5MDIxMTE3NDA1MVowDDAKBgNVHRUEAwoBATAyAhMUAAOWhuo+A/W0wXFIAAAAA5aGFw0xOTAyMTExNzQwNTBaMAwwCgYDVR0VBAMKAQEwMgITFAAEnvMIpZPbr8YSvAAAAASe8xcNMTkwMjExMTcyMTE1WjAMMAoGA1UdFQQDCgEBMDICExQABJ7yOsK5ZkTQDJ4AAAAEnvIXDTE5MDIxMTE3MjExNVowDDAKBgNVHRUEAwoBATAyAhMUAAE6vBPLzO2NOwmLAAAAATq8Fw0xOTAyMDkxNTM3MzJaMAwwCgYDVR0VBAMKAQEwMgITFAABOrvzobQ54sTXiAAAAAE6uxcNMTkwMjA5MTUzNzMxWjAMMAoGA1UdFQQDCgEBMDICExQABKSrsDRiX1oq+cUAAAAEpKsXDTE5MDIwOTA2MDIzMFowDDAKBgNVHRUEAwoBATAyAhMUAASkqmz30m1X3CEhAAAABKSqFw0xOTAyMDkwNjAyMzBaMAwwCgYDVR0VBAMKAQEwMgITFAABZU1k8EeqxiZBDQAAAAFlTRcNMTkwMjA4MTc1MDE3WjAMMAoGA1UdFQQDCgEBMDICExQAAWVM6zsd0U/yk4wAAAABZUwXDTE5MDIwODE3NTAxN1owDDAKBgNVHRUEAwoBATAyAhMUAAOFFerKjwPa1wK7AAAAA4UVFw0xOTAyMDgxNzQ3MDFaMAwwCgYDVR0VBAMKAQEwMgITFAADhRRzerPmqUvunAAAAAOFFBcNMTkwMjA4MTc0NzAwWjAMMAoGA1UdFQQDCgEBMDICExQAAJsbzYN7xi5EuGEAAAAAmxsXDTE5MDIwODE3NDAxOVowDDAKBgNVHRUEAwoBATAyAhMUAACbGk2N5fV5ta57AAAAAJsaFw0xOTAyMDgxNzQwMTlaMAwwCgYDVR0VBAMKAQEwMgITFAABeROojGm8fVyvlgAAAAF5ExcNMTkwMjA4MTcyMzAxWjAMMAoGA1UdFQQDCgEBMDICExQAAXkSockUFhOkQMQAAAABeRIXDTE5MDIwODE3MjMwMFowDDAKBgNVHRUEAwoBATAyAhMUAANeZ7DaHudwFUZjAAAAA15nFw0xOTAyMDgxNjQwNDRaMAwwCgYDVR0VBAMKAQEwMgITFAADXmag/TlB79pLnQAAAANeZhcNMTkwMjA4MTY0MDQ0WjAMMAoGA1UdFQQDCgEBMDICExQAAvPx7Ucw9xzFrEMAAAAC8/EXDTE5MDIwODE1MTUwNlowDDAKBgNVHRUEAwoBATAyAhMUAALz8GBxmXaxk+zaAAAAAvPwFw0xOTAyMDgxNTE1MDVaMAwwCgYDVR0VBAMKAQEwMgITFAAAq0MPLIRKZFWFBQAAAACrQxcNMTkwMjA3MjE0MjQ2WjAMMAoGA1UdFQQDCgEBMDICExQAAKtCi9w9EECzyoUAAAAAq0IXDTE5MDIwNzIxNDI0NlowDDAKBgNVHRUEAwoBATAyAhMUAAR0bcvVw612HJagAAAABHRtFw0xOTAyMDcyMDU0NDBaMAwwCgYDVR0VBAMKAQEwMgITFAAEdGxnOOC81UU3jQAAAAR0bBcNMTkwMjA3MjA1NDQwWjAMMAoGA1UdFQQDCgEBMDICExQABKNf5c0Jr4UateEAAAAEo18XDTE5MDIwNzIwNTAzOVowDDAKBgNVHRUEAwoBATAyAhMUAASjXP8HNXxgaWaAAAAABKNcFw0xOTAyMDcyMDUwMzhaMAwwCgYDVR0VBAMKAQEwMgITFAADdA/FMfyV1FtIvAAAAAN0DxcNMTkwMjA3MTk1MTM4WjAMMAoGA1UdFQQDCgEBMDICExQAA3QO9FC6gaYgLpUAAAADdA4XDTE5MDIwNzE5NTEzOFowDDAKBgNVHRUEAwoBATAyAhMUAASi8WlN+cYGNuQfAAAABKLxFw0xOTAyMDcxODM1MTFaMAwwCgYDVR0VBAMKAQEwMgITFAAEovAPMJulHtJhmwAAAASi8BcNMTkwMjA3MTgzNTExWjAMMAoGA1UdFQQDCgEBMDICExQABKLpeJ2L+g44D8YAAAAEoukXDTE5MDIwNzE4MTQwMlowDDAKBgNVHRUEAwoBATAyAhMUAASi6Gz51JuyuJMYAAAABKLoFw0xOTAyMDcxODE0MDFaMAwwCgYDVR0VBAMKAQEwMgITFAAEouHOE6FMaMmskQAAAASi4RcNMTkwMjA3MTgwODQyWjAMMAoGA1UdFQQDCgEBMDICExQABKLgAbrWqAxiXoUAAAAEouAXDTE5MDIwNzE4MDg0MlowDDAKBgNVHRUEAwoBATAyAhMUAAF+VV3THNfd2jhMAAAAAX5VFw0xOTAyMDcxNzM1MDhaMAwwCgYDVR0VBAMKAQEwMgITFAABflTYf3TcrTwglAAAAAF+VBcNMTkwMjA3MTczNTA4WjAMMAoGA1UdFQQDCgEBMDICExQAAh7bfa7QuK8N3s4AAAACHtsXDTE5MDIwNzEzNDAxNVowDDAKBgNVHRUEAwoBATAyAhMUAAIe2lbp15hW/rhaAAAAAh7aFw0xOTAyMDcxMzQwMTRaMAwwCgYDVR0VBAMKAQEwMgITFAAEoYfVu/CWsYfRAwAAAAShhxcNMTkwMjA2MjExMjI2WjAMMAoGA1UdFQQDCgEBMDICExQABKGGU22myor0QJQAAAAEoYYXDTE5MDIwNjIxMTIyNlowDDAKBgNVHRUEAwoBATAyAhMUAAQz0NSiwohJedH2AAAABDPQFw0xOTAyMDYyMDM5NTBaMAwwCgYDVR0VBAMKAQEwMgITFAAEM8/DAuTETWgC1gAAAAQzzxcNMTkwMjA2MjAzOTQ5WjAMMAoGA1UdFQQDCgEBMDICExQAA7EzitusGKMHc6MAAAADsTMXDTE5MDIwNjE3NTMwMFowDDAKBgNVHRUEAwoBATAyAhMUAAOxMr7UOKBOof0dAAAAA7EyFw0xOTAyMDYxNzUzMDBaMAwwCgYDVR0VBAMKAQEwMgITFAAAApXM/HssrB4AKgAAAAAClRcNMTkwMjA2MTc1MzAwWjAMMAoGA1UdFQQDCgEBMDICExQAAAKUpq/kvVnpEg4AAAAAApQXDTE5MDIwNjE3NTMwMFowDDAKBgNVHRUEAwoBATAyAhMUAAQyIBstBLZNQYKaAAAABDIgFw0xOTAyMDYxNzM0MjdaMAwwCgYDVR0VBAMKAQEwMgITFAAEMh8DqGCfckKqTAAAAAQyHxcNMTkwMjA2MTczNDI3WjAMMAoGA1UdFQQDCgEBMDICExQAADJ2Z1b+LHVSXWIAAAAAMnYXDTE5MDIwNjE3MzQyNlowDDAKBgNVHRUEAwoBATAyAhMUAAAydUdavbxq5jIMAAAAADJ1Fw0xOTAyMDYxNzM0MjZaMAwwCgYDVR0VBAMKAQEwMgITFAAA5RfDorHAHr/J2QAAAADlFxcNMTkwMjA2MTcwMzIyWjAMMAoGA1UdFQQDCgEBMDICExQAAOUWaIfYfihudmIAAAAA5RYXDTE5MDIwNjE3MDMyMlowDDAKBgNVHRUEAwoBATAyAhMUAAN/oxv96atQITFBAAAAA3+jFw0xOTAyMDYxNjQ4NTVaMAwwCgYDVR0VBAMKAQEwMgITFAADf6Ingx4nRRISWQAAAAN/ohcNMTkwMjA2MTY0ODU0WjAMMAoGA1UdFQQDCgEBMDICExQAAEJexcUdRpWLynsAAAAAQl4XDTE5MDIwNjE2MjkwNlowDDAKBgNVHRUEAwoBATAyAhMUAABCXReonmkxasbaAAAAAEJdFw0xOTAyMDYxNjI5MDZaMAwwCgYDVR0VBAMKAQEwMgITFAAD+IBusBk5+HRV3wAAAAP4gBcNMTkwMjA2MTUzNDQ0WjAMMAoGA1UdFQQDCgEBMDICExQAA/h/K7jsq//JQjEAAAAD+H8XDTE5MDIwNjE1MzQ0NFowDDAKBgNVHRUEAwoBATAyAhMUAAPhlPMlIhssuKtvAAAAA+GUFw0xOTAyMDYxNTIzNTFaMAwwCgYDVR0VBAMKAQEwMgITFAAD4ZN+FSqswqgQDAAAAAPhkxcNMTkwMjA2MTUyMzUxWjAMMAoGA1UdFQQDCgEBMDICExQAA1XtDBahHy1TEtUAAAADVe0XDTE5MDIwNjE1MTMwNlowDDAKBgNVHRUEAwoBATAyAhMUAANV7LJKK6TAI8i/AAAAA1XsFw0xOTAyMDYxNTEzMDZaMAwwCgYDVR0VBAMKAQEwMgITFAAAtrejx/8J+b+4iQAAAAC2txcNMTkwMjA2MTUxMTIzWjAMMAoGA1UdFQQDCgEBMDICExQAALa1mV3P0skd3gsAAAAAtrUXDTE5MDIwNjE1MTEyM1owDDAKBgNVHRUEAwoBATAyAhMUAAMfM1cOs1u5ffJQAAAAAx8zFw0xOTAyMDYxNDA4NDNaMAwwCgYDVR0VBAMKAQEwMgITFAADHzImYIBDGLFRGAAAAAMfMhcNMTkwMjA2MTQwODQyWjAMMAoGA1UdFQQDCgEBMDICExQAASBIzgWBJ00U290AAAABIEgXDTE5MDIwNTIxNDYzMlowDDAKBgNVHRUEAwoBATAyAhMUAAEgRwJA+KMyZFS9AAAAASBHFw0xOTAyMDUyMTQ2MzJaMAwwCgYDVR0VBAMKAQEwMgITFAAEOsuXfaSm66gD5QAAAAQ6yxcNMTkwMjA1MjEzNTM4WjAMMAoGA1UdFQQDCgEBMDICExQABDrKqOTnbDofl88AAAAEOsoXDTE5MDIwNTIxMzUzN1owDDAKBgNVHRUEAwoBATAyAhMUAAF8U5t27L995rc5AAAAAXxTFw0xOTAyMDUyMTIzMDZaMAwwCgYDVR0VBAMKAQEwMgITFAABfFIArhradBE5CgAAAAF8UhcNMTkwMjA1MjEyMzA1WjAMMAoGA1UdFQQDCgEBMDICExQAA8T7jlTYTP+NmNIAAAADxPsXDTE5MDIwNTIwMDE1NVowDDAKBgNVHRUEAwoBATAyAhMUAAPE+uz3oGAaPP8cAAAAA8T6Fw0xOTAyMDUyMDAxNTRaMAwwCgYDVR0VBAMKAQEwMgITFAAATbETkGsVoVN/dQAAAABNsRcNMTkwMjA1MTgyNDQwWjAMMAoGA1UdFQQDCgEBMDICExQAAE2wCx558ND03kQAAAAATbAXDTE5MDIwNTE4MjQzOVowDDAKBgNVHRUEAwoBATAyAhMUAADKomCM5xAP6H7jAAAAAMqiFw0xOTAyMDUxNjMxMzJaMAwwCgYDVR0VBAMKAQEwMgITFAAAyqFkSB5KYJdgsgAAAADKoRcNMTkwMjA1MTYzMTMyWjAMMAoGA1UdFQQDCgEBMDICExQAAgQZhBZsqne56yUAAAACBBkXDTE5MDIwNTE2MTcwOVowDDAKBgNVHRUEAwoBATAyAhMUAAIEGC8aNwIHde2HAAAAAgQYFw0xOTAyMDUxNjE3MDlaMAwwCgYDVR0VBAMKAQEwMgITFAACb+/ybKX+uSbbbQAAAAJv7xcNMTkwMjA1MTUyODQwWjAMMAoGA1UdFQQDCgEBMDICExQAAm/ut/RoC450BfUAAAACb+4XDTE5MDIwNTE1Mjg0MFowDDAKBgNVHRUEAwoBATAyAhMUAAFlvVcBzdIO3xMoAAAAAWW9Fw0xOTAyMDUxNTE5NDVaMAwwCgYDVR0VBAMKAQEwMgITFAABZbyYepvottHE7gAAAAFlvBcNMTkwMjA1MTUxOTQ1WjAMMAoGA1UdFQQDCgEBMDICExQAAdn/bOnwcqQKNh8AAAAB2f8XDTE5MDIwNDE4NDAzNVowDDAKBgNVHRUEAwoBATAyAhMUAAHZ/sSH+TsvYY2NAAAAAdn+Fw0xOTAyMDQxODQwMzVaMAwwCgYDVR0VBAMKAQEwMgITFAACRt9UeIK2aY06bwAAAAJG3xcNMTkwMjA0MTYzODI0WjAMMAoGA1UdFQQDCgEBMDICExQAAkbeqZf2/OGobh8AAAACRt4XDTE5MDIwNDE2MzgyM1owDDAKBgNVHRUEAwoBATAyAhMUAAGHgzEyBsTsT8AFAAAAAYeDFw0xOTAyMDQxMzQ2MDhaMAwwCgYDVR0VBAMKAQEwMgITFAABh4LtUNj7OzgAngAAAAGHghcNMTkwMjA0MTM0NjA4WjAMMAoGA1UdFQQDCgEBMDICExQAAxB7BVn9pTHPuaIAAAADEHsXDTE5MDIwMjE2NDIxMFowDDAKBgNVHRUEAwoBATAyAhMUAAMQeqUPxPSmQPZ7AAAAAxB6Fw0xOTAyMDIxNjQyMTBaMAwwCgYDVR0VBAMKAQEwMgITFAADdoOT0MiclrEUOQAAAAN2gxcNMTkwMjAxMTU1ODAwWjAMMAoGA1UdFQQDCgEBMDICExQAA3aCHIRO0iOSwMYAAAADdoIXDTE5MDIwMTE1NTgwMFowDDAKBgNVHRUEAwoBATAyAhMUAACMJaaB7JU4asQNAAAAAIwlFw0xOTAxMzEyMTI2NTJaMAwwCgYDVR0VBAMKAQEwMgITFAAAjCRn/ZlKnfQJrQAAAACMJBcNMTkwMTMxMjEyNjUyWjAMMAoGA1UdFQQDCgEBMDICExQAAWnRoSTYvWqlC2YAAAABadEXDTE5MDEzMTE5MzYxMFowDDAKBgNVHRUEAwoBATAyAhMUAAFp0FNFtCEJbFaNAAAAAWnQFw0xOTAxMzExOTM2MTBaMAwwCgYDVR0VBAMKAQEwMgITFAADeUHCx/vQWR8z+QAAAAN5QRcNMTkwMTMxMTQ1NzQyWjAMMAoGA1UdFQQDCgEBMDICExQAA3lAl1O/vrjVquwAAAADeUAXDTE5MDEzMTE0NTc0MlowDDAKBgNVHRUEAwoBATAyAhMUAAF4x18ZCuh70w5ZAAAAAXjHFw0xOTAxMzAyMTAxNDBaMAwwCgYDVR0VBAMKAQEwMgITFAABeMZgNwXu0MQRQQAAAAF4xhcNMTkwMTMwMjEwMTQwWjAMMAoGA1UdFQQDCgEBMDICExQAAbImeJFdSUyeTlEAAAABsiYXDTE5MDEzMDE3NDk1NVowDDAKBgNVHRUEAwoBATAyAhMUAAGyIz2ET8HA26dYAAAAAbIjFw0xOTAxMzAxNzQ5NTVaMAwwCgYDVR0VBAMKAQEwMgITFAACsteQcl/yQY7ssQAAAAKy1xcNMTkwMTMwMTU1NjE1WjAMMAoGA1UdFQQDCgEBMDICExQAArLWP0KID/1bZAAAAAACstYXDTE5MDEzMDE1NTYxNVowDDAKBgNVHRUEAwoBATAyAhMUAASCp29euDuDB3lqAAAABIKnFw0xOTAxMzAwMTU4MDNaMAwwCgYDVR0VBAMKAQEwMgITFAAEgqYwMSEHr+KqzQAAAASCphcNMTkwMTMwMDE1ODAzWjAMMAoGA1UdFQQDCgEBMDICExQAAYE9aQGBQTk186MAAAABgT0XDTE5MDEyOTIzMzgwNVowDDAKBgNVHRUEAwoBATAyAhMUAAGBPCSyt7J1PikGAAAAAYE8Fw0xOTAxMjkyMzM4MDVaMAwwCgYDVR0VBAMKAQEwMgITFAAEPc+I15uUO7adewAAAAQ9zxcNMTkwMTI5MjIwNDQyWjAMMAoGA1UdFQQDCgEBMDICExQABD3OG7F89cx+wqUAAAAEPc4XDTE5MDEyOTIyMDQ0MlowDDAKBgNVHRUEAwoBATAyAhMUAAFFhooYdVz2IjOsAAAAAUWGFw0xOTAxMjkyMTA1MzBaMAwwCgYDVR0VBAMKAQEwMgITFAABRYXvQs4cHCF18wAAAAFFhRcNMTkwMTI5MjEwNTMwWjAMMAoGA1UdFQQDCgEBMDICExQAADkJPYxXq/MBMoUAAAAAOQkXDTE5MDEyOTE5MjMzMVowDDAKBgNVHRUEAwoBATAyAhMUAAA5CC8naeA/6d9yAAAAADkIFw0xOTAxMjkxOTIzMzFaMAwwCgYDVR0VBAMKAQEwMgITFAAAb3+0k5/T7pOQTQAAAABvfxcNMTkwMTI5MTczNjI4WjAMMAoGA1UdFQQDCgEBMDICExQAAG9+oRfQF3kzcCEAAAAAb34XDTE5MDEyOTE3MzYyOFowDDAKBgNVHRUEAwoBATAyAhMUAADpm17V1FgZntyZAAAAAOmbFw0xOTAxMjkxNzEwNTZaMAwwCgYDVR0VBAMKAQEwMgITFAAA6ZqhtwLfujdadQAAAADpmhcNMTkwMTI5MTcxMDU2WjAMMAoGA1UdFQQDCgEBMDICExQABB3C+UUs81geUxcAAAAEHcIXDTE5MDEyOTE2MzIyN1owDDAKBgNVHRUEAwoBATAyAhMUAAQdwS+ajy4RS+2WAAAABB3BFw0xOTAxMjkxNjMyMjdaMAwwCgYDVR0VBAMKAQEwMgITFAAAuPo3R4IYzCKjagAAAAC4+hcNMTkwMTI5MTYyNzAzWjAMMAoGA1UdFQQDCgEBMDICExQAALj5ooEdzeLN2dUAAAAAuPkXDTE5MDEyOTE2MjcwMlowDDAKBgNVHRUEAwoBATAyAhMUAAKCB6UCocDegJohAAAAAoIHFw0xOTAxMjkxNjExMDdaMAwwCgYDVR0VBAMKAQEwMgITFAACggYn5EZ8ciPGMwAAAAKCBhcNMTkwMTI5MTYxMTA2WjAMMAoGA1UdFQQDCgEBMDICExQAAinTW5PU+GFj8MAAAAACKdMXDTE5MDEyOTE1MTE0OVowDDAKBgNVHRUEAwoBATAyAhMUAAIp0vCP32HqoxhHAAAAAinSFw0xOTAxMjkxNTExNDhaMAwwCgYDVR0VBAMKAQEwMgITFAADRWWVmp9uRcuV/QAAAANFZRcNMTkwMjI4MjE1NjQ5WjAMMAoGA1UdFQQDCgEBMDICExQAA0VkdcRtT/RcSIkAAAADRWQXDTE5MDIyODIxNTY0OVowDDAKBgNVHRUEAwoBATAyAhMUAAS+03gt2pK7mvtKAAAABL7TFw0xOTAyMjgyMTMzMDZaMAwwCgYDVR0VBAMKAQEwMgITFAAEvtJ7bp42GYaHmgAAAAS+0hcNMTkwMjI4MjEzMzA1WjAMMAoGA1UdFQQDCgEBMDICExQABL4ngMde4ThbSFgAAAAEvicXDTE5MDIyODE4MDIwNVowDDAKBgNVHRUEAwoBATAyAhMUAAS+Jq7jThnTrgnaAAAABL4mFw0xOTAyMjgxODAyMDVaMAwwCgYDVR0VBAMKAQEwMgITFAAEE1QhQ3GoFj4b0gAAAAQTVBcNMTkwMjI4MTc1NzQxWjAMMAoGA1UdFQQDCgEBMDICExQABBNTxcixOEnhhFUAAAAEE1MXDTE5MDIyODE3NTc0MVowDDAKBgNVHRUEAwoBATAyAhMUAABxUftu3JDm83IPAAAAAHFRFw0xOTAyMjgxNjA1NDZaMAwwCgYDVR0VBAMKAQEwMgITFAAAcVDbNlidU3aE0gAAAABxUBcNMTkwMjI4MTYwNTQ2WjAMMAoGA1UdFQQDCgEBMDICExQABL0xW/iTE+vo3IEAAAAEvTEXDTE5MDIyNzIyNTAyOVowDDAKBgNVHRUEAwoBATAyAhMUAAS9MK3FEoRiTBdSAAAABL0wFw0xOTAyMjcyMjUwMjlaMAwwCgYDVR0VBAMKAQEwMgITFAABGFQMq0m5vo0PfQAAAAEYVBcNMTkwMjI3MjEzMjUwWjAMMAoGA1UdFQQDCgEBMDICExQAARhTL4NSNVUMCmQAAAABGFMXDTE5MDIyNzIxMzI1MFowDDAKBgNVHRUEAwoBATAyAhMUAAS9IyN9t2R2ebbBAAAABL0jFw0xOTAyMjcyMTI5MTRaMAwwCgYDVR0VBAMKAQEwMgITFAAEvSLHD86Z5kwJCwAAAAS9IhcNMTkwMjI3MjEyOTE0WjAMMAoGA1UdFQQDCgEBMDICExQAAqsRDUsuNQ9TEeEAAAACqxEXDTE5MDIyNzE3MjAxN1owDDAKBgNVHRUEAwoBATAyAhMUAAKrEJZkMs89YK7KAAAAAqsQFw0xOTAyMjcxNzIwMTdaMAwwCgYDVR0VBAMKAQEwMgITFAABvb8tQxO3O1UrEAAAAAG9vxcNMTkwMjI3MTcxMzQ2WjAMMAoGA1UdFQQDCgEBMDICExQAAb2+oe4jQIF/QUcAAAABvb4XDTE5MDIyNzE3MTM0NlowDDAKBgNVHRUEAwoBATAyAhMUAAFNeifBqOfmqZJiAAAAAU16Fw0xOTAyMjcxNjUxMjZaMAwwCgYDVR0VBAMKAQEwMgITFAABTXkYRSmdhY7T6gAAAAFNeRcNMTkwMjI3MTY1MTI2WjAMMAoGA1UdFQQDCgEBMDICExQABLw3/gYYUKzQ8C0AAAAEvDcXDTE5MDIyNzE2NDc0NFowDDAKBgNVHRUEAwoBATAyAhMUAAS8NoeD5A4FAOWqAAAABLw2Fw0xOTAyMjcxNjQ3NDRaMAwwCgYDVR0VBAMKAQEwMgITFAAEu/cnfQdQwCBpjAAAAAS79xcNMTkwMjI3MTYxMTAwWjAMMAoGA1UdFQQDCgEBMDICExQABLv29V6rZRYBPt0AAAAEu/YXDTE5MDIyNzE2MTA1OVowDDAKBgNVHRUEAwoBATAyAhMUAAEfQv/Hue36oUnrAAAAAR9CFw0xOTAyMjcxNTQ0NTFaMAwwCgYDVR0VBAMKAQEwMgITFAABH0HMvXLhA6y3VgAAAAEfQRcNMTkwMjI3MTU0NDUwWjAMMAoGA1UdFQQDCgEBMDICExQAA9TgavuK5ij05KAAAAAD1OAXDTE5MDIyNzE1MDg1OFowDDAKBgNVHRUEAwoBATAyAhMUAAPU36oajcEmiAKhAAAAA9TfFw0xOTAyMjcxNTA4NTdaMAwwCgYDVR0VBAMKAQEwMgITFAAEpMOUquFwHydkWgAAAASkwxcNMTkwMjI3MTM0MjQ1WjAMMAoGA1UdFQQDCgEBMDICExQABKTCsa1S6MfAyW4AAAAEpMIXDTE5MDIyNzEzNDI0NFowDDAKBgNVHRUEAwoBATAyAhMUAAS58yihztnivXICAAAABLnzFw0xOTAyMjcwNjAyMjRaMAwwCgYDVR0VBAMKAQEwMgITFAAEufKWcjdYWrkTcgAAAAS58hcNMTkwMjI3MDYwMjIzWjAMMAoGA1UdFQQDCgEBMDICExQAA189uuPS4Si96zoAAAADXz0XDTE5MDIyNjIxNDUxMlowDDAKBgNVHRUEAwoBATAyAhMUAANfPK+Axo3r0/47AAAAA188Fw0xOTAyMjYyMTQ1MTJaMAwwCgYDVR0VBAMKAQEwMgITFAAB3sEsoGtxKlq6dwAAAAHewRcNMTkwMjI2MjA0MTQzWjAMMAoGA1UdFQQDCgEBMDICExQAAd7AiS+UICXidOcAAAAB3sAXDTE5MDIyNjIwNDE0M1owDDAKBgNVHRUEAwoBATAyAhMUAAS623LzvripOBYPAAAABLrbFw0xOTAyMjYxOTA4NDFaMAwwCgYDVR0VBAMKAQEwMgITFAAEutrowbzD29T9XgAAAAS62hcNMTkwMjI2MTkwODQxWjAMMAoGA1UdFQQDCgEBMDICExQABCr4RqwnjVKcUaAAAAAEKvgXDTE5MDIyNjE5MDUwNlowDDAKBgNVHRUEAwoBATAyAhMUAAQq95iKsaCWRkSwAAAABCr3Fw0xOTAyMjYxOTA1MDVaMAwwCgYDVR0VBAMKAQEwMgITFAAEuskPvs+GBvVOPwAAAAS6yRcNMTkwMjI2MTg0NDI3WjAMMAoGA1UdFQQDCgEBMDICExQABLrI1q6oOtfAOw0AAAAEusgXDTE5MDIyNjE4NDQyNlowDDAKBgNVHRUEAwoBATAyAhMUAAIEYWD+DNRkcD4XAAAAAgRhFw0xOTAyMjYxNTMzMjBaMAwwCgYDVR0VBAMKAQEwMgITFAACBGAx+JmHtJRTTQAAAAIEYBcNMTkwMjI2MTUzMzIwWjAMMAoGA1UdFQQDCgEBMDICExQAAGQxj9E8WsvnraYAAAAAZDEXDTE5MDIyNTIwMzI0OVowDDAKBgNVHRUEAwoBATAyAhMUAABkMDgJecPmlxqeAAAAAGQwFw0xOTAyMjUyMDMyNDlaMAwwCgYDVR0VBAMKAQEwMgITFAAAd9F3MOfuCwW/0gAAAAB30RcNMTkwMjI1MjAxMjU3WjAMMAoGA1UdFQQDCgEBMDICExQAAHfQqqVGmH7sHPoAAAAAd9AXDTE5MDIyNTIwMTI1N1owDDAKBgNVHRUEAwoBATAyAhMUAAS4s3BNBGtcu63hAAAABLizFw0xOTAyMjUxNzQ5NDBaMAwwCgYDVR0VBAMKAQEwMgITFAAEuLIm8mEXwqEOcQAAAAS4shcNMTkwMjI1MTc0OTQwWjAMMAoGA1UdFQQDCgEBMDICExQAA7Qv1tG8EyvNFJcAAAADtC8XDTE5MDIyNTE3NDA1N1owDDAKBgNVHRUEAwoBATAyAhMUAAO0LsHzkwPczpt3AAAAA7QuFw0xOTAyMjUxNzQwNTZaMAwwCgYDVR0VBAMKAQEwMgITFAAEuMdSSVAaS3lCRQAAAAS4xxcNMTkwMjI1MTcyNzMxWjAMMAoGA1UdFQQDCgEBMDICExQABLjGeu0OozAD0LQAAAAEuMYXDTE5MDIyNTE3MjczMVowDDAKBgNVHRUEAwoBATAyAhMUAALhl34JeHSqerbyAAAAAuGXFw0xOTAyMjUxNjIzMDBaMAwwCgYDVR0VBAMKAQEwMgITFAAC4ZZFJgxvXnDhlwAAAALhlhcNMTkwMjI1MTYyMjU5WjAMMAoGA1UdFQQDCgEBMDICExQAAnOnb4AS17OW7a4AAAACc6cXDTE5MDIyNTE2MTU0NFowDDAKBgNVHRUEAwoBATAyAhMUAAJzphm1Pp4GSsY5AAAAAnOmFw0xOTAyMjUxNjE1NDRaMAwwCgYDVR0VBAMKAQEwMgITFAAAPToM7bCh+QbtqQAAAAA9OhcNMTkwMjI1MTU1MzM4WjAMMAoGA1UdFQQDCgEBMDICExQAAD05+WMRzs6ffZcAAAAAPTkXDTE5MDIyNTE1NTMzOFowDDAKBgNVHRUEAwoBATAyAhMUAAOLYWAiO2YTASxpAAAAA4thFw0xOTAyMjUxNTE2MjRaMAwwCgYDVR0VBAMKAQEwMgITFAADi2CitwbvZlILgAAAAAOLYBcNMTkwMjI1MTUxNjIzWjAMMAoGA1UdFQQDCgEBMDICExQAAuPFhEjaBKDGJR8AAAAC48UXDTE5MDIyNTE0NTM1NFowDDAKBgNVHRUEAwoBATAyAhMUAALjxO83khppK20+AAAAAuPEFw0xOTAyMjUxNDUzNTRaMAwwCgYDVR0VBAMKAQEwMgITFAAEEehg2qnxl5rldgAAAAQR6BcNMTkwMjI0MDE0MjQ1WjAMMAoGA1UdFQQDCgEBMDICExQABBHneXOPrzLw/bIAAAAEEecXDTE5MDIyNDAxNDI0NVowDDAKBgNVHRUEAwoBATAyAhMUAAS3dQpj+MiWaEGmAAAABLd1Fw0xOTAyMjIxOTM4MTZaMAwwCgYDVR0VBAMKAQEwMgITFAAEt3R9iK/DBAfuCwAAAAS3dBcNMTkwMjIyMTkzODE1WjAMMAoGA1UdFQQDCgEBMDICExQAAIibR/uovE3I7lEAAAAAiJsXDTE5MDIyMjE3MzgyM1owDDAKBgNVHRUEAwoBATAyAhMUAACImlBqLxZekQZnAAAAAIiaFw0xOTAyMjIxNzM4MjNaMAwwCgYDVR0VBAMKAQEwMgITFAABgCF0yeCJVIK1wwAAAAGAIRcNMTkwMjIyMTcyMTM2WjAMMAoGA1UdFQQDCgEBMDICExQAAYAgVZB9xE+bnZUAAAABgCAXDTE5MDIyMjE3MjEzNlowDDAKBgNVHRUEAwoBATAyAhMUAAS2QzvCJ5sBiZP7AAAABLZDFw0xOTAyMjIxNTE3NThaMAwwCgYDVR0VBAMKAQEwMgITFAAEtkJGb1fTJEy0vwAAAAS2QhcNMTkwMjIyMTUxNzU4WjAMMAoGA1UdFQQDCgEBMDICExQAAGEvIQ80+pk9fYkAAAAAYS8XDTE5MDIyMTIyNTEyMlowDDAKBgNVHRUEAwoBATAyAhMUAABhLtTHhhy4c6n2AAAAAGEuFw0xOTAyMjEyMjUxMjJaMAwwCgYDVR0VBAMKAQEwMgITFAACZbHghs6uSxoBlQAAAAJlsRcNMTkwMjIxMjE0NTI3WjAMMAoGA1UdFQQDCgEBMDICExQAAmWwRsgIfjMiSCUAAAACZbAXDTE5MDIyMTIxNDUyNlowDDAKBgNVHRUEAwoBATAyAhMUAAALFQVrwOsbjNmSAAAAAAsVFw0xOTAyMjEyMTA4NTBaMAwwCgYDVR0VBAMKAQEwMgITFAAACxTXwz7WYWiITAAAAAALFBcNMTkwMjIxMjEwODUwWjAMMAoGA1UdFQQDCgEBMDICExQAAJmLyKs21gFV65AAAAAAmYsXDTE5MDIyMTE5NTIwOFowDDAKBgNVHRUEAwoBATAyAhMUAACZiqnG3KWvII8+AAAAAJmKFw0xOTAyMjExOTUyMDhaMAwwCgYDVR0VBAMKAQEwMgITFAABwI1s+blKEqU3HwAAAAHAjRcNMTkwMjIxMTkzMTIzWjAMMAoGA1UdFQQDCgEBMDICExQAAcCMCdkfwOw3bRsAAAABwIwXDTE5MDIyMTE5MzEyM1owDDAKBgNVHRUEAwoBATAyAhMUAADWN8N3VFRYow7dAAAAANY3Fw0xOTAyMjExODIxMjZaMAwwCgYDVR0VBAMKAQEwMgITFAAA1jY1Gh+dzXTqYwAAAADWNhcNMTkwMjIxMTgyMTI1WjAMMAoGA1UdFQQDCgEBMDICExQAAaYyBaaS/OzMx80AAAABpjIXDTE5MDIyMTE3NTAxOFowDDAKBgNVHRUEAwoBATAyAhMUAAGmMWwgcJ1+D1t1AAAAAaYxFw0xOTAyMjExNzUwMThaMAwwCgYDVR0VBAMKAQEwMgITFAAEtQmqFSiBv/sZwAAAAAS1CRcNMTkwMjIxMTc0ODQ2WjAMMAoGA1UdFQQDCgEBMDICExQABLUIeQsgFp6BGXIAAAAEtQgXDTE5MDIyMTE3NDg0NVowDDAKBgNVHRUEAwoBATAyAhMUAAQQ3ExdKiGmb/WUAAAABBDcFw0xOTAyMjExNzM5NTBaMAwwCgYDVR0VBAMKAQEwMgITFAAEENvoTp8DVb5ZWAAAAAQQ2xcNMTkwMjIxMTczOTUwWjAMMAoGA1UdFQQDCgEBMDICExQABLSpInFcwezQGiAAAAAEtKkXDTE5MDIyMTE2MjgyNlowDDAKBgNVHRUEAwoBATAyAhMUAAS0qEwey7p91KJMAAAABLSoFw0xOTAyMjExNjI4MjZaMAwwCgYDVR0VBAMKAQEwMgITFAAEE0LFwBfueMGU5QAAAAQTQhcNMTkwMjIxMTYxMTM0WjAMMAoGA1UdFQQDCgEBMDICExQABBNBOWKGCF6wRCAAAAAEE0EXDTE5MDIyMTE2MTEzNFowDDAKBgNVHRUEAwoBATAyAhMUAAQ9DWeWTFLrOaG9AAAABD0NFw0xOTAyMjExNTMxMzhaMAwwCgYDVR0VBAMKAQEwMgITFAAEPQu0Tc3RsgN+HQAAAAQ9CxcNMTkwMjIxMTUzMTM4WjAMMAoGA1UdFQQDCgEBMDICExQAAUhcG49IAVOP7zQAAAABSFwXDTE5MDIyMTE1MTExNFowDDAKBgNVHRUEAwoBATAyAhMUAAFIWxYIaraTruaGAAAAAUhbFw0xOTAyMjExNTExMTNaMAwwCgYDVR0VBAMKAQEwMgITFAAEs+nz/56wRu7/tAAAAASz6RcNMTkwMjIxMTQzODUzWjAMMAoGA1UdFQQDCgEBMDICExQABLPoJU0Ut+eZ3NQAAAAEs+gXDTE5MDIyMTE0Mzg1MlowDDAKBgNVHRUEAwoBATAyAhMUAAPxTPtTh8T329jcAAAAA/FMFw0xOTAyMjAyMDA2MzVaMAwwCgYDVR0VBAMKAQEwMgITFAAD8UuhaElctR+BgwAAAAPxSxcNMTkwMjIwMjAwNjM1WjAMMAoGA1UdFQQDCgEBMDICExQAApHZqDeOujWiIMQAAAACkdkXDTE5MDIyMDE4MTE0MFowDDAKBgNVHRUEAwoBATAyAhMUAAKR2IZrM3mdaWGlAAAAApHYFw0xOTAyMjAxODExNDBaMAwwCgYDVR0VBAMKAQEwMgITFAAAQybv/ey3P4UFjwAAAABDJhcNMTkwMjIwMTUyMTQzWjAMMAoGA1UdFQQDCgEBMDICExQAAEMlGTHTCBzzPyYAAAAAQyUXDTE5MDIyMDE1MjE0M1owDDAKBgNVHRUEAwoBATAyAhMUAAILp5IBPfVvow/IAAAAAgunFw0xOTAyMjAxNDMxMDBaMAwwCgYDVR0VBAMKAQEwMgITFAACC6YEMWa+l9wZ3AAAAAILphcNMTkwMjIwMTQzMTAwWjAMMAoGA1UdFQQDCgEBMDICExQAAAQHf8p8ruf8aC0AAAAABAcXDTE5MDIyMDE0MjUxNFowDDAKBgNVHRUEAwoBATAyAhMUAAAEBryYGoyYzhdYAAAAAAQGFw0xOTAyMjAxNDI1MTRaMAwwCgYDVR0VBAMKAQEwMgITFAACH+W5ruVSTgd65wAAAAIf5RcNMTkwMjIwMTQwMTEzWjAMMAoGA1UdFQQDCgEBMDICExQAAh/kQmbbbSPRq2IAAAACH+QXDTE5MDIyMDE0MDExM1owDDAKBgNVHRUEAwoBATAyAhMUAAG15zAMPJI+ETlfAAAAAbXnFw0xOTAyMTkyMTQwMjNaMAwwCgYDVR0VBAMKAQEwMgITFAABtebXUQXqqAyqhgAAAAG15hcNMTkwMjE5MjE0MDIzWjAMMAoGA1UdFQQDCgEBMDICExQAA9d0gLeHYJBNwjMAAAAD13QXDTE5MDIxOTIxMDAyMFowDDAKBgNVHRUEAwoBATAyAhMUAAPXc+7sOYLDehoeAAAAA9dzFw0xOTAyMTkyMTAwMjBaMAwwCgYDVR0VBAMKAQEwMgITFAAEsS8ARyIjX4V0xgAAAASxLxcNMTkwMjE5MTg1OTExWjAMMAoGA1UdFQQDCgEBMDICExQABLEuVOi+KOTer64AAAAEsS4XDTE5MDIxOTE4NTkxMVowDDAKBgNVHRUEAwoBATAyAhMUAANfGXThlXJ7NHpjAAAAA18ZFw0xOTAyMTkxODM3MjNaMAwwCgYDVR0VBAMKAQEwMgITFAADXxg4WsoBahsonAAAAANfGBcNMTkwMjE5MTgzNzIyWjAMMAoGA1UdFQQDCgEBMDICExQAA/P2hbynrQqudAgAAAAD8/YXDTE5MDIxOTE4MDc1MlowDDAKBgNVHRUEAwoBATAyAhMUAAPz9QaGY8onwxc3AAAAA/P1Fw0xOTAyMTkxODA3NTFaMAwwCgYDVR0VBAMKAQEwMgITFAAEGv4O+3HI6qMAaAAAAAQa/hcNMTkwMjE5MTcyODMyWjAMMAoGA1UdFQQDCgEBMDICExQABBr99nQXFbAyF8wAAAAEGv0XDTE5MDIxOTE3MjgzMlowDDAKBgNVHRUEAwoBATAyAhMUAAB64S4oxfQNHJGQAAAAAHrhFw0xOTAyMTkxNTA4NTNaMAwwCgYDVR0VBAMKAQEwMgITFAAAeuDTrLBhtugMEwAAAAB64BcNMTkwMjE5MTUwODUzWjAMMAoGA1UdFQQDCgEBMDICExQAA7qp9BT/JvoAGM8AAAADuqkXDTE5MDIxOTAzNTczM1owDDAKBgNVHRUEAwoBATAyAhMUAAO6qMs3rTy9VZ90AAAAA7qoFw0xOTAyMTkwMzU3MzJaMAwwCgYDVR0VBAMKAQEwMgITFAAA4kce/J2upG/i/wAAAADiRxcNMTkwMjE4MjE1NDE1WjAMMAoGA1UdFQQDCgEBMDICExQAAOJG14as/a/ABBIAAAAA4kYXDTE5MDIxODIxNTQxNVowDDAKBgNVHRUEAwoBATAyAhMUAAIgyR1sE7NQayeKAAAAAiDJFw0xOTAyMTgyMDM5MzVaMAwwCgYDVR0VBAMKAQEwMgITFAACIMjFFiyeBhHuQwAAAAIgyBcNMTkwMjE4MjAzOTM1WjAMMAoGA1UdFQQDCgEBMDICExQAAAObJj17GEXywyUAAAAAA5sXDTE5MDIxODIwMDUxMVowDDAKBgNVHRUEAwoBATAyAhMUAAADmu76Oyb4j0OGAAAAAAOaFw0xOTAyMTgyMDA1MTFaMAwwCgYDVR0VBAMKAQEwMgITFAABQtKFz60dpqZARAAAAAFC0hcNMTkwMjE4MTkyOTA4WjAMMAoGA1UdFQQDCgEBMDICExQAAULReW1MmmpFV+cAAAABQtEXDTE5MDIxODE5MjkwOFowDDAKBgNVHRUEAwoBATAyAhMUAAJcde8IqJGUXrQZAAAAAlx1Fw0xOTAyMTgxNjIwMTRaMAwwCgYDVR0VBAMKAQEwMgITFAACXHQcnPTvFrsgtQAAAAJcdBcNMTkwMjE4MTYyMDEzWjAMMAoGA1UdFQQDCgEBMDICExQABICtpQY4sc4dsdMAAAAEgK0XDTE5MDIxODE1MzMxOVowDDAKBgNVHRUEAwoBATAyAhMUAASArHAlo0isY6e6AAAABICsFw0xOTAyMTgxNTMzMTlaMAwwCgYDVR0VBAMKAQEwMgITFAAEgKsNf/nQYaqhmwAAAASAqxcNMTkwMjE4MTUzMzE5WjAMMAoGA1UdFQQDCgEBMDICExQABICq0z43UW8/tdcAAAAEgKoXDTE5MDIxODE1MzMxOVowDDAKBgNVHRUEAwoBATAyAhMUAAOs+4qm/nVA+UDxAAAAA6z7Fw0xOTAyMTgxNTI4MjRaMAwwCgYDVR0VBAMKAQEwMgITFAADrPrPcjBaogCp9AAAAAOs+hcNMTkwMjE4MTUyODIzWjAMMAoGA1UdFQQDCgEBMDICExQAAcDptj7FnfQmqK0AAAABwOkXDTE5MDIxODE0NDEwNlowDDAKBgNVHRUEAwoBATAyAhMUAAHA6K1Y/T6nodNaAAAAAcDoFw0xOTAyMTgxNDQxMDZaMAwwCgYDVR0VBAMKAQEwMgITFAAA3FkXRAuXSwncygAAAADcWRcNMTkwMjE4MTQwOTE0WjAMMAoGA1UdFQQDCgEBMDICExQAANxY2In8SoFQ2qYAAAAA3FgXDTE5MDIxODE0MDkxM1owDDAKBgNVHRUEAwoBATAyAhMUAARRn+ipNch+xFV9AAAABFGfFw0xOTAyMTYyMjU4NDlaMAwwCgYDVR0VBAMKAQEwMgITFAAEUZ4WrieDrauegAAAAARRnhcNMTkwMjE2MjI1ODQ4WjAMMAoGA1UdFQQDCgEBMDICExQABK4FOwdJEAKwOdQAAAAErgUXDTE5MDIxNjEyMjE0OVowDDAKBgNVHRUEAwoBATAyAhMUAASuBKs/tYGamIpIAAAABK4EFw0xOTAyMTYxMjIxNDhaMAwwCgYDVR0VBAMKAQEwMgITFAAAR6c07AJBEAiLUQAAAABHpxcNMTkwMjE2MTIwMTU4WjAMMAoGA1UdFQQDCgEBMDICExQAAEem3kT/l/YvRRQAAAAAR6YXDTE5MDIxNjEyMDE1OFowDDAKBgNVHRUEAwoBATAyAhMUAABJpSTwPmrn9ThBAAAAAEmlFw0xOTAyMTUyMDE1MjZaMAwwCgYDVR0VBAMKAQEwMgITFAAASaShiHlEG3rqzgAAAABJpBcNMTkwMjE1MjAxNTI2WjAMMAoGA1UdFQQDCgEBMDICExQAAdvDZD2v1AiZDBYAAAAB28MXDTE5MDIxNTIwMTAyNlowDDAKBgNVHRUEAwoBATAyAhMUAAHbwvQYnP71qZFkAAAAAdvCFw0xOTAyMTUyMDEwMjZaMAwwCgYDVR0VBAMKAQEwMgITFAAErRs/R8MZ1fmzJQAAAAStGxcNMTkwMjE1MTcwNzM4WjAMMAoGA1UdFQQDCgEBMDICExQABK0aTZeW51uBJa4AAAAErRoXDTE5MDIxNTE3MDczN1owDDAKBgNVHRUEAwoBATAyAhMUAAKtzX0nMCtHpNyVAAAAAq3NFw0xOTAyMTUxNDM4MDRaMAwwCgYDVR0VBAMKAQEwMgITFAACrcym5Bree/9uUAAAAAKtzBcNMTkwMjE1MTQzODAzWjAMMAoGA1UdFQQDCgEBMDICExQAAIrDzmiUPiR7oBAAAAAAisMXDTE5MDIxNTE0MDI1NVowDDAKBgNVHRUEAwoBATAyAhMUAACKwrJRx/WnhiF+AAAAAIrCFw0xOTAyMTUxNDAyNTVaMAwwCgYDVR0VBAMKAQEwMgITFAAAhM8MV3y7iCOsNAAAAACEzxcNMTkwMjE0MTkwNTIzWjAMMAoGA1UdFQQDCgEBMDICExQAAITOWpcyECrO1OYAAAAAhM4XDTE5MDIxNDE5MDUyM1owDDAKBgNVHRUEAwoBATAyAhMUAACTneR/R2CLINF1AAAAAJOdFw0xOTAzMjAxODQxNTBaMAwwCgYDVR0VBAMKAQEwMgITFAAAk5xJxmYxtiTicgAAAACTnBcNMTkwMzIwMTg0MTUwWjAMMAoGA1UdFQQDCgEBMDICExQAAD2K78PxUoYO+ZgAAAAAPYoXDTE5MDMxOTIzMjMwNFowDDAKBgNVHRUEAwoBATAyAhMUAAA9icN1uLW53t4GAAAAAD2JFw0xOTAzMTkyMzIzMDNaMAwwCgYDVR0VBAMKAQEwMgITFAAD3KSUN42Bo7mYDQAAAAPcpBcNMTkwMzE5MTkzMzMzWjAMMAoGA1UdFQQDCgEBMDICExQAA9yjyKzRKg2NoqQAAAAD3KMXDTE5MDMxOTE5MzMzM1owDDAKBgNVHRUEAwoBATAyAhMUAAOfpW0VBC9Mn7FUAAAAA5+lFw0xOTAzMTkxNzExMjFaMAwwCgYDVR0VBAMKAQEwMgITFAADn6Q38wHpVBnz8QAAAAOfpBcNMTkwMzE5MTcxMTIxWjAMMAoGA1UdFQQDCgEBMDICExQAAPnzZQr4dIn1F+4AAAAA+fMXDTE5MDMxODIxMzUwMlowDDAKBgNVHRUEAwoBATAyAhMUAAD58kgLeKc3JOYNAAAAAPnyFw0xOTAzMTgyMTM1MDJaMAwwCgYDVR0VBAMKAQEwMgITFAADOdlqzfmmyM723wAAAAM52RcNMTkwMzE4MTk0OTQ1WjAMMAoGA1UdFQQDCgEBMDICExQAAznYLcYK3lzboUsAAAADOdgXDTE5MDMxODE5NDk0NVowDDAKBgNVHRUEAwoBATAyAhMUAAK+9TvDdNXVx59mAAAAAr71Fw0xOTAzMTgxNzU2NDFaMAwwCgYDVR0VBAMKAQEwMgITFAACvvRbgBAJ9wZATgAAAAK+9BcNMTkwMzE4MTc1NjQxWjAMMAoGA1UdFQQDCgEBMDICExQAAsF7u19atzlV7NoAAAACwXsXDTE5MDMxODE3NDA0NVowDDAKBgNVHRUEAwoBATAyAhMUAALBerr2s3TWzhwdAAAAAsF6Fw0xOTAzMTgxNzQwNDRaMAwwCgYDVR0VBAMKAQEwMgITFAAES2b0YrFMMAvNQQAAAARLZhcNMTkwMzE3MTc0MTU1WjAMMAoGA1UdFQQDCgEBMDICExQABEtl0+X0Y7IymvcAAAAES2UXDTE5MDMxNzE3NDE1NVowDDAKBgNVHRUEAwoBATAyAhMUAASoVd9iyunIP0YpAAAABKhVFw0xOTAzMTcwMzE3MTRaMAwwCgYDVR0VBAMKAQEwMgITFAAEqFQnXRTepJXBOQAAAASoVBcNMTkwMzE3MDMxNzEzWjAMMAoGA1UdFQQDCgEBMDICExQABNGswwXQZ0IY9esAAAAE0awXDTE5MDMxNTIxMjcyNVowDDAKBgNVHRUEAwoBATAyAhMUAATRqxdsQRaeSOuBAAAABNGrFw0xOTAzMTUyMTI3MjRaMAwwCgYDVR0VBAMKAQEwMgITFAACUJuB/XBuZjtylQAAAAJQmxcNMTkwMzE1MTk0MTI2WjAMMAoGA1UdFQQDCgEBMDICExQAAlCapZtWZodg/+MAAAACUJoXDTE5MDMxNTE5NDEyNlowDDAKBgNVHRUEAwoBATAyAhMUAATRIGRgfc6DgStGAAAABNEgFw0xOTAzMTUxNzU5MzBaMAwwCgYDVR0VBAMKAQEwMgITFAAE0R+vVGEaish4vQAAAATRHxcNMTkwMzE1MTc1OTMwWjAMMAoGA1UdFQQDCgEBMDICExQAAB3KCqu6dghQzKMAAAAAHcoXDTE5MDMxNTE3NTgyOFowDDAKBgNVHRUEAwoBATAyAhMUAAAdyT1vmssMWaSLAAAAAB3JFw0xOTAzMTUxNzU4MjhaMAwwCgYDVR0VBAMKAQEwMgITFAACp6mIT2PKbGHRoQAAAAKnqRcNMTkwMzE1MTYxMzQ0WjAMMAoGA1UdFQQDCgEBMDICExQAAqeovVLzjMdaphoAAAACp6gXDTE5MDMxNTE2MTM0NFowDDAKBgNVHRUEAwoBATAyAhMUAAIgf1UGPXQKwRHuAAAAAiB/Fw0xOTAzMTUxNjA5NTZaMAwwCgYDVR0VBAMKAQEwMgITFAACIH4jsCMa6Ll3QgAAAAIgfhcNMTkwMzE1MTYwOTU2WjAMMAoGA1UdFQQDCgEBMDICExQAAbjNrRI3APeBRvMAAAABuM0XDTE5MDMxNTE1MDYzOFowDDAKBgNVHRUEAwoBATAyAhMUAAG4zAIH4JA8zUIyAAAAAbjMFw0xOTAzMTUxNTA2MzhaMAwwCgYDVR0VBAMKAQEwMgITFAAE0ArGYfCl2Dfp3AAAAATQChcNMTkwMzE1MDYxMTMwWjAMMAoGA1UdFQQDCgEBMDICExQABNAJ2dVvgsoYuMYAAAAE0AkXDTE5MDMxNTA2MTEyN1owDDAKBgNVHRUEAwoBATAyAhMUAATM8Cs120Nljx/xAAAABMzwFw0xOTAzMTQyMTU3NTZaMAwwCgYDVR0VBAMKAQEwMgITFAAEzO/JtG33gaVNhgAAAATM7xcNMTkwMzE0MjE1NzU2WjAMMAoGA1UdFQQDCgEBMDICExQABNAqyOIaNo+Cc2IAAAAE0CoXDTE5MDMxNDIxNDUzNVowDDAKBgNVHRUEAwoBATAyAhMUAATQKa87GLd8ZNV5AAAABNApFw0xOTAzMTQyMTQ1MzVaMAwwCgYDVR0VBAMKAQEwMgITFAADEt27WkpN9OvAugAAAAMS3RcNMTkwMzE0MjExOTAxWjAMMAoGA1UdFQQDCgEBMDICExQAAxLcuUAqMtfbmKUAAAADEtwXDTE5MDMxNDIxMTkwMVowDDAKBgNVHRUEAwoBATAyAhMUAATP8ipLVh0YLXy3AAAABM/yFw0xOTAzMTQyMDU0MThaMAwwCgYDVR0VBAMKAQEwMgITFAAEz/E5QTBLzAOfWgAAAATP8RcNMTkwMzE0MjA1NDE4WjAMMAoGA1UdFQQDCgEBMDICExQABM/8QBny6T2AqkgAAAAEz/wXDTE5MDMxNDIwMzcyOFowDDAKBgNVHRUEAwoBATAyAhMUAATP+5y5oZ3S5/1ZAAAABM/7Fw0xOTAzMTQyMDM3MjhaMAwwCgYDVR0VBAMKAQEwMgITFAAEz7qzhcn735qWKAAAAATPuhcNMTkwMzE0MTgzOTI3WjAMMAoGA1UdFQQDCgEBMDICExQABM+5MwrXM2TGjWkAAAAEz7kXDTE5MDMxNDE4MzkyN1owDDAKBgNVHRUEAwoBATAyAhMUAAIG3QtwmZlCpWD7AAAAAgbdFw0xOTAzMTQxODIyNTRaMAwwCgYDVR0VBAMKAQEwMgITFAACBtzpzpvdZ1LyawAAAAIG3BcNMTkwMzE0MTgyMjU0WjAMMAoGA1UdFQQDCgEBMDICExQABM+M3LRJ2i835oYAAAAEz4wXDTE5MDMxNDE3MjExOFowDDAKBgNVHRUEAwoBATAyAhMUAATPi9skvtFGxMyaAAAABM+LFw0xOTAzMTQxNzIxMThaMAwwCgYDVR0VBAMKAQEwMgITFAAAHl7r745nBUhMswAAAAAeXhcNMTkwMzE0MTQ1NDU1WjAMMAoGA1UdFQQDCgEBMDICExQAAB5doWQwyIXTfL8AAAAAHl0XDTE5MDMxNDE0NTQ1NVowDDAKBgNVHRUEAwoBATAyAhMUAANZ34pGcZKxRKL3AAAAA1nfFw0xOTAzMTMyMTUzMTFaMAwwCgYDVR0VBAMKAQEwMgITFAADWd7lFKS5nLoSZQAAAANZ3hcNMTkwMzEzMjE1MzExWjAMMAoGA1UdFQQDCgEBMDICExQABL7ptNaI1qUiEbkAAAAEvukXDTE5MDMxMzIxNDQxNFowDDAKBgNVHRUEAwoBATAyAhMUAAS+6DWDN1f+vpReAAAABL7oFw0xOTAzMTMyMTQ0MTNaMAwwCgYDVR0VBAMKAQEwMgITFAAEvt5/KCZXt7xs5AAAAAS+3hcNMTkwMzEzMjE0NDEzWjAMMAoGA1UdFQQDCgEBMDICExQABL7d1TdY3PEs8YQAAAAEvt0XDTE5MDMxMzIxNDQxM1owDDAKBgNVHRUEAwoBATAyAhMUAAS+v2DTrCBXeL/9AAAABL6/Fw0xOTAzMTMyMTQ0MTJaMAwwCgYDVR0VBAMKAQEwMgITFAAEvr41KwdAYCvocgAAAAS+vhcNMTkwMzEzMjE0NDEyWjAMMAoGA1UdFQQDCgEBMDICExQABIzNrpijiNpuwZcAAAAEjM0XDTE5MDMxMzIxNDQxMlowDDAKBgNVHRUEAwoBATAyAhMUAASMzFYqrNvkz32cAAAABIzMFw0xOTAzMTMyMTQ0MTFaMAwwCgYDVR0VBAMKAQEwMgITFAAEgaXMzdIwOR6C+gAAAASBpRcNMTkwMzEzMjE0NDExWjAMMAoGA1UdFQQDCgEBMDICExQABIGkM9y6RQiqwvgAAAAEgaQXDTE5MDMxMzIxNDQxMVowDDAKBgNVHRUEAwoBATAyAhMUAACSs2Qu5xKO1iLrAAAAAJKzFw0xOTAzMTMxODIzNDBaMAwwCgYDVR0VBAMKAQEwMgITFAAAkrKjOZSegAT9AQAAAACSshcNMTkwMzEzMTgyMzQwWjAMMAoGA1UdFQQDCgEBMDICExQABM4gES0uMgXyRgAAAAAEziAXDTE5MDMxMzE3NDYyMFowDDAKBgNVHRUEAwoBATAyAhMUAATOH8odwNynsuQgAAAABM4fFw0xOTAzMTMxNzQ2MjBaMAwwCgYDVR0VBAMKAQEwMgITFAAEzRh3zKQO+4nvogAAAATNGBcNMTkwMzEyMjIxMDU4WjAMMAoGA1UdFQQDCgEBMDICExQABM0XLFkezwNcqZkAAAAEzRcXDTE5MDMxMjIyMTA1OFowDDAKBgNVHRUEAwoBATAyAhMUAATM4mdoxJxR7eDCAAAABMziFw0xOTAzMTIyMDU4MTlaMAwwCgYDVR0VBAMKAQEwMgITFAAEzOEWWnwceMW5mwAAAATM4RcNMTkwMzEyMjA1ODE5WjAMMAoGA1UdFQQDCgEBMDICExQABMzSIIY6auqMlOEAAAAEzNIXDTE5MDMxMjIwNDkxMlowDDAKBgNVHRUEAwoBATAyAhMUAATM0R4cY4hYpSRxAAAABMzRFw0xOTAzMTIyMDQ5MTFaMAwwCgYDVR0VBAMKAQEwMgITFAABXR1VG8oqJptvgQAAAAFdHRcNMTkwMzEyMjAzMjUyWjAMMAoGA1UdFQQDCgEBMDICExQAAV0cNxpRFYAXDucAAAABXRwXDTE5MDMxMjIwMzI1MlowDDAKBgNVHRUEAwoBATAyAhMUAANdYY4WvvXCPGzhAAAAA11hFw0xOTAzMTIxNzIyMzZaMAwwCgYDVR0VBAMKAQEwMgITFAADXWBzUkf1z6wJTwAAAANdYBcNMTkwMzEyMTcyMjM2WjAMMAoGA1UdFQQDCgEBMDICExQABJsLTq7V8zSUWysAAAAEmwsXDTE5MDMxMjE2NTMyOFowDDAKBgNVHRUEAwoBATAyAhMUAASbCh+bUIB0UQX1AAAABJsKFw0xOTAzMTIxNjUzMjdaMAwwCgYDVR0VBAMKAQEwMgITFAAEzBzW3PchyVYAvQAAAATMHBcNMTkwMzEyMTYyNDQ5WjAMMAoGA1UdFQQDCgEBMDICExQABMwbtBa66rZl5MMAAAAEzBsXDTE5MDMxMjE2MjQ0OVowDDAKBgNVHRUEAwoBATAyAhMUAAG8p/qKW47klmTMAAAAAbynFw0xOTAzMTIxNjAzMTJaMAwwCgYDVR0VBAMKAQEwMgITFAABvKZMXfunDWnDJgAAAAG8phcNMTkwMzEyMTYwMzEyWjAMMAoGA1UdFQQDCgEBMDICExQAAFhBSS09oShgGIgAAAAAWEEXDTE5MDMxMjE1MzYxNFowDDAKBgNVHRUEAwoBATAyAhMUAABYQDzPd8CdnCmNAAAAAFhAFw0xOTAzMTIxNTM2MTRaMAwwCgYDVR0VBAMKAQEwMgITFAADwemZWrfq45uxfAAAAAPB6RcNMTkwMzEyMDEwODQyWjAMMAoGA1UdFQQDCgEBMDICExQAA8Ho+m+OvBngt5wAAAADwegXDTE5MDMxMjAxMDg0MVowDDAKBgNVHRUEAwoBATAyAhMUAAFPeMVDOUKlYJxWAAAAAU94Fw0xOTAzMTEyMjA2MTVaMAwwCgYDVR0VBAMKAQEwMgITFAABT3cmTza2t+UgjgAAAAFPdxcNMTkwMzExMjIwNjE0WjAMMAoGA1UdFQQDCgEBMDICExQAAwbV6/htv5OIG1UAAAADBtUXDTE5MDMxMTIxMjMzOVowDDAKBgNVHRUEAwoBATAyAhMUAAMG1Lou7enSAikCAAAAAwbUFw0xOTAzMTEyMTIzMzlaMAwwCgYDVR0VBAMKAQEwMgITFAADrgtvylPVSlIsFgAAAAOuCxcNMTkwMzExMjEwNzI1WjAMMAoGA1UdFQQDCgEBMDICExQAA64K93AiYmlpCEsAAAADrgoXDTE5MDMxMTIxMDcyNFowDDAKBgNVHRUEAwoBATAyAhMUAACoFT+oJ4uyMAhLAAAAAKgVFw0xOTAzMTEyMDI0NTNaMAwwCgYDVR0VBAMKAQEwMgITFAAAqBTkHhRaFZzP7wAAAACoFBcNMTkwMzExMjAyNDUyWjAMMAoGA1UdFQQDCgEBMDICExQAAIL5kITUBUMsG/0AAAAAgvkXDTE5MDMxMTE3NDgwN1owDDAKBgNVHRUEAwoBATAyAhMUAACC+BG4mJAix6lsAAAAAIL4Fw0xOTAzMTExNzQ4MDdaMAwwCgYDVR0VBAMKAQEwMgITFAACuIGDDKU3l7lGLgAAAAK4gRcNMTkwMzExMTcyMTUxWjAMMAoGA1UdFQQDCgEBMDICExQAAriAp8T+GLM9LgMAAAACuIAXDTE5MDMxMTE3MjE1MVowDDAKBgNVHRUEAwoBATAyAhMUAAQv4kwgTlYvvD3dAAAABC/iFw0xOTAzMTExNzA2MjhaMAwwCgYDVR0VBAMKAQEwMgITFAAEL+GXez9I5RvfrQAAAAQv4RcNMTkwMzExMTcwNjI4WjAMMAoGA1UdFQQDCgEBMDICExQABFB16Jq7m/2RB5kAAAAEUHUXDTE5MDMxMTE0NTYyN1owDDAKBgNVHRUEAwoBATAyAhMUAARQdMycWtn8MSmxAAAABFB0Fw0xOTAzMTExNDU2MjdaMAwwCgYDVR0VBAMKAQEwMgITFAADAYGF+SY4GgUQdAAAAAMBgRcNMTkwMzA4MjEyMTI0WjAMMAoGA1UdFQQDCgEBMDICExQAAwGAzdo25EbUv78AAAADAYAXDTE5MDMwODIxMjEyNFowDDAKBgNVHRUEAwoBATAyAhMUAAKWMXOzRqautnWKAAAAApYxFw0xOTAzMDgxODI2MTBaMAwwCgYDVR0VBAMKAQEwMgITFAACljAaaeSDY7OGcQAAAAKWMBcNMTkwMzA4MTgyNjA5WjAMMAoGA1UdFQQDCgEBMDICExQAAXXd46irgNtg9HMAAAABdd0XDTE5MDMwODE3MTEyN1owDDAKBgNVHRUEAwoBATAyAhMUAAF13G7v77w/yKHJAAAAAXXcFw0xOTAzMDgxNzExMjdaMAwwCgYDVR0VBAMKAQEwMgITFAAC3TU+qg1TzQ7HUgAAAALdNRcNMTkwMzA4MTUyNjI1WjAMMAoGA1UdFQQDCgEBMDICExQAAt00rKshNT/EFGwAAAAC3TQXDTE5MDMwODE1MjYyNFowDDAKBgNVHRUEAwoBATAyAhMUAAOhCxsjukTcZjAiAAAAA6ELFw0xOTAzMDcxOTM3NDBaMAwwCgYDVR0VBAMKAQEwMgITFAADoQpZIwNE5choNgAAAAOhChcNMTkwMzA3MTkzNzM5WjAMMAoGA1UdFQQDCgEBMDICExQABMWyVNBLlje01eMAAAAExbIXDTE5MDMwNzA2MDIyMlowDDAKBgNVHRUEAwoBATAyAhMUAATFsSl7pweTVAwAAAAABMWxFw0xOTAzMDcwNjAyMjJaMAwwCgYDVR0VBAMKAQEwMgITFAAExLT16hFiZO1yoQAAAATEtBcNMTkwMzA3MDYwMjIyWjAMMAoGA1UdFQQDCgEBMDICExQABMSziQu+hQqdg+IAAAAExLMXDTE5MDMwNzA2MDIyMVowDDAKBgNVHRUEAwoBATAyAhMUAANQuQbBRS2FhfvYAAAAA1C5Fw0xOTAzMDYyMTAwNTZaMAwwCgYDVR0VBAMKAQEwMgITFAADULg9nQJjbKc7rwAAAANQuBcNMTkwMzA2MjEwMDU1WjAMMAoGA1UdFQQDCgEBMDICExQAA6Mvaq1xhXv7I8wAAAADoy8XDTE5MDMwNjIwMzA0NlowDDAKBgNVHRUEAwoBATAyAhMUAAOjLuLYg5vL5klnAAAAA6MuFw0xOTAzMDYyMDMwNDZaMAwwCgYDVR0VBAMKAQEwMgITFAACn9terwkSpKHXDAAAAAKf2xcNMTkwMzA2MTgzMTEwWjAMMAoGA1UdFQQDCgEBMDICExQAAp/av8d0am8zWTgAAAACn9oXDTE5MDMwNjE4MzEwOVowDDAKBgNVHRUEAwoBATAyAhMUAATFSOdcXEr2JISHAAAABMVIFw0xOTAzMDYxNzQ2MjJaMAwwCgYDVR0VBAMKAQEwMgITFAAExUfwZhCc6T0sggAAAATFRxcNMTkwMzA2MTc0NjIyWjAMMAoGA1UdFQQDCgEBMDICExQABMU0eA9mZO8kY/kAAAAExTQXDTE5MDMwNjE3MzYxMlowDDAKBgNVHRUEAwoBATAyAhMUAATFMzrwhhNT+cX2AAAABMUzFw0xOTAzMDYxNzM2MTFaMAwwCgYDVR0VBAMKAQEwMgITFAAExOZW0Nct0lq5EAAAAATE5hcNMTkwMzA2MTYyOTQzWjAMMAoGA1UdFQQDCgEBMDICExQABMTlwd9EOsw5/uUAAAAExOUXDTE5MDMwNjE2Mjk0M1owDDAKBgNVHRUEAwoBATAyAhMUAATEdoPRzgg9VsZUAAAABMR2Fw0xOTAzMDYxNTM1MTFaMAwwCgYDVR0VBAMKAQEwMgITFAAExHWUDvbEKEEUHQAAAATEdRcNMTkwMzA2MTUzNTExWjAMMAoGA1UdFQQDCgEBMDICExQABJPzLzIEfxYiWi8AAAAEk/MXDTE5MDMwNjE0NTA1MlowDDAKBgNVHRUEAwoBATAyAhMUAAST8o43/XPGUaNrAAAABJPyFw0xOTAzMDYxNDUwNTJaMAwwCgYDVR0VBAMKAQEwMgITFAADFhfxEDezpJJPtAAAAAMWFxcNMTkwMzA1MTQxMjU2WjAMMAoGA1UdFQQDCgEBMDICExQAAxYW1btbCHGHuHkAAAADFhYXDTE5MDMwNTE0MTI1NlowDDAKBgNVHRUEAwoBATAyAhMUAAApGkbs9WNBfsV5AAAAACkaFw0xOTAzMDUwMzA3NDVaMAwwCgYDVR0VBAMKAQEwMgITFAAAKRnzpIJkta0UNQAAAAApGRcNMTkwMzA1MDMwNzQ1WjAMMAoGA1UdFQQDCgEBMDICExQAAk1fnNC0vGcoEDsAAAACTV8XDTE5MDMwNDIxMjUwOVowDDAKBgNVHRUEAwoBATAyAhMUAAJNXk6OOGUpdN0gAAAAAk1eFw0xOTAzMDQyMTI1MDhaMAwwCgYDVR0VBAMKAQEwMgITFAACFc9HvixP6kpfxwAAAAIVzxcNMTkwMzA0MjEwMjMzWjAMMAoGA1UdFQQDCgEBMDICExQAAhXON5wi4zNKfjwAAAACFc4XDTE5MDMwNDIxMDIzM1owDDAKBgNVHRUEAwoBATAyAhMUAATBnSSIUhiQUpFbAAAABMGdFw0xOTAzMDQxNzE2NTNaMAwwCgYDVR0VBAMKAQEwMgITFAAEwZxie+t0HQhs7wAAAATBnBcNMTkwMzA0MTcxNjUzWjAMMAoGA1UdFQQDCgEBMDICExQABMFrSWhVAY5UXQQAAAAEwWsXDTE5MDMwNDE3MDc1MFowDDAKBgNVHRUEAwoBATAyAhMUAATBakr0kD+dIOn2AAAABMFqFw0xOTAzMDQxNzA3NTBaMAwwCgYDVR0VBAMKAQEwMgITFAAEwRF4B9Cuk8YCXQAAAATBERcNMTkwMzA0MTUxMTAyWjAMMAoGA1UdFQQDCgEBMDICExQABMEQbsCH+Iv+QUYAAAAEwRAXDTE5MDMwNDE1MTEwMlowDDAKBgNVHRUEAwoBATAyAhMUAACpBf4ZgWAX8YTdAAAAAKkFFw0xOTAzMDQxNDU2MTdaMAwwCgYDVR0VBAMKAQEwMgITFAAAqQQ+6DfZviXKEQAAAACpBBcNMTkwMzA0MTQ1NjE2WjAMMAoGA1UdFQQDCgEBMDICExQAA6hPHlzjbuIK0QYAAAADqE8XDTE5MDMwNDEzMDcxOVowDDAKBgNVHRUEAwoBATAyAhMUAAOoTrOstqF4et0dAAAAA6hOFw0xOTAzMDQxMzA3MTlaMAwwCgYDVR0VBAMKAQEwMgITFAADbZECw0/vnqaBhgAAAANtkRcNMTkwMzA0MTIzNzM3WjAMMAoGA1UdFQQDCgEBMDICExQAA22QZE1DolDiU0AAAAADbZAXDTE5MDMwNDEyMzczN1owDDAKBgNVHRUEAwoBATAyAhMUAANwHzx/e6P4m7cbAAAAA3AfFw0xOTAzMDQwMTUzMzZaMAwwCgYDVR0VBAMKAQEwMgITFAADcB4lwCfSAKkN9gAAAANwHhcNMTkwMzA0MDE1MzM2WjAMMAoGA1UdFQQDCgEBMDICExQABAXUt5dYjOUCqx4AAAAEBdQXDTE5MDMwMjE1NDUzNFowDDAKBgNVHRUEAwoBATAyAhMUAAQF0zEWltCgUj7JAAAABAXTFw0xOTAzMDIxNTQ1MzRaMAwwCgYDVR0VBAMKAQEwMgITFAADK9WHAw19peOqbQAAAAMr1RcNMTkwMzAyMTU0NTM0WjAMMAoGA1UdFQQDCgEBMDICExQAAyvUMISbB+M3P04AAAADK9QXDTE5MDMwMjE1NDUzM1owDDAKBgNVHRUEAwoBATAyAhMUAAGQNqtp6BmPq7ODAAAAAZA2Fw0xOTAzMDEyMzA1MDFaMAwwCgYDVR0VBAMKAQEwMgITFAABkDU6bMafnidXcAAAAAGQNRcNMTkwMzAxMjMwNTAxWjAMMAoGA1UdFQQDCgEBMDICExQAA6nhXyp9b/uqUwAAAAADqeEXDTE5MDMwMTIyMzIwN1owDDAKBgNVHRUEAwoBATAyAhMUAAOp4FeOBUXEFi1tAAAAA6ngFw0xOTAzMDEyMjMyMDZaMAwwCgYDVR0VBAMKAQEwMgITFAACY5XY+zFmyhmT7gAAAAJjlRcNMTkwMzAxMjEzNDI2WjAMMAoGA1UdFQQDCgEBMDICExQAAmOU9M1VNsSdQzEAAAACY5QXDTE5MDMwMTIxMzQyNlowDDAKBgNVHRUEAwoBATAyAhMUAALE09dusBBwffbVAAAAAsTTFw0xOTAzMDExNDU1MDdaMAwwCgYDVR0VBAMKAQEwMgITFAACxNL7uMGIEURaAgAAAALE0hcNMTkwMzAxMTQ1NTA3WjAMMAoGA1UdFQQDCgEBMDICExQABOzOYi39bO4FQDcAAAAE7M4XDTE5MDQwOTE1NDE0M1owDDAKBgNVHRUEAwoBATAyAhMUAATszeWKuFTNWt1DAAAABOzNFw0xOTA0MDkxNTQxNDNaMAwwCgYDVR0VBAMKAQEwMgITFAACv9f3VOxZ36A1OQAAAAK/1xcNMTkwNDA5MTUyMjAyWjAMMAoGA1UdFQQDCgEBMDICExQAAr/WPPf6mYZQcj0AAAACv9YXDTE5MDQwOTE1MjIwMlowDDAKBgNVHRUEAwoBATAyAhMUAATrGqSHCeog9+X+AAAABOsaFw0xOTA0MDkwNjAzMDRaMAwwCgYDVR0VBAMKAQEwMgITFAAE6xnnA5XQ/8pMxAAAAATrGRcNMTkwNDA5MDYwMzAzWjAMMAoGA1UdFQQDCgEBMDICExQAA0glDn3168m5/k0AAAADSCUXDTE5MDQwODIyMjgyMFowDDAKBgNVHRUEAwoBATAyAhMUAANIJJNW2uuSyQvFAAAAA0gkFw0xOTA0MDgyMjI4MTlaMAwwCgYDVR0VBAMKAQEwMgITFAAEkQ1yNNYlpr6bGQAAAASRDRcNMTkwNDA4MjA0NzI0WjAMMAoGA1UdFQQDCgEBMDICExQABJEM+j5CVoRxZ9AAAAAEkQwXDTE5MDQwODIwNDcyNFowDDAKBgNVHRUEAwoBATAyAhMUAATrVD/lgHg6BKs/AAAABOtUFw0xOTA0MDgxNjE5MDhaMAwwCgYDVR0VBAMKAQEwMgITFAAE61O4uFF8ywFPoQAAAATrUxcNMTkwNDA4MTYxOTA4WjAMMAoGA1UdFQQDCgEBMDICExQAA6Z9vrf22MUnD8MAAAADpn0XDTE5MDQwODE1Mjc0MlowDDAKBgNVHRUEAwoBATAyAhMUAAOmfLLjxUWXfdK/AAAAA6Z8Fw0xOTA0MDgxNTI3NDJaMAwwCgYDVR0VBAMKAQEwMgITFAAEvAcD9/NSCdO8GQAAAAS8BxcNMTkwNDA4MTQ1MzIzWjAMMAoGA1UdFQQDCgEBMDICExQABLwGuRHMOrsCFucAAAAEvAYXDTE5MDQwODE0NTMyM1owDDAKBgNVHRUEAwoBATAyAhMUAAP2DLP22Onn0H4fAAAAA/YMFw0xOTA0MDgxNDUxMjBaMAwwCgYDVR0VBAMKAQEwMgITFAAD9guk0YPg6aMlRgAAAAP2CxcNMTkwNDA4MTQ1MTE5WjAMMAoGA1UdFQQDCgEBMDICExQAAbYDSnrEkUI2jwoAAAABtgMXDTE5MDQwODE0MjUxOFowDDAKBgNVHRUEAwoBATAyAhMUAAG2Am7vaqT+FMhVAAAAAbYCFw0xOTA0MDgxNDI1MThaMAwwCgYDVR0VBAMKAQEwMgITFAAA2H3Y022OThqStwAAAADYfRcNMTkwNDA4MTQyNTE4WjAMMAoGA1UdFQQDCgEBMDICExQAANh810mrTCYmnBMAAAAA2HwXDTE5MDQwODE0MjUxN1owDDAKBgNVHRUEAwoBATAyAhMUAASuB0J0DEOwdEQ8AAAABK4HFw0xOTA0MDcxMjE4MjRaMAwwCgYDVR0VBAMKAQEwMgITFAAErgZ9NmUugLhNkQAAAASuBhcNMTkwNDA3MTIxODI0WjAMMAoGA1UdFQQDCgEBMDICExQAA/JCneu7P0oIs+4AAAAD8kIXDTE5MDQwNjE0NTAwMFowDDAKBgNVHRUEAwoBATAyAhMUAAPyQQrgwBN4XhC9AAAAA/JBFw0xOTA0MDYxNDQ5NTlaMAwwCgYDVR0VBAMKAQEwMgITFAAC6XW7Hp0303SkOQAAAALpdRcNMTkwNDA1MTc0NjQyWjAMMAoGA1UdFQQDCgEBMDICExQAAul016PQuo/EVx8AAAAC6XQXDTE5MDQwNTE3NDY0MlowDDAKBgNVHRUEAwoBATAyAhMUAAAb0vg3UB/NvaSGAAAAABvSFw0xOTA0MDUxNzE5MzJaMAwwCgYDVR0VBAMKAQEwMgITFAAAG9FvfVJroPSepgAAAAAb0RcNMTkwNDA1MTcxOTMyWjAMMAoGA1UdFQQDCgEBMDICExQAALP0662hXPfy0qYAAAAAs/QXDTE5MDQwNTE2MzgyOVowDDAKBgNVHRUEAwoBATAyAhMUAACz869iEYDEsBCxAAAAALPzFw0xOTA0MDUxNjM4MjhaMAwwCgYDVR0VBAMKAQEwMgITFAACCWf3FVC4GoFl6gAAAAIJZxcNMTkwNDA1MTUxNzUwWjAMMAoGA1UdFQQDCgEBMDICExQAAglmmHZAQzGABSMAAAACCWYXDTE5MDQwNTE1MTc1MFowDDAKBgNVHRUEAwoBATAyAhMUAALandFT2Bkr0Vh7AAAAAtqdFw0xOTA0MDQxNzE3MDBaMAwwCgYDVR0VBAMKAQEwMgITFAAC2pyDnE4yIeSD1QAAAALanBcNMTkwNDA0MTcxNzAwWjAMMAoGA1UdFQQDCgEBMDICExQABEni+wbU0uejLAYAAAAESeIXDTE5MDQwNDE0NDkwN1owDDAKBgNVHRUEAwoBATAyAhMUAARJ4VmaOz7t6HzXAAAABEnhFw0xOTA0MDQxNDQ5MDdaMAwwCgYDVR0VBAMKAQEwMgITFAAE5yzGJCHAC6qgAAAAAATnLBcNMTkwNDAzMjAzMzA5WjAMMAoGA1UdFQQDCgEBMDICExQABOcrGJOpdhTLtCcAAAAE5ysXDTE5MDQwMzIwMzMwOVowDDAKBgNVHRUEAwoBATAyAhMUAABx/07kiMTtxjIxAAAAAHH/Fw0xOTA0MDMyMDA1MTFaMAwwCgYDVR0VBAMKAQEwMgITFAAAcf5WElKfD0+sBwAAAABx/hcNMTkwNDAzMjAwNTExWjAMMAoGA1UdFQQDCgEBMDICExQAAUZIwoLm0AKr3QEAAAABRkgXDTE5MDQwMzE5MjkwOFowDDAKBgNVHRUEAwoBATAyAhMUAAFGRwUjpMl2ywIkAAAAAUZHFw0xOTA0MDMxOTI5MDhaMAwwCgYDVR0VBAMKAQEwMgITFAACbv960AJ486OkLAAAAAJu/xcNMTkwNDAzMTcxODI0WjAMMAoGA1UdFQQDCgEBMDICExQAAm7+l4MU8L/epdwAAAACbv4XDTE5MDQwMzE3MTgyNFowDDAKBgNVHRUEAwoBATAyAhMUAAIWiX+XSh6d2O8DAAAAAhaJFw0xOTA0MDMxNzEwMzNaMAwwCgYDVR0VBAMKAQEwMgITFAACFoi5Tx4GBDUeKQAAAAIWiBcNMTkwNDAzMTcxMDMzWjAMMAoGA1UdFQQDCgEBMDICExQABHSvrAbtPXiPlI0AAAAEdK8XDTE5MDQwMzE2MjIyOFowDDAKBgNVHRUEAwoBATAyAhMUAAR0rtq/Fn6dg7t4AAAABHSuFw0xOTA0MDMxNjIyMjhaMAwwCgYDVR0VBAMKAQEwMgITFAACTnOrCS/Fm65LgQAAAAJOcxcNMTkwNDAyMjEyMDI5WjAMMAoGA1UdFQQDCgEBMDICExQAAk5ym1q2hXxqJMoAAAACTnIXDTE5MDQwMjIxMjAyOVowDDAKBgNVHRUEAwoBATAyAhMUAALtxT1vGxu9eNITAAAAAu3FFw0xOTA0MDIyMDQ4MTdaMAwwCgYDVR0VBAMKAQEwMgITFAAC7cREoWW8swOHPQAAAALtxBcNMTkwNDAyMjA0ODE3WjAMMAoGA1UdFQQDCgEBMDICExQAAZ6swjhdUvS+hw0AAAABnqwXDTE5MDQwMjIwMzc0NlowDDAKBgNVHRUEAwoBATAyAhMUAAGeqybP1A93cy24AAAAAZ6rFw0xOTA0MDIyMDM3NDZaMAwwCgYDVR0VBAMKAQEwMgITFAABapNo0Y79WiILlwAAAAFqkxcNMTkwNDAyMjAzNzEwWjAMMAoGA1UdFQQDCgEBMDICExQAAWqSJo1EUOQmmrMAAAABapIXDTE5MDQwMjIwMzcxMFowDDAKBgNVHRUEAwoBATAyAhMUAASw9zhJQQ27eEDuAAAABLD3Fw0xOTA0MDIyMDI5MTZaMAwwCgYDVR0VBAMKAQEwMgITFAAEsPZcrlVER28VKgAAAASw9hcNMTkwNDAyMjAyOTE1WjAMMAoGA1UdFQQDCgEBMDICExQAAyzr+TyyvmA9GvIAAAADLOsXDTE5MDQwMjIwMTkxM1owDDAKBgNVHRUEAwoBATAyAhMUAAMs6sPEh297kUHzAAAAAyzqFw0xOTA0MDIyMDE5MTJaMAwwCgYDVR0VBAMKAQEwMgITFAACi4HlgtUBPYCNMQAAAAKLgRcNMTkwNDAxMjAyODU5WjAMMAoGA1UdFQQDCgEBMDICExQAAouAte8Q2rScQJQAAAACi4AXDTE5MDQwMTIwMjg1OFowDDAKBgNVHRUEAwoBATAyAhMUAATj7JkjRhsEmfYCAAAABOPsFw0xOTA0MDEyMDE2MjZaMAwwCgYDVR0VBAMKAQEwMgITFAAE4+szuu5J5YqXcAAAAATj6xcNMTkwNDAxMjAxNjI2WjAMMAoGA1UdFQQDCgEBMDICExQABCWcNiBLqq4taJEAAAAEJZwXDTE5MDQwMTE5MTUzOVowDDAKBgNVHRUEAwoBATAyAhMUAAQlmyhO4smpse3PAAAABCWbFw0xOTA0MDExOTE1MzhaMAwwCgYDVR0VBAMKAQEwMgITFAAE47SFE77dPadEXwAAAATjtBcNMTkwNDAxMTg0NjI2WjAMMAoGA1UdFQQDCgEBMDICExQABOOz9OVIHgvfjYcAAAAE47MXDTE5MDQwMTE4NDYyNlowDDAKBgNVHRUEAwoBATAyAhMUAATjfCNXYSqkjnkMAAAABON8Fw0xOTA0MDExNzQzMDBaMAwwCgYDVR0VBAMKAQEwMgITFAAE43vwY0Z/E/SE5QAAAATjexcNMTkwNDAxMTc0MjU5WjAMMAoGA1UdFQQDCgEBMDICExQAAn+P/vpCjGbOEsAAAAACf48XDTE5MDQwMTE1MDcwNVowDDAKBgNVHRUEAwoBATAyAhMUAAJ/joMw16YF6a0DAAAAAn+OFw0xOTA0MDExNTA3MDVaMAwwCgYDVR0VBAMKAQEwMgITFAAEVJ8etNAL1p8kowAAAARUnxcNMTkwMzMxMTcwOTAyWjAMMAoGA1UdFQQDCgEBMDICExQABFSeITW0eC91zI8AAAAEVJ4XDTE5MDMzMTE3MDkwMVowDDAKBgNVHRUEAwoBATAyAhMUAAOCXwnYF7weY4ymAAAAA4JfFw0xOTAzMzExMDE2MzRaMAwwCgYDVR0VBAMKAQEwMgITFAADgl4tT8rE/jf6egAAAAOCXhcNMTkwMzMxMTAxNjM0WjAMMAoGA1UdFQQDCgEBMDICExQABOJIkmUCAJ0YXO0AAAAE4kgXDTE5MDMyOTIyMTgyMFowDDAKBgNVHRUEAwoBATAyAhMUAATiR7go8NsJMUDPAAAABOJHFw0xOTAzMjkyMjE4MjBaMAwwCgYDVR0VBAMKAQEwMgITFAAABnEJ/MEk2oX9vgAAAAAGcRcNMTkwMzI5MjEwMzEwWjAMMAoGA1UdFQQDCgEBMDICExQAAAZwjjPLZHNfdBcAAAAABnAXDTE5MDMyOTIxMDMxMFowDDAKBgNVHRUEAwoBATAyAhMUAARdCbT/gYMrfX1HAAAABF0JFw0xOTAzMjkxOTExMjZaMAwwCgYDVR0VBAMKAQEwMgITFAAEXQjoh+Mg1UwZEgAAAARdCBcNMTkwMzI5MTkxMTI2WjAMMAoGA1UdFQQDCgEBMDICExQAAh85QT/qb8F59IoAAAACHzkXDTE5MDMyOTE5MDUwMFowDDAKBgNVHRUEAwoBATAyAhMUAAIfOM2Fou2TZEuyAAAAAh84Fw0xOTAzMjkxOTA0NTlaMAwwCgYDVR0VBAMKAQEwMgITFAAE4boe0aXcB2jRXQAAAAThuhcNMTkwMzI5MTczMzQwWjAMMAoGA1UdFQQDCgEBMDICExQABOG5H59Ju12V6RcAAAAE4bkXDTE5MDMyOTE3MzM0MFowDDAKBgNVHRUEAwoBATAyAhMUAAIZd+tpzIbGlxBCAAAAAhl3Fw0xOTAzMjgyMDUxMzBaMAwwCgYDVR0VBAMKAQEwMgITFAACGXaN3oK3CXRRiQAAAAIZdhcNMTkwMzI4MjA1MTMwWjAMMAoGA1UdFQQDCgEBMDICExQAApsDgF3aTS67rY4AAAACmwMXDTE5MDMyODE5MTYxOFowDDAKBgNVHRUEAwoBATAyAhMUAAKbAqGSpcs6WFYfAAAAApsCFw0xOTAzMjgxOTE2MThaMAwwCgYDVR0VBAMKAQEwMgITFAAE4DjY71ouVp5kSAAAAATgOBcNMTkwMzI4MTkwOTM3WjAMMAoGA1UdFQQDCgEBMDICExQABOA3Veh5zl/tfwcAAAAE4DcXDTE5MDMyODE5MDkzN1owDDAKBgNVHRUEAwoBATAyAhMUAALuGWUjoPQdIn3oAAAAAu4ZFw0xOTAzMjgxNzM0MjZaMAwwCgYDVR0VBAMKAQEwMgITFAAC7hi/wNePC+sa1AAAAALuGBcNMTkwMzI4MTczNDI2WjAMMAoGA1UdFQQDCgEBMDICExQAAjXbzk6cN36GInkAAAACNdsXDTE5MDMyODE3Mjc1NVowDDAKBgNVHRUEAwoBATAyAhMUAAI12m0b1zr5oVbjAAAAAjXaFw0xOTAzMjgxNzI3NTRaMAwwCgYDVR0VBAMKAQEwMgITFAAE35o5bp1ZDghrkAAAAATfmhcNMTkwMzI4MTYzNjIyWjAMMAoGA1UdFQQDCgEBMDICExQABN+ZVBr3K0HZ0HAAAAAE35kXDTE5MDMyODE2MzYyMlowDDAKBgNVHRUEAwoBATAyAhMUAAOtUxBN99Dk6Im3AAAAA61TFw0xOTAzMjgxNjExNDFaMAwwCgYDVR0VBAMKAQEwMgITFAADrVKVSL4arLSPjwAAAAOtUhcNMTkwMzI4MTYxMTQxWjAMMAoGA1UdFQQDCgEBMDICExQAAILVnx4pcSiN9tsAAAAAgtUXDTE5MDMyODE1NTcwN1owDDAKBgNVHRUEAwoBATAyAhMUAACC1CGCrDlOZWl8AAAAAILUFw0xOTAzMjgxNTU3MDdaMAwwCgYDVR0VBAMKAQEwMgITFAADQ+PLdag4l0SLJQAAAAND4xcNMTkwMzI4MTQzNTQ2WjAMMAoGA1UdFQQDCgEBMDICExQAA0PivC/Ubb5Vh24AAAADQ+IXDTE5MDMyODE0MzU0NVowDDAKBgNVHRUEAwoBATAyAhMUAATe45C+ryrnplpgAAAABN7jFw0xOTAzMjcyMTUxMzJaMAwwCgYDVR0VBAMKAQEwMgITFAAE3uIniUuY4wTDeAAAAATe4hcNMTkwMzI3MjE1MTMyWjAMMAoGA1UdFQQDCgEBMDICExQAA88G1CZS0IkWMEAAAAADzwYXDTE5MDMyNzIwNDQyMlowDDAKBgNVHRUEAwoBATAyAhMUAAPPBRLM1Psa6ABdAAAAA88FFw0xOTAzMjcyMDQ0MjJaMAwwCgYDVR0VBAMKAQEwMgITFAAE3Vxng2I2L3qLAQAAAATdXBcNMTkwMzI3MTU0MjU1WjAMMAoGA1UdFQQDCgEBMDICExQABN1bQODr7odulrIAAAAE3VsXDTE5MDMyNzE1NDI1NVowDDAKBgNVHRUEAwoBATAyAhMUAATdOl4WSWdInGonAAAABN06Fw0xOTAzMjcxNDQ5NDRaMAwwCgYDVR0VBAMKAQEwMgITFAAE3TnLG0JmmapzuwAAAATdORcNMTkwMzI3MTQ0OTQ0WjAMMAoGA1UdFQQDCgEBMDICExQAAoj7YyLDHAWiEKEAAAACiPsXDTE5MDMyNjIzMTgzMlowDDAKBgNVHRUEAwoBATAyAhMUAAKI+kCSd3k7ltW6AAAAAoj6Fw0xOTAzMjYyMzE4MzJaMAwwCgYDVR0VBAMKAQEwMgITFAACC9Fbf1H3IhZhfgAAAAIL0RcNMTkwMzI2MjMwNjAzWjAMMAoGA1UdFQQDCgEBMDICExQAAgvQQ0bmz5I+T9cAAAACC9AXDTE5MDMyNjIzMDYwM1owDDAKBgNVHRUEAwoBATAyAhMUAAIReT0Yco7MvkLLAAAAAhF5Fw0xOTAzMjYyMjQ2NTBaMAwwCgYDVR0VBAMKAQEwMgITFAACEXhVSfVmua9h8gAAAAIReBcNMTkwMzI2MjI0NjUwWjAMMAoGA1UdFQQDCgEBMDICExQABN0a0sAM/tC0moMAAAAE3RoXDTE5MDMyNjIyNDIyMlowDDAKBgNVHRUEAwoBATAyAhMUAATdGZ6xKLgRxzFNAAAABN0ZFw0xOTAzMjYyMjQyMjJaMAwwCgYDVR0VBAMKAQEwMgITFAAE3RBzhyJBH/gd0gAAAATdEBcNMTkwMzI2MjE1NjI0WjAMMAoGA1UdFQQDCgEBMDICExQABN0PL4gf9jaVEE4AAAAE3Q8XDTE5MDMyNjIxNTYyNFowDDAKBgNVHRUEAwoBATAyAhMUAATdBull6L/VbwksAAAABN0GFw0xOTAzMjYyMTIxNDlaMAwwCgYDVR0VBAMKAQEwMgITFAAE3QX7zR/nxN1C/wAAAATdBRcNMTkwMzI2MjEyMTQ5WjAMMAoGA1UdFQQDCgEBMDICExQAA3NjN4lqFTK1z74AAAADc2MXDTE5MDMyNjE4NDkyNFowDDAKBgNVHRUEAwoBATAyAhMUAANzYmu+DI+0yh/eAAAAA3NiFw0xOTAzMjYxODQ5MjRaMAwwCgYDVR0VBAMKAQEwMgITFAAE2/QyjaaXO4IvlAAAAATb9BcNMTkwMzI2MTYzMTU0WjAMMAoGA1UdFQQDCgEBMDICExQABNvzGoeMna2vrD0AAAAE2/MXDTE5MDMyNjE2MzE1NFowDDAKBgNVHRUEAwoBATAyAhMUAATbYByuyMWLxMd+AAAABNtgFw0xOTAzMjYxNDI1NDRaMAwwCgYDVR0VBAMKAQEwMgITFAAE21/tlIr3GrZvKgAAAATbXxcNMTkwMzI2MTQyNTQ0WjAMMAoGA1UdFQQDCgEBMDICExQAA84C+TY0J8pXpvoAAAADzgIXDTE5MDMyNjAzNTY0M1owDDAKBgNVHRUEAwoBATAyAhMUAAPOAVALxt1wSAz1AAAAA84BFw0xOTAzMjYwMzU2NDNaMAwwCgYDVR0VBAMKAQEwMgITFAACWvWKhrmcs9n7AQAAAAJa9RcNMTkwMzI1MjMwNTAxWjAMMAoGA1UdFQQDCgEBMDICExQAAlr0T8BZDmNCyE4AAAACWvQXDTE5MDMyNTIzMDUwMVowDDAKBgNVHRUEAwoBATAyAhMUAATbEgI6ODLO17YQAAAABNsSFw0xOTAzMjUyMDU3MDNaMAwwCgYDVR0VBAMKAQEwMgITFAAE2xE363arlGHxoQAAAATbERcNMTkwMzI1MjA1NzAzWjAMMAoGA1UdFQQDCgEBMDICExQABNqwYkx6l8sLEdEAAAAE2rAXDTE5MDMyNTE4MDA0MVowDDAKBgNVHRUEAwoBATAyAhMUAATarzgkIyooyvg9AAAABNqvFw0xOTAzMjUxODAwNDFaMAwwCgYDVR0VBAMKAQEwMgITFAADT7f8PKgVRz2rAwAAAANPtxcNMTkwMzI1MTU1MjE4WjAMMAoGA1UdFQQDCgEBMDICExQAA0+2ssxHyZ1BdpwAAAADT7YXDTE5MDMyNTE1NTIxOFowDDAKBgNVHRUEAwoBATAyAhMUAAQROIQxOT+BPmUZAAAABBE4Fw0xOTAzMjUxNTAzMDFaMAwwCgYDVR0VBAMKAQEwMgITFAAEETeED1NImvtV5gAAAAQRNxcNMTkwMzI1MTUwMzAwWjAMMAoGA1UdFQQDCgEBMDICExQAAQRRiohkoNaWcwMAAAABBFEXDTE5MDMyNTE0MjkwOVowDDAKBgNVHRUEAwoBATAyAhMUAAEEUI1ohiJKh5vOAAAAAQRQFw0xOTAzMjUxNDI5MDhaMAwwCgYDVR0VBAMKAQEwMgITFAAEdVuk6LG2H4pRlQAAAAR1WxcNMTkwMzIzMTYwMTQ2WjAMMAoGA1UdFQQDCgEBMDICExQABHVa3OjA8arqmmsAAAAEdVoXDTE5MDMyMzE2MDE0NlowDDAKBgNVHRUEAwoBATAyAhMUAAOoBTK/LV0OQlztAAAAA6gFFw0xOTAzMjMwMTA2NTZaMAwwCgYDVR0VBAMKAQEwMgITFAADqAR2eBAix4U3+wAAAAOoBBcNMTkwMzIzMDEwNjU2WjAMMAoGA1UdFQQDCgEBMDICExQAAt+zno27WPVHViUAAAAC37MXDTE5MDMyMjIyMDg1M1owDDAKBgNVHRUEAwoBATAyAhMUAALfsvCKeUXaajoCAAAAAt+yFw0xOTAzMjIyMjA4NTNaMAwwCgYDVR0VBAMKAQEwMgITFAAEHf7zkIXMipz+JwAAAAQd/hcNMTkwMzIyMjEyNzUwWjAMMAoGA1UdFQQDCgEBMDICExQABB39PkK5glFv35EAAAAEHf0XDTE5MDMyMjIxMjc1MFowDDAKBgNVHRUEAwoBATAyAhMUAAMdaVZiv4CnUqt6AAAAAx1pFw0xOTAzMjIyMTExMzFaMAwwCgYDVR0VBAMKAQEwMgITFAADHWi7PT7m6R+hYwAAAAMdaBcNMTkwMzIyMjExMTMxWjAMMAoGA1UdFQQDCgEBMDICExQAARAytXJr8NxkyJwAAAABEDIXDTE5MDMyMjE2MTQ1M1owDDAKBgNVHRUEAwoBATAyAhMUAAEQMcqNHu+BBHn0AAAAARAxFw0xOTAzMjIxNjE0NTNaMAwwCgYDVR0VBAMKAQEwMgITFAAAOXzA/pVFp0DOmgAAAAA5fBcNMTkwMzIyMTUxNTAxWjAMMAoGA1UdFQQDCgEBMDICExQAADl7WLpPrJABEGcAAAAAOXsXDTE5MDMyMjE1MTUwMVowDDAKBgNVHRUEAwoBATAyAhMUAADjkQOqQxp7UbL5AAAAAOORFw0xOTAzMjEyMDE2MTNaMAwwCgYDVR0VBAMKAQEwMgITFAAA45Aj4qzg39sZawAAAADjkBcNMTkwMzIxMjAxNjEyWjAMMAoGA1UdFQQDCgEBMDICExQABDIKZKU+wjzUjdMAAAAEMgoXDTE5MDMyMTE3MzQxOFowDDAKBgNVHRUEAwoBATAyAhMUAAQyCe4Egbj95ZtYAAAABDIJFw0xOTAzMjExNzM0MThaMAwwCgYDVR0VBAMKAQEwMgITFAAE14qf1IAhSnRKmwAAAATXihcNMTkwMzIxMTczMDMxWjAMMAoGA1UdFQQDCgEBMDICExQABNeJ7+hriv0+RDsAAAAE14kXDTE5MDMyMTE3MzAzMVowDDAKBgNVHRUEAwoBATAyAhMUAAEpRIqMwSIDlRkrAAAAASlEFw0xOTAzMjExNjE5MjBaMAwwCgYDVR0VBAMKAQEwMgITFAABKUN72tS7bewszAAAAAEpQxcNMTkwMzIxMTYxOTIwWjAMMAoGA1UdFQQDCgEBMDICExQAAthxC1PRTXBmH5sAAAAC2HEXDTE5MDMyMTE0NTEyN1owDDAKBgNVHRUEAwoBATAyAhMUAALYcDZkqChLU3GEAAAAAthwFw0xOTAzMjExNDUxMjdaMAwwCgYDVR0VBAMKAQEwMgITFAAE/7Ae3o/QvZTVJgAAAAT/sBcNMTkwNTAyMTQ0MjMyWjAMMAoGA1UdFQQDCgEBMDICExQABP+vu0KpkMZcRlwAAAAE/68XDTE5MDUwMjE0NDIzMlowDDAKBgNVHRUEAwoBATAyAhMUAAT/rITGFeIiTu5PAAAABP+sFw0xOTA1MDIxNDQyMzJaMAwwCgYDVR0VBAMKAQEwMgITFAAE/6sY9ZrUsGNyLwAAAAT/qxcNMTkwNTAyMTQ0MjMyWjAMMAoGA1UdFQQDCgEBMDICExQABFHFpvqT1TntbLIAAAAEUcUXDTE5MDUwMTAzMDI0MlowDDAKBgNVHRUEAwoBATAyAhMUAARRxG2WhQ8I8bB6AAAABFHEFw0xOTA1MDEwMzAyNDJaMAwwCgYDVR0VBAMKAQEwMgITFAAD1gDeNBZMhoKYSAAAAAPWABcNMTkwNDMwMjEwNzM3WjAMMAoGA1UdFQQDCgEBMDICExQAA9X/LcdKhSooKFwAAAAD1f8XDTE5MDQzMDIxMDczN1owDDAKBgNVHRUEAwoBATAyAhMUAAO+ZasWQlpNyMH2AAAAA75lFw0xOTA0MzAyMDUxNDBaMAwwCgYDVR0VBAMKAQEwMgITFAADvmTtsefz1+a+gQAAAAO+ZBcNMTkwNDMwMjA1MTQwWjAMMAoGA1UdFQQDCgEBMDICExQAA/Qw8tqk4v+cLdUAAAAD9DAXDTE5MDQzMDE4MjE1NVowDDAKBgNVHRUEAwoBATAyAhMUAAP0LyjTc5f/nQoiAAAAA/QvFw0xOTA0MzAxODIxNTRaMAwwCgYDVR0VBAMKAQEwMgITFAABpq4ZATQQev7GjgAAAAGmrhcNMTkwNDMwMTcxODE1WjAMMAoGA1UdFQQDCgEBMDICExQAAaatJMWZ6XRhIW8AAAABpq0XDTE5MDQzMDE3MTgxNVowDDAKBgNVHRUEAwoBATAyAhMUAAT+VlQEj3qEpwiZAAAABP5WFw0xOTA0MzAxNjA3MDlaMAwwCgYDVR0VBAMKAQEwMgITFAAE/lV9YaHTNpvLEwAAAAT+VRcNMTkwNDMwMTYwNzA5WjAMMAoGA1UdFQQDCgEBMDICExQABGyz7zMhVLZHzVIAAAAEbLMXDTE5MDQzMDE1MzA1NVowDDAKBgNVHRUEAwoBATAyAhMUAARsshPkO9jpNHT/AAAABGyyFw0xOTA0MzAxNTMwNTVaMAwwCgYDVR0VBAMKAQEwMgITFAAAaXG6qtLjGLRdkgAAAABpcRcNMTkwNDMwMTUxNDEzWjAMMAoGA1UdFQQDCgEBMDICExQAAGlwoYBOp27K/Q4AAAAAaXAXDTE5MDQzMDE1MTQxM1owDDAKBgNVHRUEAwoBATAyAhMUAALchdmaS6YcqzvLAAAAAtyFFw0xOTA0MzAxNDU4MTlaMAwwCgYDVR0VBAMKAQEwMgITFAAC3ISRSZyr1aeVSQAAAALchBcNMTkwNDMwMTQ1ODE4WjAMMAoGA1UdFQQDCgEBMDICExQAAt1/wJUsyuz6YQIAAAAC3X8XDTE5MDQzMDE0MTQxNFowDDAKBgNVHRUEAwoBATAyAhMUAALdfsdZry8TA2GoAAAAAt1+Fw0xOTA0MzAxNDE0MTRaMAwwCgYDVR0VBAMKAQEwMgITFAAB5b39B+bUtiv0xQAAAAHlvRcNMTkwNDI5MjEwNDE1WjAMMAoGA1UdFQQDCgEBMDICExQAAeW8bjpWhqhJygMAAAAB5bwXDTE5MDQyOTIxMDQxNVowDDAKBgNVHRUEAwoBATAyAhMUAAT9WNPyiM9DRTGvAAAABP1YFw0xOTA0MjkxOTQzMDJaMAwwCgYDVR0VBAMKAQEwMgITFAAE/Vfmuq17Zt+HZgAAAAT9VxcNMTkwNDI5MTk0MzAyWjAMMAoGA1UdFQQDCgEBMDICExQABLEnPXObBha7Pd0AAAAEsScXDTE5MDQyOTE5MDYyNVowDDAKBgNVHRUEAwoBATAyAhMUAASxJmBcrK66Rzx2AAAABLEmFw0xOTA0MjkxOTA2MjVaMAwwCgYDVR0VBAMKAQEwMgITFAAAuzpRHFcZ3XA7NgAAAAC7OhcNMTkwNDI5MTgyODI1WjAMMAoGA1UdFQQDCgEBMDICExQAALs5k37P/fPMxqIAAAAAuzkXDTE5MDQyOTE4MjgyNVowDDAKBgNVHRUEAwoBATAyAhMUAAD2xesXIcR+a19VAAAAAPbFFw0xOTA0MjkxNzUzMzRaMAwwCgYDVR0VBAMKAQEwMgITFAAA9sSL5UpSXA4LAAAAAAD2xBcNMTkwNDI5MTc1MzM0WjAMMAoGA1UdFQQDCgEBMDICExQABPyWLywEb1BizcEAAAAE/JYXDTE5MDQyOTE1NDgzN1owDDAKBgNVHRUEAwoBATAyAhMUAAT8lYnswpqT4y0GAAAABPyVFw0xOTA0MjkxNTQ4MzdaMAwwCgYDVR0VBAMKAQEwMgITFAAE+/5Hdnm1g5t7FwAAAAT7/hcNMTkwNDI2MjE0NTM5WjAMMAoGA1UdFQQDCgEBMDICExQABPv9gg5rLZfnn4MAAAAE+/0XDTE5MDQyNjIxNDUzOVowDDAKBgNVHRUEAwoBATAyAhMUAAITixQvfawyVtd3AAAAAhOLFw0xOTA0MjYyMDA3MjJaMAwwCgYDVR0VBAMKAQEwMgITFAACE4pEr/gNX0GFfwAAAAITihcNMTkwNDI2MjAwNzIyWjAMMAoGA1UdFQQDCgEBMDICExQAAleNOhRkWbeZ7/gAAAACV40XDTE5MDQyNjE4NDA1NVowDDAKBgNVHRUEAwoBATAyAhMUAAJXjGUWwiMN/AnCAAAAAleMFw0xOTA0MjYxODQwNTVaMAwwCgYDVR0VBAMKAQEwMgITFAAE+tiPLxkFwrQ2XgAAAAT62BcNMTkwNDI2MTYzMTI0WjAMMAoGA1UdFQQDCgEBMDICExQABPrX6AU/Y13uUk4AAAAE+tcXDTE5MDQyNjE2MzEyNFowDDAKBgNVHRUEAwoBATAyAhMUAAEAd2MpnoEIZ201AAAAAQB3Fw0xOTA0MjYxNTEyMDNaMAwwCgYDVR0VBAMKAQEwMgITFAABAHaSu04HuucWMQAAAAEAdhcNMTkwNDI2MTUxMjAyWjAMMAoGA1UdFQQDCgEBMDICExQAAE75REdfEGlNiNQAAAAATvkXDTE5MDQyNTIyMDgxN1owDDAKBgNVHRUEAwoBATAyAhMUAABO+OYoTq1n/0MuAAAAAE74Fw0xOTA0MjUyMjA4MTdaMAwwCgYDVR0VBAMKAQEwMgITFAAE+gCRSRxcPrMD/QAAAAT6ABcNMTkwNDI1MjIwMzE2WjAMMAoGA1UdFQQDCgEBMDICExQABPn//q3LB40JC3kAAAAE+f8XDTE5MDQyNTIyMDMxNlowDDAKBgNVHRUEAwoBATAyAhMUAAT52v9h5Hx6jin+AAAABPnaFw0xOTA0MjUyMTA5MjlaMAwwCgYDVR0VBAMKAQEwMgITFAAE+dn8l+XNWzL0kAAAAAT52RcNMTkwNDI1MjEwOTI4WjAMMAoGA1UdFQQDCgEBMDICExQAAG6PwxFDmsH8WQEAAAAAbo8XDTE5MDQyNTIwNDkwM1owDDAKBgNVHRUEAwoBATAyAhMUAABujrZpT4ZnAwNVAAAAAG6OFw0xOTA0MjUyMDQ5MDJaMAwwCgYDVR0VBAMKAQEwMgITFAAE+byxNkwKRAzTogAAAAT5vBcNMTkwNDI1MjA0MTQxWjAMMAoGA1UdFQQDCgEBMDICExQABPm7ubhByBTBfD4AAAAE+bsXDTE5MDQyNTIwNDE0MFowDDAKBgNVHRUEAwoBATAyAhMUAAT5tKFX3J6Tz3a5AAAABPm0Fw0xOTA0MjUyMDM0MjhaMAwwCgYDVR0VBAMKAQEwMgITFAAE+bOiRzgz9IKtxQAAAAT5sxcNMTkwNDI1MjAzNDI4WjAMMAoGA1UdFQQDCgEBMDICExQAAbzBAvJOqssfCEkAAAABvMEXDTE5MDQyNTIwMDU1MlowDDAKBgNVHRUEAwoBATAyAhMUAAG8wLWzB13B39rQAAAAAbzAFw0xOTA0MjUyMDA1NTJaMAwwCgYDVR0VBAMKAQEwMgITFAACpEPu8hhRTXG0bwAAAAKkQxcNMTkwNDI1MTc0ODE3WjAMMAoGA1UdFQQDCgEBMDICExQAAqRC2lt3Y2sY/FwAAAACpEIXDTE5MDQyNTE3NDgxN1owDDAKBgNVHRUEAwoBATAyAhMUAABmuwhCl34FndCHAAAAAGa7Fw0xOTA0MjUxNjI3MzFaMAwwCgYDVR0VBAMKAQEwMgITFAAAZrqCJJriKQGDQwAAAABmuhcNMTkwNDI1MTYyNzMxWjAMMAoGA1UdFQQDCgEBMDICExQAAz3dj5XzpiYqzRkAAAADPd0XDTE5MDQyNTE2MDAzM1owDDAKBgNVHRUEAwoBATAyAhMUAAM93AMMAXPgtOd3AAAAAz3cFw0xOTA0MjUxNjAwMzNaMAwwCgYDVR0VBAMKAQEwMgITFAAArWvZJMrz7CyMXgAAAACtaxcNMTkwNDI1MDU1MDAzWjAMMAoGA1UdFQQDCgEBMDICExQAAK1qXaFxEKNl2CoAAAAArWoXDTE5MDQyNTA1NTAwM1owDDAKBgNVHRUEAwoBATAyAhMUAALFohNthuzEecZ9AAAAAsWiFw0xOTA0MjQyMTA3MjJaMAwwCgYDVR0VBAMKAQEwMgITFAACxaG8IdZ5G/lhaQAAAALFoRcNMTkwNDI0MjEwNzIxWjAMMAoGA1UdFQQDCgEBMDICExQAAiBlynhxcjpNY64AAAACIGUXDTE5MDQyNDIwNTk0MVowDDAKBgNVHRUEAwoBATAyAhMUAAIgZD1daBxYjLZ9AAAAAiBkFw0xOTA0MjQyMDU5NDFaMAwwCgYDVR0VBAMKAQEwMgITFAADUytfILSFDf03NwAAAANTKxcNMTkwNDI0MTgzODQzWjAMMAoGA1UdFQQDCgEBMDICExQAA1MqmSQhZlB520UAAAADUyoXDTE5MDQyNDE4Mzg0M1owDDAKBgNVHRUEAwoBATAyAhMUAAKzB7RR+Q4xI3yBAAAAArMHFw0xOTA0MjQxODE3MDhaMAwwCgYDVR0VBAMKAQEwMgITFAACswbU3CZ7r1AkYAAAAAKzBhcNMTkwNDI0MTgxNzA4WjAMMAoGA1UdFQQDCgEBMDICExQAACpQKI7tL/UVoXoAAAAAKlAXDTE5MDQyNDE4MTcwN1owDDAKBgNVHRUEAwoBATAyAhMUAAAqT83I0fMfslsCAAAAACpPFw0xOTA0MjQxODE3MDdaMAwwCgYDVR0VBAMKAQEwMgITFAACRV+a+cIcyiqIAAAAAAJFXxcNMTkwNDI0MTc0NjI5WjAMMAoGA1UdFQQDCgEBMDICExQAAkVeNOaWADTuK7oAAAACRV4XDTE5MDQyNDE3NDYyOVowDDAKBgNVHRUEAwoBATAyAhMUAADOEGqepWRtGgjIAAAAAM4QFw0xOTA0MjQxNzA0NDZaMAwwCgYDVR0VBAMKAQEwMgITFAAAzg9QLb8LWNqA6wAAAADODxcNMTkwNDI0MTcwNDQ2WjAMMAoGA1UdFQQDCgEBMDICExQAA6ohgN5UNq5jRDgAAAADqiEXDTE5MDQyNDE2MDkwNFowDDAKBgNVHRUEAwoBATAyAhMUAAOqIFl+fibvB/dOAAAAA6ogFw0xOTA0MjQxNjA5MDRaMAwwCgYDVR0VBAMKAQEwMgITFAAEPlN3YY6JBMtxXwAAAAQ+UxcNMTkwNDI0MTU0OTE5WjAMMAoGA1UdFQQDCgEBMDICExQABD5Shkk4OLazLkUAAAAEPlIXDTE5MDQyNDE1NDkxOFowDDAKBgNVHRUEAwoBATAyAhMUAAKpdxnZxrIJhoWNAAAAAql3Fw0xOTA0MjMyMjEwMzdaMAwwCgYDVR0VBAMKAQEwMgITFAACqXaKznjo7L4ytgAAAAKpdhcNMTkwNDIzMjIxMDM3WjAMMAoGA1UdFQQDCgEBMDICExQAAG3LCvsBc1x7QrkAAAAAbcsXDTE5MDQyMzIxNDcwOVowDDAKBgNVHRUEAwoBATAyAhMUAABtyrd1hhkky/l6AAAAAG3KFw0xOTA0MjMyMTQ3MDhaMAwwCgYDVR0VBAMKAQEwMgITFAAAMwjEDbDyXISsigAAAAAzCBcNMTkwNDIzMjEzOTIwWjAMMAoGA1UdFQQDCgEBMDICExQAADMHcQM055awVA4AAAAAMwcXDTE5MDQyMzIxMzkyMFowDDAKBgNVHRUEAwoBATAyAhMUAAJU81Ktm+kqt0KEAAAAAlTzFw0xOTA0MjMyMDQ3NDhaMAwwCgYDVR0VBAMKAQEwMgITFAACVPKw4BU41YadbwAAAAJU8hcNMTkwNDIzMjA0NzQ3WjAMMAoGA1UdFQQDCgEBMDICExQAAH51WLCgQjXm590AAAAAfnUXDTE5MDQyMzIwNDc0N1owDDAKBgNVHRUEAwoBATAyAhMUAAB+dFCq9mes7PQGAAAAAH50Fw0xOTA0MjMyMDQ3NDdaMAwwCgYDVR0VBAMKAQEwMgITFAAC/v3qvX6u+n3/wgAAAAL+/RcNMTkwNDIzMTgzNTQxWjAMMAoGA1UdFQQDCgEBMDICExQAAv781CA+NP0BmtoAAAAC/vwXDTE5MDQyMzE4MzU0MFowDDAKBgNVHRUEAwoBATAyAhMUAAPheLACQmKINlyJAAAAA+F4Fw0xOTA0MjMxNTAyMDhaMAwwCgYDVR0VBAMKAQEwMgITFAAD4Xe6JApkmWYc7QAAAAPhdxcNMTkwNDIzMTUwMjA3WjAMMAoGA1UdFQQDCgEBMDICExQAAJtD15Zr4I0Ym7AAAAAAm0MXDTE5MDQyMjIxNDA0NVowDDAKBgNVHRUEAwoBATAyAhMUAACbQvak7X/7icA3AAAAAJtCFw0xOTA0MjIyMTQwNDVaMAwwCgYDVR0VBAMKAQEwMgITFAABgAMJCGNgvltVVgAAAAGAAxcNMTkwNDIyMjEzNTEwWjAMMAoGA1UdFQQDCgEBMDICExQAAYACUV8ENQpUfZAAAAABgAIXDTE5MDQyMjIxMzUxMFowDDAKBgNVHRUEAwoBATAyAhMUAAT1DKnwWGulBD2EAAAABPUMFw0xOTA0MjIyMTMzNTRaMAwwCgYDVR0VBAMKAQEwMgITFAAE9QvpoByZPsKf6QAAAAT1CxcNMTkwNDIyMjEzMzUzWjAMMAoGA1UdFQQDCgEBMDICExQAA1HNH1qMnZdVJEEAAAADUc0XDTE5MDQyMjIxMTg0OVowDDAKBgNVHRUEAwoBATAyAhMUAANRzJ5xAqieZkFMAAAAA1HMFw0xOTA0MjIyMTE4NDhaMAwwCgYDVR0VBAMKAQEwMgITFAAA0BYdDlHKl4ADGAAAAADQFhcNMTkwNDIyMjAwOTExWjAMMAoGA1UdFQQDCgEBMDICExQAANAVLGm21c3vtc8AAAAA0BUXDTE5MDQyMjIwMDkxMVowDDAKBgNVHRUEAwoBATAyAhMUAAGklMpP2vT0I+skAAAAAaSUFw0xOTA0MjIxOTE5MzZaMAwwCgYDVR0VBAMKAQEwMgITFAABpJM4FU5iGMkfMgAAAAGkkxcNMTkwNDIyMTkxOTM2WjAMMAoGA1UdFQQDCgEBMDICExQAAvdz2O9kNGupHNYAAAAC93MXDTE5MDQyMjE2NTMxN1owDDAKBgNVHRUEAwoBATAyAhMUAAL3cgCXFmFRDeoPAAAAAvdyFw0xOTA0MjIxNjUzMTZaMAwwCgYDVR0VBAMKAQEwMgITFAAALtjG9SGQbjCWJQAAAAAu2BcNMTkwNDIyMTQxMjE4WjAMMAoGA1UdFQQDCgEBMDICExQAAC7XjkfVCe9b4zYAAAAALtcXDTE5MDQyMjE0MTIxOFowDDAKBgNVHRUEAwoBATAyAhMUAAR2mYXRmoM5Td++AAAABHaZFw0xOTA0MTkyMjAzMjJaMAwwCgYDVR0VBAMKAQEwMgITFAAEdpidjA/5mpSTlwAAAAR2mBcNMTkwNDE5MjIwMzIyWjAMMAoGA1UdFQQDCgEBMDICExQABPN07ZFcHnch3cUAAAAE83QXDTE5MDQxNzE1MTUwN1owDDAKBgNVHRUEAwoBATAyAhMUAATzczoOtIoWfZVHAAAABPNzFw0xOTA0MTcxNTE1MDZaMAwwCgYDVR0VBAMKAQEwMgITFAAAOsLhaxOSD7X6rwAAAAA6whcNMTkwNDE3MTQzNTI5WjAMMAoGA1UdFQQDCgEBMDICExQAADrBS9s1yA++bGUAAAAAOsEXDTE5MDQxNzE0MzUyOVowDDAKBgNVHRUEAwoBATAyAhMUAAPsJKe9sGwPQp9JAAAAA+wkFw0xOTA0MTcxNDM1MjhaMAwwCgYDVR0VBAMKAQEwMgITFAAD7CPBbvNxtTjc7QAAAAPsIxcNMTkwNDE3MTQzNTI4WjAMMAoGA1UdFQQDCgEBMDICExQAA3tbjfsb+CP0Z/wAAAADe1sXDTE5MDQxNjIwNTgwMVowDDAKBgNVHRUEAwoBATAyAhMUAAN7WoxpMzvjpsgDAAAAA3taFw0xOTA0MTYyMDU4MDFaMAwwCgYDVR0VBAMKAQEwMgITFAACA5+ZqlpCGXj+ugAAAAIDnxcNMTkwNDE2MTg0MDM0WjAMMAoGA1UdFQQDCgEBMDICExQAAgOenDXIEcydZf8AAAACA54XDTE5MDQxNjE4NDAzM1owDDAKBgNVHRUEAwoBATAyAhMUAATVdBWnruPPo5hZAAAABNV0Fw0xOTA0MTYxNTQ4MTRaMAwwCgYDVR0VBAMKAQEwMgITFAAE1XMD/hVqhz9KzAAAAATVcxcNMTkwNDE2MTU0ODE0WjAMMAoGA1UdFQQDCgEBMDICExQAAEljnwHuV6qgxPcAAAAASWMXDTE5MDQxNTE4NDUwMlowDDAKBgNVHRUEAwoBATAyAhMUAABJYg2MKX0A7F3oAAAAAEliFw0xOTA0MTUxODQ1MDFaMAwwCgYDVR0VBAMKAQEwMgITFAAEjNlkpAGqRKsJaQAAAASM2RcNMTkwNDEzMDIxNTA3WjAMMAoGA1UdFQQDCgEBMDICExQABIzYLVV7Mjz7IFUAAAAEjNgXDTE5MDQxMzAyMTUwN1owDDAKBgNVHRUEAwoBATAyAhMUAAKpxSSIaQd93yQ9AAAAAqnFFw0xOTA0MTIyMTI0NTRaMAwwCgYDVR0VBAMKAQEwMgITFAACqcRxlE629rY0kgAAAAKpxBcNMTkwNDEyMjEyNDU0WjAMMAoGA1UdFQQDCgEBMDICExQAA28BWhKTHv9rvMYAAAADbwEXDTE5MDQxMjE5MTgzOVowDDAKBgNVHRUEAwoBATAyAhMUAANvAPavGEBSfcdkAAAAA28AFw0xOTA0MTIxOTE4MzlaMAwwCgYDVR0VBAMKAQEwMgITFAABOXBbQKTIvKmclAAAAAE5cBcNMTkwNDEyMTYxMzA5WjAMMAoGA1UdFQQDCgEBMDICExQAATlvmC5nILWzn5QAAAABOW8XDTE5MDQxMjE2MTMwOFowDDAKBgNVHRUEAwoBATAyAhMUAADC3vNmlYii+y/sAAAAAMLeFw0xOTA0MTIxNTQ5MjRaMAwwCgYDVR0VBAMKAQEwMgITFAAAwt2/fjHHx67qjgAAAADC3RcNMTkwNDEyMTU0OTIzWjAMMAoGA1UdFQQDCgEBMDICExQAAAojzrvTo8nUVaYAAAAACiMXDTE5MDQxMjE0MjYyMFowDDAKBgNVHRUEAwoBATAyAhMUAAAKInFzQRClUGzrAAAAAAoiFw0xOTA0MTIxNDI2MjBaMAwwCgYDVR0VBAMKAQEwMgITFAAApzWQWhEc166RfQAAAACnNRcNMTkwNDEyMDIyNDU3WjAMMAoGA1UdFQQDCgEBMDICExQAAKc0EmOvQAXgnlEAAAAApzQXDTE5MDQxMjAyMjQ1N1owDDAKBgNVHRUEAwoBATAyAhMUAAJAk/Xp3scXfweHAAAAAkCTFw0xOTA0MTEwMDU2MjZaMAwwCgYDVR0VBAMKAQEwMgITFAACQJIMpVDxnaQjQAAAAAJAkhcNMTkwNDExMDA1NjI1WjAMMAoGA1UdFQQDCgEBMDICExQAAW5zaSjMbGf67QAAAAABbnMXDTE5MDQxMDIyMjU0OVowDDAKBgNVHRUEAwoBATAyAhMUAAFucp1/+o9kfOt2AAAAAW5yFw0xOTA0MTAyMjI1NDlaMAwwCgYDVR0VBAMKAQEwMgITFAAAAcFyC8qNOQVougAAAAABwRcNMTkwNDEwMjEyMDEyWjAMMAoGA1UdFQQDCgEBMDICExQAAAHAKIlkYXrRYG8AAAAAAcAXDTE5MDQxMDIxMjAxMlowDDAKBgNVHRUEAwoBATAyAhMUAATuwpGYqKCO6cIwAAAABO7CFw0xOTA0MTAxNTU0MjZaMAwwCgYDVR0VBAMKAQEwMgITFAAE7sHHYs7Bs9G9KgAAAATuwRcNMTkwNDEwMTU1NDI2WjAMMAoGA1UdFQQDCgEBMDICExQAAEDmp5tL2jvnlaYAAAAAQOYXDTE5MDQxMDE1MDY0MVowDDAKBgNVHRUEAwoBATAyAhMUAABA5RcNFI4kA0KaAAAAAEDlFw0xOTA0MTAxNTA2NDFaMAwwCgYDVR0VBAMKAQEwMgITFAABjJPXs6tKaFJWFwAAAAGMkxcNMTkwNDEwMTUwNTAxWjAMMAoGA1UdFQQDCgEBMDICExQAAYyQTlKSdB41dHEAAAABjJAXDTE5MDQxMDE1MDUwMVowDDAKBgNVHRUEAwoBATAyAhMUAAMc6VUL1LtsimZAAAAAAxzpFw0xOTA0MTAwNjM2MDhaMAwwCgYDVR0VBAMKAQEwMgITFAADHOg9WLg/6JRFPQAAAAMc6BcNMTkwNDEwMDYzNjA3WjAMMAoGA1UdFQQDCgEBMDICExQAA/QU+87+8go0slcAAAAD9BQXDTE5MDQwOTIxNTk1OVowDDAKBgNVHRUEAwoBATAyAhMUAAP0ExxTE4Q0CkJiAAAAA/QTFw0xOTA0MDkyMTU5NTlaMAwwCgYDVR0VBAMKAQEwMgITFAAA972LveIe7HFrjwAAAAD3vRcNMTkwNDA5MTg1NDQ3WjAMMAoGA1UdFQQDCgEBMDICExQAAPe8TkwaBSdcqNYAAAAA97wXDTE5MDQwOTE4NTQ0NlowDDAKBgNVHRUEAwoBATAyAhMUAACJ31TbNXEkB0hoAAAAAInfFw0xOTA0MDkxODE4MjlaMAwwCgYDVR0VBAMKAQEwMgITFAAAid6P2QIjNAMsaAAAAACJ3hcNMTkwNDA5MTgxODI5WjAMMAoGA1UdFQQDCgEBMDICExQAAJadFUuTE3/pDXgAAAAAlp0XDTE5MDQwOTE1NDczOFowDDAKBgNVHRUEAwoBATAyAhMUAACWnI08tEHPyEjoAAAAAJacFw0xOTA0MDkxNTQ3MzhaMAwwCgYDVR0VBAMKAQEwMgITFAADtpu/EQA1mNwnPwAAAAO2mxcNMTkwNDA5MTU0NjQ1WjAMMAoGA1UdFQQDCgEBMDICExQAA7aayhWoC6ipCd4AAAADtpoXDTE5MDQwOTE1NDY0NFowDDAKBgNVHRUEAwoBATAyAhMUAAET+MphTVjK8TJkAAAAARP4Fw0xOTA1MTcxNzI3NThaMAwwCgYDVR0VBAMKAQEwMgITFAABE/c/56CgJ9BDVAAAAAET9xcNMTkwNTE3MTcyNzU4WjAMMAoGA1UdFQQDCgEBMDICExQAAWTjn+TPwNgsRlUAAAABZOMXDTE5MDUxNzE3MTgwNVowDDAKBgNVHRUEAwoBATAyAhMUAAFk4ljvY0uWvCDUAAAAAWTiFw0xOTA1MTcxNzE4MDVaMAwwCgYDVR0VBAMKAQEwMgITFAAEvONc9xuZgNA3yAAAAAS84xcNMTkwNTE3MTYxOTI1WjAMMAoGA1UdFQQDCgEBMDICExQABLziqNHNus6zRmgAAAAEvOIXDTE5MDUxNzE2MTkyNVowDDAKBgNVHRUEAwoBATAyAhMUAAURQMUM9f3xLlklAAAABRFAFw0xOTA1MTYyMDAzMzRaMAwwCgYDVR0VBAMKAQEwMgITFAAFET/1OHNor7GlvwAAAAURPxcNMTkwNTE2MjAwMzM0WjAMMAoGA1UdFQQDCgEBMDICExQAAD0QZX9YkXEdvjkAAAAAPRAXDTE5MDUxNjE4MTUzM1owDDAKBgNVHRUEAwoBATAyAhMUAAA9D+RM3ABZzqZzAAAAAD0PFw0xOTA1MTYxODE1MzNaMAwwCgYDVR0VBAMKAQEwMgITFAAFENrk/b9EbDxfSgAAAAUQ2hcNMTkwNTE2MTc0MTM3WjAMMAoGA1UdFQQDCgEBMDICExQABRDZBR+zE9li1WYAAAAFENkXDTE5MDUxNjE3NDEzNlowDDAKBgNVHRUEAwoBATAyAhMUAAF3P/CzwZb1ajQAAAAAAXc/Fw0xOTA1MTYxNzE0NDZaMAwwCgYDVR0VBAMKAQEwMgITFAABdz5D+YYzVYoDKwAAAAF3PhcNMTkwNTE2MTcxNDQ2WjAMMAoGA1UdFQQDCgEBMDICExQAAhiBKMKzoFFHTjwAAAACGIEXDTE5MDUxNjE2MjIwNFowDDAKBgNVHRUEAwoBATAyAhMUAAIYgPMrcmAl7DnVAAAAAhiAFw0xOTA1MTYxNjIyMDRaMAwwCgYDVR0VBAMKAQEwMgITFAAFEEzen/lYAq1IgAAAAAUQTBcNMTkwNTE2MTYwMjIwWjAMMAoGA1UdFQQDCgEBMDICExQABRBLAfJweTGfrfAAAAAFEEsXDTE5MDUxNjE2MDIxOVowDDAKBgNVHRUEAwoBATAyAhMUAAI50VT5rIf56c8JAAAAAjnRFw0xOTA1MTYxNTEwMjVaMAwwCgYDVR0VBAMKAQEwMgITFAACOdCQDMIPzK1o6gAAAAI50BcNMTkwNTE2MTUxMDI1WjAMMAoGA1UdFQQDCgEBMDICExQAASdeSxSAG2sXx+UAAAABJ14XDTE5MDUxNjE0NTAxOVowDDAKBgNVHRUEAwoBATAyAhMUAAEnXYo41PouH4ubAAAAASddFw0xOTA1MTYxNDUwMThaMAwwCgYDVR0VBAMKAQEwMgITFAAE1zJkHC3u0LC5qAAAAATXMhcNMTkwNTE2MTQ0OTAxWjAMMAoGA1UdFQQDCgEBMDICExQABNcx4LImBbG221EAAAAE1zEXDTE5MDUxNjE0NDkwMVowDDAKBgNVHRUEAwoBATAyAhMUAAUP1LIhDI5bvXo+AAAABQ/UFw0xOTA1MTUyMjIwMThaMAwwCgYDVR0VBAMKAQEwMgITFAAFD9P3YrVHsmGRtQAAAAUP0xcNMTkwNTE1MjIyMDE4WjAMMAoGA1UdFQQDCgEBMDICExQABQ/ILUGU9RV1b7QAAAAFD8gXDTE5MDUxNTIxMzY1OFowDDAKBgNVHRUEAwoBATAyAhMUAAUPxxV3gRqTXsQtAAAABQ/HFw0xOTA1MTUyMTM2NThaMAwwCgYDVR0VBAMKAQEwMgITFAAA94v5ONKr15c3YgAAAAD3ixcNMTkwNTE1MTczNDU5WjAMMAoGA1UdFQQDCgEBMDICExQAAPeK+5If0HijdDcAAAAA94oXDTE5MDUxNTE3MzQ1OVowDDAKBgNVHRUEAwoBATAyAhMUAAPOsnr17VdAwUUzAAAAA86yFw0xOTA1MTUxNTU5NDVaMAwwCgYDVR0VBAMKAQEwMgITFAADzrEL52L0cnx6TAAAAAPOsRcNMTkwNTE1MTU1OTQ0WjAMMAoGA1UdFQQDCgEBMDICExQAAZPSf8YgwE3WRWwAAAABk9IXDTE5MDUxNTE0MzczNFowDDAKBgNVHRUEAwoBATAyAhMUAAGT0SI1NanS4aQ3AAAAAZPRFw0xOTA1MTUxNDM3MzRaMAwwCgYDVR0VBAMKAQEwMgITFAACCnlivvwmQSxZ0AAAAAIKeRcNMTkwNTE0MjAyNTQ0WjAMMAoGA1UdFQQDCgEBMDICExQAAgp4ituItLHLbRAAAAACCngXDTE5MDUxNDIwMjU0NFowDDAKBgNVHRUEAwoBATAyAhMUAAUNIElwFsrmzijXAAAABQ0gFw0xOTA1MTQxNjI0MDZaMAwwCgYDVR0VBAMKAQEwMgITFAAFDR9WQRY3/LPuTAAAAAUNHxcNMTkwNTE0MTYyNDA2WjAMMAoGA1UdFQQDCgEBMDICExQAAf0FrioRgoGh+0YAAAAB/QUXDTE5MDUxNDE0MjU1MVowDDAKBgNVHRUEAwoBATAyAhMUAAH9BMZSavG9K1CIAAAAAf0EFw0xOTA1MTQxNDI1NTBaMAwwCgYDVR0VBAMKAQEwMgITFAAFDGBoz1tUDpLYTgAAAAUMYBcNMTkwNTE0MDYwMzA1WjAMMAoGA1UdFQQDCgEBMDICExQABQxf41ewLgq1jGcAAAAFDF8XDTE5MDUxNDA2MDMwNVowDDAKBgNVHRUEAwoBATAyAhMUAAUMdjXppxETgwYuAAAABQx2Fw0xOTA1MTMyMjEzMTNaMAwwCgYDVR0VBAMKAQEwMgITFAAFDHVzxxq1W/lZaQAAAAUMdRcNMTkwNTEzMjIxMzEzWjAMMAoGA1UdFQQDCgEBMDICExQABQxkoDNKN1WjPYgAAAAFDGQXDTE5MDUxMzIxNDgxNFowDDAKBgNVHRUEAwoBATAyAhMUAAUMY3TomEpm1iNvAAAABQxjFw0xOTA1MTMyMTQ4MTNaMAwwCgYDVR0VBAMKAQEwMgITFAAFDExPjJX4r6DvlQAAAAUMTBcNMTkwNTEzMjA0OTUyWjAMMAoGA1UdFQQDCgEBMDICExQABQxL105oELEXHFEAAAAFDEsXDTE5MDUxMzIwNDk1MVowDDAKBgNVHRUEAwoBATAyAhMUAAFetWtDusfMtmb1AAAAAV61Fw0xOTA1MTMxOTM3MjZaMAwwCgYDVR0VBAMKAQEwMgITFAABXrQ1jRPTPoiwOwAAAAFetBcNMTkwNTEzMTkzNzI1WjAMMAoGA1UdFQQDCgEBMDICExQABQv0gPqtxAY6+SMAAAAFC/QXDTE5MDUxMzE4Mjg0MFowDDAKBgNVHRUEAwoBATAyAhMUAAUL8/NziYjnlI3VAAAABQvzFw0xOTA1MTMxODI4NDBaMAwwCgYDVR0VBAMKAQEwMgITFAAETVH1bFmbl5lt5gAAAARNURcNMTkwNTEzMTYxNjU0WjAMMAoGA1UdFQQDCgEBMDICExQABE1QHqksH9TmeFoAAAAETVAXDTE5MDUxMzE2MTY1NFowDDAKBgNVHRUEAwoBATAyAhMUAACc15d+CSnOLgFSAAAAAJzXFw0xOTA1MTMxNTMyNDRaMAwwCgYDVR0VBAMKAQEwMgITFAAAnNbVxW/f1btitwAAAACc1hcNMTkwNTEzMTUzMjQzWjAMMAoGA1UdFQQDCgEBMDICExQAA0TjB3Jd+zH/PscAAAADROMXDTE5MDUxMzE1MDcxM1owDDAKBgNVHRUEAwoBATAyAhMUAANE4grRbN8MmInEAAAAA0TiFw0xOTA1MTMxNTA3MTNaMAwwCgYDVR0VBAMKAQEwMgITFAADGb0LFIYLSckUJgAAAAMZvRcNMTkwNTExMDEzMjAwWjAMMAoGA1UdFQQDCgEBMDICExQAAxm8R4EPz4bokyAAAAADGbwXDTE5MDUxMTAxMzIwMFowDDAKBgNVHRUEAwoBATAyAhMUAAJ0iw94KZ1s7ATZAAAAAnSLFw0xOTA1MTEwMTMxNTlaMAwwCgYDVR0VBAMKAQEwMgITFAACdIr+Vc3k0Um6sQAAAAJ0ihcNMTkwNTExMDEzMTU5WjAMMAoGA1UdFQQDCgEBMDICExQAAcchIFIjabEUUMgAAAABxyEXDTE5MDUxMDIyMzgxN1owDDAKBgNVHRUEAwoBATAyAhMUAAHHIFWsRPKQ9gFCAAAAAccgFw0xOTA1MTAyMjM4MTdaMAwwCgYDVR0VBAMKAQEwMgITFAAFCtAZlIlE/h2xzgAAAAUK0BcNMTkwNTEwMjE1MTEzWjAMMAoGA1UdFQQDCgEBMDICExQABQrPuzyqHILPnqwAAAAFCs8XDTE5MDUxMDIxNTExM1owDDAKBgNVHRUEAwoBATAyAhMUAAUKoAjfpknQqZ2XAAAABQqgFw0xOTA1MTAyMDM2NDRaMAwwCgYDVR0VBAMKAQEwMgITFAAFCp8ugcZ2TkrOrgAAAAUKnxcNMTkwNTEwMjAzNjQ0WjAMMAoGA1UdFQQDCgEBMDICExQAA3+5cQfLeEQ4ERIAAAADf7kXDTE5MDUxMDIwMzEzNVowDDAKBgNVHRUEAwoBATAyAhMUAAN/uNHB2JlIdQ5UAAAAA3+4Fw0xOTA1MTAyMDMxMzVaMAwwCgYDVR0VBAMKAQEwMgITFAAFCoRaqBsTS2T2EQAAAAUKhBcNMTkwNTEwMjAwMTI5WjAMMAoGA1UdFQQDCgEBMDICExQABQqDgTrakFKJxvIAAAAFCoMXDTE5MDUxMDIwMDEyOVowDDAKBgNVHRUEAwoBATAyAhMUAATnQnXL39b3YNjnAAAABOdCFw0xOTA1MTAxODMwMDVaMAwwCgYDVR0VBAMKAQEwMgITFAAE50HJlcuTA9MvlQAAAATnQRcNMTkwNTEwMTgzMDA1WjAMMAoGA1UdFQQDCgEBMDICExQAAyQhbDlooxlghTwAAAADJCEXDTE5MDUxMDE4MDYyM1owDDAKBgNVHRUEAwoBATAyAhMUAAMkIMYhnn+wpaGRAAAAAyQgFw0xOTA1MTAxODA2MjNaMAwwCgYDVR0VBAMKAQEwMgITFAAFCk6H1Q+7Hd0B8gAAAAUKThcNMTkwNTEwMTc1NDE0WjAMMAoGA1UdFQQDCgEBMDICExQABQpN43iCIYrBbR4AAAAFCk0XDTE5MDUxMDE3NTQxNFowDDAKBgNVHRUEAwoBATAyAhMUAAFJvqk9pLW0Jxh9AAAAAUm+Fw0xOTA1MTAxNTMwNTFaMAwwCgYDVR0VBAMKAQEwMgITFAABSb3cH3wALEKfxQAAAAFJvRcNMTkwNTEwMTUzMDUxWjAMMAoGA1UdFQQDCgEBMDICExQABOQE6GkPo/dYJl0AAAAE5AQXDTE5MDUxMDE1MjUwOFowDDAKBgNVHRUEAwoBATAyAhMUAATkA0oiJ1sbZYvxAAAABOQDFw0xOTA1MTAxNTI1MDdaMAwwCgYDVR0VBAMKAQEwMgITFAADqx+dQ7Ay9V1ALgAAAAOrHxcNMTkwNTA5MjExMDQzWjAMMAoGA1UdFQQDCgEBMDICExQAA6seJTrI9nn8bfcAAAADqx4XDTE5MDUwOTIxMTA0M1owDDAKBgNVHRUEAwoBATAyAhMUAARXC/9mpn3RhWomAAAABFcLFw0xOTA1MDkyMTA1MTdaMAwwCgYDVR0VBAMKAQEwMgITFAAEVwri2xVNPoM9tgAAAARXChcNMTkwNTA5MjEwNTE3WjAMMAoGA1UdFQQDCgEBMDICExQABQgqUVAqb84yCmMAAAAFCCoXDTE5MDUwOTE1NTEzNlowDDAKBgNVHRUEAwoBATAyAhMUAAUIKTDfkpw/kDlpAAAABQgpFw0xOTA1MDkxNTUxMzVaMAwwCgYDVR0VBAMKAQEwMgITFAACT/+2P3bsrjmhjwAAAAJP/xcNMTkwNTA5MTUzNjM4WjAMMAoGA1UdFQQDCgEBMDICExQAAk/+g9/3H9K7ysMAAAACT/4XDTE5MDUwOTE1MzYzOFowDDAKBgNVHRUEAwoBATAyAhMUAAUHz60MA7k9aCFvAAAABQfPFw0xOTA1MDkxNTA0MDVaMAwwCgYDVR0VBAMKAQEwMgITFAAFB85rIRD5QVg0MQAAAAUHzhcNMTkwNTA5MTUwNDA0WjAMMAoGA1UdFQQDCgEBMDICExQAAFMPcJ5jsMbzdkMAAAAAUw8XDTE5MDUwODIxMzYyMVowDDAKBgNVHRUEAwoBATAyAhMUAABTDpycCxsGQjzuAAAAAFMOFw0xOTA1MDgyMTM2MjFaMAwwCgYDVR0VBAMKAQEwMgITFAABOlapg/gXOrCV8AAAAAE6VhcNMTkwNTA4MjAzNzMxWjAMMAoGA1UdFQQDCgEBMDICExQAATpVL0n7nNXYpuUAAAABOlUXDTE5MDUwODIwMzczMVowDDAKBgNVHRUEAwoBATAyAhMUAAA/Kkasoz6GaMg8AAAAAD8qFw0xOTA1MDgxNzM4NTBaMAwwCgYDVR0VBAMKAQEwMgITFAAAPykyyePRQINnsQAAAAA/KRcNMTkwNTA4MTczODUwWjAMMAoGA1UdFQQDCgEBMDICExQABQciyCJxnzVNE7IAAAAFByIXDTE5MDUwODE3MjQ0M1owDDAKBgNVHRUEAwoBATAyAhMUAAUHIQxqyK7vzCcqAAAABQchFw0xOTA1MDgxNzI0NDNaMAwwCgYDVR0VBAMKAQEwMgITFAACnw/cChb6G2uB3wAAAAKfDxcNMTkwNTA4MTYwOTUzWjAMMAoGA1UdFQQDCgEBMDICExQAAp8O0sf9VsNCQn0AAAACnw4XDTE5MDUwODE2MDk1MlowDDAKBgNVHRUEAwoBATAyAhMUAAOCM3DTbtAyd9IdAAAAA4IzFw0xOTA1MDgxNTUwMTNaMAwwCgYDVR0VBAMKAQEwMgITFAADgjJjI6WgDhoFhwAAAAOCMhcNMTkwNTA4MTU1MDEzWjAMMAoGA1UdFQQDCgEBMDICExQABQaKmgvhoLH4lgUAAAAFBooXDTE5MDUwODE1MzIwNlowDDAKBgNVHRUEAwoBATAyAhMUAAUGiSYd7k9+6IX7AAAABQaJFw0xOTA1MDgxNTMyMDZaMAwwCgYDVR0VBAMKAQEwMgITFAABD87tYfxJ6THhEQAAAAEPzhcNMTkwNTA4MTUxMTE1WjAMMAoGA1UdFQQDCgEBMDICExQAAQ/NDEGGG1QuxBAAAAABD80XDTE5MDUwODE1MTExNVowDDAKBgNVHRUEAwoBATAyAhMUAABLq3f8YdXtruGUAAAAAEurFw0xOTA1MDgxNDA1MjFaMAwwCgYDVR0VBAMKAQEwMgITFAAAS6otUBZqSjZUsQAAAABLqhcNMTkwNTA4MTQwNTIxWjAMMAoGA1UdFQQDCgEBMDICExQAA5wrnmVsQgW3VecAAAADnCsXDTE5MDUwNzIyMDUxMVowDDAKBgNVHRUEAwoBATAyAhMUAAOcKronsrimx/c9AAAAA5wqFw0xOTA1MDcyMjA1MTFaMAwwCgYDVR0VBAMKAQEwMgITFAAAwc7NrrDq12SVwwAAAADBzhcNMTkwNTA3MjEwMjAzWjAMMAoGA1UdFQQDCgEBMDICExQAAMHNcAhywQ1w1ywAAAAAwc0XDTE5MDUwNzIxMDIwMlowDDAKBgNVHRUEAwoBATAyAhMUAAUFmmLfnxgqyEAuAAAABQWaFw0xOTA1MDcxODAwMzRaMAwwCgYDVR0VBAMKAQEwMgITFAAFBZmdFyVxFcmJyAAAAAUFmRcNMTkwNTA3MTgwMDM0WjAMMAoGA1UdFQQDCgEBMDICExQABQU4Cwoir3YtpNQAAAAFBTgXDTE5MDUwNzE2MTUzOVowDDAKBgNVHRUEAwoBATAyAhMUAAUFNzwJATGzer6OAAAABQU3Fw0xOTA1MDcxNjE1MzlaMAwwCgYDVR0VBAMKAQEwMgITFAADrg++OVLplN1TdgAAAAOuDxcNMTkwNTA3MTUwNDU3WjAMMAoGA1UdFQQDCgEBMDICExQAA64Ot/nRC4nBGe0AAAADrg4XDTE5MDUwNzE1MDQ1N1owDDAKBgNVHRUEAwoBATAyAhMUAAUEqCN1scdbHgrYAAAABQSoFw0xOTA1MDYyMTUxMDdaMAwwCgYDVR0VBAMKAQEwMgITFAAFBKeqmlTwEtt8igAAAAUEpxcNMTkwNTA2MjE1MTA3WjAMMAoGA1UdFQQDCgEBMDICExQAAOhFUupbUzngPAMAAAAA6EUXDTE5MDUwNjIxMzYzOVowDDAKBgNVHRUEAwoBATAyAhMUAADoRFVoCMYdHa31AAAAAOhEFw0xOTA1MDYyMTM2MzlaMAwwCgYDVR0VBAMKAQEwMgITFAADB6vjnCT4GYtKZAAAAAMHqxcNMTkwNTA2MjExMDM1WjAMMAoGA1UdFQQDCgEBMDICExQAAweqNAx2lvQPzhwAAAADB6oXDTE5MDUwNjIxMTAzNVowDDAKBgNVHRUEAwoBATAyAhMUAAUEWGIKVJUqZ17+AAAABQRYFw0xOTA1MDYyMDExMDZaMAwwCgYDVR0VBAMKAQEwMgITFAAFBFf21BxW4F/NOgAAAAUEVxcNMTkwNTA2MjAxMTA1WjAMMAoGA1UdFQQDCgEBMDICExQABQQo9+7X7HQw0psAAAAFBCgXDTE5MDUwNjE4NTc0N1owDDAKBgNVHRUEAwoBATAyAhMUAAUEJykFE+hTmGpEAAAABQQnFw0xOTA1MDYxODU3NDdaMAwwCgYDVR0VBAMKAQEwMgITFAACPKOQxtnAE6BPywAAAAI8oxcNMTkwNTA2MTc1ODAwWjAMMAoGA1UdFQQDCgEBMDICExQAAjyivBue1z8TtugAAAACPKIXDTE5MDUwNjE3NTgwMFowDDAKBgNVHRUEAwoBATAyAhMUAAOL82HjXrQs5/1mAAAAA4vzFw0xOTA1MDYxNjUyNDNaMAwwCgYDVR0VBAMKAQEwMgITFAADi/KQiG6co2B3/AAAAAOL8hcNMTkwNTA2MTY1MjQzWjAMMAoGA1UdFQQDCgEBMDICExQAAF5Fvf7zOxvZFREAAAAAXkUXDTE5MDUwNjE1MzUxN1owDDAKBgNVHRUEAwoBATAyAhMUAABeRO6CNTQT88M3AAAAAF5EFw0xOTA1MDYxNTM1MTdaMAwwCgYDVR0VBAMKAQEwMgITFAAACUfQ7KdNkn8bagAAAAAJRxcNMTkwNTA2MTUyNjE2WjAMMAoGA1UdFQQDCgEBMDICExQAAAlGO5FpNj+FZSsAAAAACUYXDTE5MDUwNjE1MjYxNVowDDAKBgNVHRUEAwoBATAyAhMUAAHz56Y715xnD8LnAAAAAfPnFw0xOTA1MDYxNTA2MzNaMAwwCgYDVR0VBAMKAQEwMgITFAAB8+aq87v3yTw7rQAAAAHz5hcNMTkwNTA2MTUwNjMyWjAMMAoGA1UdFQQDCgEBMDICExQAAGuPHHtwMmTeNtUAAAAAa48XDTE5MDUwNjE0NTYxM1owDDAKBgNVHRUEAwoBATAyAhMUAABrji1WrWMCEMfTAAAAAGuOFw0xOTA1MDYxNDU2MTNaMAwwCgYDVR0VBAMKAQEwMgITFAAClSHUBmYvnbudpQAAAAKVIRcNMTkwNTAzMjI0NjA1WjAMMAoGA1UdFQQDCgEBMDICExQAApUgWfCjQLK5InQAAAAClSAXDTE5MDUwMzIyNDYwNVowDDAKBgNVHRUEAwoBATAyAhMUAAUCgpyTcm6uvZfoAAAABQKCFw0xOTA1MDMyMDAwNDhaMAwwCgYDVR0VBAMKAQEwMgITFAAFAoEto8tj4JnYmAAAAAUCgRcNMTkwNTAzMjAwMDQ4WjAMMAoGA1UdFQQDCgEBMDICExQAANsBp50qYcuXxEAAAAAA2wEXDTE5MDUwMzE1MDYyNlowDDAKBgNVHRUEAwoBATAyAhMUAADbAIyuN9mSo6HoAAAAANsAFw0xOTA1MDMxNTA2MjZaMAwwCgYDVR0VBAMKAQEwMgITFAAAEYuvaOmDkDyccAAAAAARixcNMTkwNTAzMTQ1MjQxWjAMMAoGA1UdFQQDCgEBMDICExQAABGK41okKrBTjqoAAAAAEYoXDTE5MDUwMzE0NTI0MFowDDAKBgNVHRUEAwoBATAyAhMUAAJ3d7sydo4776rTAAAAAnd3Fw0xOTA1MDMxMDA1MDdaMAwwCgYDVR0VBAMKAQEwMgITFAACd3Z8/2SxgU6NfgAAAAJ3dhcNMTkwNTAzMTAwNTA0WjAMMAoGA1UdFQQDCgEBMDICExQABQAiKsJFGsr2JSsAAAAFACIXDTE5MDUwMjIxMDIzMVowDDAKBgNVHRUEAwoBATAyAhMUAAUAIQDRO6KkHQUxAAAABQAhFw0xOTA1MDIyMTAyMzBaMAwwCgYDVR0VBAMKAQEwMgITFAAFANgVnWAHdIE6hQAAAAUA2BcNMTkwNTAyMjAxNjA2WjAMMAoGA1UdFQQDCgEBMDICExQABQDXysSs6D1bjIUAAAAFANcXDTE5MDUwMjIwMTYwNlowDDAKBgNVHRUEAwoBATAyAhMUAAUArOYnxN969ObUAAAABQCsFw0xOTA1MDIxOTE3MjhaMAwwCgYDVR0VBAMKAQEwMgITFAAFAKsp9UbsPkgL3QAAAAUAqxcNMTkwNTAyMTkxNzI3WjAMMAoGA1UdFQQDCgEBMDICExQAA9NsPqhBaDQ1lAgAAAAD02wXDTE5MDUwMjE5MDYyOFowDDAKBgNVHRUEAwoBATAyAhMUAAPTaz/CPrE9vbk3AAAAA9NrFw0xOTA1MDIxOTA2MjhaMAwwCgYDVR0VBAMKAQEwMgITFAACjV/RQlJBbM613gAAAAKNXxcNMTkwNTAyMTgzNzQ3WjAMMAoGA1UdFQQDCgEBMDICExQAAo1e4otFm0eODfwAAAACjV4XDTE5MDUwMjE4Mzc0N1owDDAKBgNVHRUEAwoBATAyAhMUAAT/5PpPYhOLXqjAAAAABP/kFw0xOTA1MDIxNzEzMTRaMAwwCgYDVR0VBAMKAQEwMgITFAAE/+MJonx0Pxoc8AAAAAT/4xcNMTkwNTAyMTcxMzE0WjAMMAoGA1UdFQQDCgEBMDICExQABQAm2DMkAVmZLvEAAAAFACYXDTE5MDUwMjE2NDQxMFowDDAKBgNVHRUEAwoBATAyAhMUAAUAJeaVFMN3qeCcAAAABQAlFw0xOTA1MDIxNjQ0MTBaMAwwCgYDVR0VBAMKAQEwMgITFAAE/9CNI75S1utE0gAAAAT/0BcNMTkwNTAyMTUzMjUzWjAMMAoGA1UdFQQDCgEBMDICExQABP/PxteQoFnxfsAAAAAE/88XDTE5MDUwMjE1MzI1M1owDDAKBgNVHRUEAwoBATAyAhMUAAT/xFlND3bZL7F2AAAABP/EFw0xOTA1MDIxNTI4MzNaMAwwCgYDVR0VBAMKAQEwMgITFAAE/8MpmqEqlt0UowAAAAT/wxcNMTkwNTAyMTUyODMzWjAMMAoGA1UdFQQDCgEBMDICExQABSbwL0BNRJEXRXAAAAAFJvAXDTE5MDYwNDIzMjQwNFowDDAKBgNVHRUEAwoBATAyAhMUAAUm71Hf5bNTg78qAAAABSbvFw0xOTA2MDQyMzI0MDRaMAwwCgYDVR0VBAMKAQEwMgITFAAFJu5HV2ybnRJJvAAAAAUm7hcNMTkwNjA0MjMxMjAwWjAMMAoGA1UdFQQDCgEBMDICExQABSbtWpwi9VPwGckAAAAFJu0XDTE5MDYwNDIzMTIwMFowDDAKBgNVHRUEAwoBATAyAhMUAARjKX7K4/oK+VznAAAABGMpFw0xOTA2MDQyMDU2MTFaMAwwCgYDVR0VBAMKAQEwMgITFAAEYyjFDKcpzBi7nAAAAARjKBcNMTkwNjA0MjA1NjEwWjAMMAoGA1UdFQQDCgEBMDICExQAAaPs1r1o5q8nex0AAAABo+wXDTE5MDYwNDE4NDk0NlowDDAKBgNVHRUEAwoBATAyAhMUAAGj67+rXK5yrc7OAAAAAaPrFw0xOTA2MDQxODQ5NDZaMAwwCgYDVR0VBAMKAQEwMgITFAAFJYyPgud0EV1AEwAAAAUljBcNMTkwNjA0MTUzNjQ0WjAMMAoGA1UdFQQDCgEBMDICExQABSWLlgJoDb0Yeo8AAAAFJYsXDTE5MDYwNDE1MzY0NFowDDAKBgNVHRUEAwoBATAyAhMUAAUlnn53TLt6rErsAAAABSWeFw0xOTA2MDQxNTMxMjVaMAwwCgYDVR0VBAMKAQEwMgITFAAFJZ12NWkq4kDvJAAAAAUlnRcNMTkwNjA0MTUzMTI1WjAMMAoGA1UdFQQDCgEBMDICExQABSVyz/C9FqILNcIAAAAFJXIXDTE5MDYwNDE1MjIyMlowDDAKBgNVHRUEAwoBATAyAhMUAAUlcRi8Wxxb0FbdAAAABSVxFw0xOTA2MDQxNTIyMjFaMAwwCgYDVR0VBAMKAQEwMgITFAAChunMfRry2hafnwAAAAKG6RcNMTkwNjA0MTQyMDAxWjAMMAoGA1UdFQQDCgEBMDICExQAAobo3WMeNjSXJR8AAAAChugXDTE5MDYwNDE0MjAwMVowDDAKBgNVHRUEAwoBATAyAhMUAAPIsccmUJgvvd3rAAAAA8ixFw0xOTA2MDMyMjM4NDdaMAwwCgYDVR0VBAMKAQEwMgITFAADyLCcvltwBwn3jAAAAAPIsBcNMTkwNjAzMjIzODQ3WjAMMAoGA1UdFQQDCgEBMDICExQAA+AqBBjwMpx95dYAAAAD4CoXDTE5MDYwMzIxMjUyMlowDDAKBgNVHRUEAwoBATAyAhMUAAPgKaIHzD8RbBfcAAAAA+ApFw0xOTA2MDMyMTI1MjJaMAwwCgYDVR0VBAMKAQEwMgITFAAAT2WMS1Kvv9NGdAAAAABPZRcNMTkwNjAzMjAwNzE1WjAMMAoGA1UdFQQDCgEBMDICExQAAE9kOMWeu5ePozYAAAAAT2QXDTE5MDYwMzIwMDcxNFowDDAKBgNVHRUEAwoBATAyAhMUAAPSXAWNZEB+6HqAAAAAA9JcFw0xOTA2MDMxOTM4MjRaMAwwCgYDVR0VBAMKAQEwMgITFAAD0lsNXzjQZBpVfAAAAAPSWxcNMTkwNjAzMTkzODI0WjAMMAoGA1UdFQQDCgEBMDICExQAABXD2wTCx6AisgMAAAAAFcMXDTE5MDYwMzE5MzgyNFowDDAKBgNVHRUEAwoBATAyAhMUAAAVwstTJ9SrrYm2AAAAABXCFw0xOTA2MDMxOTM4MjRaMAwwCgYDVR0VBAMKAQEwMgITFAAFJMpBR6E7Dqc3sQAAAAUkyhcNMTkwNjAzMTc1NjAzWjAMMAoGA1UdFQQDCgEBMDICExQABSTJrXwgVVxkZgoAAAAFJMkXDTE5MDYwMzE3NTYwM1owDDAKBgNVHRUEAwoBATAyAhMUAAP7qhNT3YG+PQm1AAAAA/uqFw0xOTA2MDMxNzM3MDdaMAwwCgYDVR0VBAMKAQEwMgITFAAD+6nvapqSU4vrwAAAAAP7qRcNMTkwNjAzMTczNzA3WjAMMAoGA1UdFQQDCgEBMDICExQAANZVIBsGTFEcolgAAAAA1lUXDTE5MDYwMzE3MTg1MFowDDAKBgNVHRUEAwoBATAyAhMUAADWVOP8VNMvgc7VAAAAANZUFw0xOTA2MDMxNzE4NTBaMAwwCgYDVR0VBAMKAQEwMgITFAAFJEy8AjbNglQxhwAAAAUkTBcNMTkwNjAzMTU1MjExWjAMMAoGA1UdFQQDCgEBMDICExQABSRLxaNnGVWgp9QAAAAFJEsXDTE5MDYwMzE1NTIxMVowDDAKBgNVHRUEAwoBATAyAhMUAAUjnpXufgmjmIRMAAAABSOeFw0xOTA1MzEyMTEzMDNaMAwwCgYDVR0VBAMKAQEwMgITFAAFI51jA+lidIez8AAAAAUjnRcNMTkwNTMxMjExMzAzWjAMMAoGA1UdFQQDCgEBMDICExQAAAQrpZAAwk8YjhoAAAAABCsXDTE5MDUzMTIwNDgwMFowDDAKBgNVHRUEAwoBATAyAhMUAAAEKuKASYLh+d3uAAAAAAQqFw0xOTA1MzEyMDQ4MDBaMAwwCgYDVR0VBAMKAQEwMgITFAAAlF1a7I+IDao/9AAAAACUXRcNMTkwNTMxMTkzMzExWjAMMAoGA1UdFQQDCgEBMDICExQAAJRcJv/llNio900AAAAAlFwXDTE5MDUzMTE5MzMxMVowDDAKBgNVHRUEAwoBATAyAhMUAAMVf3oQIrwoiwbJAAAAAxV/Fw0xOTA1MzExOTIwMDBaMAwwCgYDVR0VBAMKAQEwMgITFAADFX5mc6zuVuHW7gAAAAMVfhcNMTkwNTMxMTkyMDAwWjAMMAoGA1UdFQQDCgEBMDICExQAAgWvb/TndvpyLScAAAACBa8XDTE5MDUzMTE2MDQ0N1owDDAKBgNVHRUEAwoBATAyAhMUAAIFrukUtp0qBUMVAAAAAgWuFw0xOTA1MzExNjA0NDZaMAwwCgYDVR0VBAMKAQEwMgITFAAFInA9xiHa3+oLjgAAAAUicBcNMTkwNTMxMTUxMDU1WjAMMAoGA1UdFQQDCgEBMDICExQABSJvhdahATFidv8AAAAFIm8XDTE5MDUzMTE1MTA1NFowDDAKBgNVHRUEAwoBATAyAhMUAAPBQRH3MbR2DeeyAAAAA8FBFw0xOTA1MzExNDM3MDJaMAwwCgYDVR0VBAMKAQEwMgITFAADwUCIULZlu4xE6gAAAAPBQBcNMTkwNTMxMTQzNzAxWjAMMAoGA1UdFQQDCgEBMDICExQAAS8U3aiewBjnl4sAAAABLxQXDTE5MDUzMDIxNTAyNVowDDAKBgNVHRUEAwoBATAyAhMUAAEvE6IQwUfgqOGMAAAAAS8TFw0xOTA1MzAyMTUwMjRaMAwwCgYDVR0VBAMKAQEwMgITFAAFH8C276zte/sVaAAAAAUfwBcNMTkwNTMwMjAwNzQxWjAMMAoGA1UdFQQDCgEBMDICExQABR+/OHIJbNhoDLcAAAAFH78XDTE5MDUzMDIwMDc0MVowDDAKBgNVHRUEAwoBATAyAhMUAAUfENn64s31KTiPAAAABR8QFw0xOTA1MzAxOTQ1NDNaMAwwCgYDVR0VBAMKAQEwMgITFAAFHw+CC6ovVF9CtAAAAAUfDxcNMTkwNTMwMTk0NTQyWjAMMAoGA1UdFQQDCgEBMDICExQAAWURgQpGULhLkZwAAAABZREXDTE5MDUyOTIwMzMxM1owDDAKBgNVHRUEAwoBATAyAhMUAAFlECaOcvXE9rmrAAAAAWUQFw0xOTA1MjkyMDMzMTNaMAwwCgYDVR0VBAMKAQEwMgITFAAA+lvcrz7/tVR4CwAAAAD6WxcNMTkwNTI5MTkzMTM3WjAMMAoGA1UdFQQDCgEBMDICExQAAPpaql+X1RhOVc4AAAAA+loXDTE5MDUyOTE5MzEzN1owDDAKBgNVHRUEAwoBATAyAhMUAAQ8nR78hD7LChkuAAAABDydFw0xOTA1MjkxOTE4NTlaMAwwCgYDVR0VBAMKAQEwMgITFAAEPJw2RRr+/OE4VgAAAAQ8nBcNMTkwNTI5MTkxODU5WjAMMAoGA1UdFQQDCgEBMDICExQABLnrEti/6B1+OoAAAAAEuesXDTE5MDUyOTE5MDEzN1owDDAKBgNVHRUEAwoBATAyAhMUAAS56utMwDeeeMVCAAAABLnqFw0xOTA1MjkxOTAxMzdaMAwwCgYDVR0VBAMKAQEwMgITFAAD8STbrqHimH/iKAAAAAPxJBcNMTkwNTI5MTYyMDU2WjAMMAoGA1UdFQQDCgEBMDICExQAA/EjeSzda3rZ1ggAAAAD8SMXDTE5MDUyOTE2MjA1NlowDDAKBgNVHRUEAwoBATAyAhMUAAUe1BpnpvYBV5dCAAAABR7UFw0xOTA1MjkxNTExNDlaMAwwCgYDVR0VBAMKAQEwMgITFAAFHtPfqvThM93P7QAAAAUe0xcNMTkwNTI5MTUxMTQ5WjAMMAoGA1UdFQQDCgEBMDICExQABR7EUaj2tq+vrCwAAAAFHsQXDTE5MDUyOTE0MzgwOVowDDAKBgNVHRUEAwoBATAyAhMUAAUew6HyPYJ1yNQEAAAABR7DFw0xOTA1MjkxNDM4MDlaMAwwCgYDVR0VBAMKAQEwMgITFAAB5udWROukdJgPQgAAAAHm5xcNMTkwNTI4MjM1NTMyWjAMMAoGA1UdFQQDCgEBMDICExQAAebmM7fgPAZwmloAAAAB5uYXDTE5MDUyODIzNTUzMVowDDAKBgNVHRUEAwoBATAyAhMUAAASg5yYUAo4JBuvAAAAABKDFw0xOTA1MjgyMTM3MzBaMAwwCgYDVR0VBAMKAQEwMgITFAAAEoIxuwqkNMgJZAAAAAASghcNMTkwNTI4MjEzNzMwWjAMMAoGA1UdFQQDCgEBMDICExQABR44sQzQ6ZIurjsAAAAFHjgXDTE5MDUyODE5MDAwMVowDDAKBgNVHRUEAwoBATAyAhMUAAUeN+eAfjSiU0NoAAAABR43Fw0xOTA1MjgxOTAwMDFaMAwwCgYDVR0VBAMKAQEwMgITFAAFHipPgqp33IeQ/QAAAAUeKhcNMTkwNTI4MTgzMTQ0WjAMMAoGA1UdFQQDCgEBMDICExQABR4pdcb89rFjeKwAAAAFHikXDTE5MDUyODE4MzE0NFowDDAKBgNVHRUEAwoBATAyAhMUAAAtGDYqnrJFdodhAAAAAC0YFw0xOTA1MjgxNzA4MzBaMAwwCgYDVR0VBAMKAQEwMgITFAAALRcWwpVbZedaAgAAAAAtFxcNMTkwNTI4MTcwODMwWjAMMAoGA1UdFQQDCgEBMDICExQAAwCpCmB89Ut3WagAAAADAKkXDTE5MDUyODE2MjgxNVowDDAKBgNVHRUEAwoBATAyAhMUAAMAqJxY9U2IPOnaAAAAAwCoFw0xOTA1MjgxNjI4MTVaMAwwCgYDVR0VBAMKAQEwMgITFAAD5B7i1vyNpkFpdgAAAAPkHhcNMTkwNTI3MjMyMzE3WjAMMAoGA1UdFQQDCgEBMDICExQAA+QduehH3FDHgRYAAAAD5B0XDTE5MDUyNzIzMjMxN1owDDAKBgNVHRUEAwoBATAyAhMUAAArQDqPPuXEZHqQAAAAACtAFw0xOTA1MjcyMzIzMDdaMAwwCgYDVR0VBAMKAQEwMgITFAAAKz/7Qfx6UMLR+gAAAAArPxcNMTkwNTI3MjMyMzA2WjAMMAoGA1UdFQQDCgEBMDICExQABRzK4SS2RlHrYsQAAAAFHMoXDTE5MDUyNzIwNTA0OFowDDAKBgNVHRUEAwoBATAyAhMUAAUcyXucLQjk3VHiAAAABRzJFw0xOTA1MjcyMDUwNDhaMAwwCgYDVR0VBAMKAQEwMgITFAABk1wfFW6JOUotZgAAAAGTXBcNMTkwNTI3MjAyNTA4WjAMMAoGA1UdFQQDCgEBMDICExQAAZNbCJSgMC8kXnsAAAABk1sXDTE5MDUyNzIwMjUwOFowDDAKBgNVHRUEAwoBATAyAhMUAAK0MZBpyxWN85hiAAAAArQxFw0xOTA1MjcxODUzNTRaMAwwCgYDVR0VBAMKAQEwMgITFAACtDAdOho9gE/0EwAAAAK0MBcNMTkwNTI3MTg1MzU0WjAMMAoGA1UdFQQDCgEBMDICExQAAyVN8EaE7VmwkiUAAAADJU0XDTE5MDUyNzE2MTIzNVowDDAKBgNVHRUEAwoBATAyAhMUAAMlTDpoiqcIioXjAAAAAyVMFw0xOTA1MjcxNjEyMzVaMAwwCgYDVR0VBAMKAQEwMgITFAABLWY9e/mVbzPYkQAAAAEtZhcNMTkwNTI3MTUzMTA4WjAMMAoGA1UdFQQDCgEBMDICExQAAS1lBZG/zbkL/9YAAAABLWUXDTE5MDUyNzE1MzEwOFowDDAKBgNVHRUEAwoBATAyAhMUAACNZ0XgYZT+44L3AAAAAI1nFw0xOTA1MjcxNTEyMDFaMAwwCgYDVR0VBAMKAQEwMgITFAAAjWbSxZO/Bb03/gAAAACNZhcNMTkwNTI3MTUxMjAwWjAMMAoGA1UdFQQDCgEBMDICExQAAAlRjhf6gQCJBHwAAAAACVEXDTE5MDUyNzE1MDYzMlowDDAKBgNVHRUEAwoBATAyAhMUAAAJUEj0eV83B6hEAAAAAAlQFw0xOTA1MjcxNTA2MzJaMAwwCgYDVR0VBAMKAQEwMgITFAAFGwxn/tfd1Wc0qwAAAAUbDBcNMTkwNTI0MjExMzUyWjAMMAoGA1UdFQQDCgEBMDICExQABRsLsMkdWaRwcLcAAAAFGwsXDTE5MDUyNDIxMTM1MVowDDAKBgNVHRUEAwoBATAyAhMUAAFIZn9fyz5v6DyxAAAAAUhmFw0xOTA1MjQxNjE3MDRaMAwwCgYDVR0VBAMKAQEwMgITFAABSGXFWp6+oDTn7gAAAAFIZRcNMTkwNTI0MTYxNzAzWjAMMAoGA1UdFQQDCgEBMDICExQABRnwoRCqXksW00EAAAAFGfAXDTE5MDUyNDE1MjYwM1owDDAKBgNVHRUEAwoBATAyAhMUAAUZ71+EtcVkT8E1AAAABRnvFw0xOTA1MjQxNTI2MDNaMAwwCgYDVR0VBAMKAQEwMgITFAAFGcKfvSixv+xD+AAAAAUZwhcNMTkwNTI0MTQ0OTE2WjAMMAoGA1UdFQQDCgEBMDICExQABRnBhkl1Wg3KYIIAAAAFGcEXDTE5MDUyNDE0NDkxNlowDDAKBgNVHRUEAwoBATAyAhMUAALuKxFJD0a6KSvFAAAAAu4rFw0xOTA1MjMyMTA1MDJaMAwwCgYDVR0VBAMKAQEwMgITFAAC7ir01SQcR1Nk+gAAAALuKhcNMTkwNTIzMjEwNTAyWjAMMAoGA1UdFQQDCgEBMDICExQABRkUuupPN/FGQTEAAAAFGRQXDTE5MDUyMzE5MTcxNVowDDAKBgNVHRUEAwoBATAyAhMUAAUZE49mQeyxVXdFAAAABRkTFw0xOTA1MjMxOTE3MTVaMAwwCgYDVR0VBAMKAQEwMgITFAAE0kqGGgBxsKedvgAAAATSShcNMTkwNTIzMTYyODE0WjAMMAoGA1UdFQQDCgEBMDICExQABNJJANB7SKsq72EAAAAE0kkXDTE5MDUyMzE2MjgxNFowDDAKBgNVHRUEAwoBATAyAhMUAAEAk3GffSL8bb9sAAAAAQCTFw0xOTA1MjMxNjE5NTVaMAwwCgYDVR0VBAMKAQEwMgITFAABAJI9+GIWBJ/rtgAAAAEAkhcNMTkwNTIzMTYxOTU1WjAMMAoGA1UdFQQDCgEBMDICExQAAbdrA+an/SL6gGQAAAABt2sXDTE5MDUyMzE1NTg1MVowDDAKBgNVHRUEAwoBATAyAhMUAAG3agoUKClFwg76AAAAAbdqFw0xOTA1MjMxNTU4NTFaMAwwCgYDVR0VBAMKAQEwMgITFAAAZj2a+3JjXWGvNgAAAABmPRcNMTkwNTIzMTU0NDQxWjAMMAoGA1UdFQQDCgEBMDICExQAAGY8IP7FyK/CdhoAAAAAZjwXDTE5MDUyMzE1NDQ0MFowDDAKBgNVHRUEAwoBATAyAhMUAAHe358A+yjjxqdcAAAAAd7fFw0xOTA1MjMxNTEwMzlaMAwwCgYDVR0VBAMKAQEwMgITFAAB3t4SjWO2Blm3+wAAAAHe3hcNMTkwNTIzMTUxMDM4WjAMMAoGA1UdFQQDCgEBMDICExQAA/Vaw+nskOxSY44AAAAD9VoXDTE5MDUyMjIxMzA0MlowDDAKBgNVHRUEAwoBATAyAhMUAAP1WYarjhL/b4MbAAAAA/VZFw0xOTA1MjIyMTMwNDJaMAwwCgYDVR0VBAMKAQEwMgITFAAEWE/WSzLUqXFaEwAAAARYTxcNMTkwNTIyMjA1ODU2WjAMMAoGA1UdFQQDCgEBMDICExQABFhOsZ0uATxMvRoAAAAEWE4XDTE5MDUyMjIwNTg1NlowDDAKBgNVHRUEAwoBATAyAhMUAADrDbVDpYJu39p5AAAAAOsNFw0xOTA1MjIxNzQwMzBaMAwwCgYDVR0VBAMKAQEwMgITFAAA6wwz2hElHo+rBQAAAADrDBcNMTkwNTIyMTc0MDMwWjAMMAoGA1UdFQQDCgEBMDICExQAAG7B+AYaotUHmWYAAAAAbsEXDTE5MDUyMjE3MTY0OVowDDAKBgNVHRUEAwoBATAyAhMUAABuwKtrsQ9+Zo3RAAAAAG7AFw0xOTA1MjIxNzE2NDlaMAwwCgYDVR0VBAMKAQEwMgITFAAFF2LvApnxHRviqAAAAAUXYhcNMTkwNTIyMTcxNDQ4WjAMMAoGA1UdFQQDCgEBMDICExQABRdhDxKkLWnR3JAAAAAFF2EXDTE5MDUyMjE3MTQ0OFowDDAKBgNVHRUEAwoBATAyAhMUAAKERaE8cJyp2UdcAAAAAoRFFw0xOTA1MjIxNzEyMzNaMAwwCgYDVR0VBAMKAQEwMgITFAAChETe5KgMsVrtiwAAAAKERBcNMTkwNTIyMTcxMjMzWjAMMAoGA1UdFQQDCgEBMDICExQAAFZRkTJIxyBXcSkAAAAAVlEXDTE5MDUyMjE2MDEyMFowDDAKBgNVHRUEAwoBATAyAhMUAABWUJuDUqy8/8EhAAAAAFZQFw0xOTA1MjIxNjAxMjBaMAwwCgYDVR0VBAMKAQEwMgITFAAB9mu8B/38XqfvngAAAAH2axcNMTkwNTIyMTUzMTE4WjAMMAoGA1UdFQQDCgEBMDICExQAAfZqhJlKTqP9wpkAAAAB9moXDTE5MDUyMjE1MzExOFowDDAKBgNVHRUEAwoBATAyAhMUAAQ4NdW3nZ9ekodhAAAABDg1Fw0xOTA1MjIwMzE4MzJaMAwwCgYDVR0VBAMKAQEwMgITFAAEODQAlD9pDkpzkwAAAAQ4NBcNMTkwNTIyMDMxODMyWjAMMAoGA1UdFQQDCgEBMDICExQABRbELJJw5BABX+cAAAAFFsQXDTE5MDUyMTIyMDkxMFowDDAKBgNVHRUEAwoBATAyAhMUAAUWw3whXhSOepygAAAABRbDFw0xOTA1MjEyMjA5MTBaMAwwCgYDVR0VBAMKAQEwMgITFAAFFk6xgBZXCl8EcgAAAAUWThcNMTkwNTIxMTgzMzI5WjAMMAoGA1UdFQQDCgEBMDICExQABRZN9dw6PKQCNhoAAAAFFk0XDTE5MDUyMTE4MzMyOFowDDAKBgNVHRUEAwoBATAyAhMUAAHc4SatF2ENr9YMAAAAAdzhFw0xOTA1MjExNjQ5NTJaMAwwCgYDVR0VBAMKAQEwMgITFAAB3OAol1zQTZrBYwAAAAHc4BcNMTkwNTIxMTY0OTUxWjAMMAoGA1UdFQQDCgEBMDICExQAALB6Ly3U1O4g5+YAAAAAsHoXDTE5MDUyMTE1MDU0MVowDDAKBgNVHRUEAwoBATAyAhMUAACweeR6zVS8To37AAAAALB5Fw0xOTA1MjExNTA1NDFaMAwwCgYDVR0VBAMKAQEwMgITFAAAsH5YAC6BQzGHxQAAAACwfhcNMTkwNTIxMTQ1NDI4WjAMMAoGA1UdFQQDCgEBMDICExQAALB9SyucdWXN+yEAAAAAsH0XDTE5MDUyMTE0NTQyOFowDDAKBgNVHRUEAwoBATAyAhMUAAUVTGW8YyzGAsFoAAAABRVMFw0xOTA1MjAyMjE2NTRaMAwwCgYDVR0VBAMKAQEwMgITFAAFFUsiQJIwHZ3/SgAAAAUVSxcNMTkwNTIwMjIxNjUzWjAMMAoGA1UdFQQDCgEBMDICExQAAkANjXPcPVU5GzsAAAACQA0XDTE5MDUyMDIwMTcxM1owDDAKBgNVHRUEAwoBATAyAhMUAAJADIfVqmpHvzFcAAAAAkAMFw0xOTA1MjAyMDE3MTNaMAwwCgYDVR0VBAMKAQEwMgITFAABKWSPGDd9eK2rYgAAAAEpZBcNMTkwNTIwMTgxMzQxWjAMMAoGA1UdFQQDCgEBMDICExQAASljOkPDnIds1W4AAAABKWMXDTE5MDUyMDE4MTM0MFowDDAKBgNVHRUEAwoBATAyAhMUAAOWj76pH1ZUKWEgAAAAA5aPFw0xOTA1MjAxNzU3MTNaMAwwCgYDVR0VBAMKAQEwMgITFAADlo7c0n+m3t/bygAAAAOWjhcNMTkwNTIwMTc1NzEzWjAMMAoGA1UdFQQDCgEBMDICExQAAqCx/DRhhBUbGYcAAAACoLEXDTE5MDUyMDE3MjIxOVowDDAKBgNVHRUEAwoBATAyAhMUAAKgsAWe9Kqgs4cQAAAAAqCwFw0xOTA1MjAxNzIyMTlaMAwwCgYDVR0VBAMKAQEwMgITFAAFFDaPxClAah7EmAAAAAUUNhcNMTkwNTIwMTYwOTA3WjAMMAoGA1UdFQQDCgEBMDICExQABRQ1GvkVzmNTXrsAAAAFFDUXDTE5MDUyMDE2MDkwNVowDDAKBgNVHRUEAwoBATAyAhMUAAKcnf3thvLi5O71AAAAApydFw0xOTA1MjAxNTE0NTBaMAwwCgYDVR0VBAMKAQEwMgITFAACnJwxplIlI1dghAAAAAKcnBcNMTkwNTIwMTUxNDUwWjAMMAoGA1UdFQQDCgEBMDICExQABBUAY5Hn2xDsjCQAAAAEFQAXDTE5MDUyMDE0NTAyOFowDDAKBgNVHRUEAwoBATAyAhMUAAQU/3ELRnbfir7VAAAABBT/Fw0xOTA1MjAxNDUwMjdaMAwwCgYDVR0VBAMKAQEwMgITFAAEuMUKcHz6QSN0jwAAAAS4xRcNMTkwNTE4MTkwNzEwWjAMMAoGA1UdFQQDCgEBMDICExQABLjEmYTFTtczpZwAAAAEuMQXDTE5MDUxODE5MDcxMFowDDAKBgNVHRUEAwoBATAyAhMUAAGMfa2VY+znWyQSAAAAAYx9Fw0xOTA1MTcyMTM5MjhaMAwwCgYDVR0VBAMKAQEwMgITFAABjHzk18e/G0guNAAAAAGMfBcNMTkwNTE3MjEzOTI4WjAMMAoGA1UdFQQDCgEBMDICExQAApHrS83Fe72rqzsAAAACkesXDTE5MDUxNzE3Mjk0MFowDDAKBgNVHRUEAwoBATAyAhMUAAKR6rkCZh7Uf86vAAAAApHqFw0xOTA1MTcxNzI5MzlaMAwwCgYDVR0VBAMKAQEwMgITFAAFO+bfAH4hvrusbQAAAAU75hcNMTkwNjE5MjEwNjQ3WjAMMAoGA1UdFQQDCgEBMDICExQABTvlHVHEkCyEghMAAAAFO+UXDTE5MDYxOTIxMDY0N1owDDAKBgNVHRUEAwoBATAyAhMUAASOhx4fTdImhYw2AAAABI6HFw0xOTA2MTkxOTAwMTJaMAwwCgYDVR0VBAMKAQEwMgITFAAEjoafNtNUlK3hUwAAAASOhhcNMTkwNjE5MTkwMDEyWjAMMAoGA1UdFQQDCgEBMDICExQABFzj/tP0WDiMCCEAAAAEXOMXDTE5MDYxOTE4MDMyM1owDDAKBgNVHRUEAwoBATAyAhMUAARc4vmkz2V+i9uZAAAABFziFw0xOTA2MTkxODAzMjNaMAwwCgYDVR0VBAMKAQEwMgITFAACwk+dwFGsUsf/wQAAAALCTxcNMTkwNjE5MTcwMjUzWjAMMAoGA1UdFQQDCgEBMDICExQAAsJOrYrGgzZ+r1wAAAACwk4XDTE5MDYxOTE3MDI1M1owDDAKBgNVHRUEAwoBATAyAhMUAAU7BDx641UdLSdYAAAABTsEFw0xOTA2MTkxNzAwMjZaMAwwCgYDVR0VBAMKAQEwMgITFAAFOwNzUYIcjrsaVgAAAAU7AxcNMTkwNjE5MTcwMDI2WjAMMAoGA1UdFQQDCgEBMDICExQABTraTP8kvrdJUugAAAAFOtoXDTE5MDYxOTE2MzExM1owDDAKBgNVHRUEAwoBATAyAhMUAAU62f06xUSC44ouAAAABTrZFw0xOTA2MTkxNjMxMTNaMAwwCgYDVR0VBAMKAQEwMgITFAAAend+JxJRcw+rGwAAAAB6dxcNMTkwNjE4MjIyMzU3WjAMMAoGA1UdFQQDCgEBMDICExQAAHp20UaQOlR5YUAAAAAAenYXDTE5MDYxODIyMjM1N1owDDAKBgNVHRUEAwoBATAyAhMUAAO9LQ92riMfafe8AAAAA70tFw0xOTA2MTgyMDM4MDVaMAwwCgYDVR0VBAMKAQEwMgITFAADvSw9BP7XG56CuwAAAAO9LBcNMTkwNjE4MjAzODA1WjAMMAoGA1UdFQQDCgEBMDICExQAAztJpCpY9/B5D2wAAAADO0kXDTE5MDYxODIwMTMxMFowDDAKBgNVHRUEAwoBATAyAhMUAAM7SF9LW1dyhzo+AAAAAztIFw0xOTA2MTgyMDEzMTBaMAwwCgYDVR0VBAMKAQEwMgITFAAFOY6L+5f9phSbFwAAAAU5jhcNMTkwNjE4MTk1NzU3WjAMMAoGA1UdFQQDCgEBMDICExQABTmNt31EBkIWjzsAAAAFOY0XDTE5MDYxODE5NTc1NlowDDAKBgNVHRUEAwoBATAyAhMUAAU5eruR2Zzff5osAAAABTl6Fw0xOTA2MTgxOTI3NDdaMAwwCgYDVR0VBAMKAQEwMgITFAAFOXmL2OT1ZDbBJQAAAAU5eRcNMTkwNjE4MTkyNzQ3WjAMMAoGA1UdFQQDCgEBMDICExQAAgz1s2nQPOe9g3QAAAACDPUXDTE5MDYxODE4MjExNlowDDAKBgNVHRUEAwoBATAyAhMUAAIM9M24XP9V1ZmuAAAAAgz0Fw0xOTA2MTgxODIxMTZaMAwwCgYDVR0VBAMKAQEwMgITFAABGyZMh4cCk8BfTwAAAAEbJhcNMTkwNjE4MTcyMTIyWjAMMAoGA1UdFQQDCgEBMDICExQAARslyNK6umT6kzQAAAABGyUXDTE5MDYxODE3MjEyMVowDDAKBgNVHRUEAwoBATAyAhMUAAU5ALY63gCIwSCnAAAABTkAFw0xOTA2MTgxNzA0MDBaMAwwCgYDVR0VBAMKAQEwMgITFAAFOP/jzcitRi3pSQAAAAU4/xcNMTkwNjE4MTcwNDAwWjAMMAoGA1UdFQQDCgEBMDICExQAAoPdCrMVlTxgAlQAAAACg90XDTE5MDYxODE1MDE0N1owDDAKBgNVHRUEAwoBATAyAhMUAAKD3CrVkySGCC7qAAAAAoPcFw0xOTA2MTgxNTAxNDdaMAwwCgYDVR0VBAMKAQEwMgITFAAFOApEF963XWXengAAAAU4ChcNMTkwNjE4MTQ1ODE1WjAMMAoGA1UdFQQDCgEBMDICExQABTgJT5Qb9R2BlJsAAAAFOAkXDTE5MDYxODE0NTgxNVowDDAKBgNVHRUEAwoBATAyAhMUAAC4FqJ5N9tYiZ5rAAAAALgWFw0xOTA2MTcyMjIxMzFaMAwwCgYDVR0VBAMKAQEwMgITFAAAuBXzJJB8rtoE4wAAAAC4FRcNMTkwNjE3MjIyMTMxWjAMMAoGA1UdFQQDCgEBMDICExQABTfAz256uSXvbI8AAAAFN8AXDTE5MDYxNzIxMjYwNFowDDAKBgNVHRUEAwoBATAyAhMUAAU3v/PYv2h0Cp7EAAAABTe/Fw0xOTA2MTcyMTI2MDNaMAwwCgYDVR0VBAMKAQEwMgITFAACTpEoOktD2tEp+QAAAAJOkRcNMTkwNjE3MTk0MjAxWjAMMAoGA1UdFQQDCgEBMDICExQAAk6QlVd87P6aWisAAAACTpAXDTE5MDYxNzE5NDIwMVowDDAKBgNVHRUEAwoBATAyAhMUAAKNs7C2cUupRXArAAAAAo2zFw0xOTA2MTcxODU2MjlaMAwwCgYDVR0VBAMKAQEwMgITFAACjbIwIcD57c7jIgAAAAKNshcNMTkwNjE3MTg1NjI4WjAMMAoGA1UdFQQDCgEBMDICExQABDzDOy0eGvFmAUkAAAAEPMMXDTE5MDYxNzE3MzQ0MFowDDAKBgNVHRUEAwoBATAyAhMUAAQ8wqtEk3RN3Eb0AAAABDzCFw0xOTA2MTcxNzM0NDBaMAwwCgYDVR0VBAMKAQEwMgITFAAFNpI6dVmQ+RalagAAAAU2khcNMTkwNjE3MTYwODQ2WjAMMAoGA1UdFQQDCgEBMDICExQABTaRPJs8E+NDbjQAAAAFNpEXDTE5MDYxNzE2MDg0NVowDDAKBgNVHRUEAwoBATAyAhMUAAK8e73p/55/vlhNAAAAArx7Fw0xOTA2MTYxNzE0NDVaMAwwCgYDVR0VBAMKAQEwMgITFAACvHohanZ1YgxNQgAAAAK8ehcNMTkwNjE2MTcxNDQ1WjAMMAoGA1UdFQQDCgEBMDICExQABNsy9ZpWgENtXhwAAAAE2zIXDTE5MDYxNjA2MzYyNFowDDAKBgNVHRUEAwoBATAyAhMUAATbMeqf+ihwFJYPAAAABNsxFw0xOTA2MTYwNjM2MjRaMAwwCgYDVR0VBAMKAQEwMgITFAAEyWpEwEjcj98i5wAAAATJahcNMTkwNjE1MTQwODQ2WjAMMAoGA1UdFQQDCgEBMDICExQABMlpmPYwuOT7IHwAAAAEyWkXDTE5MDYxNTE0MDg0NlowDDAKBgNVHRUEAwoBATAyAhMUAAU0GqStMZFFxV8BAAAABTQaFw0xOTA2MTUwNjEwNDFaMAwwCgYDVR0VBAMKAQEwMgITFAAFNBm85cZYdcB7oAAAAAU0GRcNMTkwNjE1MDYxMDQwWjAMMAoGA1UdFQQDCgEBMDICExQABTV0dCldZQHOOXYAAAAFNXQXDTE5MDYxNDIxMDQzOFowDDAKBgNVHRUEAwoBATAyAhMUAAU1c60pYpCjptB8AAAABTVzFw0xOTA2MTQyMTA0MzhaMAwwCgYDVR0VBAMKAQEwMgITFAACcPsqlj6Qr8hucQAAAAJw+xcNMTkwNjE0MjAzNzE1WjAMMAoGA1UdFQQDCgEBMDICExQAAnD6cKoRwxckXAwAAAACcPoXDTE5MDYxNDIwMzcxNFowDDAKBgNVHRUEAwoBATAyAhMUAAR4BeK9FJ+5jm6lAAAABHgFFw0xOTA2MTQxNTI4NTlaMAwwCgYDVR0VBAMKAQEwMgITFAAEeAS2F9HmLGgRUQAAAAR4BBcNMTkwNjE0MTUyODU4WjAMMAoGA1UdFQQDCgEBMDICExQABTLcywJHkXU1WR4AAAAFMtwXDTE5MDYxNDA2MDE0NFowDDAKBgNVHRUEAwoBATAyAhMUAAUy2/TjGxDEeTriAAAABTLbFw0xOTA2MTQwNjAxNDRaMAwwCgYDVR0VBAMKAQEwMgITFAAA51dLOi/ffXjbfQAAAADnVxcNMTkwNjEzMjMwMDU0WjAMMAoGA1UdFQQDCgEBMDICExQAAOdUfc5AO2GgQlwAAAAA51QXDTE5MDYxMzIzMDA1NFowDDAKBgNVHRUEAwoBATAyAhMUAAF4X7hh2tGEdDp1AAAAAXhfFw0xOTA2MTMyMTMyMzRaMAwwCgYDVR0VBAMKAQEwMgITFAABeF4QgoV+XKjbNwAAAAF4XhcNMTkwNjEzMjEzMjM0WjAMMAoGA1UdFQQDCgEBMDICExQABTNyGk7NCAME/J8AAAAFM3IXDTE5MDYxMzIxMDUwOVowDDAKBgNVHRUEAwoBATAyAhMUAAUzcYx0fxG56orWAAAABTNxFw0xOTA2MTMyMTA1MDlaMAwwCgYDVR0VBAMKAQEwMgITFAABP06OI0TjPd4fZgAAAAE/ThcNMTkwNjEzMTg1OTM0WjAMMAoGA1UdFQQDCgEBMDICExQAAT9N0j8QEXMWo3wAAAABP00XDTE5MDYxMzE4NTkzNFowDDAKBgNVHRUEAwoBATAyAhMUAAUElF7lweX0coe3AAAABQSUFw0xOTA2MTMxODA4NTBaMAwwCgYDVR0VBAMKAQEwMgITFAAFBJOiIT7Y17GwJAAAAAUEkxcNMTkwNjEzMTgwODQ5WjAMMAoGA1UdFQQDCgEBMDICExQABTKIyK2P+vzmCugAAAAFMogXDTE5MDYxMzE3MjQyN1owDDAKBgNVHRUEAwoBATAyAhMUAAUyh7z55C6jWVt4AAAABTKHFw0xOTA2MTMxNzI0MjdaMAwwCgYDVR0VBAMKAQEwMgITFAAFMpoRBBoVWgS7uwAAAAUymhcNMTkwNjEzMTcwNDI5WjAMMAoGA1UdFQQDCgEBMDICExQABTKZMv1qrXJOjaIAAAAFMpkXDTE5MDYxMzE3MDQyOVowDDAKBgNVHRUEAwoBATAyAhMUAAUyVDddqRVeuJ2GAAAABTJUFw0xOTA2MTMxNjI2MTRaMAwwCgYDVR0VBAMKAQEwMgITFAAFMlMI31XbRJSmywAAAAUyUxcNMTkwNjEzMTYyNjE0WjAMMAoGA1UdFQQDCgEBMDICExQABTFGmp6ul2TPrIIAAAAFMUYXDTE5MDYxMzA2MTAzNlowDDAKBgNVHRUEAwoBATAyAhMUAAUxRZs6bWBhX0C1AAAABTFFFw0xOTA2MTMwNjEwMzVaMAwwCgYDVR0VBAMKAQEwMgITFAAFMJZ29nBm4tz0wQAAAAUwlhcNMTkwNjEzMDYwMTQyWjAMMAoGA1UdFQQDCgEBMDICExQABTCVC6WJqQVMEPYAAAAFMJUXDTE5MDYxMzA2MDE0MlowDDAKBgNVHRUEAwoBATAyAhMUAAUwBgkEXTP5yirCAAAABTAGFw0xOTA2MTMwNjAxNDJaMAwwCgYDVR0VBAMKAQEwMgITFAAFMAWoVjB27b6ZlgAAAAUwBRcNMTkwNjEzMDYwMTQxWjAMMAoGA1UdFQQDCgEBMDICExQABTGKpYuKTo4AgXsAAAAFMYoXDTE5MDYxMjIxNDE1NlowDDAKBgNVHRUEAwoBATAyAhMUAAUxiecu3MfkfwDpAAAABTGJFw0xOTA2MTIyMTQxNTVaMAwwCgYDVR0VBAMKAQEwMgITFAAFMMSwBlF3z0XjXAAAAAUwxBcNMTkwNjEyMTc0NTUwWjAMMAoGA1UdFQQDCgEBMDICExQABTDDZNJsiYGK1iIAAAAFMMMXDTE5MDYxMjE3NDU0OVowDDAKBgNVHRUEAwoBATAyAhMUAAUwZqVV/k8zsilOAAAABTBmFw0xOTA2MTIxNjUyMTFaMAwwCgYDVR0VBAMKAQEwMgITFAAFMGWCQAL1WFHPzgAAAAUwZRcNMTkwNjEyMTY1MjExWjAMMAoGA1UdFQQDCgEBMDICExQABDl9bP2ZvCP26bAAAAAEOX0XDTE5MDYxMjE2MzcwM1owDDAKBgNVHRUEAwoBATAyAhMUAAQ5fMclQIEuUR7bAAAABDl8Fw0xOTA2MTIxNjM3MDJaMAwwCgYDVR0VBAMKAQEwMgITFAACj0P4mgiS53AsPQAAAAKPQxcNMTkwNjEyMTYzNjMzWjAMMAoGA1UdFQQDCgEBMDICExQAAo9CdsN9j2XqXfIAAAACj0IXDTE5MDYxMjE2MzYzM1owDDAKBgNVHRUEAwoBATAyAhMUAALHoeqbVFsNutFGAAAAAsehFw0xOTA2MTIxNDU0MDRaMAwwCgYDVR0VBAMKAQEwMgITFAACx6CngaPiO/8/awAAAALHoBcNMTkwNjEyMTQ1NDA0WjAMMAoGA1UdFQQDCgEBMDICExQAAA9rfiLr34vQaQcAAAAAD2sXDTE5MDYxMjAwMzgxNlowDDAKBgNVHRUEAwoBATAyAhMUAAAPavQ4awmc0wMSAAAAAA9qFw0xOTA2MTIwMDM4MTZaMAwwCgYDVR0VBAMKAQEwMgITFAAECvq9QeJg4cZdeAAAAAQK+hcNMTkwNjExMjEzMjA0WjAMMAoGA1UdFQQDCgEBMDICExQABAr5WS9N63cZH60AAAAECvkXDTE5MDYxMTIxMzIwNFowDDAKBgNVHRUEAwoBATAyAhMUAAKfVb+LfJ73PPUpAAAAAp9VFw0xOTA2MTEyMDE0MDNaMAwwCgYDVR0VBAMKAQEwMgITFAACn1TXPHbEuwZCTQAAAAKfVBcNMTkwNjExMjAxNDAyWjAMMAoGA1UdFQQDCgEBMDICExQAAO/X+M4P/hxvAEMAAAAA79cXDTE5MDYxMTIwMTQwMlowDDAKBgNVHRUEAwoBATAyAhMUAADv1giw0pjN+Pt1AAAAAO/WFw0xOTA2MTEyMDE0MDJaMAwwCgYDVR0VBAMKAQEwMgITFAAEZffugIeORRIWjwAAAARl9xcNMTkwNjExMjAxMDQxWjAMMAoGA1UdFQQDCgEBMDICExQABGX2q8gZwiAu5JIAAAAEZfYXDTE5MDYxMTIwMTA0MVowDDAKBgNVHRUEAwoBATAyAhMUAAL5Jzjzrd+ZxMZVAAAAAvknFw0xOTA2MTExOTQwNDdaMAwwCgYDVR0VBAMKAQEwMgITFAAC+SacRNkJ0au86wAAAAL5JhcNMTkwNjExMTk0MDQ3WjAMMAoGA1UdFQQDCgEBMDICExQABS8Ie0+11J5YcB8AAAAFLwgXDTE5MDYxMTE5MTYwOVowDDAKBgNVHRUEAwoBATAyAhMUAAUvB5KgddWX+Je0AAAABS8HFw0xOTA2MTExOTE2MDlaMAwwCgYDVR0VBAMKAQEwMgITFAADgwtBBE1cYU5o/AAAAAODCxcNMTkwNjExMTc1MjA5WjAMMAoGA1UdFQQDCgEBMDICExQAA4MKixnGQ4nhhI8AAAADgwoXDTE5MDYxMTE3NTIwOVowDDAKBgNVHRUEAwoBATAyAhMUAAEC7SmIKUTiUw+SAAAAAQLtFw0xOTA2MTExNjQ1NTVaMAwwCgYDVR0VBAMKAQEwMgITFAABAuwtDrMswsWh9wAAAAEC7BcNMTkwNjExMTY0NTU0WjAMMAoGA1UdFQQDCgEBMDICExQAAnrDYfql3rINclYAAAACesMXDTE5MDYxMTE2MjA0NVowDDAKBgNVHRUEAwoBATAyAhMUAAJ6wntJeY6Eln84AAAAAnrCFw0xOTA2MTExNjIwNDVaMAwwCgYDVR0VBAMKAQEwMgITFAAFLkTUduVo8MoRaQAAAAUuRBcNMTkwNjExMTU1MDU5WjAMMAoGA1UdFQQDCgEBMDICExQABS5DEUhRLA+XAH8AAAAFLkMXDTE5MDYxMTE1NTA1OVowDDAKBgNVHRUEAwoBATAyAhMUAALSmTtuFVxMWYbnAAAAAtKZFw0xOTA2MTExNTMzMzVaMAwwCgYDVR0VBAMKAQEwMgITFAAC0pj8qrdBEP5pWQAAAALSmBcNMTkwNjExMTUzMzM1WjAMMAoGA1UdFQQDCgEBMDICExQAA5p14B3PUoCjOAcAAAADmnUXDTE5MDYxMTE1MTUyNVowDDAKBgNVHRUEAwoBATAyAhMUAAOadGq8aZBo5ImYAAAAA5p0Fw0xOTA2MTExNTE1MjVaMAwwCgYDVR0VBAMKAQEwMgITFAAEwJON7XCnM0HhvQAAAATAkxcNMTkwNjExMTQzNTEzWjAMMAoGA1UdFQQDCgEBMDICExQABMCScfQadCsDpN0AAAAEwJIXDTE5MDYxMTE0MzUxM1owDDAKBgNVHRUEAwoBATAyAhMUAAHGBZubSIyRNqLJAAAAAcYFFw0xOTA2MTExNDA2MzFaMAwwCgYDVR0VBAMKAQEwMgITFAABxgRw/d8KYp7VtwAAAAHGBBcNMTkwNjExMTQwNjMxWjAMMAoGA1UdFQQDCgEBMDICExQAArS11KMHlUHrVg0AAAACtLUXDTE5MDYxMDE5MDAwMVowDDAKBgNVHRUEAwoBATAyAhMUAAK0tIwqvBm1YkYhAAAAArS0Fw0xOTA2MTAxOTAwMDBaMAwwCgYDVR0VBAMKAQEwMgITFAAEMeRHUQdLf3fioQAAAAQx5BcNMTkwNjEwMTY0MDA1WjAMMAoGA1UdFQQDCgEBMDICExQABDHj0SVi2sQinvwAAAAEMeMXDTE5MDYxMDE2NDAwNFowDDAKBgNVHRUEAwoBATAyAhMUAAJCvzVEKQ5jNjSoAAAAAkK/Fw0xOTA2MDcyMzM2MzRaMAwwCgYDVR0VBAMKAQEwMgITFAACQr60+gDPCygxmgAAAAJCvhcNMTkwNjA3MjMzNjM0WjAMMAoGA1UdFQQDCgEBMDICExQABSvqDFfEC3+vy8sAAAAFK+oXDTE5MDYwNzIxNDYyN1owDDAKBgNVHRUEAwoBATAyAhMUAAUr6fejX7dHvnk4AAAABSvpFw0xOTA2MDcyMTQ2MjdaMAwwCgYDVR0VBAMKAQEwMgITFAAEHX7HKAjnPKfwfgAAAAQdfhcNMTkwNjA3MjEzMTA2WjAMMAoGA1UdFQQDCgEBMDICExQABB19Oo1e/G58n+cAAAAEHX0XDTE5MDYwNzIxMzEwNlowDDAKBgNVHRUEAwoBATAyAhMUAAN5c3NIeEq6EMsfAAAAA3lzFw0xOTA2MDcxNjE4MzBaMAwwCgYDVR0VBAMKAQEwMgITFAADeXJY0ERVmz5yJwAAAAN5chcNMTkwNjA3MTYxODI5WjAMMAoGA1UdFQQDCgEBMDICExQABSo+6SueYT77X+EAAAAFKj4XDTE5MDYwNjIyMTAwMlowDDAKBgNVHRUEAwoBATAyAhMUAAUqPc4zKi4EPIkrAAAABSo9Fw0xOTA2MDYyMjEwMDJaMAwwCgYDVR0VBAMKAQEwMgITFAABcft0Jkry/ose6QAAAAFx+xcNMTkwNjA2MjE0NjM0WjAMMAoGA1UdFQQDCgEBMDICExQAAXH68DpBmVh1LDUAAAABcfoXDTE5MDYwNjIxNDYzNFowDDAKBgNVHRUEAwoBATAyAhMUAARYOxqTLPAHMvtiAAAABFg7Fw0xOTA2MDYyMDEyMjBaMAwwCgYDVR0VBAMKAQEwMgITFAAEWDq49t8W7s/wGwAAAARYOhcNMTkwNjA2MjAxMjIwWjAMMAoGA1UdFQQDCgEBMDICExQABSmAii55kGFWlEEAAAAFKYAXDTE5MDYwNjE3MjEwNVowDDAKBgNVHRUEAwoBATAyAhMUAAUpf4xaQKuq6fPUAAAABSl/Fw0xOTA2MDYxNzIxMDVaMAwwCgYDVR0VBAMKAQEwMgITFAACkr3MBeeuwtQtEAAAAAKSvRcNMTkwNjA2MTcwNzE5WjAMMAoGA1UdFQQDCgEBMDICExQAApK8ELe7guTI3xMAAAACkrwXDTE5MDYwNjE3MDcxOVowDDAKBgNVHRUEAwoBATAyAhMUAALUxW3yVluvNL9pAAAAAtTFFw0xOTA2MDYxNjU4NDNaMAwwCgYDVR0VBAMKAQEwMgITFAAC1MR0+8ASjUjYFgAAAALUxBcNMTkwNjA2MTY1ODQzWjAMMAoGA1UdFQQDCgEBMDICExQABSkcBgRS2mqC1BsAAAAFKRwXDTE5MDYwNjE2NDk1NlowDDAKBgNVHRUEAwoBATAyAhMUAAUpG/3+F0y+yeXgAAAABSkbFw0xOTA2MDYxNjQ5NTZaMAwwCgYDVR0VBAMKAQEwMgITFAAFKUwF4BTxfDD7pgAAAAUpTBcNMTkwNjA2MTYzODAzWjAMMAoGA1UdFQQDCgEBMDICExQABSlLcNQ4SSrgzZQAAAAFKUsXDTE5MDYwNjE2MzgwM1owDDAKBgNVHRUEAwoBATAyAhMUAAUo6L+qFOviiMUFAAAABSjoFw0xOTA2MDYxNTM2MzFaMAwwCgYDVR0VBAMKAQEwMgITFAAFKOeXSvj9TpC3ZQAAAAUo5xcNMTkwNjA2MTUzNjMxWjAMMAoGA1UdFQQDCgEBMDICExQAA/Gk5al5w6EOZaQAAAAD8aQXDTE5MDYwNjE0NDI0MVowDDAKBgNVHRUEAwoBATAyAhMUAAPxo3ttpdDzwhNdAAAAA/GjFw0xOTA2MDYxNDQyNDFaMAwwCgYDVR0VBAMKAQEwMgITFAABE/pf4nM8tiXMAQAAAAET+hcNMTkwNjA1MjE0NDQ0WjAMMAoGA1UdFQQDCgEBMDICExQAARP5CrdVdwXURpAAAAABE/kXDTE5MDYwNTIxNDQ0NFowDDAKBgNVHRUEAwoBATAyAhMUAALlBUK8TubSlC4cAAAAAuUFFw0xOTA2MDUyMTQ0NDNaMAwwCgYDVR0VBAMKAQEwMgITFAAC5QSFwtYxQdDnMgAAAALlBBcNMTkwNjA1MjE0NDQzWjAMMAoGA1UdFQQDCgEBMDICExQABM7Qz4+0YMyRPloAAAAEztAXDTE5MDYwNTIwMjQyMVowDDAKBgNVHRUEAwoBATAyAhMUAATOz/07fkwiqV+RAAAABM7PFw0xOTA2MDUyMDI0MjFaMAwwCgYDVR0VBAMKAQEwMgITFAAAus5HGbdskb3tbwAAAAC6zhcNMTkwNjA1MTk1MDI5WjAMMAoGA1UdFQQDCgEBMDICExQAALrNJQdGQJ4yaC0AAAAAus0XDTE5MDYwNTE5NTAyOVowDDAKBgNVHRUEAwoBATAyAhMUAAUVXGXbTPXYZOvoAAAABRVcFw0xOTA2MDUxODU4NDZaMAwwCgYDVR0VBAMKAQEwMgITFAAFFVupG4/MrBogtAAAAAUVWxcNMTkwNjA1MTg1ODQ2WjAMMAoGA1UdFQQDCgEBMDICExQABSdm9FB+j3Op7rsAAAAFJ2YXDTE5MDYwNTE2MDQwNFowDDAKBgNVHRUEAwoBATAyAhMUAAUnZcCFWAhE1ISxAAAABSdlFw0xOTA2MDUxNjA0MDNaMAwwCgYDVR0VBAMKAQEwMgITFAAAvKiZItcW/kfUVAAAAAC8qBcNMTkwNjA1MTUwMTI1WjAMMAoGA1UdFQQDCgEBMDICExQAALynYQteTMDlG7oAAAAAvKcXDTE5MDYwNTE1MDEyNFowDDAKBgNVHRUEAwoBATAyAhMUAAVTCgtQOYErHAX3AAAABVMKFw0xOTA3MDQxNzMzMTNaMAwwCgYDVR0VBAMKAQEwMgITFAAFUwl2Zw9oLABNRAAAAAVTCRcNMTkwNzA0MTczMzEyWjAMMAoGA1UdFQQDCgEBMDICExQAAeQv7O9RyGpAkMQAAAAB5C8XDTE5MDcwNDE3MjgyM1owDDAKBgNVHRUEAwoBATAyAhMUAAHkLtXMi90lyariAAAAAeQuFw0xOTA3MDQxNzI4MjNaMAwwCgYDVR0VBAMKAQEwMgITFAAByNNIto0Jv2T7gwAAAAHI0xcNMTkwNzA0MTYyNjM5WjAMMAoGA1UdFQQDCgEBMDICExQAAcjSyX2VZnAhJOwAAAAByNIXDTE5MDcwNDE2MjYzOVowDDAKBgNVHRUEAwoBATAyAhMUAAVSXlDJjaXbSHAoAAAABVJeFw0xOTA3MDQxNTU2MTdaMAwwCgYDVR0VBAMKAQEwMgITFAAFUl3ZpzbD6WINtAAAAAVSXRcNMTkwNzA0MTU1NjE3WjAMMAoGA1UdFQQDCgEBMDICExQAAbhlynm5LrRY594AAAABuGUXDTE5MDcwNDE1NDMxN1owDDAKBgNVHRUEAwoBATAyAhMUAAG4ZEJ6gZMT4cVHAAAAAbhkFw0xOTA3MDQxNTQzMTdaMAwwCgYDVR0VBAMKAQEwMgITFAAER5icFQXW5kPG9QAAAARHmBcNMTkwNzAzMjEyNzQ0WjAMMAoGA1UdFQQDCgEBMDICExQABEeXDW51nRzCrtQAAAAER5cXDTE5MDcwMzIxMjc0NFowDDAKBgNVHRUEAwoBATAyAhMUAAVRyPkFQizI6QyUAAAABVHIFw0xOTA3MDMyMTA2NDBaMAwwCgYDVR0VBAMKAQEwMgITFAAFUcfcTpAizck+DgAAAAVRxxcNMTkwNzAzMjEwNjQwWjAMMAoGA1UdFQQDCgEBMDICExQABEKbyX4i/oyZk6YAAAAEQpsXDTE5MDcwMzIwNDI1N1owDDAKBgNVHRUEAwoBATAyAhMUAARCmt0s4SOo7goSAAAABEKaFw0xOTA3MDMyMDQyNTdaMAwwCgYDVR0VBAMKAQEwMgITFAAFRmCs9ugzx+1gwwAAAAVGYBcNMTkwNzAzMjAyNTI4WjAMMAoGA1UdFQQDCgEBMDICExQABUZf8ji/Y5FLqFYAAAAFRl8XDTE5MDcwMzIwMjUyN1owDDAKBgNVHRUEAwoBATAyAhMUAAUmfGbf+HxUtLSzAAAABSZ8Fw0xOTA3MDMxOTE1NDRaMAwwCgYDVR0VBAMKAQEwMgITFAAFJnu6fBNkL9DI8gAAAAUmexcNMTkwNzAzMTkxNTQ0WjAMMAoGA1UdFQQDCgEBMDICExQABNSS0bldFItEqPkAAAAE1JIXDTE5MDcwMzE3Mjk1MlowDDAKBgNVHRUEAwoBATAyAhMUAATUkaANOA6JicSPAAAABNSRFw0xOTA3MDMxNzI5NTJaMAwwCgYDVR0VBAMKAQEwMgITFAAEl0UAX6LKP3/3ywAAAASXRRcNMTkwNzAzMTcwNzQ3WjAMMAoGA1UdFQQDCgEBMDICExQABJdEl5h+Q4qoprAAAAAEl0QXDTE5MDcwMzE3MDc0N1owDDAKBgNVHRUEAwoBATAyAhMUAALqIdoaj8ZsBgffAAAAAuohFw0xOTA3MDMxNjI5MjBaMAwwCgYDVR0VBAMKAQEwMgITFAAC6iCflHEC57/u6gAAAALqIBcNMTkwNzAzMTYyOTIwWjAMMAoGA1UdFQQDCgEBMDICExQAASd00T6owmEhrTYAAAABJ3QXDTE5MDcwMzE2MjkxOVowDDAKBgNVHRUEAwoBATAyAhMUAAEnc92VusXyvmNzAAAAASdzFw0xOTA3MDMxNjI5MTlaMAwwCgYDVR0VBAMKAQEwMgITFAAFULT3xQprOkEOowAAAAVQtBcNMTkwNzAzMTYyNjI1WjAMMAoGA1UdFQQDCgEBMDICExQABVCzSHVYcNhqfUsAAAAFULMXDTE5MDcwMzE2MjYyNVowDDAKBgNVHRUEAwoBATAyAhMUAADBxAx9mpUkgMwPAAAAAMHEFw0xOTA3MDMxNjIzMjRaMAwwCgYDVR0VBAMKAQEwMgITFAAAwcNJjjOaEw25EgAAAADBwxcNMTkwNzAzMTYyMzI0WjAMMAoGA1UdFQQDCgEBMDICExQABVBm0V7q+7SZYHYAAAAFUGYXDTE5MDcwMzE1NTAxNlowDDAKBgNVHRUEAwoBATAyAhMUAAVQZYKzuFIXtRKUAAAABVBlFw0xOTA3MDMxNTUwMTZaMAwwCgYDVR0VBAMKAQEwMgITFAABUlMf8Sdkye6RqAAAAAFSUxcNMTkwNzAzMTUwNzI2WjAMMAoGA1UdFQQDCgEBMDICExQAAVJSTpDYwGQIi4gAAAABUlIXDTE5MDcwMzE1MDcyNlowDDAKBgNVHRUEAwoBATAyAhMUAATA2/Y/2p5GBT/dAAAABMDbFw0xOTA3MDIyMTIxMjlaMAwwCgYDVR0VBAMKAQEwMgITFAAEwNr+ugOnC85QcQAAAATA2hcNMTkwNzAyMjEyMTI5WjAMMAoGA1UdFQQDCgEBMDICExQAAGohKsJ0Dce9ZokAAAAAaiEXDTE5MDcwMjIwMzM0N1owDDAKBgNVHRUEAwoBATAyAhMUAABqIDDN7WaPeLWcAAAAAGogFw0xOTA3MDIyMDMzNDdaMAwwCgYDVR0VBAMKAQEwMgITFAAAPGqsKvlrdCSjWgAAAAA8ahcNMTkwNzAyMTY0NTA5WjAMMAoGA1UdFQQDCgEBMDICExQAADxpvkZ0bQvSlpAAAAAAPGkXDTE5MDcwMjE2NDUwOVowDDAKBgNVHRUEAwoBATAyAhMUAADKvCdHFAhhi/kpAAAAAMq8Fw0xOTA3MDIxNjI3MTJaMAwwCgYDVR0VBAMKAQEwMgITFAAAyrukhxwjqxaJHwAAAADKuxcNMTkwNzAyMTYyNzExWjAMMAoGA1UdFQQDCgEBMDICExQABU4U8sPZmt1oTDoAAAAFThQXDTE5MDcwMjE0Mjc1NVowDDAKBgNVHRUEAwoBATAyAhMUAAVOE1Ntn4FXuTKKAAAABU4TFw0xOTA3MDIxNDI3NTRaMAwwCgYDVR0VBAMKAQEwMgITFAAFTgwmX+3oDVPLWgAAAAVODBcNMTkwNzAyMDYwMzAwWjAMMAoGA1UdFQQDCgEBMDICExQABU4Lw0BP7M2umTkAAAAFTgsXDTE5MDcwMjA2MDMwMFowDDAKBgNVHRUEAwoBATAyAhMUAAVOCP5lpwQEp5hQAAAABU4IFw0xOTA3MDIwMDEzMTFaMAwwCgYDVR0VBAMKAQEwMgITFAAFTgdXV6wQqKyCwwAAAAVOBxcNMTkwNzAyMDAxMzExWjAMMAoGA1UdFQQDCgEBMDICExQAAI5Rupk129DaYXwAAAAAjlEXDTE5MDcwMTIxMTE0MVowDDAKBgNVHRUEAwoBATAyAhMUAACOUP2CffpnaQx+AAAAAI5QFw0xOTA3MDEyMTExNDFaMAwwCgYDVR0VBAMKAQEwMgITFAABYyvibuXurH+G+wAAAAFjKxcNMTkwNzAxMjAyODQ1WjAMMAoGA1UdFQQDCgEBMDICExQAAWMqPrzlhrcFJ+cAAAABYyoXDTE5MDcwMTIwMjg0NVowDDAKBgNVHRUEAwoBATAyAhMUAAB1K6dCdxH8pA/6AAAAAHUrFw0xOTA3MDEyMDA0MzdaMAwwCgYDVR0VBAMKAQEwMgITFAAAdSq0bwsioHFfCQAAAAB1KhcNMTkwNzAxMjAwNDM3WjAMMAoGA1UdFQQDCgEBMDICExQAA5fRgKNIy7Par+8AAAADl9EXDTE5MDcwMTE4NDkzMFowDDAKBgNVHRUEAwoBATAyAhMUAAOX0KlxFJyJjS/aAAAAA5fQFw0xOTA3MDExODQ5MzBaMAwwCgYDVR0VBAMKAQEwMgITFAAEeuEGUBloJEuyEgAAAAR64RcNMTkwNzAxMTg0MjIxWjAMMAoGA1UdFQQDCgEBMDICExQABHrgwCbrdMNyXtYAAAAEeuAXDTE5MDcwMTE4NDIyMVowDDAKBgNVHRUEAwoBATAyAhMUAAUE4j0lNylU7MXyAAAABQTiFw0xOTA3MDExNTA4NTFaMAwwCgYDVR0VBAMKAQEwMgITFAAFBOFq8ZdOZ+0ZZgAAAAUE4RcNMTkwNzAxMTUwODUxWjAMMAoGA1UdFQQDCgEBMDICExQAAGiloZnfjB8cgOsAAAAAaKUXDTE5MDcwMTE0MTA0M1owDDAKBgNVHRUEAwoBATAyAhMUAABopKeOHcQYfE+hAAAAAGikFw0xOTA3MDExNDEwNDJaMAwwCgYDVR0VBAMKAQEwMgITFAAAVKPHZCAYqsuwTAAAAABUoxcNMTkwNjI4MTk0MTA3WjAMMAoGA1UdFQQDCgEBMDICExQAAFSipG5srRWH7rcAAAAAVKIXDTE5MDYyODE5NDEwNlowDDAKBgNVHRUEAwoBATAyAhMUAAR+9fWcvlFVo7nJAAAABH71Fw0xOTA2MjgxODMyMjJaMAwwCgYDVR0VBAMKAQEwMgITFAAEfvS8WuCYLqFYzwAAAAR+9BcNMTkwNjI4MTgzMjIyWjAMMAoGA1UdFQQDCgEBMDICExQABUrohmYUwd6yQpEAAAAFSugXDTE5MDYyODE3MTkyN1owDDAKBgNVHRUEAwoBATAyAhMUAAVK52JNve6EI/fMAAAABUrnFw0xOTA2MjgxNzE5MjVaMAwwCgYDVR0VBAMKAQEwMgITFAAEWLnjjQr9xg9BlQAAAARYuRcNMTkwNjI4MTcwNzEwWjAMMAoGA1UdFQQDCgEBMDICExQABFi4rqs8b/U/v1gAAAAEWLgXDTE5MDYyODE3MDcwOVowDDAKBgNVHRUEAwoBATAyAhMUAASDPzVGHOg8QupkAAAABIM/Fw0xOTA2MjgxNTMwMDdaMAwwCgYDVR0VBAMKAQEwMgITFAAEgz6wPcTHyM3oagAAAASDPhcNMTkwNjI4MTUzMDA3WjAMMAoGA1UdFQQDCgEBMDICExQAAFbNvKTIefTrWEwAAAAAVs0XDTE5MDYyNzIzNTc0NFowDDAKBgNVHRUEAwoBATAyAhMUAABWzAKNbqSinRVsAAAAAFbMFw0xOTA2MjcyMzU3NDRaMAwwCgYDVR0VBAMKAQEwMgITFAACSutqJjSpsPFd3gAAAAJK6xcNMTkwNjI3MjI0MTU5WjAMMAoGA1UdFQQDCgEBMDICExQAAkrqsYVye/ejdrcAAAACSuoXDTE5MDYyNzIyNDE1OVowDDAKBgNVHRUEAwoBATAyAhMUAAHrEU5IVT3n1OLMAAAAAesRFw0xOTA2MjcyMTQ2MDlaMAwwCgYDVR0VBAMKAQEwMgITFAAB6xDYEl+NYz9e+gAAAAHrEBcNMTkwNjI3MjE0NjA5WjAMMAoGA1UdFQQDCgEBMDICExQABJEV8YTNh1HqpSIAAAAEkRUXDTE5MDYyNzIxMDY0MFowDDAKBgNVHRUEAwoBATAyAhMUAASRFMU0X9qkzGJnAAAABJEUFw0xOTA2MjcyMTA2NDBaMAwwCgYDVR0VBAMKAQEwMgITFAACTW8MdTJmUi8+YwAAAAJNbxcNMTkwNjI3MjEwNjM5WjAMMAoGA1UdFQQDCgEBMDICExQAAk1uVt1/Wb93mHwAAAACTW4XDTE5MDYyNzIxMDYzOVowDDAKBgNVHRUEAwoBATAyAhMUAAN8gessZptSml2SAAAAA3yBFw0xOTA2MjcxNzI5MDFaMAwwCgYDVR0VBAMKAQEwMgITFAADfIArxnIofTq24wAAAAN8gBcNMTkwNjI3MTcyOTAxWjAMMAoGA1UdFQQDCgEBMDICExQAAZGS6hvmW07CEDQAAAABkZIXDTE5MDYyNzE2MzUwNVowDDAKBgNVHRUEAwoBATAyAhMUAAGRkeQMIupWJKvjAAAAAZGRFw0xOTA2MjcxNjM1MDVaMAwwCgYDVR0VBAMKAQEwMgITFAAC3LvuM5zMraHjiQAAAALcuxcNMTkwNjI3MTQ1NzMwWjAMMAoGA1UdFQQDCgEBMDICExQAAty6dbYdACZORTkAAAAC3LoXDTE5MDYyNzE0NTcyOVowDDAKBgNVHRUEAwoBATAyAhMUAAVFkrR21yJcLByDAAAABUWSFw0xOTA2MjcwNjAzMDFaMAwwCgYDVR0VBAMKAQEwMgITFAAFRZG0Nnd0TAi2FgAAAAVFkRcNMTkwNjI3MDYwMzAwWjAMMAoGA1UdFQQDCgEBMDICExQABUeMBMR4jDP9WooAAAAFR4wXDTE5MDYyNjIyMzAyNlowDDAKBgNVHRUEAwoBATAyAhMUAAVHiyYpVzOw609zAAAABUeLFw0xOTA2MjYyMjMwMjZaMAwwCgYDVR0VBAMKAQEwMgITFAAFRwJY5YKMRAfMZQAAAAVHAhcNMTkwNjI2MjAwNTI3WjAMMAoGA1UdFQQDCgEBMDICExQABUcAsUVHfZPZMgMAAAAFRwAXDTE5MDYyNjIwMDUyN1owDDAKBgNVHRUEAwoBATAyAhMUAACWVeVaJYrAR9oFAAAAAJZVFw0xOTA2MjYxOTExNDRaMAwwCgYDVR0VBAMKAQEwMgITFAAAllT/ZHtNQtmCPAAAAACWVBcNMTkwNjI2MTkxMTQ0WjAMMAoGA1UdFQQDCgEBMDICExQABFxZo0HvLYoBthEAAAAEXFkXDTE5MDYyNjE4MzcyOFowDDAKBgNVHRUEAwoBATAyAhMUAARcWEM7YsEJ15ipAAAABFxYFw0xOTA2MjYxODM3MjdaMAwwCgYDVR0VBAMKAQEwMgITFAAFRn6eYnMS6hGl2QAAAAVGfhcNMTkwNjI2MTgwMzIxWjAMMAoGA1UdFQQDCgEBMDICExQABUZ9mOGNwdkxt2YAAAAFRn0XDTE5MDYyNjE4MDMyMVowDDAKBgNVHRUEAwoBATAyAhMUAAVGIHwgVmQ6+i1pAAAABUYgFw0xOTA2MjYxNjQ2MzhaMAwwCgYDVR0VBAMKAQEwMgITFAAFRh+yFKwMbXufIwAAAAVGHxcNMTkwNjI2MTY0NjM4WjAMMAoGA1UdFQQDCgEBMDICExQABHHXLbuxGTWi2sAAAAAEcdcXDTE5MDYyNjE2NDE1MlowDDAKBgNVHRUEAwoBATAyAhMUAARx1hhpc8g9jIcxAAAABHHWFw0xOTA2MjYxNjQxNTFaMAwwCgYDVR0VBAMKAQEwMgITFAAFRGzFV3BvIhPBpwAAAAVEbBcNMTkwNjI1MTkxMTQxWjAMMAoGA1UdFQQDCgEBMDICExQABURrhgqeW/159rMAAAAFRGsXDTE5MDYyNTE5MTE0MVowDDAKBgNVHRUEAwoBATAyAhMUAAVDZl37T3moweBoAAAABUNmFw0xOTA2MjUxNTU1MTVaMAwwCgYDVR0VBAMKAQEwMgITFAAFQ2UE1aivrAQgSwAAAAVDZRcNMTkwNjI1MTU1NTE1WjAMMAoGA1UdFQQDCgEBMDICExQAAtk5atrL9Nn3VkMAAAAC2TkXDTE5MDYyNTE1MzAzMFowDDAKBgNVHRUEAwoBATAyAhMUAALZOHH2l0FPNENeAAAAAtk4Fw0xOTA2MjUxNTMwMzBaMAwwCgYDVR0VBAMKAQEwMgITFAADdSEcPs49Dh2jSAAAAAN1IRcNMTkwNjI1MTUwNTM5WjAMMAoGA1UdFQQDCgEBMDICExQAA3UgQVKuULtHducAAAADdSAXDTE5MDYyNTE1MDUzOVowDDAKBgNVHRUEAwoBATAyAhMUAARJAjuKhZsAD7y/AAAABEkCFw0xOTA2MjUxNDUyMDVaMAwwCgYDVR0VBAMKAQEwMgITFAAESQHMCQZx9739jgAAAARJARcNMTkwNjI1MTQ1MjA1WjAMMAoGA1UdFQQDCgEBMDICExQAAMAszeEmBiIF5qIAAAAAwCwXDTE5MDYyNTE0NDIzNFowDDAKBgNVHRUEAwoBATAyAhMUAADAKyz7rM3JWQxyAAAAAMArFw0xOTA2MjUxNDQyMzRaMAwwCgYDVR0VBAMKAQEwMgITFAAFQOiPpDpibnPn7gAAAAVA6BcNMTkwNjI1MDYwMjU1WjAMMAoGA1UdFQQDCgEBMDICExQABUDnLCX+Zs8LJiUAAAAFQOcXDTE5MDYyNTA2MDI1NVowDDAKBgNVHRUEAwoBATAyAhMUAAP7KuSpzYeNkzm0AAAAA/sqFw0xOTA2MjQyMDI5NDBaMAwwCgYDVR0VBAMKAQEwMgITFAAD+ymPak+L0axDOAAAAAP7KRcNMTkwNjI0MjAyOTQwWjAMMAoGA1UdFQQDCgEBMDICExQAAFD3rAV1lHY0lk8AAAAAUPcXDTE5MDYyNDE3MDAzNlowDDAKBgNVHRUEAwoBATAyAhMUAABQ9jyYJJ+EshOaAAAAAFD2Fw0xOTA2MjQxNzAwMzVaMAwwCgYDVR0VBAMKAQEwMgITFAAFQQ4J2+2NJTXr2AAAAAVBDhcNMTkwNjI0MTUyODI2WjAMMAoGA1UdFQQDCgEBMDICExQABUENoS+kVlIl8NAAAAAFQQ0XDTE5MDYyNDE1MjgyNlowDDAKBgNVHRUEAwoBATAyAhMUAAHnwfns4GH34aX2AAAAAefBFw0xOTA2MjQxNTAwMDZaMAwwCgYDVR0VBAMKAQEwMgITFAAB58DUagTV1zQZQgAAAAHnwBcNMTkwNjI0MTUwMDA1WjAMMAoGA1UdFQQDCgEBMDICExQAAtuBOiIUrk6Zg5EAAAAC24EXDTE5MDYyNDE0NTE1NlowDDAKBgNVHRUEAwoBATAyAhMUAALbgBztkeXw3DqqAAAAAtuAFw0xOTA2MjQxNDUxNTVaMAwwCgYDVR0VBAMKAQEwMgITFAABp7aHT2YFAzezEQAAAAGnthcNMTkwNjI0MTQ1MTEwWjAMMAoGA1UdFQQDCgEBMDICExQAAae1UCM/qIO9dt8AAAABp7UXDTE5MDYyNDE0NTExMFowDDAKBgNVHRUEAwoBATAyAhMUAAC92vZs5R3e1qOaAAAAAL3aFw0xOTA2MjMwMzI3MzlaMAwwCgYDVR0VBAMKAQEwMgITFAAAvdkcJS6989/urAAAAAC92RcNMTkwNjIzMDMyNzM4WjAMMAoGA1UdFQQDCgEBMDICExQAA5AXvDGC4XzKFkIAAAADkBcXDTE5MDYyMTIxNDIyMlowDDAKBgNVHRUEAwoBATAyAhMUAAOQFi21H2UXeeZxAAAAA5AWFw0xOTA2MjEyMTQyMjJaMAwwCgYDVR0VBAMKAQEwMgITFAACLJXCfJ1gYyMJtgAAAAIslRcNMTkwNjIxMjExNDEwWjAMMAoGA1UdFQQDCgEBMDICExQAAiyUnY5gzEsqYmcAAAACLJQXDTE5MDYyMTIxMTQxMFowDDAKBgNVHRUEAwoBATAyAhMUAAVAQjRRfFPe1NurAAAABUBCFw0xOTA2MjEyMDUwMjRaMAwwCgYDVR0VBAMKAQEwMgITFAAFQEEpTg7xj2FJ6AAAAAVAQRcNMTkwNjIxMjA1MDIzWjAMMAoGA1UdFQQDCgEBMDICExQABT/gwXSGUnNG1hIAAAAFP+AXDTE5MDYyMTE5MDgxMlowDDAKBgNVHRUEAwoBATAyAhMUAAU/39QQO3oGFphhAAAABT/fFw0xOTA2MjExOTA4MTJaMAwwCgYDVR0VBAMKAQEwMgITFAAFP8zv5s72E+49FAAAAAU/zBcNMTkwNjIxMTg0MzU0WjAMMAoGA1UdFQQDCgEBMDICExQABT/Lzb0kw5VE2SQAAAAFP8sXDTE5MDYyMTE4NDM1NFowDDAKBgNVHRUEAwoBATAyAhMUAACrAxjF/ZiXc08/AAAAAKsDFw0xOTA2MjAyMTE0NTdaMAwwCgYDVR0VBAMKAQEwMgITFAAAqwJzpz3z4nCWJQAAAACrAhcNMTkwNjIwMjExNDU3WjAMMAoGA1UdFQQDCgEBMDICExQABT3ujZ/ISjpcHoEAAAAFPe4XDTE5MDYyMDIwMTcxMFowDDAKBgNVHRUEAwoBATAyAhMUAAU97ff4fEZKsh8mAAAABT3tFw0xOTA2MjAyMDE3MTBaMAwwCgYDVR0VBAMKAQEwMgITFAAFPbDpO7GC+S3yYAAAAAU9sBcNMTkwNjIwMTkwMjMxWjAMMAoGA1UdFQQDCgEBMDICExQABT2vkI8zhm2QOacAAAAFPa8XDTE5MDYyMDE5MDIzMVowDDAKBgNVHRUEAwoBATAyAhMUAAU9ouiZaVScyjbkAAAABT2iFw0xOTA2MjAxODM0MzhaMAwwCgYDVR0VBAMKAQEwMgITFAAFPaHQzkzuTC/KOgAAAAU9oRcNMTkwNjIwMTgzNDM4WjAMMAoGA1UdFQQDCgEBMDICExQABT2ONjnB8hrnTMgAAAAFPY4XDTE5MDYyMDE4MTYwM1owDDAKBgNVHRUEAwoBATAyAhMUAAU9jQ+ZgpXduEBqAAAABT2NFw0xOTA2MjAxODE2MDJaMAwwCgYDVR0VBAMKAQEwMgITFAAE/RQVPcI6/DPSjQAAAAT9FBcNMTkwNjIwMTcyMzE3WjAMMAoGA1UdFQQDCgEBMDICExQABP0TSzZxgDXEnF0AAAAE/RMXDTE5MDYyMDE3MjMxN1owDDAKBgNVHRUEAwoBATAyAhMUAACZcwCpGoejghBPAAAAAJlzFw0xOTA2MjAxNzA5MjRaMAwwCgYDVR0VBAMKAQEwMgITFAAAmXJqTNGTTs4O8QAAAACZchcNMTkwNjIwMTcwOTI0WjAMMAoGA1UdFQQDCgEBMDICExQAA/VYP8qHo37B1QMAAAAD9VgXDTE5MDYyMDE3MDYwNlowDDAKBgNVHRUEAwoBATAyAhMUAAP1V25HYYbVNewfAAAAA/VXFw0xOTA2MjAxNzA2MDZaMAwwCgYDVR0VBAMKAQEwMgITFAAFPRLKps/BFhfYZQAAAAU9EhcNMTkwNjIwMTYzMTM0WjAMMAoGA1UdFQQDCgEBMDICExQABT0RGXR3EPcnfQUAAAAFPREXDTE5MDYyMDE2MzEzM1owDDAKBgNVHRUEAwoBATAyAhMUAAGgPtqEImar9MeyAAAAAaA+Fw0xOTA2MjAxNTI3NDZaMAwwCgYDVR0VBAMKAQEwMgITFAABoD0aKfif7iziRwAAAAGgPRcNMTkwNjIwMTUyNzQ2WjAMMAoGA1UdFQQDCgEBMDICExQABIhvkzCdaU8IrPMAAAAEiG8XDTE5MDYyMDE0NDkyNFowDDAKBgNVHRUEAwoBATAyAhMUAASIbuTHPMnZMTKdAAAABIhuFw0xOTA2MjAxNDQ5MjRaMAwwCgYDVR0VBAMKAQEwMgITFAAAFrUukRxp5V4NWAAAAAAWtRcNMTkwNjIwMTQ0MDU1WjAMMAoGA1UdFQQDCgEBMDICExQAABa0OjqvprgbKvAAAAAAFrQXDTE5MDYyMDE0NDA1NVowDDAKBgNVHRUEAwoBATAyAhMUAAK/MTpbQRf2mRTRAAAAAr8xFw0xOTA2MjAxNDM0MTZaMAwwCgYDVR0VBAMKAQEwMgITFAACvzDzoGYxkBy0HwAAAAK/MBcNMTkwNjIwMTQzNDE2WjAMMAoGA1UdFQQDCgEBMDICExQABWH407SK+wVa0zoAAAAFYfgXDTE5MDcxODE1MzYyOFowDDAKBgNVHRUEAwoBATAyAhMUAAVh95QHPkyknGKAAAAABWH3Fw0xOTA3MTgxNTM2MjhaMAwwCgYDVR0VBAMKAQEwMgITFAACua8Gz1HCY9CySgAAAAK5rxcNMTkwNzE4MTUzNjI3WjAMMAoGA1UdFQQDCgEBMDICExQAArmu+eewTI24qFQAAAACua4XDTE5MDcxODE1MzYyN1owDDAKBgNVHRUEAwoBATAyAhMUAAAsNCsFvNykMlzpAAAAACw0Fw0xOTA3MTgxNTMxNDBaMAwwCgYDVR0VBAMKAQEwMgITFAAALDOytkY9MjXcBAAAAAAsMxcNMTkwNzE4MTUzMTM5WjAMMAoGA1UdFQQDCgEBMDICExQABSm8z1BNQ6Ae/+QAAAAFKbwXDTE5MDcxODE1MzEzOVowDDAKBgNVHRUEAwoBATAyAhMUAAUpu9k/mWoJTiM7AAAABSm7Fw0xOTA3MTgxNTMxMzlaMAwwCgYDVR0VBAMKAQEwMgITFAAFYfRoBXsOpuLNLwAAAAVh9BcNMTkwNzE4MTUzMTM5WjAMMAoGA1UdFQQDCgEBMDICExQABWHz3SzOxeSb46EAAAAFYfMXDTE5MDcxODE1MzEzOFowDDAKBgNVHRUEAwoBATAyAhMUAAF3bzGVPbeZx2D8AAAAAXdvFw0xOTA3MTgxNTI5MzRaMAwwCgYDVR0VBAMKAQEwMgITFAABd26FkwTQCzgf/gAAAAF3bhcNMTkwNzE4MTUyOTMzWjAMMAoGA1UdFQQDCgEBMDICExQAAJgt2qLY/NpPg4gAAAAAmC0XDTE5MDcxODE1MDA0OFowDDAKBgNVHRUEAwoBATAyAhMUAACYLFk78tJ71f3HAAAAAJgsFw0xOTA3MTgxNTAwNDhaMAwwCgYDVR0VBAMKAQEwMgITFAABRgy4EhXar/5icgAAAAFGDBcNMTkwNzE4MTQxODA1WjAMMAoGA1UdFQQDCgEBMDICExQAAUYLvsuaERofa9MAAAABRgsXDTE5MDcxODE0MTgwNVowDDAKBgNVHRUEAwoBATAyAhMUAAVhXIA6H0shZVnUAAAABWFcFw0xOTA3MTcyMDExMDdaMAwwCgYDVR0VBAMKAQEwMgITFAAFYVuwG0TwlSIvUwAAAAVhWxcNMTkwNzE3MjAxMTA3WjAMMAoGA1UdFQQDCgEBMDICExQABWFAkqNf+31UGtwAAAAFYUAXDTE5MDcxNzE5MTYzN1owDDAKBgNVHRUEAwoBATAyAhMUAAVhP5rRDnAl3lsNAAAABWE/Fw0xOTA3MTcxOTE2MzdaMAwwCgYDVR0VBAMKAQEwMgITFAAE7FLZ2UKaeSjgVQAAAATsUhcNMTkwNzE3MTg1NDExWjAMMAoGA1UdFQQDCgEBMDICExQABOxRKZOTVoyZVDoAAAAE7FEXDTE5MDcxNzE4NTQxMFowDDAKBgNVHRUEAwoBATAyAhMUAAVhLknHfer52N+NAAAABWEuFw0xOTA3MTcxODQ3MzFaMAwwCgYDVR0VBAMKAQEwMgITFAAFYS25gh4ThG8CBwAAAAVhLRcNMTkwNzE3MTg0NzMxWjAMMAoGA1UdFQQDCgEBMDICExQABWCy4vUNYT5Io0sAAAAFYLIXDTE5MDcxNzE2MTQyN1owDDAKBgNVHRUEAwoBATAyAhMUAAVgsZXwF382t7bJAAAABWCxFw0xOTA3MTcxNjE0MjdaMAwwCgYDVR0VBAMKAQEwMgITFAAFYKS/UGl7TbjLJgAAAAVgpBcNMTkwNzE3MTYxNDE5WjAMMAoGA1UdFQQDCgEBMDICExQABWCjywQ67uRJ+osAAAAFYKMXDTE5MDcxNzE2MTQxOVowDDAKBgNVHRUEAwoBATAyAhMUAABXw+6lLRxHhlCGAAAAAFfDFw0xOTA3MTcxNDQ0MDRaMAwwCgYDVR0VBAMKAQEwMgITFAAAV8KV6bPYmYpBkwAAAABXwhcNMTkwNzE3MTQ0NDAzWjAMMAoGA1UdFQQDCgEBMDICExQAAt63xOLSp2ULLf0AAAAC3rcXDTE5MDcxNjIwNTQwN1owDDAKBgNVHRUEAwoBATAyAhMUAALetqOMRX4CBhFnAAAAAt62Fw0xOTA3MTYyMDU0MDdaMAwwCgYDVR0VBAMKAQEwMgITFAAFX2o17CibZlZegQAAAAVfahcNMTkwNzE2MTczNDIyWjAMMAoGA1UdFQQDCgEBMDICExQABV9pr4UWZ+SHkJgAAAAFX2kXDTE5MDcxNjE3MzQyMlowDDAKBgNVHRUEAwoBATAyAhMUAACXY3RO3lhnIWuFAAAAAJdjFw0xOTA3MTYxNjQ2MjJaMAwwCgYDVR0VBAMKAQEwMgITFAAAl2IB3ftXHUMRMQAAAACXYhcNMTkwNzE2MTY0NjIxWjAMMAoGA1UdFQQDCgEBMDICExQAARDUuvkPdDulMEgAAAABENQXDTE5MDcxNjE2NDE1OFowDDAKBgNVHRUEAwoBATAyAhMUAAEQ0+pvIhHTmvFDAAAAARDTFw0xOTA3MTYxNjQxNThaMAwwCgYDVR0VBAMKAQEwMgITFAABzbeVJbnfhaHyCAAAAAHNtxcNMTkwNzE2MTYwMzU0WjAMMAoGA1UdFQQDCgEBMDICExQAAc22Hcxc+al7YcIAAAABzbYXDTE5MDcxNjE2MDM1NFowDDAKBgNVHRUEAwoBATAyAhMUAADnca9RyXmgpGy5AAAAAOdxFw0xOTA3MTYxNTQ0NDVaMAwwCgYDVR0VBAMKAQEwMgITFAAA53APnDVR3jXs/gAAAADncBcNMTkwNzE2MTU0NDQ1WjAMMAoGA1UdFQQDCgEBMDICExQAAgVdgaRYFbhS0psAAAACBV0XDTE5MDcxNjE1NDMzMFowDDAKBgNVHRUEAwoBATAyAhMUAAIFXB/3NLck3WAFAAAAAgVcFw0xOTA3MTYxNTQzMzBaMAwwCgYDVR0VBAMKAQEwMgITFAADnPWLzpY7j1no7QAAAAOc9RcNMTkwNzE2MTUxNjAwWjAMMAoGA1UdFQQDCgEBMDICExQAA5z0hBEW6o/gGbUAAAADnPQXDTE5MDcxNjE1MTYwMFowDDAKBgNVHRUEAwoBATAyAhMUAAKV2yJM/SFIFcpyAAAAApXbFw0xOTA3MTUyMjQ0MzRaMAwwCgYDVR0VBAMKAQEwMgITFAACldp48JDtwIJcbwAAAAKV2hcNMTkwNzE1MjI0NDM0WjAMMAoGA1UdFQQDCgEBMDICExQAAab+2uAhBE6Rq1oAAAABpv4XDTE5MDcxNTIxMTM0OFowDDAKBgNVHRUEAwoBATAyAhMUAAGm/Vro5JMLbUu7AAAAAab9Fw0xOTA3MTUyMTEzNDdaMAwwCgYDVR0VBAMKAQEwMgITFAAAajLb1Vca3owZyAAAAABqMhcNMTkwNzE1MjAzOTA4WjAMMAoGA1UdFQQDCgEBMDICExQAAGowYMgJoFocGxwAAAAAajAXDTE5MDcxNTIwMzkwOFowDDAKBgNVHRUEAwoBATAyAhMUAATWJORX0ZDyJUZwAAAABNYkFw0xOTA3MTUxOTM0MzRaMAwwCgYDVR0VBAMKAQEwMgITFAAE1iOuKFOo7OBWWAAAAATWIxcNMTkwNzE1MTkzNDM0WjAMMAoGA1UdFQQDCgEBMDICExQABV4m1RdKFmLKc70AAAAFXiYXDTE5MDcxNTE5MzAxNFowDDAKBgNVHRUEAwoBATAyAhMUAAVeJVRhHc50qjvDAAAABV4lFw0xOTA3MTUxOTMwMTRaMAwwCgYDVR0VBAMKAQEwMgITFAAFDUA2EzMf7UEvugAAAAUNQBcNMTkwNzE1MTgzMTMxWjAMMAoGA1UdFQQDCgEBMDICExQABQ0/jSUgjBKR+mMAAAAFDT8XDTE5MDcxNTE4MzEzMFowDDAKBgNVHRUEAwoBATAyAhMUAAQKqpQP/rhSLXV7AAAABAqqFw0xOTA3MTUxNTQxNDRaMAwwCgYDVR0VBAMKAQEwMgITFAAECqkplZlQsRQqcQAAAAQKqRcNMTkwNzE1MTU0MTQ0WjAMMAoGA1UdFQQDCgEBMDICExQAAkM7RVzr82F4APYAAAACQzsXDTE5MDcxNTE1MjM1NlowDDAKBgNVHRUEAwoBATAyAhMUAAJDOiZPzfsYyHsvAAAAAkM6Fw0xOTA3MTUxNTIzNTZaMAwwCgYDVR0VBAMKAQEwMgITFAACtF07W6O8FeqaUgAAAAK0XRcNMTkwNzE1MTUwNjM4WjAMMAoGA1UdFQQDCgEBMDICExQAArRc4Nhb26NFUP4AAAACtFwXDTE5MDcxNTE1MDYzOFowDDAKBgNVHRUEAwoBATAyAhMUAAR4bQfPGYyd84vWAAAABHhtFw0xOTA3MTUxMzU5NDhaMAwwCgYDVR0VBAMKAQEwMgITFAAEeGzYd3vk6jXtmAAAAAR4bBcNMTkwNzE1MTM1OTQ3WjAMMAoGA1UdFQQDCgEBMDICExQAAb8tQD5mji1O2wQAAAABvy0XDTE5MDcxMjIzMjYyMlowDDAKBgNVHRUEAwoBATAyAhMUAAG/LDJ8ie7GJu+wAAAAAb8sFw0xOTA3MTIyMzI2MjFaMAwwCgYDVR0VBAMKAQEwMgITFAABaYMOHykNUdB5xgAAAAFpgxcNMTkwNzEyMTczMDI0WjAMMAoGA1UdFQQDCgEBMDICExQAAWmCPyYc4hoXrukAAAABaYIXDTE5MDcxMjE3MzAyNFowDDAKBgNVHRUEAwoBATAyAhMUAAUo9mU5m3F+7LabAAAABSj2Fw0xOTA3MTIxNjU4MDdaMAwwCgYDVR0VBAMKAQEwMgITFAAFKPXXi+LcNCieSQAAAAUo9RcNMTkwNzEyMTY1ODA3WjAMMAoGA1UdFQQDCgEBMDICExQAApyTp1YYZwHySR8AAAACnJMXDTE5MDcxMjE1MjQyMFowDDAKBgNVHRUEAwoBATAyAhMUAAKckvLSfJfdrJWGAAAAApySFw0xOTA3MTIxNTI0MTlaMAwwCgYDVR0VBAMKAQEwMgITFAAAK2b7dAgj7hhEMwAAAAArZhcNMTkwNzExMjM0ODM3WjAMMAoGA1UdFQQDCgEBMDICExQAACtlm8jTXngvGEMAAAAAK2UXDTE5MDcxMTIzNDgzNlowDDAKBgNVHRUEAwoBATAyAhMUAAUBWoSSQpK7T4Q6AAAABQFaFw0xOTA3MTEyMDE4MjRaMAwwCgYDVR0VBAMKAQEwMgITFAAFAVn5l2H6xAHuPQAAAAUBWRcNMTkwNzExMjAxODIzWjAMMAoGA1UdFQQDCgEBMDICExQAAgZZstYIx/nHizcAAAACBlkXDTE5MDcxMTE3NDM1NVowDDAKBgNVHRUEAwoBATAyAhMUAAIGWHyvjLeiolYqAAAAAgZYFw0xOTA3MTExNzQzNTVaMAwwCgYDVR0VBAMKAQEwMgITFAAA8jco8zyfW5adIAAAAADyNxcNMTkwNzExMTY1MzU4WjAMMAoGA1UdFQQDCgEBMDICExQAAPI2z8rlz2Gm7kgAAAAA8jYXDTE5MDcxMTE2NTM1N1owDDAKBgNVHRUEAwoBATAyAhMUAAOEw/WstbwzK62pAAAAA4TDFw0xOTA3MTEwNjE4NDFaMAwwCgYDVR0VBAMKAQEwMgITFAADhMJHAsiJqZAmmQAAAAOEwhcNMTkwNzExMDYxODQwWjAMMAoGA1UdFQQDCgEBMDICExQAAAzVm2ljSZxNEFQAAAAADNUXDTE5MDcxMDIxMDkzMlowDDAKBgNVHRUEAwoBATAyAhMUAAAM1K1/lB6LfPanAAAAAAzUFw0xOTA3MTAyMTA5MzJaMAwwCgYDVR0VBAMKAQEwMgITFAAFWfI9uF5HE/a9gwAAAAVZ8hcNMTkwNzEwMjAyNDExWjAMMAoGA1UdFQQDCgEBMDICExQABVnxPKKLP70qGL0AAAAFWfEXDTE5MDcxMDIwMjQxMVowDDAKBgNVHRUEAwoBATAyAhMUAAIjp4n2QOevCMHJAAAAAiOnFw0xOTA3MTAxOTAwMzJaMAwwCgYDVR0VBAMKAQEwMgITFAACI6ZZTkAfkZDA8wAAAAIjphcNMTkwNzEwMTkwMDMyWjAMMAoGA1UdFQQDCgEBMDICExQAA4HhvdpLmbcOxxUAAAADgeEXDTE5MDcxMDE3MzUzMVowDDAKBgNVHRUEAwoBATAyAhMUAAOB4HDEXPLa55R8AAAAA4HgFw0xOTA3MTAxNzM1MzFaMAwwCgYDVR0VBAMKAQEwMgITFAAFWbAZvRN6J36fuQAAAAVZsBcNMTkwNzEwMTcyMzA5WjAMMAoGA1UdFQQDCgEBMDICExQABVmva7+xz6V+96oAAAAFWa8XDTE5MDcxMDE3MjMwOVowDDAKBgNVHRUEAwoBATAyAhMUAAJK3UiFORqcFivhAAAAAkrdFw0xOTA3MTAxNjU4MDNaMAwwCgYDVR0VBAMKAQEwMgITFAACStzYGKQaVbSrjwAAAAJK3BcNMTkwNzEwMTY1ODAzWjAMMAoGA1UdFQQDCgEBMDICExQABVmGrAWPyaMyeCQAAAAFWYYXDTE5MDcxMDE2NDAwM1owDDAKBgNVHRUEAwoBATAyAhMUAAVZhfCRgactKlZlAAAABVmFFw0xOTA3MTAxNjQwMDNaMAwwCgYDVR0VBAMKAQEwMgITFAAEeqVWAw7JmTwHugAAAAR6pRcNMTkwNzEwMTYxMDI3WjAMMAoGA1UdFQQDCgEBMDICExQABHqkev3RfjmCSbcAAAAEeqQXDTE5MDcxMDE2MTAyN1owDDAKBgNVHRUEAwoBATAyAhMUAAIcrVIW1CjoK5l8AAAAAhytFw0xOTA3MTAxNjAyMDVaMAwwCgYDVR0VBAMKAQEwMgITFAACHKz7SGzMhAxH0gAAAAIcrBcNMTkwNzEwMTYwMjA1WjAMMAoGA1UdFQQDCgEBMDICExQAAD7swuCO3os6tHkAAAAAPuwXDTE5MDcxMDE0MjIyOVowDDAKBgNVHRUEAwoBATAyAhMUAAA+6wbQl/YWZQEhAAAAAD7rFw0xOTA3MTAxNDIyMjlaMAwwCgYDVR0VBAMKAQEwMgITFAAFLdaxBaFSE4LTiwAAAAUt1hcNMTkwNzEwMTQxNDQ4WjAMMAoGA1UdFQQDCgEBMDICExQABS3VfUJgyUqMHz0AAAAFLdUXDTE5MDcxMDE0MTQ0OFowDDAKBgNVHRUEAwoBATAyAhMUAAHmB44xLexQHznOAAAAAeYHFw0xOTA3MDkyMjIyMDBaMAwwCgYDVR0VBAMKAQEwMgITFAAB5gbYn5UWOEKq4QAAAAHmBhcNMTkwNzA5MjIyMjAwWjAMMAoGA1UdFQQDCgEBMDICExQABOCyeRP8Bd/trBwAAAAE4LIXDTE5MDcwOTE5MTc0M1owDDAKBgNVHRUEAwoBATAyAhMUAATgsQWzntsstUEJAAAABOCxFw0xOTA3MDkxOTE3NDNaMAwwCgYDVR0VBAMKAQEwMgITFAAADPWdglcKXW2lywAAAAAM9RcNMTkwNzA5MTc0MjQ5WjAMMAoGA1UdFQQDCgEBMDICExQAAAz0MDnr7XVYBnIAAAAADPQXDTE5MDcwOTE3NDI0OVowDDAKBgNVHRUEAwoBATAyAhMUAAMPYy+V0dp9+ohFAAAAAw9jFw0xOTA3MDkxNzE5MDVaMAwwCgYDVR0VBAMKAQEwMgITFAADD2KTPNik5K89QgAAAAMPYhcNMTkwNzA5MTcxOTA0WjAMMAoGA1UdFQQDCgEBMDICExQAA/Z4Vr+DanPH1SQAAAAD9ngXDTE5MDcwOTE2MzcyNFowDDAKBgNVHRUEAwoBATAyAhMUAAP2d/UXkr6HjCe6AAAAA/Z3Fw0xOTA3MDkxNjM3MjNaMAwwCgYDVR0VBAMKAQEwMgITFAAAdMHk4/gpUgiPgQAAAAB0wRcNMTkwNzA5MTU1MjIzWjAMMAoGA1UdFQQDCgEBMDICExQAAHTALGVwOTDWyxYAAAAAdMAXDTE5MDcwOTE1NTIyM1owDDAKBgNVHRUEAwoBATAyAhMUAAAd0h5YKUT5V81PAAAAAB3SFw0xOTA3MDkxNTMyMjlaMAwwCgYDVR0VBAMKAQEwMgITFAAAHdF697XFguJnjgAAAAAd0RcNMTkwNzA5MTUzMjI4WjAMMAoGA1UdFQQDCgEBMDICExQAAyjjoX+MUibUrOgAAAADKOMXDTE5MDcwOTE1MTU1OVowDDAKBgNVHRUEAwoBATAyAhMUAAMo4i/PK1xBae+wAAAAAyjiFw0xOTA3MDkxNTE1NThaMAwwCgYDVR0VBAMKAQEwMgITFAAFV3SRADhWELly6AAAAAVXdBcNMTkwNzA5MTQ1NDM1WjAMMAoGA1UdFQQDCgEBMDICExQABVdzuvkkBV+FyhsAAAAFV3MXDTE5MDcwOTE0NTQzNVowDDAKBgNVHRUEAwoBATAyAhMUAAOlgcUbymehcqX3AAAAA6WBFw0xOTA3MDkwMTMxMjhaMAwwCgYDVR0VBAMKAQEwMgITFAADpYBndK6glNhy/AAAAAOlgBcNMTkwNzA5MDEzMTI4WjAMMAoGA1UdFQQDCgEBMDICExQABVbqZ2ELdMD6KDcAAAAFVuoXDTE5MDcwODE5MzY0NVowDDAKBgNVHRUEAwoBATAyAhMUAAVW6Ulw9hUmCCaKAAAABVbpFw0xOTA3MDgxOTM2NDVaMAwwCgYDVR0VBAMKAQEwMgITFAAFVtTIzom+2SfhjAAAAAVW1BcNMTkwNzA4MTg1MjI2WjAMMAoGA1UdFQQDCgEBMDICExQABVbTnK3z6uYnjSIAAAAFVtMXDTE5MDcwODE4NTIyNVowDDAKBgNVHRUEAwoBATAyAhMUAAVWwjZeA4UJLdRvAAAABVbCFw0xOTA3MDgxODA1MjdaMAwwCgYDVR0VBAMKAQEwMgITFAAFVsHk9/KwjUPfIQAAAAVWwRcNMTkwNzA4MTgwNTI3WjAMMAoGA1UdFQQDCgEBMDICExQAAXubzGFklVJ1y/EAAAABe5sXDTE5MDcwODE2NTkwOVowDDAKBgNVHRUEAwoBATAyAhMUAAF7mkFiobQbPf9xAAAAAXuaFw0xOTA3MDgxNjU5MDlaMAwwCgYDVR0VBAMKAQEwMgITFAABaWAXWfMkZb8dAgAAAAFpYBcNMTkwNzA4MTY1ODEwWjAMMAoGA1UdFQQDCgEBMDICExQAAWleoT8Xg0uCM5AAAAABaV4XDTE5MDcwODE2NTgxMFowDDAKBgNVHRUEAwoBATAyAhMUAAOSMbF6IAYPGkxcAAAAA5IxFw0xOTA3MDgxNjE0NTVaMAwwCgYDVR0VBAMKAQEwMgITFAADkjDeCwmSBAHpGAAAAAOSMBcNMTkwNzA4MTYxNDU1WjAMMAoGA1UdFQQDCgEBMDICExQAA1Vd4A5g96qvz6UAAAADVV0XDTE5MDcwODE2MDE0NFowDDAKBgNVHRUEAwoBATAyAhMUAANVXD41vawL+NaGAAAAA1VcFw0xOTA3MDgxNjAxNDNaMAwwCgYDVR0VBAMKAQEwMgITFAABNGa5N5wty07FBAAAAAE0ZhcNMTkwNzA4MTU1MTAwWjAMMAoGA1UdFQQDCgEBMDICExQAATRl8qX04aVNEz8AAAABNGUXDTE5MDcwODE1NTA1OVowDDAKBgNVHRUEAwoBATAyAhMUAAA2dHpoQfDCBc98AAAAADZ0Fw0xOTA3MDcyMTMyMjlaMAwwCgYDVR0VBAMKAQEwMgITFAAANnNVUiRPN8shRAAAAAA2cxcNMTkwNzA3MjEzMjI5WjAMMAoGA1UdFQQDCgEBMDICExQABRruJQ6j9FNLW/gAAAAFGu4XDTE5MDcwNzE1NTQyMVowDDAKBgNVHRUEAwoBATAyAhMUAAUa7TaZAb4kLMWLAAAABRrtFw0xOTA3MDcxNTU0MjBaMAwwCgYDVR0VBAMKAQEwMgITFAAFRoZ3ehkPaaHerQAAAAVGhhcNMTkwNzA1MTkzMzI2WjAMMAoGA1UdFQQDCgEBMDICExQABUaFnc58VAFBcDgAAAAFRoUXDTE5MDcwNTE5MzMyNlowDDAKBgNVHRUEAwoBATAyAhMUAAGY6FXMzAfp6+zdAAAAAZjoFw0xOTA3MDUxNzEzMDBaMAwwCgYDVR0VBAMKAQEwMgITFAABmOdI5SDOqbeoCAAAAAGY5xcNMTkwNzA1MTcxMzAwWjAMMAoGA1UdFQQDCgEBMDICExQAA7bdlAsvYzplF4QAAAADtt0XDTE5MDcwNTE2NDAzOVowDDAKBgNVHRUEAwoBATAyAhMUAAO23HfSTjPpfbZAAAAAA7bcFw0xOTA3MDUxNjQwMzhaMAwwCgYDVR0VBAMKAQEwMgITFAAFRmowFb/XbXPmVAAAAAVGahcNMTkwNzA1MTY0MDAyWjAMMAoGA1UdFQQDCgEBMDICExQABUZp3Szp0VD8gRQAAAAFRmkXDTE5MDcwNTE2NDAwMVowDDAKBgNVHRUEAwoBATAyAhMUAAL3RdA1mlFMG9pGAAAAAvdFFw0xOTA3MDUxNTUwMTFaMAwwCgYDVR0VBAMKAQEwMgITFAAC90QAWvBFJzVwMAAAAAL3RBcNMTkwNzA1MTU1MDEwWjAMMAoGA1UdFQQDCgEBMDICExQAAqrbmIla+MIQVWkAAAACqtsXDTE5MDcwNDIzMjk0NFowDDAKBgNVHRUEAwoBATAyAhMUAAKq2uohajNgk7lTAAAAAqraFw0xOTA3MDQyMzI5NDRaMAwwCgYDVR0VBAMKAQEwMgITFAADYLWvFwTdvaEX0AAAAANgtRcNMTkwNzA0MjMyNjIwWjAMMAoGA1UdFQQDCgEBMDICExQAA2C0Sl92zg2fvegAAAADYLQXDTE5MDcwNDIzMjYxOVowDDAKBgNVHRUEAwoBATAyAhMUAAFTJ9tvbW9sku9LAAAAAVMnFw0xOTA3MDQyMjU5MDFaMAwwCgYDVR0VBAMKAQEwMgITFAABUyaC7ue1Eaq/GAAAAAFTJhcNMTkwNzA0MjI1OTAwWjAMMAoGA1UdFQQDCgEBMDICExQAAcMTojQ68o2D1rwAAAABwxMXDTE5MDcwNDIyMDE0MFowDDAKBgNVHRUEAwoBATAyAhMUAAHDEsX1k07UeKhzAAAAAcMSFw0xOTA3MDQyMjAxNDBaMAwwCgYDVR0VBAMKAQEwMgITFAAFU9hvE7dgwJLU8gAAAAVT2BcNMTkwNzA0MjEzOTI0WjAMMAoGA1UdFQQDCgEBMDICExQABVPXYSHTjwe2vhYAAAAFU9cXDTE5MDcwNDIxMzkyNFowDDAKBgNVHRUEAwoBATAyAhMUAATmyusDR7ZNAiiRAAAABObKFw0xOTA3MDQxODQ2NTZaMAwwCgYDVR0VBAMKAQEwMgITFAAE5skwEQnnkjC7GgAAAATmyRcNMTkwNzA0MTg0NjU2WjAMMAoGA1UdFQQDCgEBMDICExQABVMyXxANit8ZySEAAAAFUzIXDTE5MDcwNDE4MTkzMFowDDAKBgNVHRUEAwoBATAyAhMUAAVTMeEmfwj0cGrdAAAABVMxFw0xOTA3MDQxODE5MzBaMAwwCgYDVR0VBAMKAQEwMgITFAAAMdzRCWQkn+D0UAAAAAAx3BcNMTkwODA2MTUzMTE0WjAMMAoGA1UdFQQDCgEBMDICExQAADHbQH6OqPU9iWwAAAAAMdsXDTE5MDgwNjE1MzExM1owDDAKBgNVHRUEAwoBATAyAhMUAAVzQD5sv8wUIo/nAAAABXNAFw0xOTA4MDYxNTEyMjFaMAwwCgYDVR0VBAMKAQEwMgITFAAFcz/91fqfnkhpngAAAAVzPxcNMTkwODA2MTUxMjIxWjAMMAoGA1UdFQQDCgEBMDICExQAA0pfGEu/BFKBy8YAAAADSl8XDTE5MDgwNTIxMDQwMlowDDAKBgNVHRUEAwoBATAyAhMUAANKXlzc7KFIi3GlAAAAA0peFw0xOTA4MDUyMTA0MDJaMAwwCgYDVR0VBAMKAQEwMgITFAAA15UCgRWJDvS9dgAAAADXlRcNMTkwODA1MjA0MjU4WjAMMAoGA1UdFQQDCgEBMDICExQAANeU3W0bKYA92wAAAAAA15QXDTE5MDgwNTIwNDI1N1owDDAKBgNVHRUEAwoBATAyAhMUAATGkrQ5/RNGj1qHAAAABMaSFw0xOTA4MDUxOTM2MDRaMAwwCgYDVR0VBAMKAQEwMgITFAAExpFZEmjxp04HYQAAAATGkRcNMTkwODA1MTkzNjA0WjAMMAoGA1UdFQQDCgEBMDICExQABXKkDj2WEtqrA9AAAAAFcqQXDTE5MDgwNTE4MDMzOVowDDAKBgNVHRUEAwoBATAyAhMUAAVyo29CDU1OywtzAAAABXKjFw0xOTA4MDUxODAzMzlaMAwwCgYDVR0VBAMKAQEwMgITFAAACrmOBN8qvUFBhwAAAAAKuRcNMTkwODA1MTcyNzQ0WjAMMAoGA1UdFQQDCgEBMDICExQAAAq4FjC026+d/0kAAAAACrgXDTE5MDgwNTE3Mjc0NFowDDAKBgNVHRUEAwoBATAyAhMUAAG4G5PYNYSFIwTEAAAAAbgbFw0xOTA4MDUxNjA4MjBaMAwwCgYDVR0VBAMKAQEwMgITFAABuBrtOJFRbg0vtwAAAAG4GhcNMTkwODA1MTYwODE5WjAMMAoGA1UdFQQDCgEBMDICExQAAtpT9rfLXjDDMCAAAAAC2lMXDTE5MDgwNTE1MjUyNFowDDAKBgNVHRUEAwoBATAyAhMUAALaUqHtE2+BxPF4AAAAAtpSFw0xOTA4MDUxNTI1MjRaMAwwCgYDVR0VBAMKAQEwMgITFAAFcCA3z7enleUJwgAAAAVwIBcNMTkwODAxMjEzMjIwWjAMMAoGA1UdFQQDCgEBMDICExQABXAf7z9KT4HyYYYAAAAFcB8XDTE5MDgwMTIxMzIyMFowDDAKBgNVHRUEAwoBATAyAhMUAAE1AKQf5sI59mppAAAAATUAFw0xOTA4MDEyMTI2MTJaMAwwCgYDVR0VBAMKAQEwMgITFAABNP/B1feD38d5wQAAAAE0/xcNMTkwODAxMjEyNjEyWjAMMAoGA1UdFQQDCgEBMDICExQAASkMxZOysXtFDPsAAAABKQwXDTE5MDgwMTIwMjY1OVowDDAKBgNVHRUEAwoBATAyAhMUAAEpC3Us8zeuwKgvAAAAASkLFw0xOTA4MDEyMDI2NTlaMAwwCgYDVR0VBAMKAQEwMgITFAACS3/HQHxIVTK9pQAAAAJLfxcNMTkwODAxMTgxNjA4WjAMMAoGA1UdFQQDCgEBMDICExQAAkt++xnGhDqY384AAAACS34XDTE5MDgwMTE4MTYwN1owDDAKBgNVHRUEAwoBATAyAhMUAAOwJ6R6t4l7yHsVAAAAA7AnFw0xOTA4MDExNzI3NTNaMAwwCgYDVR0VBAMKAQEwMgITFAADsCZUUW6GnH7s8QAAAAOwJhcNMTkwODAxMTcyNzUzWjAMMAoGA1UdFQQDCgEBMDICExQAAQBvjCxIzzsExA4AAAABAG8XDTE5MDgwMTE3MjM0MVowDDAKBgNVHRUEAwoBATAyAhMUAAEAbjvGBvxNXM0RAAAAAQBuFw0xOTA4MDExNzIzNDFaMAwwCgYDVR0VBAMKAQEwMgITFAABZR/1M8smg+oQywAAAAFlHxcNMTkwODAxMTUxMzU5WjAMMAoGA1UdFQQDCgEBMDICExQAAWUeeZtkk9ajRqUAAAABZR4XDTE5MDgwMTE1MTM1OVowDDAKBgNVHRUEAwoBATAyAhMUAAH9qdf82zCl4/ZkAAAAAf2pFw0xOTA3MzEyMjU1MDNaMAwwCgYDVR0VBAMKAQEwMgITFAAB/ajLrWdVmxzN0wAAAAH9qBcNMTkwNzMxMjI1NTAzWjAMMAoGA1UdFQQDCgEBMDICExQAAgDXeEcl/Rv+LDQAAAACANcXDTE5MDczMTIyMjcwNlowDDAKBgNVHRUEAwoBATAyAhMUAAIA1pf435YheRtqAAAAAgDWFw0xOTA3MzEyMjI3MDZaMAwwCgYDVR0VBAMKAQEwMgITFAACGEfuFnyG9VWHJQAAAAIYRxcNMTkwNzMxMjE0NTIxWjAMMAoGA1UdFQQDCgEBMDICExQAAhhGXA8VYXO64pUAAAACGEYXDTE5MDczMTIxNDUyMVowDDAKBgNVHRUEAwoBATAyAhMUAAVv4q5D0nSqwep1AAAABW/iFw0xOTA3MzEyMTAxMzFaMAwwCgYDVR0VBAMKAQEwMgITFAAFb+GDQBL9o2QhbgAAAAVv4RcNMTkwNzMxMjEwMTMxWjAMMAoGA1UdFQQDCgEBMDICExQABUYKT73ai7B3R1QAAAAFRgoXDTE5MDczMTE5MDAwM1owDDAKBgNVHRUEAwoBATAyAhMUAAVGCUInbCjWXIWKAAAABUYJFw0xOTA3MzExOTAwMDNaMAwwCgYDVR0VBAMKAQEwMgITFAAFb5rqFmT4EOBBrgAAAAVvmhcNMTkwNzMxMTg0ODU1WjAMMAoGA1UdFQQDCgEBMDICExQABW+ZfMuIcZDikYgAAAAFb5kXDTE5MDczMTE4NDg1NVowDDAKBgNVHRUEAwoBATAyAhMUAAVvjKma7nVLx95DAAAABW+MFw0xOTA3MzExODM5NTZaMAwwCgYDVR0VBAMKAQEwMgITFAAFb4tOtuF1FIDzygAAAAVvixcNMTkwNzMxMTgzOTU2WjAMMAoGA1UdFQQDCgEBMDICExQAAKjB3RGWualL0VEAAAAAqMEXDTE5MDczMTE3MDkxOVowDDAKBgNVHRUEAwoBATAyAhMUAACowLnUWIgoMwhqAAAAAKjAFw0xOTA3MzExNzA5MTlaMAwwCgYDVR0VBAMKAQEwMgITFAAAyDi1M6v2sZ9jNQAAAADIOBcNMTkwNzMwMjAzMzI1WjAMMAoGA1UdFQQDCgEBMDICExQAAMg3LcAh4A7+5IoAAAAAyDcXDTE5MDczMDIwMzMyNVowDDAKBgNVHRUEAwoBATAyAhMUAABg6yQjPagQshO2AAAAAGDrFw0xOTA3MzAyMDEwNDdaMAwwCgYDVR0VBAMKAQEwMgITFAAAYOqE0s4GkIdsxAAAAABg6hcNMTkwNzMwMjAxMDQ3WjAMMAoGA1UdFQQDCgEBMDICExQAAaWCDloO/MtcZhEAAAABpYIXDTE5MDczMDE5MTY1MVowDDAKBgNVHRUEAwoBATAyAhMUAAGlgQGzpNYWbZu5AAAAAaWBFw0xOTA3MzAxOTE2NTFaMAwwCgYDVR0VBAMKAQEwMgITFAAEZaFAYLo0lt04wQAAAARloRcNMTkwNzMwMTcyODQyWjAMMAoGA1UdFQQDCgEBMDICExQABGWgqT/sa3Pyx3UAAAAEZaAXDTE5MDczMDE3Mjg0MlowDDAKBgNVHRUEAwoBATAyAhMUAAA7OmpH2AkTlUedAAAAADs6Fw0xOTA3MzAxNjQ5NTdaMAwwCgYDVR0VBAMKAQEwMgITFAAAOzkotwEGc3hPcgAAAAA7ORcNMTkwNzMwMTY0OTU3WjAMMAoGA1UdFQQDCgEBMDICExQAAUOca7INrb006lgAAAABQ5wXDTE5MDczMDE2NDcyNFowDDAKBgNVHRUEAwoBATAyAhMUAAFDmwJrnttQyf5nAAAAAUObFw0xOTA3MzAxNjQ3MjRaMAwwCgYDVR0VBAMKAQEwMgITFAAFbN4ABn7/f48gcgAAAAVs3hcNMTkwNzMwMTUyMDU5WjAMMAoGA1UdFQQDCgEBMDICExQABWzdSEh3OwbzzUoAAAAFbN0XDTE5MDczMDE1MjA1OVowDDAKBgNVHRUEAwoBATAyAhMUAABiPw4VLNMNzGz5AAAAAGI/Fw0xOTA3MzAxNDQ2MDVaMAwwCgYDVR0VBAMKAQEwMgITFAAAYj505nA7mH6rKQAAAABiPhcNMTkwNzMwMTQ0NjA1WjAMMAoGA1UdFQQDCgEBMDICExQAAk3JUUyztiwhNKIAAAACTckXDTE5MDcyOTIyMDgwMlowDDAKBgNVHRUEAwoBATAyAhMUAAJNyPBY1AV/75VqAAAAAk3IFw0xOTA3MjkyMjA4MDFaMAwwCgYDVR0VBAMKAQEwMgITFAAFbE5v4ZYB6+5l2AAAAAVsThcNMTkwNzI5MjA0NjAwWjAMMAoGA1UdFQQDCgEBMDICExQABWxNsqzWkFPxDFQAAAAFbE0XDTE5MDcyOTIwNDYwMFowDDAKBgNVHRUEAwoBATAyAhMUAAVsKuy1JTwXvhDtAAAABWwqFw0xOTA3MjkxOTU3MThaMAwwCgYDVR0VBAMKAQEwMgITFAAFbCnzzvXGvQC9/QAAAAVsKRcNMTkwNzI5MTk1NzE4WjAMMAoGA1UdFQQDCgEBMDICExQAAgbvdOmA4/o2E+gAAAACBu8XDTE5MDcyOTE5MzQyMFowDDAKBgNVHRUEAwoBATAyAhMUAAIG7mDoyGcfH8l7AAAAAgbuFw0xOTA3MjkxOTM0MjBaMAwwCgYDVR0VBAMKAQEwMgITFAAC2rnbgFzqsynXVAAAAALauRcNMTkwNzI5MTg0MDQxWjAMMAoGA1UdFQQDCgEBMDICExQAAtq40sBltI+J9JwAAAAC2rgXDTE5MDcyOTE4NDA0MVowDDAKBgNVHRUEAwoBATAyAhMUAAHNaeUedksjo1+LAAAAAc1pFw0xOTA3MjkxNzEzMzhaMAwwCgYDVR0VBAMKAQEwMgITFAABzWjOFqJTeBHy7wAAAAHNaBcNMTkwNzI5MTcxMzM4WjAMMAoGA1UdFQQDCgEBMDICExQAAmlVRFWDcxHuXdAAAAACaVUXDTE5MDcyOTA0MDQwOVowDDAKBgNVHRUEAwoBATAyAhMUAAJpVO3lbM4m1cOzAAAAAmlUFw0xOTA3MjkwNDA0MDlaMAwwCgYDVR0VBAMKAQEwMgITFAACkymDbBrOfdejcQAAAAKTKRcNMTkwNzI3MTgxOTMyWjAMMAoGA1UdFQQDCgEBMDICExQAApMogT1YFRsBsXMAAAACkygXDTE5MDcyNzE4MTkzMVowDDAKBgNVHRUEAwoBATAyAhMUAAAvqJuvthQswnS4AAAAAC+oFw0xOTA3MjcxNjEzMjNaMAwwCgYDVR0VBAMKAQEwMgITFAAAL6djesQnsnPFfwAAAAAvpxcNMTkwNzI3MTYxMzIzWjAMMAoGA1UdFQQDCgEBMDICExQABOUSpTPJjWKb47oAAAAE5RIXDTE5MDcyNzE1MzA0MVowDDAKBgNVHRUEAwoBATAyAhMUAATlEc5aqxL5TyPgAAAABOURFw0xOTA3MjcxNTMwNDFaMAwwCgYDVR0VBAMKAQEwMgITFAAAvqSs8Dx9BVGw6QAAAAC+pBcNMTkwNzI2MjI0MzUyWjAMMAoGA1UdFQQDCgEBMDICExQAAL6jP/cXAMIiFcoAAAAAvqMXDTE5MDcyNjIyNDM1MFowDDAKBgNVHRUEAwoBATAyAhMUAAFPDvq5GzzYRgtjAAAAAU8OFw0xOTA3MjYxODA1MDVaMAwwCgYDVR0VBAMKAQEwMgITFAABTw3njGMmw/XxSgAAAAFPDRcNMTkwNzI2MTgwNTA0WjAMMAoGA1UdFQQDCgEBMDICExQAAO9R0ExI21HF9VcAAAAA71EXDTE5MDcyNjE3MTM0NFowDDAKBgNVHRUEAwoBATAyAhMUAADvUDlQ4NCwkKpEAAAAAO9QFw0xOTA3MjYxNzEzNDRaMAwwCgYDVR0VBAMKAQEwMgITFAAB76eU14ku153nYgAAAAHvpxcNMTkwNzI1MTMwMTEzWjAMMAoGA1UdFQQDCgEBMDICExQAAe+m/m4CBCQrslsAAAAB76YXDTE5MDcyNTEzMDExMlowDDAKBgNVHRUEAwoBATAyAhMUAAQayp9D0OeBGRu+AAAABBrKFw0xOTA3MjQyMTU5MzlaMAwwCgYDVR0VBAMKAQEwMgITFAAEGsk2GjH338E7dQAAAAQayRcNMTkwNzI0MjE1OTM4WjAMMAoGA1UdFQQDCgEBMDICExQAAgmvo8BVvDYhVKwAAAACCa8XDTE5MDcyNDIxNDMxN1owDDAKBgNVHRUEAwoBATAyAhMUAAIJrjNoE5AMnqd4AAAAAgmuFw0xOTA3MjQyMTQzMTdaMAwwCgYDVR0VBAMKAQEwMgITFAADPFeS2In5gvTfnwAAAAM8VxcNMTkwNzI0MTk1OTU1WjAMMAoGA1UdFQQDCgEBMDICExQAAzxWOdpOQgF8odYAAAADPFYXDTE5MDcyNDE5NTk1NVowDDAKBgNVHRUEAwoBATAyAhMUAAG927QCu78KHXX9AAAAAb3bFw0xOTA3MjQxOTQ2MjJaMAwwCgYDVR0VBAMKAQEwMgITFAABvdq1j2eyIoBrYAAAAAG92hcNMTkwNzI0MTk0NjIyWjAMMAoGA1UdFQQDCgEBMDICExQAAF8HTXaFv12DnRsAAAAAXwcXDTE5MDcyNDE3MDcxN1owDDAKBgNVHRUEAwoBATAyAhMUAABfBmO8HgZ+DapvAAAAAF8GFw0xOTA3MjQxNzA3MTdaMAwwCgYDVR0VBAMKAQEwMgITFAAAlm0gj6CEhHLK9QAAAACWbRcNMTkwNzI0MTYzMzMwWjAMMAoGA1UdFQQDCgEBMDICExQAAJZsQDGDwZPxIbkAAAAAlmwXDTE5MDcyNDE2MzMzMFowDDAKBgNVHRUEAwoBATAyAhMUAANsc5nxfJ2G40quAAAAA2xzFw0xOTA3MjQxNjE1MzFaMAwwCgYDVR0VBAMKAQEwMgITFAADbHLh3+y77ADaFgAAAANschcNMTkwNzI0MTYxNTMwWjAMMAoGA1UdFQQDCgEBMDICExQABWe29vLyTrE/82QAAAAFZ7YXDTE5MDcyMzIxNTgxOVowDDAKBgNVHRUEAwoBATAyAhMUAAVntWA6CfXx+8INAAAABWe1Fw0xOTA3MjMyMTU4MTlaMAwwCgYDVR0VBAMKAQEwMgITFAAEaPSIukYNyBQTDQAAAARo9BcNMTkwNzIzMjAzMzI2WjAMMAoGA1UdFQQDCgEBMDICExQABGjzc0ALK5FvXBIAAAAEaPMXDTE5MDcyMzIwMzMyNlowDDAKBgNVHRUEAwoBATAyAhMUAAKhz6EBdvjanuzYAAAAAqHPFw0xOTA3MjMyMDA5MjJaMAwwCgYDVR0VBAMKAQEwMgITFAACoc4+5NAoFvsVUAAAAAKhzhcNMTkwNzIzMjAwOTIyWjAMMAoGA1UdFQQDCgEBMDICExQAAI7nZdoQV5JtlkQAAAAAjucXDTE5MDcyMzIwMDcxNFowDDAKBgNVHRUEAwoBATAyAhMUAACO5qk6EFRwKcY2AAAAAI7mFw0xOTA3MjMyMDA3MTNaMAwwCgYDVR0VBAMKAQEwMgITFAAFZuB1T9YkeIvzmQAAAAVm4BcNMTkwNzIzMTcxNDMxWjAMMAoGA1UdFQQDCgEBMDICExQABWbfVOnnKjBH31sAAAAFZt8XDTE5MDcyMzE3MTQzMVowDDAKBgNVHRUEAwoBATAyAhMUAAKsg4XP+Y6Nq2DVAAAAAqyDFw0xOTA3MjMxNjI5NTdaMAwwCgYDVR0VBAMKAQEwMgITFAACrII2VzEhc4gEAgAAAAKsghcNMTkwNzIzMTYyOTU3WjAMMAoGA1UdFQQDCgEBMDICExQABMM4tMdCKOZXPQgAAAAEwzgXDTE5MDcyMzE2MTcwNlowDDAKBgNVHRUEAwoBATAyAhMUAATDN0PGzrUqz3LmAAAABMM3Fw0xOTA3MjMxNjE3MDVaMAwwCgYDVR0VBAMKAQEwMgITFAABek3XWLYsfmpsFAAAAAF6TRcNMTkwNzIzMTYxMzMxWjAMMAoGA1UdFQQDCgEBMDICExQAAXpMvBBKN0KvpnYAAAABekwXDTE5MDcyMzE2MTMzMVowDDAKBgNVHRUEAwoBATAyAhMUAAGUzLvZJqEozin+AAAAAZTMFw0xOTA3MjIxOTM1MzBaMAwwCgYDVR0VBAMKAQEwMgITFAABlMt10Ho+hT1ynwAAAAGUyxcNMTkwNzIyMTkzNTMwWjAMMAoGA1UdFQQDCgEBMDICExQABTlc2rO5BBKsnP0AAAAFOVwXDTE5MDcyMjE3MTc0MlowDDAKBgNVHRUEAwoBATAyAhMUAAU5WzZZ35S+QFJQAAAABTlbFw0xOTA3MjIxNzE3NDFaMAwwCgYDVR0VBAMKAQEwMgITFAAEW0MtLHjxUNU8YAAAAARbQxcNMTkwNzIyMTcxMzEwWjAMMAoGA1UdFQQDCgEBMDICExQABFtC4g3KOICUGwsAAAAEW0IXDTE5MDcyMjE3MTMxMFowDDAKBgNVHRUEAwoBATAyAhMUAABc00/uE69UCCndAAAAAFzTFw0xOTA3MjIxNjExMDdaMAwwCgYDVR0VBAMKAQEwMgITFAAAXNJjjpdH2+LoHwAAAABc0hcNMTkwNzIyMTYxMTA3WjAMMAoGA1UdFQQDCgEBMDICExQAA4LrFWpQZC1rGPcAAAADgusXDTE5MDcyMjE2MDE0MVowDDAKBgNVHRUEAwoBATAyAhMUAAOC6vK09HxLWIZyAAAAA4LqFw0xOTA3MjIxNjAxNDFaMAwwCgYDVR0VBAMKAQEwMgITFAABiI8edNr3JdNwJAAAAAGIjxcNMTkwNzIyMTUxMTM4WjAMMAoGA1UdFQQDCgEBMDICExQAAYiOXlmj/mVJ5skAAAABiI4XDTE5MDcyMjE1MTEzOFowDDAKBgNVHRUEAwoBATAyAhMUAAKGCRtRd2OwkiNaAAAAAoYJFw0xOTA3MjIxNDAwMDRaMAwwCgYDVR0VBAMKAQEwMgITFAAChgjOugf0nK91pwAAAAKGCBcNMTkwNzIyMTQwMDA0WjAMMAoGA1UdFQQDCgEBMDICExQABWCWEJiTf0istWYAAAAFYJYXDTE5MDcyMTAzMjQxNlowDDAKBgNVHRUEAwoBATAyAhMUAAVglQuqoB4RE2EcAAAABWCVFw0xOTA3MjEwMzI0MTZaMAwwCgYDVR0VBAMKAQEwMgITFAAFZIhi7uET0hglGgAAAAVkiBcNMTkwNzIwMTYzOTE0WjAMMAoGA1UdFQQDCgEBMDICExQABWSHQ3Uf4brpwCgAAAAFZIcXDTE5MDcyMDE2MzkxM1owDDAKBgNVHRUEAwoBATAyAhMUAAE/lGDNR9/s+mAaAAAAAT+UFw0xOTA3MTkyMDQ3MzJaMAwwCgYDVR0VBAMKAQEwMgITFAABP5PsQ5lPMMSxoQAAAAE/kxcNMTkwNzE5MjA0NzMxWjAMMAoGA1UdFQQDCgEBMDICExQABNuOo/HmY7BW61sAAAAE244XDTE5MDcxOTE5NTQzOFowDDAKBgNVHRUEAwoBATAyAhMUAATbjRQqewz2zozRAAAABNuNFw0xOTA3MTkxOTU0MzhaMAwwCgYDVR0VBAMKAQEwMgITFAADXw35TVFgttRNwwAAAANfDRcNMTkwNzE5MTgzNTI4WjAMMAoGA1UdFQQDCgEBMDICExQAA18MC0/JF7eJWhIAAAADXwwXDTE5MDcxOTE4MzUyOFowDDAKBgNVHRUEAwoBATAyAhMUAAUxasXEHJw2AUS0AAAABTFqFw0xOTA3MTkxNzQwNDhaMAwwCgYDVR0VBAMKAQEwMgITFAAFMWnoq0alqx23dAAAAAUxaRcNMTkwNzE5MTc0MDQ4WjAMMAoGA1UdFQQDCgEBMDICExQAAix102wNFeOX6hoAAAACLHUXDTE5MDcxOTE2MjAxNVowDDAKBgNVHRUEAwoBATAyAhMUAAIsdAp94a6Ux3haAAAAAix0Fw0xOTA3MTkxNjIwMTVaMAwwCgYDVR0VBAMKAQEwMgITFAABLjhFdWpKAM7dgwAAAAEuOBcNMTkwNzE5MTUzOTAyWjAMMAoGA1UdFQQDCgEBMDICExQAAS43VPU1nMc7j6UAAAABLjcXDTE5MDcxOTE1MzkwMVowDDAKBgNVHRUEAwoBATAyAhMUAATEvMSkoSMd3EfmAAAABMS8Fw0xOTA3MTgyMTA1NDVaMAwwCgYDVR0VBAMKAQEwMgITFAAExLtYE7w0y3WZwAAAAATEuxcNMTkwNzE4MjEwNTQ1WjAMMAoGA1UdFQQDCgEBMDICExQABJiNwylhZ96VQGwAAAAEmI0XDTE5MDcxODIwMjcwOFowDDAKBgNVHRUEAwoBATAyAhMUAASYjEmrWOl7GjIkAAAABJiMFw0xOTA3MTgyMDI3MDdaMAwwCgYDVR0VBAMKAQEwMgITFAAFT8SsIh4x7UvH7wAAAAVPxBcNMTkwNzE4MTkzMzQ3WjAMMAoGA1UdFQQDCgEBMDICExQABU/DfssnWccHKwIAAAAFT8MXDTE5MDcxODE5MzM0N1owDDAKBgNVHRUEAwoBATAyAhMUAAVioMWFwFLndOqjAAAABWKgFw0xOTA3MTgxOTIyNTBaMAwwCgYDVR0VBAMKAQEwMgITFAAFYp9LlSX4W8RykAAAAAVinxcNMTkwNzE4MTkyMjQ5WjAMMAoGA1UdFQQDCgEBMDICExQAAOo5DkwzUVNFJ2oAAAAA6jkXDTE5MDcxODE5MTIzNlowDDAKBgNVHRUEAwoBATAyAhMUAADqOJfveeKRBhBrAAAAAOo4Fw0xOTA3MTgxOTEyMzZaMAwwCgYDVR0VBAMKAQEwMgITFAADPYN2wIo5YB6QOAAAAAM9gxcNMTkwNzE4MTg1MTIzWjAMMAoGA1UdFQQDCgEBMDICExQAAz2C1u26LhujYzUAAAADPYIXDTE5MDcxODE4NTEyMlowDDAKBgNVHRUEAwoBATAyAhMUAAVibkAA9nS7In/MAAAABWJuFw0xOTA3MTgxNzU1MzhaMAwwCgYDVR0VBAMKAQEwMgITFAAFYm3TgXVWYAHlbAAAAAVibRcNMTkwNzE4MTc1NTM4WjAMMAoGA1UdFQQDCgEBMDICExQABWJaTIWrVrlKRysAAAAFYloXDTE5MDcxODE3NDUwNlowDDAKBgNVHRUEAwoBATAyAhMUAAViWXPcGpxRrT9JAAAABWJZFw0xOTA3MTgxNzQ1MDZaMAwwCgYDVR0VBAMKAQEwMgITFAAFYkSzKNAqsLZWLwAAAAViRBcNMTkwNzE4MTcwNjAxWjAMMAoGA1UdFQQDCgEBMDICExQABWJDdYSlnpO3CA4AAAAFYkMXDTE5MDcxODE3MDYwMVowDDAKBgNVHRUEAwoBATAyAhMUAAWGXUNm8xdpnqIUAAAABYZdFw0xOTA4MjExNTEzNTVaMAwwCgYDVR0VBAMKAQEwMgITFAAFhltoju8GT+cdFQAAAAWGWxcNMTkwODIxMTUxMzU1WjAMMAoGA1UdFQQDCgEBMDICExQABYZUpmen8L+Ukh4AAAAFhlQXDTE5MDgyMTE0MjczMVowDDAKBgNVHRUEAwoBATAyAhMUAAWGUz+z1OQwCZaPAAAABYZTFw0xOTA4MjExNDI3MzFaMAwwCgYDVR0VBAMKAQEwMgITFAAFhSxxx2rMGhxufwAAAAWFLBcNMTkwODIxMDYwMTIxWjAMMAoGA1UdFQQDCgEBMDICExQABYUrx6D8G2PoxscAAAAFhSsXDTE5MDgyMTA2MDEyMVowDDAKBgNVHRUEAwoBATAyAhMUAAK9KyqT881/KAo/AAAAAr0rFw0xOTA4MjAyMTQwMjFaMAwwCgYDVR0VBAMKAQEwMgITFAACvSp3E707dtYVTgAAAAK9KhcNMTkwODIwMjE0MDIxWjAMMAoGA1UdFQQDCgEBMDICExQAA8FhOIJwSsmzQwYAAAADwWEXDTE5MDgyMDE4NTgyM1owDDAKBgNVHRUEAwoBATAyAhMUAAPBYIw/fPmjkxaAAAAAA8FgFw0xOTA4MjAxODU4MjNaMAwwCgYDVR0VBAMKAQEwMgITFAAB6zH7dVQDTK39WAAAAAHrMRcNMTkwODIwMTgyMjQwWjAMMAoGA1UdFQQDCgEBMDICExQAAeswnTGDKGWCu+EAAAAB6zAXDTE5MDgyMDE4MjI0MFowDDAKBgNVHRUEAwoBATAyAhMUAAEzLjYuFfBNBWDrAAAAATMuFw0xOTA4MjAxNzUwNTdaMAwwCgYDVR0VBAMKAQEwMgITFAABMy07I0IJDLUbfwAAAAEzLRcNMTkwODIwMTc1MDU3WjAMMAoGA1UdFQQDCgEBMDICExQAAh99CoODpQXeY7kAAAACH30XDTE5MDgyMDE3MzYyMFowDDAKBgNVHRUEAwoBATAyAhMUAAIffD88t7+vdIlEAAAAAh98Fw0xOTA4MjAxNzM2MjBaMAwwCgYDVR0VBAMKAQEwMgITFAABqSJkc/e/iECClgAAAAGpIhcNMTkwODIwMTcxOTA5WjAMMAoGA1UdFQQDCgEBMDICExQAAakhV4t55e6jBj8AAAABqSEXDTE5MDgyMDE3MTkwOVowDDAKBgNVHRUEAwoBATAyAhMUAAWE2Ojp/bgz3VXtAAAABYTYFw0xOTA4MjAxNzA5NDlaMAwwCgYDVR0VBAMKAQEwMgITFAAFhNegIWzEYS4PSwAAAAWE1xcNMTkwODIwMTcwOTQ5WjAMMAoGA1UdFQQDCgEBMDICExQAAxFDQ4amMI+B7DcAAAADEUMXDTE5MDgyMDE2MDcwNlowDDAKBgNVHRUEAwoBATAyAhMUAAMRQiHUUQuCx+t+AAAAAxFCFw0xOTA4MjAxNjA3MDZaMAwwCgYDVR0VBAMKAQEwMgITFAAFhEpvySkBBA7jSQAAAAWEShcNMTkwODIwMTU0OTQwWjAMMAoGA1UdFQQDCgEBMDICExQABYRJxoIRT2Jw5iUAAAAFhEkXDTE5MDgyMDE1NDk0MFowDDAKBgNVHRUEAwoBATAyAhMUAADKVviP49ui8W0/AAAAAMpWFw0xOTA4MjAxNTM2NDNaMAwwCgYDVR0VBAMKAQEwMgITFAAAylU/hl1HhtfVRQAAAADKVRcNMTkwODIwMTUzNjQzWjAMMAoGA1UdFQQDCgEBMDICExQABYQ8hNrHGqHFfhIAAAAFhDwXDTE5MDgyMDE1MzE0NlowDDAKBgNVHRUEAwoBATAyAhMUAAWEO+MUHfcuJJ/1AAAABYQ7Fw0xOTA4MjAxNTMxNDZaMAwwCgYDVR0VBAMKAQEwMgITFAADDZFnuV8dIjQ9EgAAAAMNkRcNMTkwODIwMDcwODMwWjAMMAoGA1UdFQQDCgEBMDICExQAAw2QiSKolXanF5sAAAADDZAXDTE5MDgyMDA3MDgzMFowDDAKBgNVHRUEAwoBATAyAhMUAAOWfR6TbehNMCdXAAAAA5Z9Fw0xOTA4MTkyMjEzMTlaMAwwCgYDVR0VBAMKAQEwMgITFAADlnyNqFLMK8EknwAAAAOWfBcNMTkwODE5MjIxMzE5WjAMMAoGA1UdFQQDCgEBMDICExQAAuZXKSmU7kJ7f3UAAAAC5lcXDTE5MDgxOTIxNDUyOFowDDAKBgNVHRUEAwoBATAyAhMUAALmVv3Wbon365adAAAAAuZWFw0xOTA4MTkyMTQ1MjdaMAwwCgYDVR0VBAMKAQEwMgITFAABRoguN090F9fdtQAAAAFGiBcNMTkwODE5MTk0NDA5WjAMMAoGA1UdFQQDCgEBMDICExQAAUaHx+8//6cQ9XcAAAABRocXDTE5MDgxOTE5NDQwOFowDDAKBgNVHRUEAwoBATAyAhMUAABqsXujTeGr+14jAAAAAGqxFw0xOTA4MTkxNzM0MDBaMAwwCgYDVR0VBAMKAQEwMgITFAAAarDcRoXdeDfJ4AAAAABqsBcNMTkwODE5MTczMzU5WjAMMAoGA1UdFQQDCgEBMDICExQAAof3/CR4WK9dErIAAAACh/cXDTE5MDgxOTE1MDcxN1owDDAKBgNVHRUEAwoBATAyAhMUAAKH9hP7vkn4tjKDAAAAAof2Fw0xOTA4MTkxNTA3MTdaMAwwCgYDVR0VBAMKAQEwMgITFAACei852FE9pF5WlAAAAAJ6LxcNMTkwODE5MTQyNjIxWjAMMAoGA1UdFQQDCgEBMDICExQAAnougg3OM9B/aZcAAAACei4XDTE5MDgxOTE0MjYyMVowDDAKBgNVHRUEAwoBATAyAhMUAAJthVxZzsBYDNnfAAAAAm2FFw0xOTA4MTkxNDI2MjBaMAwwCgYDVR0VBAMKAQEwMgITFAACbYSuJBoYBl61sAAAAAJthBcNMTkwODE5MTQyNjIwWjAMMAoGA1UdFQQDCgEBMDICExQAAGLdQiuf5CMaPswAAAAAYt0XDTE5MDgxOTE0MjEwMVowDDAKBgNVHRUEAwoBATAyAhMUAABi3LBs8XVLEd77AAAAAGLcFw0xOTA4MTkxNDIxMDBaMAwwCgYDVR0VBAMKAQEwMgITFAAFgaRdst/p0mf+8AAAAAWBpBcNMTkwODE2MjIwNDM4WjAMMAoGA1UdFQQDCgEBMDICExQABYGjuVEew1Wgs6UAAAAFgaMXDTE5MDgxNjIyMDQzN1owDDAKBgNVHRUEAwoBATAyAhMUAAWBbIqzA6EFVlKPAAAABYFsFw0xOTA4MTYyMTAwMDFaMAwwCgYDVR0VBAMKAQEwMgITFAAFgWvy968Xzde2aAAAAAWBaxcNMTkwODE2MjEwMDAxWjAMMAoGA1UdFQQDCgEBMDICExQAAxsDkEJ+dSn6tZUAAAADGwMXDTE5MDgxNjIwNTQ0OVowDDAKBgNVHRUEAwoBATAyAhMUAAMbAqlKDMrpsGKYAAAAAxsCFw0xOTA4MTYyMDU0NDlaMAwwCgYDVR0VBAMKAQEwMgITFAAB3e+DkeK2imlswAAAAAHd7xcNMTkwODE2MjAzNjIwWjAMMAoGA1UdFQQDCgEBMDICExQAAd3ul9koeODvgqgAAAAB3e4XDTE5MDgxNjIwMzYyMFowDDAKBgNVHRUEAwoBATAyAhMUAAEGW2MyZICwTvlMAAAAAQZbFw0xOTA4MTYyMDAzMjlaMAwwCgYDVR0VBAMKAQEwMgITFAABBlpCUKuGZvIh2wAAAAEGWhcNMTkwODE2MjAwMzI5WjAMMAoGA1UdFQQDCgEBMDICExQABWFOOxl9L7ujMoAAAAAFYU4XDTE5MDgxNjE3MTgwNVowDDAKBgNVHRUEAwoBATAyAhMUAAVhTZPVO4TofsF7AAAABWFNFw0xOTA4MTYxNzE4MDVaMAwwCgYDVR0VBAMKAQEwMgITFAABMQTjCEcsXi6/RwAAAAExBBcNMTkwODE2MTU1MTM2WjAMMAoGA1UdFQQDCgEBMDICExQAATEDL+vyS2roZLcAAAABMQMXDTE5MDgxNjE1NTEzNlowDDAKBgNVHRUEAwoBATAyAhMUAAAwnrBKjWZJ0pROAAAAADCeFw0xOTA4MTYxNDU1NTJaMAwwCgYDVR0VBAMKAQEwMgITFAAAMJ15likHHz0T8QAAAAAwnRcNMTkwODE2MTQ1NTUyWjAMMAoGA1UdFQQDCgEBMDICExQABCpUQRSjMQqCbg8AAAAEKlQXDTE5MDgxNjEzMzAyN1owDDAKBgNVHRUEAwoBATAyAhMUAAQqU/k9Wd0BiVWnAAAABCpTFw0xOTA4MTYxMzMwMjZaMAwwCgYDVR0VBAMKAQEwMgITFAABkNrh4PPii9sFvAAAAAGQ2hcNMTkwODE1MjAxMTEyWjAMMAoGA1UdFQQDCgEBMDICExQAAZDZq2kbKIFAgBoAAAABkNkXDTE5MDgxNTIwMTExMlowDDAKBgNVHRUEAwoBATAyAhMUAAE1xk9gXK9YC9xPAAAAATXGFw0xOTA4MTQyMzA3MDBaMAwwCgYDVR0VBAMKAQEwMgITFAABNcVQR7cArnQwigAAAAE1xRcNMTkwODE0MjMwNzAwWjAMMAoGA1UdFQQDCgEBMDICExQAA30Lqs0W6IYTcRwAAAADfQsXDTE5MDgxNDIyMDQyNVowDDAKBgNVHRUEAwoBATAyAhMUAAN9ClUuuzTOcahnAAAAA30KFw0xOTA4MTQyMjA0MjVaMAwwCgYDVR0VBAMKAQEwMgITFAAA5cE5/+SSCNNu+AAAAADlwRcNMTkwODE0MTkwNDUxWjAMMAoGA1UdFQQDCgEBMDICExQAAOXAVQPMucS+/6gAAAAA5cAXDTE5MDgxNDE5MDQ1MVowDDAKBgNVHRUEAwoBATAyAhMUAAJ7Ow/vOxRqS5mfAAAAAns7Fw0xOTA4MTQxNzI4MjNaMAwwCgYDVR0VBAMKAQEwMgITFAACezrPg7AM3t0CWQAAAAJ7OhcNMTkwODE0MTcyODIzWjAMMAoGA1UdFQQDCgEBMDICExQAA8kzZ6JJQ/dM1OYAAAADyTMXDTE5MDgxNDE0MzEzM1owDDAKBgNVHRUEAwoBATAyAhMUAAPJMp6EJPhb/I/+AAAAA8kyFw0xOTA4MTQxNDMxMzJaMAwwCgYDVR0VBAMKAQEwMgITFAAFfL4yz6C/EhmMMAAAAAV8vhcNMTkwODE0MDYwMTI2WjAMMAoGA1UdFQQDCgEBMDICExQABXy9gEnF6J7Pi1oAAAAFfL0XDTE5MDgxNDA2MDEyNlowDDAKBgNVHRUEAwoBATAyAhMUAAGAb80FpHSPay/oAAAAAYBvFw0xOTA4MTMyMjQ2NDhaMAwwCgYDVR0VBAMKAQEwMgITFAABgG6kvX7nUESiWQAAAAGAbhcNMTkwODEzMjI0NjQ4WjAMMAoGA1UdFQQDCgEBMDICExQAA2ErPDzPOz9+ul4AAAADYSsXDTE5MDgxMzIyMjY0MlowDDAKBgNVHRUEAwoBATAyAhMUAANhKtCPOQy1ddqTAAAAA2EqFw0xOTA4MTMyMjI2NDJaMAwwCgYDVR0VBAMKAQEwMgITFAAB2L+1/RKSNw9KLwAAAAHYvxcNMTkwODEzMjEzNDQ3WjAMMAoGA1UdFQQDCgEBMDICExQAAdi+x6YT7GMxatQAAAAB2L4XDTE5MDgxMzIxMzQ0N1owDDAKBgNVHRUEAwoBATAyAhMUAAOLK4+GzK5H5P8qAAAAA4srFw0xOTA4MTMyMTAyNTRaMAwwCgYDVR0VBAMKAQEwMgITFAADiyotNQxz36sxFgAAAAOLKhcNMTkwODEzMjEwMjU0WjAMMAoGA1UdFQQDCgEBMDICExQAAmbNMDpLPulo3GEAAAACZs0XDTE5MDgxMzIxMDIxM1owDDAKBgNVHRUEAwoBATAyAhMUAAJmzG5pMAe3xESJAAAAAmbMFw0xOTA4MTMyMTAyMTNaMAwwCgYDVR0VBAMKAQEwMgITFAAClF15sjNFQgxdxAAAAAKUXRcNMTkwODEzMjAzMzA4WjAMMAoGA1UdFQQDCgEBMDICExQAApRcPUPgN9lH3BIAAAAClFwXDTE5MDgxMzIwMzMwN1owDDAKBgNVHRUEAwoBATAyAhMUAAICh+aUYuy8bdehAAAAAgKHFw0xOTA4MTMyMDI0MTRaMAwwCgYDVR0VBAMKAQEwMgITFAACAoZ56CAVw3n0uwAAAAIChhcNMTkwODEzMjAyNDE0WjAMMAoGA1UdFQQDCgEBMDICExQAA7I7DPBWqzCBwSQAAAADsjsXDTE5MDgxMzE5MTEyOVowDDAKBgNVHRUEAwoBATAyAhMUAAOyOtVjK86ICkbcAAAAA7I6Fw0xOTA4MTMxOTExMjlaMAwwCgYDVR0VBAMKAQEwMgITFAAC2Zkho9SqIRAffwAAAALZmRcNMTkwODEzMTkxMTI4WjAMMAoGA1UdFQQDCgEBMDICExQAAtmY0oIMTa9feMMAAAAC2ZgXDTE5MDgxMzE5MTEyOFowDDAKBgNVHRUEAwoBATAyAhMUAAPRav9f7E+cOM8jAAAAA9FqFw0xOTA4MTMxNzQ4MjFaMAwwCgYDVR0VBAMKAQEwMgITFAAD0WkvM8k/m9y0lgAAAAPRaRcNMTkwODEzMTc0ODIxWjAMMAoGA1UdFQQDCgEBMDICExQABW6I3Tby3qyiJHAAAAAFbogXDTE5MDgxMzE3Mzk0OFowDDAKBgNVHRUEAwoBATAyAhMUAAVuhx/T2YMT+K2zAAAABW6HFw0xOTA4MTMxNzM5NDhaMAwwCgYDVR0VBAMKAQEwMgITFAAD9n7kUfUCBp+pNwAAAAP2fhcNMTkwODEzMTYyNDE4WjAMMAoGA1UdFQQDCgEBMDICExQAA/Z9D6PSvi0lqNoAAAAD9n0XDTE5MDgxMzE2MjQxOFowDDAKBgNVHRUEAwoBATAyAhMUAAV7+tBjGZbAtMpWAAAABXv6Fw0xOTA4MTMxNjExMTBaMAwwCgYDVR0VBAMKAQEwMgITFAAFe/lSwvxvx9M23QAAAAV7+RcNMTkwODEzMTYxMTEwWjAMMAoGA1UdFQQDCgEBMDICExQABXwInEMRNn3LWoIAAAAFfAgXDTE5MDgxMzE2MDMzOFowDDAKBgNVHRUEAwoBATAyAhMUAAV8BwM1KPkr5uLzAAAABXwHFw0xOTA4MTMxNjAzMzhaMAwwCgYDVR0VBAMKAQEwMgITFAAFe9KTBHS9PAhwXwAAAAV70hcNMTkwODEzMTUzMTIxWjAMMAoGA1UdFQQDCgEBMDICExQABXvRhJhGT+Po3nAAAAAFe9EXDTE5MDgxMzE1MzEyMVowDDAKBgNVHRUEAwoBATAyAhMUAATJ4EXkOVtOd0urAAAABMngFw0xOTA4MTMxNTE1MThaMAwwCgYDVR0VBAMKAQEwMgITFAAEyd9GFyXJlTpOCQAAAATJ3xcNMTkwODEzMTUxNTE4WjAMMAoGA1UdFQQDCgEBMDICExQABD5r8m6r50kmFaIAAAAEPmsXDTE5MDgxMjE4NTEyMVowDDAKBgNVHRUEAwoBATAyAhMUAAQ+ajmlLZh4+3rWAAAABD5qFw0xOTA4MTIxODUxMjBaMAwwCgYDVR0VBAMKAQEwMgITFAAFeqCjAvWdLHOLvQAAAAV6oBcNMTkwODEyMTc1NTQxWjAMMAoGA1UdFQQDCgEBMDICExQABXqfiIziAwSPNHMAAAAFep8XDTE5MDgxMjE3NTU0MVowDDAKBgNVHRUEAwoBATAyAhMUAAV6hlrZ+ANU2efJAAAABXqGFw0xOTA4MTIxNzE2MTlaMAwwCgYDVR0VBAMKAQEwMgITFAAFeoVGmm8sauZ1sQAAAAV6hRcNMTkwODEyMTcxNjE5WjAMMAoGA1UdFQQDCgEBMDICExQABLxnf8MEqB/xk2AAAAAEvGcXDTE5MDgxMjE3MTQwMlowDDAKBgNVHRUEAwoBATAyAhMUAAS8ZhBbrfeM12uWAAAABLxmFw0xOTA4MTIxNzE0MDJaMAwwCgYDVR0VBAMKAQEwMgITFAAAr2BWSTaZlubwXwAAAACvYBcNMTkwODEyMTYwMTA0WjAMMAoGA1UdFQQDCgEBMDICExQAAK9fJXMau0F8oJ8AAAAAr18XDTE5MDgxMjE2MDEwNFowDDAKBgNVHRUEAwoBATAyAhMUAAHgX6h3M+wDRS8pAAAAAeBfFw0xOTA4MTIxNTQxMjRaMAwwCgYDVR0VBAMKAQEwMgITFAAB4F5H5ES9rbV5cAAAAAHgXhcNMTkwODEyMTU0MTI0WjAMMAoGA1UdFQQDCgEBMDICExQAAG8zMonxiHZGXjUAAAAAbzMXDTE5MDgxMjE1MTI1NVowDDAKBgNVHRUEAwoBATAyAhMUAABvMufGJ1q+K8huAAAAAG8yFw0xOTA4MTIxNTEyNTRaMAwwCgYDVR0VBAMKAQEwMgITFAAEe88rtJkarP2QKwAAAAR7zxcNMTkwODExMTc1NDIxWjAMMAoGA1UdFQQDCgEBMDICExQABHvOZg7/1XBDpp8AAAAEe84XDTE5MDgxMTE3NTQyMVowDDAKBgNVHRUEAwoBATAyAhMUAACCMckxyujHQyyKAAAAAIIxFw0xOTA4MTExNzUzMjdaMAwwCgYDVR0VBAMKAQEwMgITFAAAgjB8UFuwwvv0dQAAAACCMBcNMTkwODExMTc1MzI2WjAMMAoGA1UdFQQDCgEBMDICExQAALQ6YIZw9FcQa28AAAAAtDoXDTE5MDgxMDA0MDI0MFowDDAKBgNVHRUEAwoBATAyAhMUAAC0OQhoxmd1jlizAAAAALQ5Fw0xOTA4MTAwNDAyMzlaMAwwCgYDVR0VBAMKAQEwMgITFAAACaGnJq3lhZD/DwAAAAAJoRcNMTkwODA5MTkzOTUzWjAMMAoGA1UdFQQDCgEBMDICExQAAAmgvCPoNejjui4AAAAACaAXDTE5MDgwOTE5Mzk1M1owDDAKBgNVHRUEAwoBATAyAhMUAALCDfZ90X8+ul6cAAAAAsINFw0xOTA4MDkxOTM4MjFaMAwwCgYDVR0VBAMKAQEwMgITFAACwgyuQu6aP111tAAAAALCDBcNMTkwODA5MTkzODIxWjAMMAoGA1UdFQQDCgEBMDICExQAAik3nWSzAyFlUL8AAAACKTcXDTE5MDgwOTE4MzgzN1owDDAKBgNVHRUEAwoBATAyAhMUAAIpNgEeFxGsmKO8AAAAAik2Fw0xOTA4MDkxODM4MzdaMAwwCgYDVR0VBAMKAQEwMgITFAAEvkVPGop5PRoMaQAAAAS+RRcNMTkwODA5MTgzMjE0WjAMMAoGA1UdFQQDCgEBMDICExQABL5Ey51xCykssZIAAAAEvkQXDTE5MDgwOTE4MzIxNFowDDAKBgNVHRUEAwoBATAyAhMUAAQGEioT9wHpJLyvAAAABAYSFw0xOTA4MDkxNjExMDBaMAwwCgYDVR0VBAMKAQEwMgITFAAEBhGc9MrF3kl1YwAAAAQGERcNMTkwODA5MTYxMTAwWjAMMAoGA1UdFQQDCgEBMDICExQABXg6OmzNO+DjI9oAAAAFeDoXDTE5MDgwOTE1NTg0OVowDDAKBgNVHRUEAwoBATAyAhMUAAV4OVKxKINOarRhAAAABXg5Fw0xOTA4MDkxNTU4NDhaMAwwCgYDVR0VBAMKAQEwMgITFAAFeB4bYqrOkGybeAAAAAV4HhcNMTkwODA5MTU1NDE3WjAMMAoGA1UdFQQDCgEBMDICExQABXgd4Grvx15Rx1IAAAAFeB0XDTE5MDgwOTE1NTQxN1owDDAKBgNVHRUEAwoBATAyAhMUAANDl75tMr8EDKy2AAAAA0OXFw0xOTA4MDkxNTEwMjBaMAwwCgYDVR0VBAMKAQEwMgITFAADQ5aFg50zDEryagAAAANDlhcNMTkwODA5MTUxMDE5WjAMMAoGA1UdFQQDCgEBMDICExQAAiEJPICHtt+DtxEAAAACIQkXDTE5MDgwOTE1MDMwM1owDDAKBgNVHRUEAwoBATAyAhMUAAIhCAkSuRjdEwUrAAAAAiEIFw0xOTA4MDkxNTAzMDJaMAwwCgYDVR0VBAMKAQEwMgITFAAAXcmqZWlZfURdQwAAAABdyRcNMTkwODA5MTQ0OTI1WjAMMAoGA1UdFQQDCgEBMDICExQAAF3I+z/gJsMCd8cAAAAAXcgXDTE5MDgwOTE0NDkyNVowDDAKBgNVHRUEAwoBATAyAhMUAAOX/RgZdT2d6CwlAAAAA5f9Fw0xOTA4MDgyMzEyNDRaMAwwCgYDVR0VBAMKAQEwMgITFAADl/yLzSZvicKaqwAAAAOX/BcNMTkwODA4MjMxMjQ0WjAMMAoGA1UdFQQDCgEBMDICExQABSYUGem3muwFWDwAAAAFJhQXDTE5MDgwODE5MTgxMlowDDAKBgNVHRUEAwoBATAyAhMUAAUmE5fxTmQLEKKiAAAABSYTFw0xOTA4MDgxOTE4MTJaMAwwCgYDVR0VBAMKAQEwMgITFAAC/3kbR+LMl7ge0wAAAAL/eRcNMTkwODA4MTcyMjA1WjAMMAoGA1UdFQQDCgEBMDICExQAAv94+djxQpjmgIQAAAAC/3gXDTE5MDgwODE3MjIwNVowDDAKBgNVHRUEAwoBATAyAhMUAAK9a7YBc1hTR6iUAAAAAr1rFw0xOTA4MDcyMTI5MzNaMAwwCgYDVR0VBAMKAQEwMgITFAACvWrZJFeS30ckKwAAAAK9ahcNMTkwODA3MjEyOTMzWjAMMAoGA1UdFQQDCgEBMDICExQAAS3qzFlg47dTkmgAAAABLeoXDTE5MDgwNzE1MjA0MlowDDAKBgNVHRUEAwoBATAyAhMUAAEt6copTe6WKYprAAAAAS3pFw0xOTA4MDcxNTIwNDJaMAwwCgYDVR0VBAMKAQEwMgITFAABTyIhqIcS8EjfyQAAAAFPIhcNMTkwODA2MjI1ODA0WjAMMAoGA1UdFQQDCgEBMDICExQAAU8h4Sufkh7UIqAAAAABTyEXDTE5MDgwNjIyNTgwNFowDDAKBgNVHRUEAwoBATAyAhMUAAGu+NEIv+S1pYkMAAAAAa74Fw0xOTA4MDYyMTU1NTBaMAwwCgYDVR0VBAMKAQEwMgITFAABrve3GmJc2DcH4wAAAAGu9xcNMTkwODA2MjE1NTUwWjAMMAoGA1UdFQQDCgEBMDICExQAAElJEws+I4zTr14AAAAASUkXDTE5MDgwNjIxMzY0MFowDDAKBgNVHRUEAwoBATAyAhMUAABJSAAr4CQ4/INHAAAAAElIFw0xOTA4MDYyMTM2NDBaMAwwCgYDVR0VBAMKAQEwMgITFAAEUnc+JE6TLd8VrAAAAARSdxcNMTkwODA2MjEwNTQzWjAMMAoGA1UdFQQDCgEBMDICExQABFJ2e35CouP1feMAAAAEUnYXDTE5MDgwNjIxMDU0M1owDDAKBgNVHRUEAwoBATAyAhMUAAAzJjqok9EdxCbvAAAAADMmFw0xOTA4MDYxNjM2NTFaMAwwCgYDVR0VBAMKAQEwMgITFAAAMyXo8fBjtJ6bbwAAAAAzJRcNMTkwODA2MTYzNjUxWjAMMAoGA1UdFQQDCgEBMDICExQAAJAds6YIcZ/RgsEAAAAAkB0XDTE5MDkwMjE1MzIxOVowDDAKBgNVHRUEAwoBATAyAhMUAACQHFj0uDKToHFdAAAAAJAcFw0xOTA5MDIxNTMyMTlaMAwwCgYDVR0VBAMKAQEwMgITFAAFnUynsEtCbujyaAAAAAWdTBcNMTkwOTAyMTUxNDE5WjAMMAoGA1UdFQQDCgEBMDICExQABZ1LYdS9Q8wH3AIAAAAFnUsXDTE5MDkwMjE1MTQxOVowDDAKBgNVHRUEAwoBATAyAhMUAAQCCH2fNB0FESy/AAAABAIIFw0xOTA5MDIxNDE4MzdaMAwwCgYDVR0VBAMKAQEwMgITFAAEAgeYID09EC5negAAAAQCBxcNMTkwOTAyMTQxODM2WjAMMAoGA1UdFQQDCgEBMDICExQABB1yzGgEci5tCN8AAAAEHXIXDTE5MDgzMTE3NTAxNlowDDAKBgNVHRUEAwoBATAyAhMUAAQdcdGrS765T68fAAAABB1xFw0xOTA4MzExNzUwMTVaMAwwCgYDVR0VBAMKAQEwMgITFAAARxedp5DyhN53+wAAAABHFxcNMTkwODMxMTU0MzM1WjAMMAoGA1UdFQQDCgEBMDICExQAAEcWyl3FWf1nCvYAAAAARxYXDTE5MDgzMTE1NDMzNVowDDAKBgNVHRUEAwoBATAyAhMUAARMRulJoLOdVzS7AAAABExGFw0xOTA4MzAyMjA3MzRaMAwwCgYDVR0VBAMKAQEwMgITFAAETEXkFtyn03LXHQAAAARMRRcNMTkwODMwMjIwNzM0WjAMMAoGA1UdFQQDCgEBMDICExQAAI7FwiXrf8IIyNoAAAAAjsUXDTE5MDgzMDIxNDU1M1owDDAKBgNVHRUEAwoBATAyAhMUAACOxG8TSd0CEdlVAAAAAI7EFw0xOTA4MzAyMTQ1NTNaMAwwCgYDVR0VBAMKAQEwMgITFAABEgzy2+L96DfoIAAAAAESDBcNMTkwODMwMjEzODUwWjAMMAoGA1UdFQQDCgEBMDICExQAARILGHjwg9/7a6gAAAABEgsXDTE5MDgzMDIxMzg1MFowDDAKBgNVHRUEAwoBATAyAhMUAAMJI2zweTBspKzQAAAAAwkjFw0xOTA4MzAyMTIzMDJaMAwwCgYDVR0VBAMKAQEwMgITFAADCSLnrJ9+AhPNAQAAAAMJIhcNMTkwODMwMjEyMzAxWjAMMAoGA1UdFQQDCgEBMDICExQABZvQN4/4kmJvQNcAAAAFm9AXDTE5MDgzMDIxMDgzMFowDDAKBgNVHRUEAwoBATAyAhMUAAWbz29+NSCFnydYAAAABZvPFw0xOTA4MzAyMTA4MzBaMAwwCgYDVR0VBAMKAQEwMgITFAAAZ0HrjSoBJ1UXcgAAAABnQRcNMTkwODMwMTkyMDM4WjAMMAoGA1UdFQQDCgEBMDICExQAAGdATQER0u368ZUAAAAAZ0AXDTE5MDgzMDE5MjAzN1owDDAKBgNVHRUEAwoBATAyAhMUAAWazgyG3+cj7Cm3AAAABZrOFw0xOTA4MzAxNjEyNTNaMAwwCgYDVR0VBAMKAQEwMgITFAAFms20hxTbpU0uygAAAAWazRcNMTkwODMwMTYxMjUzWjAMMAoGA1UdFQQDCgEBMDICExQABZq+wWz0+Yc7Ig8AAAAFmr4XDTE5MDgzMDE2MDQwNVowDDAKBgNVHRUEAwoBATAyAhMUAAWaveVy57wbpOLKAAAABZq9Fw0xOTA4MzAxNjA0MDRaMAwwCgYDVR0VBAMKAQEwMgITFAAFmrSKTFxqTGFKuQAAAAWatBcNMTkwODMwMTU1ODI3WjAMMAoGA1UdFQQDCgEBMDICExQABZqzrpZksP41CIsAAAAFmrMXDTE5MDgzMDE1NTgyNlowDDAKBgNVHRUEAwoBATAyAhMUAAGibF9vLTerIeXDAAAAAaJsFw0xOTA4MzAxNTQ3MThaMAwwCgYDVR0VBAMKAQEwMgITFAABoms+sHYXtvN14QAAAAGiaxcNMTkwODMwMTU0NzE4WjAMMAoGA1UdFQQDCgEBMDICExQAAHLPVCrKc598E2QAAAAAcs8XDTE5MDgzMDE1MDAzMFowDDAKBgNVHRUEAwoBATAyAhMUAAByzlJ3YXdmne/BAAAAAHLOFw0xOTA4MzAxNTAwMzBaMAwwCgYDVR0VBAMKAQEwMgITFAAFmhSdMoKKs4iTLgAAAAWaFBcNMTkwODMwMTQxNTQ0WjAMMAoGA1UdFQQDCgEBMDICExQABZoTk+Oc9JxfPp0AAAAFmhMXDTE5MDgzMDE0MTU0NFowDDAKBgNVHRUEAwoBATAyAhMUAARQSahM+ooLgwnBAAAABFBJFw0xOTA4MzAxMzQ2NDNaMAwwCgYDVR0VBAMKAQEwMgITFAAEUEhsUBVqDKwGcQAAAARQSBcNMTkwODMwMTM0NjQyWjAMMAoGA1UdFQQDCgEBMDICExQABZkwv+VdocE04NYAAAAFmTAXDTE5MDgzMDA2MTEyMVowDDAKBgNVHRUEAwoBATAyAhMUAAWZLzOE51rViGQ4AAAABZkvFw0xOTA4MzAwNjExMTlaMAwwCgYDVR0VBAMKAQEwMgITFAAFmNikL5Kq6qkZYAAAAAWY2BcNMTkwODI5MTkyMjExWjAMMAoGA1UdFQQDCgEBMDICExQABZjXSQOy9YDIU7gAAAAFmNcXDTE5MDgyOTE5MjIxMVowDDAKBgNVHRUEAwoBATAyAhMUAAWYbp4vrMoS8iYaAAAABZhuFw0xOTA4MjkxODAyMjVaMAwwCgYDVR0VBAMKAQEwMgITFAAFmG1/NgQ6/chk3AAAAAWYbRcNMTkwODI5MTgwMjI1WjAMMAoGA1UdFQQDCgEBMDICExQAAVC9BvJPpWt+T3YAAAABUL0XDTE5MDgyOTE3NDgzNFowDDAKBgNVHRUEAwoBATAyAhMUAAFQvJ4EcipupnsFAAAAAVC8Fw0xOTA4MjkxNzQ4MzNaMAwwCgYDVR0VBAMKAQEwMgITFAACGfPRiR8DSUifrQAAAAIZ8xcNMTkwODI5MTczNzI5WjAMMAoGA1UdFQQDCgEBMDICExQAAhnyX/7kPdXXKccAAAACGfIXDTE5MDgyOTE3MzcyOVowDDAKBgNVHRUEAwoBATAyAhMUAAB5A0UTadvizUCVAAAAAHkDFw0xOTA4MjkxNzEwMzZaMAwwCgYDVR0VBAMKAQEwMgITFAAAeQLkAw6/TVzitwAAAAB5AhcNMTkwODI5MTcxMDM2WjAMMAoGA1UdFQQDCgEBMDICExQABZe6Vgtto7crQGsAAAAFl7oXDTE5MDgyOTE2NDg1OFowDDAKBgNVHRUEAwoBATAyAhMUAAWXuVWyWKBDCsR1AAAABZe5Fw0xOTA4MjkxNjQ4NThaMAwwCgYDVR0VBAMKAQEwMgITFAAEw8CrEIG7XPIDwQAAAATDwBcNMTkwODI5MTU0MjE1WjAMMAoGA1UdFQQDCgEBMDICExQABMO/y6STWE8VTqoAAAAEw78XDTE5MDgyOTE1NDIxNFowDDAKBgNVHRUEAwoBATAyAhMUAACXm/a7IS3clx3HAAAAAJebFw0xOTA4MjkxNTA3NTVaMAwwCgYDVR0VBAMKAQEwMgITFAAAl5olS50p5H7ZdwAAAACXmhcNMTkwODI5MTUwNzU0WjAMMAoGA1UdFQQDCgEBMDICExQAA4r9CUOoRrZyVf8AAAADiv0XDTE5MDgyOTEzMzQ1MVowDDAKBgNVHRUEAwoBATAyAhMUAAOK/Ph/jzsws0HuAAAAA4r8Fw0xOTA4MjkxMzM0NTFaMAwwCgYDVR0VBAMKAQEwMgITFAAAcMGOGKZja/b/EQAAAABwwRcNMTkwODI4MjMyNzI1WjAMMAoGA1UdFQQDCgEBMDICExQAAHDA6icyQXXrzpYAAAAAcMAXDTE5MDgyODIzMjcyNFowDDAKBgNVHRUEAwoBATAyAhMUAAQQbtuYBrptPqC+AAAABBBuFw0xOTA4MjgyMTI1NDdaMAwwCgYDVR0VBAMKAQEwMgITFAAEEG2ijQD7k1fwhAAAAAQQbRcNMTkwODI4MjEyNTQ3WjAMMAoGA1UdFQQDCgEBMDICExQAAqJxeSRiPC5FIp8AAAAConEXDTE5MDgyODIxMDg1N1owDDAKBgNVHRUEAwoBATAyAhMUAAKicPkDeIogzmOhAAAAAqJwFw0xOTA4MjgyMTA4NTZaMAwwCgYDVR0VBAMKAQEwMgITFAAFe1bfe0ZIurCLcQAAAAV7VhcNMTkwODI4MjEwNTAzWjAMMAoGA1UdFQQDCgEBMDICExQABXtVBHYM5tHO8AoAAAAFe1UXDTE5MDgyODIxMDUwM1owDDAKBgNVHRUEAwoBATAyAhMUAAWV6pgHoY+JfjvDAAAABZXqFw0xOTA4MjgyMTAzMzJaMAwwCgYDVR0VBAMKAQEwMgITFAAFlelRQig1FFSZHAAAAAWV6RcNMTkwODI4MjEwMzMyWjAMMAoGA1UdFQQDCgEBMDICExQAAR2wp2zeoQBl7NkAAAABHbAXDTE5MDgyODIwNDgxNVowDDAKBgNVHRUEAwoBATAyAhMUAAEdrziZMSamcOHaAAAAAR2vFw0xOTA4MjgyMDQ4MTRaMAwwCgYDVR0VBAMKAQEwMgITFAACEztijGAioMw8QQAAAAITOxcNMTkwODI4MjA0NjQ3WjAMMAoGA1UdFQQDCgEBMDICExQAAhM6tj2u+Oxrc+sAAAACEzoXDTE5MDgyODIwNDY0N1owDDAKBgNVHRUEAwoBATAyAhMUAAWVmIWuAyXE36WbAAAABZWYFw0xOTA4MjgyMDE2MzZaMAwwCgYDVR0VBAMKAQEwMgITFAAFlZcn+F+NyPBeIQAAAAWVlxcNMTkwODI4MjAxNjM2WjAMMAoGA1UdFQQDCgEBMDICExQABUbqL1RVCmP8ZNkAAAAFRuoXDTE5MDgyODIwMDUyMlowDDAKBgNVHRUEAwoBATAyAhMUAAVG6fHZpU0a2+CKAAAABUbpFw0xOTA4MjgyMDA1MjJaMAwwCgYDVR0VBAMKAQEwMgITFAAFRvL5tgZx2LhefwAAAAVG8hcNMTkwODI4MTk1ODA5WjAMMAoGA1UdFQQDCgEBMDICExQABUbxYrDKWmryIkoAAAAFRvEXDTE5MDgyODE5NTgwOVowDDAKBgNVHRUEAwoBATAyAhMUAAWVav+YGLJDzpfMAAAABZVqFw0xOTA4MjgxOTMzNTRaMAwwCgYDVR0VBAMKAQEwMgITFAAFlWkEPnzPsJ+mNQAAAAWVaRcNMTkwODI4MTkzMzU0WjAMMAoGA1UdFQQDCgEBMDICExQAAlEnLAhlmX9yK1EAAAACUScXDTE5MDgyODE4MjgyOFowDDAKBgNVHRUEAwoBATAyAhMUAAJRJm9MSoV/onDpAAAAAlEmFw0xOTA4MjgxODI4MjhaMAwwCgYDVR0VBAMKAQEwMgITFAAFlNCTHnEZVO4JlgAAAAWU0BcNMTkwODI4MTczNjQ1WjAMMAoGA1UdFQQDCgEBMDICExQABZTPNQV6iLMk+FAAAAAFlM8XDTE5MDgyODE3MzY0NVowDDAKBgNVHRUEAwoBATAyAhMUAAWUKGvxQiPBGjtHAAAABZQoFw0xOTA4MjgxNjI1NDNaMAwwCgYDVR0VBAMKAQEwMgITFAAFlCdaqkSCxlNuVAAAAAWUJxcNMTkwODI4MTYyNTQyWjAMMAoGA1UdFQQDCgEBMDICExQAAy3DBf/WWTRlnfEAAAADLcMXDTE5MDgyODE2MDMxMlowDDAKBgNVHRUEAwoBATAyAhMUAAMtwigohXk8vLMTAAAAAy3CFw0xOTA4MjgxNjAzMTJaMAwwCgYDVR0VBAMKAQEwMgITFAAFknKN4kgxb3jzNwAAAAWSchcNMTkwODI4MDYxMTE2WjAMMAoGA1UdFQQDCgEBMDICExQABZJxGi+AC+Vt17cAAAAFknEXDTE5MDgyODA2MTExNFowDDAKBgNVHRUEAwoBATAyAhMUAAJYV+qpsdGhViDZAAAAAlhXFw0xOTA4MjcyMzExMDdaMAwwCgYDVR0VBAMKAQEwMgITFAACWFY6gliuD6ElLwAAAAJYVhcNMTkwODI3MjMxMTA2WjAMMAoGA1UdFQQDCgEBMDICExQAAOTxbs/BO72ldOYAAAAA5PEXDTE5MDgyNzIxMDYyNlowDDAKBgNVHRUEAwoBATAyAhMUAADk8Gvy4CnTCcyhAAAAAOTwFw0xOTA4MjcyMTA2MjVaMAwwCgYDVR0VBAMKAQEwMgITFAAEBWRVJT6V2bsjQAAAAAQFZBcNMTkwODI3MjA1MzE5WjAMMAoGA1UdFQQDCgEBMDICExQABAVjCz+QdexWHnEAAAAEBWMXDTE5MDgyNzIwNTMxOVowDDAKBgNVHRUEAwoBATAyAhMUAAL2r+0yaIDo6lW3AAAAAvavFw0xOTA4MjcyMDIxMDVaMAwwCgYDVR0VBAMKAQEwMgITFAAC9q4iTrG09RNOBwAAAAL2rhcNMTkwODI3MjAyMTA0WjAMMAoGA1UdFQQDCgEBMDICExQABFY1ifdWuvxU+vEAAAAEVjUXDTE5MDgyNzIwMTkxNlowDDAKBgNVHRUEAwoBATAyAhMUAARWNMvqbHsnTvzwAAAABFY0Fw0xOTA4MjcyMDE5MTZaMAwwCgYDVR0VBAMKAQEwMgITFAAA3okqS9rkLjgZbQAAAADeiRcNMTkwODI3MTg0MTM0WjAMMAoGA1UdFQQDCgEBMDICExQAAN6Iw7A3utYwIB4AAAAA3ogXDTE5MDgyNzE4NDEzM1owDDAKBgNVHRUEAwoBATAyAhMUAASiLzHghBDGt+8nAAAABKIvFw0xOTA4MjcxODIwMDlaMAwwCgYDVR0VBAMKAQEwMgITFAAEoi4bRm9TNoZTHQAAAASiLhcNMTkwODI3MTgyMDA4WjAMMAoGA1UdFQQDCgEBMDICExQAAXTFt4OoaJuxrCQAAAABdMUXDTE5MDgyNzE3MzczMlowDDAKBgNVHRUEAwoBATAyAhMUAAF0xMSGp+2lfGCuAAAAAXTEFw0xOTA4MjcxNzM3MzFaMAwwCgYDVR0VBAMKAQEwMgITFAAAvDwgjrswI+tNOQAAAAC8PBcNMTkwODI3MTY1NTIxWjAMMAoGA1UdFQQDCgEBMDICExQAALw7o7p241jTOh0AAAAAvDsXDTE5MDgyNzE2NTUyMVowDDAKBgNVHRUEAwoBATAyAhMUAABa6cE3VTphxtpuAAAAAFrpFw0xOTA4MjcxNjQxNDNaMAwwCgYDVR0VBAMKAQEwMgITFAAAWujjMXYbf+J0ZgAAAABa6BcNMTkwODI3MTY0MTQyWjAMMAoGA1UdFQQDCgEBMDICExQABZFAj86YI9YqVaUAAAAFkUAXDTE5MDgyNzE2MjkzMVowDDAKBgNVHRUEAwoBATAyAhMUAAWRPzS1IVgCRQ75AAAABZE/Fw0xOTA4MjcxNjI5MzFaMAwwCgYDVR0VBAMKAQEwMgITFAACzn/cmQQyZ0JTSgAAAALOfxcNMTkwODI3MTU1MzE0WjAMMAoGA1UdFQQDCgEBMDICExQAAs5+6eH5KHGa75UAAAACzn4XDTE5MDgyNzE1NTMxM1owDDAKBgNVHRUEAwoBATAyAhMUAAJmJT9fefJcp2laAAAAAmYlFw0xOTA4MjcxNDQ3NTdaMAwwCgYDVR0VBAMKAQEwMgITFAACZiTUw79m74uR6gAAAAJmJBcNMTkwODI3MTQ0NzU3WjAMMAoGA1UdFQQDCgEBMDICExQAAaTsqERji1Z47gUAAAABpOwXDTE5MDgyNjIyNTk1N1owDDAKBgNVHRUEAwoBATAyAhMUAAGk6xcyFOaU7EzRAAAAAaTrFw0xOTA4MjYyMjU5NTdaMAwwCgYDVR0VBAMKAQEwMgITFAAFjvDRxF2AdpflJgAAAAWO8BcNMTkwODI2MTc0MjE0WjAMMAoGA1UdFQQDCgEBMDICExQABY7v+wDq9hMfPmAAAAAFju8XDTE5MDgyNjE3NDIxNFowDDAKBgNVHRUEAwoBATAyAhMUAAPlildziR03I6GLAAAAA+WKFw0xOTA4MjYxNjIxMDdaMAwwCgYDVR0VBAMKAQEwMgITFAAD5YmEkv9u5vsLfwAAAAPliRcNMTkwODI2MTYyMTA3WjAMMAoGA1UdFQQDCgEBMDICExQABX3orGfdw9XTg1kAAAAFfegXDTE5MDgyNjE2MDk1M1owDDAKBgNVHRUEAwoBATAyAhMUAAV9599izPodKhASAAAABX3nFw0xOTA4MjYxNjA5NTJaMAwwCgYDVR0VBAMKAQEwMgITFAAFjjYYag7/W62BFQAAAAWONhcNMTkwODI2MTU0MjA3WjAMMAoGA1UdFQQDCgEBMDICExQABY41EWB29kblwIoAAAAFjjUXDTE5MDgyNjE1NDIwNlowDDAKBgNVHRUEAwoBATAyAhMUAAWN+iPMxsQaHblHAAAABY36Fw0xOTA4MjYxNTExMTRaMAwwCgYDVR0VBAMKAQEwMgITFAAFjfmuv52oR+ZwHAAAAAWN+RcNMTkwODI2MTUxMTE0WjAMMAoGA1UdFQQDCgEBMDICExQABX3UkCFXfVTgJZUAAAAFfdQXDTE5MDgyNjEzMTg1NFowDDAKBgNVHRUEAwoBATAyAhMUAAV90wEiH/MeWX79AAAABX3TFw0xOTA4MjYxMzE4NTRaMAwwCgYDVR0VBAMKAQEwMgITFAAAMuxs0y+EP7DMOgAAAAAy7BcNMTkwODI2MDEwNDQ1WjAMMAoGA1UdFQQDCgEBMDICExQAADLrSBL5Ofyj+zMAAAAAMusXDTE5MDgyNjAxMDQ0NFowDDAKBgNVHRUEAwoBATAyAhMUAARn5GBwopLN7SlxAAAABGfkFw0xOTA4MjMyMTU3MjZaMAwwCgYDVR0VBAMKAQEwMgITFAAEZ+O0799K8VIl3AAAAARn4xcNMTkwODIzMjE1NzI2WjAMMAoGA1UdFQQDCgEBMDICExQABYx2hdgN/khj7RIAAAAFjHYXDTE5MDgyMzE3MjUxM1owDDAKBgNVHRUEAwoBATAyAhMUAAWMdc832ot1N0k/AAAABYx1Fw0xOTA4MjMxNzI1MTNaMAwwCgYDVR0VBAMKAQEwMgITFAADrZvmkGKlwYSuLQAAAAOtmxcNMTkwODIzMTcyMTM0WjAMMAoGA1UdFQQDCgEBMDICExQAA62aZaOThWdnsPcAAAADrZoXDTE5MDgyMzE3MjEzNFowDDAKBgNVHRUEAwoBATAyAhMUAALRS8cNx2YveeWwAAAAAtFLFw0xOTA4MjMxNjU1MDFaMAwwCgYDVR0VBAMKAQEwMgITFAAC0UqGP3oOUsjkzAAAAALRShcNMTkwODIzMTY1NTAwWjAMMAoGA1UdFQQDCgEBMDICExQABYv8PUL529ztIbQAAAAFi/wXDTE5MDgyMzE2MjUwOFowDDAKBgNVHRUEAwoBATAyAhMUAAWL+/vIqunAM7XsAAAABYv7Fw0xOTA4MjMxNjI1MDhaMAwwCgYDVR0VBAMKAQEwMgITFAACJEesr3mH/jeskAAAAAIkRxcNMTkwODIzMTU1NjM3WjAMMAoGA1UdFQQDCgEBMDICExQAAiRGTIW6KbQU220AAAACJEYXDTE5MDgyMzE1NTYzN1owDDAKBgNVHRUEAwoBATAyAhMUAAWLyM+9NyuFW/2dAAAABYvIFw0xOTA4MjMxNTUxNTlaMAwwCgYDVR0VBAMKAQEwMgITFAAFi8cMiTL7qJ59IwAAAAWLxxcNMTkwODIzMTU1MTU5WjAMMAoGA1UdFQQDCgEBMDICExQAALxGtuw2HN8DuRIAAAAAvEYXDTE5MDgyMjIxMjgyOVowDDAKBgNVHRUEAwoBATAyAhMUAAC8RScpfyUma9DHAAAAALxFFw0xOTA4MjIyMTI4MjlaMAwwCgYDVR0VBAMKAQEwMgITFAAAVxNywlOEzNlBdgAAAABXExcNMTkwODIyMjExNzI0WjAMMAoGA1UdFQQDCgEBMDICExQAAFcS3W+ChR+6SxEAAAAAVxIXDTE5MDgyMjIxMTcyNFowDDAKBgNVHRUEAwoBATAyAhMUAAFrm0b01AM91ix6AAAAAWubFw0xOTA4MjIxOTAzMTRaMAwwCgYDVR0VBAMKAQEwMgITFAABa5rYgSf8lmNDYwAAAAFrmhcNMTkwODIyMTkwMzE0WjAMMAoGA1UdFQQDCgEBMDICExQAADAkwJqSSNjshW0AAAAAMCQXDTE5MDgyMjE5MDMxM1owDDAKBgNVHRUEAwoBATAyAhMUAAAwI49lOVSt04jbAAAAADAjFw0xOTA4MjIxOTAzMTNaMAwwCgYDVR0VBAMKAQEwMgITFAAADKmL4em4lG5ORAAAAAAMqRcNMTkwODIyMTgwODE1WjAMMAoGA1UdFQQDCgEBMDICExQAAAyoQ6ZAqip7NnQAAAAADKgXDTE5MDgyMjE4MDgxNVowDDAKBgNVHRUEAwoBATAyAhMUAAGSZNCkepe9VmSvAAAAAZJkFw0xOTA4MjIxNzExNDJaMAwwCgYDVR0VBAMKAQEwMgITFAABkmPETBSHU9i3OwAAAAGSYxcNMTkwODIyMTcxMTQyWjAMMAoGA1UdFQQDCgEBMDICExQABYmqaWM5DzBqEvkAAAAFiaoXDTE5MDgyMjE2NTAyM1owDDAKBgNVHRUEAwoBATAyAhMUAAWJqbXo5Xjt7XsZAAAABYmpFw0xOTA4MjIxNjUwMjNaMAwwCgYDVR0VBAMKAQEwMgITFAAFfVCT0cHwOJ7rcwAAAAV9UBcNMTkwODIyMTY0ODQ5WjAMMAoGA1UdFQQDCgEBMDICExQABX1PwUch+ZbZgqcAAAAFfU8XDTE5MDgyMjE2NDg0OFowDDAKBgNVHRUEAwoBATAyAhMUAAI7e1jyJ2HRghKjAAAAAjt7Fw0xOTA4MjIxNjA0MDBaMAwwCgYDVR0VBAMKAQEwMgITFAACO3oGkxlPZa6vnwAAAAI7ehcNMTkwODIyMTYwMzU5WjAMMAoGA1UdFQQDCgEBMDICExQAAYBznfbOziQVPLcAAAABgHMXDTE5MDgyMjAwNTYwN1owDDAKBgNVHRUEAwoBATAyAhMUAAGAcvLuoHJkjuiJAAAAAYByFw0xOTA4MjIwMDU2MDdaMAwwCgYDVR0VBAMKAQEwMgITFAABaOUBSWMHowZ18gAAAAFo5RcNMTkwODIxMjIzNzM1WjAMMAoGA1UdFQQDCgEBMDICExQAAWjkzBoP1qTEtrMAAAABaOQXDTE5MDgyMTIyMzczNVowDDAKBgNVHRUEAwoBATAyAhMUAAQELik/kr3AQ7QpAAAABAQuFw0xOTA4MjEyMDQwMDlaMAwwCgYDVR0VBAMKAQEwMgITFAAEBC1zYqLTqWnjQAAAAAQELRcNMTkwODIxMjA0MDA5WjAMMAoGA1UdFQQDCgEBMDICExQAARxEx3jM3V0d4WUAAAABHEQXDTE5MDgyMTE4MjY1NlowDDAKBgNVHRUEAwoBATAyAhMUAAEcQzGEvRwAF+BCAAAAARxDFw0xOTA4MjExODI2NTZaMAwwCgYDVR0VBAMKAQEwMgITFAAFtoKDFeTgmu3mmAAAAAW2ghcNMTkwOTEwMTg0MzM1WjAMMAoGA1UdFQQDCgEBMDICExQABbaBdjJ1tbI19oQAAAAFtoEXDTE5MDkxMDE4NDMzNVowDDAKBgNVHRUEAwoBATAyAhMUAAW2QAWMCOBBKM6WAAAABbZAFw0xOTA5MTAxODA0MTBaMAwwCgYDVR0VBAMKAQEwMgITFAAFtj+SjFYtX8aadwAAAAW2PxcNMTkwOTEwMTgwNDEwWjAMMAoGA1UdFQQDCgEBMDICExQAAA95CKbjECOekiEAAAAAD3kXDTE5MDkxMDE3NTIzMlowDDAKBgNVHRUEAwoBATAyAhMUAAAPeKOtYkKuriPIAAAAAA94Fw0xOTA5MTAxNzUyMzJaMAwwCgYDVR0VBAMKAQEwMgITFAABW+W8+cMhItVGEAAAAAFb5RcNMTkwOTEwMTczMzIzWjAMMAoGA1UdFQQDCgEBMDICExQAAVvkuNc1jGk0Cb4AAAABW+QXDTE5MDkxMDE3MzMyM1owDDAKBgNVHRUEAwoBATAyAhMUAAKmCe1DiX1P7nvvAAAAAqYJFw0xOTA5MTAxNDQwNDhaMAwwCgYDVR0VBAMKAQEwMgITFAACpggWmkdzgcfbhwAAAAKmCBcNMTkwOTEwMTQ0MDQ4WjAMMAoGA1UdFQQDCgEBMDICExQABTZYZk/DyRneN2EAAAAFNlgXDTE5MDkxMDEyNDgxOFowDDAKBgNVHRUEAwoBATAyAhMUAAU2V0OSSdW1cnd/AAAABTZXFw0xOTA5MTAxMjQ4MTdaMAwwCgYDVR0VBAMKAQEwMgITFAAFs5C/2hLfLWNxOgAAAAWzkBcNMTkwOTA5MjIwOTEwWjAMMAoGA1UdFQQDCgEBMDICExQABbOPZM1+YP5hB8QAAAAFs48XDTE5MDkwOTIyMDkxMFowDDAKBgNVHRUEAwoBATAyAhMUAAJmxdN3RIgNR/lDAAAAAmbFFw0xOTA5MDkyMTE3MzNaMAwwCgYDVR0VBAMKAQEwMgITFAACZsRDpA3jy2g1QgAAAAJmxBcNMTkwOTA5MjExNzMzWjAMMAoGA1UdFQQDCgEBMDICExQABbMggz6C3U7fPUYAAAAFsyAXDTE5MDkwOTIwMjkzMFowDDAKBgNVHRUEAwoBATAyAhMUAAWzH8YEVdNcLeabAAAABbMfFw0xOTA5MDkyMDI5MzBaMAwwCgYDVR0VBAMKAQEwMgITFAAA+G/sBykQMBSTYwAAAAD4bxcNMTkwOTA5MjAyODQ1WjAMMAoGA1UdFQQDCgEBMDICExQAAPhuO9M5MPs9hcIAAAAA+G4XDTE5MDkwOTIwMjg0NVowDDAKBgNVHRUEAwoBATAyAhMUAAUHaNOq8N9cCSvbAAAABQdoFw0xOTA5MDkyMDAxNDdaMAwwCgYDVR0VBAMKAQEwMgITFAAFB2ff/RmqTrk1GAAAAAUHZxcNMTkwOTA5MjAwMTQ3WjAMMAoGA1UdFQQDCgEBMDICExQABbL0MaX6AV6XzIUAAAAFsvQXDTE5MDkwOTE5MjkxMVowDDAKBgNVHRUEAwoBATAyAhMUAAWy8+q9r2F5K4WoAAAABbLzFw0xOTA5MDkxOTI5MTFaMAwwCgYDVR0VBAMKAQEwMgITFAAFsooHCn1Oa9pCkAAAAAWyihcNMTkwOTA5MTg0NzUyWjAMMAoGA1UdFQQDCgEBMDICExQABbKJYb/pgvNYkzIAAAAFsokXDTE5MDkwOTE4NDc1MVowDDAKBgNVHRUEAwoBATAyAhMUAAWxhOHeSMTAJj5sAAAABbGEFw0xOTA5MDkxNjE5MDdaMAwwCgYDVR0VBAMKAQEwMgITFAAFsYN6k4CkTPJxjAAAAAWxgxcNMTkwOTA5MTYxOTA3WjAMMAoGA1UdFQQDCgEBMDICExQABbE+A6+qoseMvIYAAAAFsT4XDTE5MDkwOTE2MDQ1MVowDDAKBgNVHRUEAwoBATAyAhMUAAWxPV9J3sglGElNAAAABbE9Fw0xOTA5MDkxNjA0NTFaMAwwCgYDVR0VBAMKAQEwMgITFAAEtBnuftsfvvpjhAAAAAS0GRcNMTkwOTA5MTU0NTEyWjAMMAoGA1UdFQQDCgEBMDICExQABLQYMyu7pQqR7QQAAAAEtBgXDTE5MDkwOTE1NDUxMlowDDAKBgNVHRUEAwoBATAyAhMUAAWxErATPl66yPZ6AAAABbESFw0xOTA5MDkxNTQwMDlaMAwwCgYDVR0VBAMKAQEwMgITFAAFsRFRVqmKN/wXRgAAAAWxERcNMTkwOTA5MTU0MDA5WjAMMAoGA1UdFQQDCgEBMDICExQAAB6yeeniZudvZ6YAAAAAHrIXDTE5MDkwOTE1MTUyNFowDDAKBgNVHRUEAwoBATAyAhMUAAAeseQGv3nQt9p9AAAAAB6xFw0xOTA5MDkxNTE1MjRaMAwwCgYDVR0VBAMKAQEwMgITFAAChwE9wmnih/IYJAAAAAKHARcNMTkwOTA4MjI1OTU3WjAMMAoGA1UdFQQDCgEBMDICExQAAocAr4+k85KmXD8AAAAChwAXDTE5MDkwODIyNTk1N1owDDAKBgNVHRUEAwoBATAyAhMUAAWv/DxoLlovFqDWAAAABa/8Fw0xOTA5MDgwNjAxMThaMAwwCgYDVR0VBAMKAQEwMgITFAAFr/s15h3b3z36ugAAAAWv+xcNMTkwOTA4MDYwMTE4WjAMMAoGA1UdFQQDCgEBMDICExQAAaFSt0RT0CZrmbUAAAABoVIXDTE5MDkwNzAwNDIwMlowDDAKBgNVHRUEAwoBATAyAhMUAAGhUbix2sLcDTMIAAAAAaFRFw0xOTA5MDcwMDQyMDJaMAwwCgYDVR0VBAMKAQEwMgITFAABKUIJ9GqLIInbzwAAAAEpQhcNMTkwOTA2MjIxMDA4WjAMMAoGA1UdFQQDCgEBMDICExQAASlBYvAEcHx/vgUAAAABKUEXDTE5MDkwNjIyMTAwN1owDDAKBgNVHRUEAwoBATAyAhMUAAVO+OPYlyLgc72NAAAABU74Fw0xOTA5MDYyMjA2NDZaMAwwCgYDVR0VBAMKAQEwMgITFAAFTve/3P5OCwaI5AAAAAVO9xcNMTkwOTA2MjIwNjQ2WjAMMAoGA1UdFQQDCgEBMDICExQABUvKIiblfHV86m4AAAAFS8oXDTE5MDkwNjIyMDY0NVowDDAKBgNVHRUEAwoBATAyAhMUAAVLyd4RxueP3s9uAAAABUvJFw0xOTA5MDYyMjA2NDVaMAwwCgYDVR0VBAMKAQEwMgITFAAFNTrNWBoXQlTangAAAAU1OhcNMTkwOTA2MjIwNjQ1WjAMMAoGA1UdFQQDCgEBMDICExQABTU5TWlzaW8UjnwAAAAFNTkXDTE5MDkwNjIyMDY0NVowDDAKBgNVHRUEAwoBATAyAhMUAAUxpB2l1nJTPIBdAAAABTGkFw0xOTA5MDYyMjA2NDRaMAwwCgYDVR0VBAMKAQEwMgITFAAFMaO8la+Pqp0tWAAAAAUxoxcNMTkwOTA2MjIwNjQ0WjAMMAoGA1UdFQQDCgEBMDICExQABSOqydL295RNnwkAAAAFI6oXDTE5MDkwNjIyMDY0NFowDDAKBgNVHRUEAwoBATAyAhMUAAUjqZMPQQXMK0z0AAAABSOpFw0xOTA5MDYyMjA2NDRaMAwwCgYDVR0VBAMKAQEwMgITFAAEr5nIlfZr6o9rogAAAASvmRcNMTkwOTA2MjIwNjQzWjAMMAoGA1UdFQQDCgEBMDICExQABK+YxIByHuHnOh0AAAAEr5gXDTE5MDkwNjIyMDY0M1owDDAKBgNVHRUEAwoBATAyAhMUAAQhLo3DTX2gx6vsAAAABCEuFw0xOTA5MDYyMjA2NDNaMAwwCgYDVR0VBAMKAQEwMgITFAAEIS0/W4of2xb3CgAAAAQhLRcNMTkwOTA2MjIwNjQzWjAMMAoGA1UdFQQDCgEBMDICExQAACcOuxs06SrIh5IAAAAAJw4XDTE5MDkwNjIxNTI0N1owDDAKBgNVHRUEAwoBATAyAhMUAAAnDdHlxKe4QEmEAAAAACcNFw0xOTA5MDYyMTUyNDdaMAwwCgYDVR0VBAMKAQEwMgITFAAB6LsLZeV1eChj+AAAAAHouxcNMTkwOTA2MjA1ODU1WjAMMAoGA1UdFQQDCgEBMDICExQAAei6Eg+kes1in8sAAAAB6LoXDTE5MDkwNjIwNTg1NVowDDAKBgNVHRUEAwoBATAyAhMUAAB23fsIc9RyqGnUAAAAAHbdFw0xOTA5MDYyMDU2NDhaMAwwCgYDVR0VBAMKAQEwMgITFAAAdtywr/FZ/GpXJAAAAAB23BcNMTkwOTA2MjA1NjQ4WjAMMAoGA1UdFQQDCgEBMDICExQABa50TkZoZR8otx0AAAAFrnQXDTE5MDkwNjE5MTEwNVowDDAKBgNVHRUEAwoBATAyAhMUAAWuc2iYKowS03nFAAAABa5zFw0xOTA5MDYxOTExMDVaMAwwCgYDVR0VBAMKAQEwMgITFAAFrjDnEktg8/ZB+QAAAAWuMBcNMTkwOTA2MTgxNzE2WjAMMAoGA1UdFQQDCgEBMDICExQABa4vs+kpy6VC9F8AAAAFri8XDTE5MDkwNjE4MTcxNVowDDAKBgNVHRUEAwoBATAyAhMUAAVmlqki3Kbr6tV7AAAABWaWFw0xOTA5MDYxODAwMTNaMAwwCgYDVR0VBAMKAQEwMgITFAAFZpVEcLWqtac/EwAAAAVmlRcNMTkwOTA2MTgwMDEzWjAMMAoGA1UdFQQDCgEBMDICExQAABctXZn0NGIWFXIAAAAAFy0XDTE5MDkwNjE2MjI0N1owDDAKBgNVHRUEAwoBATAyAhMUAAAXLOw+Gwde8ypaAAAAABcsFw0xOTA5MDYxNjIyNDdaMAwwCgYDVR0VBAMKAQEwMgITFAAChnHxwOM1r5Q3QAAAAAKGcRcNMTkwOTA2MTQzNTMwWjAMMAoGA1UdFQQDCgEBMDICExQAAoZwbrDuQYSsIdoAAAAChnAXDTE5MDkwNjE0MzUzMFowDDAKBgNVHRUEAwoBATAyAhMUAAWsPo3q0jPfj41AAAAABaw+Fw0xOTA5MDYxNDMzMTBaMAwwCgYDVR0VBAMKAQEwMgITFAAFrD371mS4PFbWJgAAAAWsPRcNMTkwOTA2MTQzMzEwWjAMMAoGA1UdFQQDCgEBMDICExQABarOlneoM0LIjuEAAAAFqs4XDTE5MDkwNTIzMTYyNVowDDAKBgNVHRUEAwoBATAyAhMUAAWqzc+NV8l8sIhFAAAABarNFw0xOTA5MDUyMzE2MjVaMAwwCgYDVR0VBAMKAQEwMgITFAAFq+jNaIOEQARj1gAAAAWr6BcNMTkwOTA1MjI0MTE5WjAMMAoGA1UdFQQDCgEBMDICExQABavn91S1XapVJxEAAAAFq+cXDTE5MDkwNTIyNDExOVowDDAKBgNVHRUEAwoBATAyAhMUAAHbjwY+O7fU+6ReAAAAAduPFw0xOTA5MDUyMjM5MTRaMAwwCgYDVR0VBAMKAQEwMgITFAAB2478Q2rd5XvmPwAAAAHbjhcNMTkwOTA1MjIzOTEzWjAMMAoGA1UdFQQDCgEBMDICExQAAbDu7mD7Amm5iWcAAAABsO4XDTE5MDkwNTIyMDg1MFowDDAKBgNVHRUEAwoBATAyAhMUAAGw7ZCbHUfZK1y7AAAAAbDtFw0xOTA5MDUyMjA4NTBaMAwwCgYDVR0VBAMKAQEwMgITFAACOsvgvLcRqzLGkwAAAAI6yxcNMTkwOTA1MjA0MjUzWjAMMAoGA1UdFQQDCgEBMDICExQAAjrKI0XsRTx2IPsAAAACOsoXDTE5MDkwNTIwNDI1MlowDDAKBgNVHRUEAwoBATAyAhMUAAWqlDg04BdyakLxAAAABaqUFw0xOTA5MDUxOTIzMzJaMAwwCgYDVR0VBAMKAQEwMgITFAAFqpNdNzk4f89HZAAAAAWqkxcNMTkwOTA1MTkyMzMyWjAMMAoGA1UdFQQDCgEBMDICExQABaqQ2uZi2AxxbS4AAAAFqpAXDTE5MDkwNTE5MTEyMVowDDAKBgNVHRUEAwoBATAyAhMUAAWqj9PbUiVz/uHWAAAABaqPFw0xOTA5MDUxOTExMjFaMAwwCgYDVR0VBAMKAQEwMgITFAABA62LFoqIvlazRgAAAAEDrRcNMTkwOTA1MTgxOTU1WjAMMAoGA1UdFQQDCgEBMDICExQAAQOsmaeAdIfhbn8AAAABA6wXDTE5MDkwNTE4MTk1NVowDDAKBgNVHRUEAwoBATAyAhMUAADb0xQh25RnA6GbAAAAANvTFw0xOTA5MDUxNTM1MDRaMAwwCgYDVR0VBAMKAQEwMgITFAAA29JC2lUPQE4RUAAAAADb0hcNMTkwOTA1MTUzNTA0WjAMMAoGA1UdFQQDCgEBMDICExQABaiGDT2LTEY62qAAAAAFqIYXDTE5MDkwNTE1MjkyMlowDDAKBgNVHRUEAwoBATAyAhMUAAWohbo+N8tiu7wYAAAABaiFFw0xOTA5MDUxNTI5MjJaMAwwCgYDVR0VBAMKAQEwMgITFAAFqGZ/mG2FkAlExwAAAAWoZhcNMTkwOTA1MTUxNTIxWjAMMAoGA1UdFQQDCgEBMDICExQABahlk31fc9Vje3gAAAAFqGUXDTE5MDkwNTE1MTUyMVowDDAKBgNVHRUEAwoBATAyAhMUAAAUXSlir3ugceLeAAAAABRdFw0xOTA5MDUxNTE0MjVaMAwwCgYDVR0VBAMKAQEwMgITFAAAFFzsaxriQENaUwAAAAAUXBcNMTkwOTA1MTUxNDI1WjAMMAoGA1UdFQQDCgEBMDICExQAAP2Z4NIpZE/GCvMAAAAA/ZkXDTE5MDkwNTE0NDAzMFowDDAKBgNVHRUEAwoBATAyAhMUAAD9mDAsfePcgI+nAAAAAP2YFw0xOTA5MDUxNDQwMzBaMAwwCgYDVR0VBAMKAQEwMgITFAAFp8IgzVluFLzAkAAAAAWnwhcNMTkwOTA0MjIxNDMyWjAMMAoGA1UdFQQDCgEBMDICExQABafBzBXAjLRw1ToAAAAFp8EXDTE5MDkwNDIyMTQzMlowDDAKBgNVHRUEAwoBATAyAhMUAAU0YK8/iw9MEDhOAAAABTRgFw0xOTA5MDQyMDQ4MjhaMAwwCgYDVR0VBAMKAQEwMgITFAAFNF+3LRE9cp2O8gAAAAU0XxcNMTkwOTA0MjA0ODI4WjAMMAoGA1UdFQQDCgEBMDICExQABGL/tqPYui6JG18AAAAEYv8XDTE5MDkwNDIwMzcxMFowDDAKBgNVHRUEAwoBATAyAhMUAARi/h2QUq9A/WUmAAAABGL+Fw0xOTA5MDQyMDM3MTBaMAwwCgYDVR0VBAMKAQEwMgITFAABzCkHsiOukkVU+QAAAAHMKRcNMTkwOTA0MjAwNzQwWjAMMAoGA1UdFQQDCgEBMDICExQAAcwosb+ace9urrMAAAABzCgXDTE5MDkwNDIwMDc0MFowDDAKBgNVHRUEAwoBATAyAhMUAATYBB2iI3MlXOQ7AAAABNgEFw0xOTA5MDQxOTMyMDJaMAwwCgYDVR0VBAMKAQEwMgITFAAE2AP2yLonM65YSQAAAATYAxcNMTkwOTA0MTkzMjAyWjAMMAoGA1UdFQQDCgEBMDICExQABaZGsNHd23LhmHAAAAAFpkYXDTE5MDkwNDE3NTkwMlowDDAKBgNVHRUEAwoBATAyAhMUAAWmRWHRme7dQt+wAAAABaZFFw0xOTA5MDQxNzU5MDFaMAwwCgYDVR0VBAMKAQEwMgITFAAAudJr+j7MpYvwKAAAAAC50hcNMTkwOTA0MTc0MzM2WjAMMAoGA1UdFQQDCgEBMDICExQAALnRJVYLwetpahAAAAAAudEXDTE5MDkwNDE3NDMzNlowDDAKBgNVHRUEAwoBATAyAhMUAAIgN9wcSazlxCFmAAAAAiA3Fw0xOTA5MDQxNjUwMDNaMAwwCgYDVR0VBAMKAQEwMgITFAACIDYLz+hKOFWe5wAAAAIgNhcNMTkwOTA0MTY1MDAzWjAMMAoGA1UdFQQDCgEBMDICExQABaVAJU9xlYCBsdcAAAAFpUAXDTE5MDkwNDE2NDExNFowDDAKBgNVHRUEAwoBATAyAhMUAAWlP+wSmwyIFQz7AAAABaU/Fw0xOTA5MDQxNjQxMTRaMAwwCgYDVR0VBAMKAQEwMgITFAACM8FPJJLdXc7BowAAAAIzwRcNMTkwOTA0MTYwODAzWjAMMAoGA1UdFQQDCgEBMDICExQAAjPAPOKVwuYL+58AAAACM8AXDTE5MDkwNDE2MDgwM1owDDAKBgNVHRUEAwoBATAyAhMUAATSDiYkqpYwCCl/AAAABNIOFw0xOTA5MDQxNTE0MzBaMAwwCgYDVR0VBAMKAQEwMgITFAAE0g2+HfE2Ev0KPAAAAATSDRcNMTkwOTA0MTUxNDMwWjAMMAoGA1UdFQQDCgEBMDICExQAA5QfudoJKA7eZksAAAADlB8XDTE5MDkwNDE0MzgxOFowDDAKBgNVHRUEAwoBATAyAhMUAAOUHmd8KAwlC3TEAAAAA5QeFw0xOTA5MDQxNDM4MThaMAwwCgYDVR0VBAMKAQEwMgITFAADd+FV2sb1D37sJQAAAAN34RcNMTkwOTA0MTQzNjU2WjAMMAoGA1UdFQQDCgEBMDICExQAA3fg+oNL6vwxKP8AAAADd+AXDTE5MDkwNDE0MzY1NlowDDAKBgNVHRUEAwoBATAyAhMUAAHwF6FmZC9azKLZAAAAAfAXFw0xOTA5MDMyMTE1MjRaMAwwCgYDVR0VBAMKAQEwMgITFAAB8BaWXTv1LAqWiwAAAAHwFhcNMTkwOTAzMjExNTI0WjAMMAoGA1UdFQQDCgEBMDICExQAAhB3JiThggTor8QAAAACEHcXDTE5MDkwMzE5NDg0OFowDDAKBgNVHRUEAwoBATAyAhMUAAIQdmaMXcfTVET/AAAAAhB2Fw0xOTA5MDMxOTQ4NDdaMAwwCgYDVR0VBAMKAQEwMgITFAADnNuFZZRZX9fdZwAAAAOc2xcNMTkwOTAzMTkyMTE1WjAMMAoGA1UdFQQDCgEBMDICExQAA5za1zaYCwqq4PUAAAADnNoXDTE5MDkwMzE5MjExNVowDDAKBgNVHRUEAwoBATAyAhMUAAB/UdUP8ShkBgzoAAAAAH9RFw0xOTA5MDMxODA0NTdaMAwwCgYDVR0VBAMKAQEwMgITFAAAf1AJWkt+EEnNBQAAAAB/UBcNMTkwOTAzMTgwNDU3WjAMMAoGA1UdFQQDCgEBMDICExQAAHTthatbOmKAM3AAAAAAdO0XDTE5MDkwMzE3MTQ1OVowDDAKBgNVHRUEAwoBATAyAhMUAAB07CJdW78dNnGfAAAAAHTsFw0xOTA5MDMxNzE0NTlaMAwwCgYDVR0VBAMKAQEwMgITFAAB8mfzPT5W+fRNbgAAAAHyZxcNMTkwOTAzMTQ1MjI4WjAMMAoGA1UdFQQDCgEBMDICExQAAfJm4aKXGF97gwEAAAAB8mYXDTE5MDkwMzE0NTIyOFowDDAKBgNVHRUEAwoBATAyAhMUAAB+eRPjjSo+pI/oAAAAAH55Fw0xOTA5MDMxNDA1MzlaMAwwCgYDVR0VBAMKAQEwMgITFAAAfngwuLW1dbDSkgAAAAB+eBcNMTkwOTAzMTQwNTM4WjAMMAoGA1UdFQQDCgEBMDICExQABZqcrShlCUsox/MAAAAFmpwXDTE5MDkwMzEyMDkzMFowDDAKBgNVHRUEAwoBATAyAhMUAAWamxYclY1HO8/eAAAABZqbFw0xOTA5MDMxMjA5MzBaMAwwCgYDVR0VBAMKAQEwMgITFAAA5R+rhisJT/RpEwAAAADlHxcNMTkwOTAyMjMxNDU2WjAMMAoGA1UdFQQDCgEBMDICExQAAOUeZCGlQ/cbXwQAAAAA5R4XDTE5MDkwMjIzMTQ1NlowDDAKBgNVHRUEAwoBATAyAhMUAAKlffiVaG0uCY21AAAAAqV9Fw0xOTA5MDIyMjA3MjZaMAwwCgYDVR0VBAMKAQEwMgITFAACpXxEPhf68L78xwAAAAKlfBcNMTkwOTAyMjIwNzI2WjAMMAoGA1UdFQQDCgEBMDICExQAAvObAom2EstjQjUAAAAC85sXDTE5MDkwMjIwMDgyNlowDDAKBgNVHRUEAwoBATAyAhMUAALzmnCl6LpMHUEAAAAAAvOaFw0xOTA5MDIyMDA4MjZaMAwwCgYDVR0VBAMKAQEwMgITFAAEvfnA7YAscDTZawAAAAS9+RcNMTkwOTAyMTkzNzUwWjAMMAoGA1UdFQQDCgEBMDICExQABL34YLtlw5QTrd8AAAAEvfgXDTE5MDkwMjE5Mzc0OVowDDAKBgNVHRUEAwoBATAyAhMUAAI5gbQjf7orKSnYAAAAAjmBFw0xOTA5MDIxOTExNDFaMAwwCgYDVR0VBAMKAQEwMgITFAACOYCDPklRayC/oQAAAAI5gBcNMTkwOTAyMTkxMTQxWjAMMAoGA1UdFQQDCgEBMDICExQAANqVpFhEgjz8SWsAAAAA2pUXDTE5MDkwMjE4NDAwNVowDDAKBgNVHRUEAwoBATAyAhMUAADalKU7z5MC904nAAAAANqUFw0xOTA5MDIxODQwMDRaMAwwCgYDVR0VBAMKAQEwMgITFAAEgU/9702EljCICQAAAASBTxcNMTkwOTAyMTgyNzEwWjAMMAoGA1UdFQQDCgEBMDICExQABIFOvoQuyHIDe7gAAAAEgU4XDTE5MDkwMjE4MjcxMFowDDAKBgNVHRUEAwoBATAyAhMUAAJQU85+MzMOTghcAAAAAlBTFw0xOTA5MDIxODIzMjNaMAwwCgYDVR0VBAMKAQEwMgITFAACUFInQfwGvCJGiQAAAAJQUhcNMTkwOTAyMTgyMzIzWjAMMAoGA1UdFQQDCgEBMDICExQAA/OWoNrWqc65hAMAAAAD85YXDTE5MDkwMjE3MzA1OVowDDAKBgNVHRUEAwoBATAyAhMUAAPzlQEqTsPY7IOfAAAAA/OVFw0xOTA5MDIxNzMwNTlaMAwwCgYDVR0VBAMKAQEwMgITFAAFnoJDf4FP3PjnvAAAAAWeghcNMTkwOTAyMTcxOTMxWjAMMAoGA1UdFQQDCgEBMDICExQABZ6BAjT+BWJoZdoAAAAFnoEXDTE5MDkwMjE3MTkzMVowDDAKBgNVHRUEAwoBATAyAhMUAAWeMPYaV+Bng47pAAAABZ4wFw0xOTA5MDIxNjU5NTdaMAwwCgYDVR0VBAMKAQEwMgITFAAFni9uUFbdpFdy7gAAAAWeLxcNMTkwOTAyMTY1OTU3WjAMMAoGA1UdFQQDCgEBMDICExQABZ46nuQ6OzGBbwQAAAAFnjoXDTE5MDkwMjE2MzM0MFowDDAKBgNVHRUEAwoBATAyAhMUAAWeOcAIndMNir38AAAABZ45Fw0xOTA5MDIxNjMzNDBaMAwwCgYDVR0VBAMKAQEwMgITFAACPWepyC4yKFlqSgAAAAI9ZxcNMTkwOTAyMTYyMTExWjAMMAoGA1UdFQQDCgEBMDICExQAAj1myl1kvcKY/cAAAAACPWYXDTE5MDkwMjE2MjExMVowDDAKBgNVHRUEAwoBATAyAhMUAAXb7pqRPXMhFgvsAAAABdvuFw0xOTA5MjExNTMwMTBaMAwwCgYDVR0VBAMKAQEwMgITFAAF2+2mnn5rw+2ldgAAAAXb7RcNMTkwOTIxMTUzMDEwWjAMMAoGA1UdFQQDCgEBMDICExQABHp12sLFK4O2668AAAAEenUXDTE5MDkyMDIxMzcyM1owDDAKBgNVHRUEAwoBATAyAhMUAAR6dLjJ6i85CbYLAAAABHp0Fw0xOTA5MjAyMTM3MjJaMAwwCgYDVR0VBAMKAQEwMgITFAADIQOjlDjzgfutXQAAAAMhAxcNMTkwOTIwMjEzMTI3WjAMMAoGA1UdFQQDCgEBMDICExQAAyEC3/U9FAMCn+YAAAADIQIXDTE5MDkyMDIxMzEyN1owDDAKBgNVHRUEAwoBATAyAhMUAAXYtC5GNANERdKLAAAABdi0Fw0xOTA5MjAxNjI5NTBaMAwwCgYDVR0VBAMKAQEwMgITFAAF2LP6RW1/mzM/nAAAAAXYsxcNMTkwOTIwMTYyOTUwWjAMMAoGA1UdFQQDCgEBMDICExQAATYEXU2LboNwgTcAAAABNgQXDTE5MDkyMDE0NDc0OVowDDAKBgNVHRUEAwoBATAyAhMUAAE2AywbMo4oyRFHAAAAATYDFw0xOTA5MjAxNDQ3NDhaMAwwCgYDVR0VBAMKAQEwMgITFAAAIUgSBJx5rMKo8AAAAAAhSBcNMTkwOTE5MjIzNDU1WjAMMAoGA1UdFQQDCgEBMDICExQAACFHLLTidL0Np9EAAAAAIUcXDTE5MDkxOTIyMzQ1NVowDDAKBgNVHRUEAwoBATAyAhMUAATtct0huCD4OGYUAAAABO1yFw0xOTA5MTkyMTQ0MjRaMAwwCgYDVR0VBAMKAQEwMgITFAAE7XHpA655psurqAAAAATtcRcNMTkwOTE5MjE0NDI0WjAMMAoGA1UdFQQDCgEBMDICExQAAVmf4DI9IoUMnJsAAAABWZ8XDTE5MDkxOTIxMjUzOFowDDAKBgNVHRUEAwoBATAyAhMUAAFZnqQKONlZfwp+AAAAAVmeFw0xOTA5MTkyMTI1MzhaMAwwCgYDVR0VBAMKAQEwMgITFAABlBwFer8/P4Fm7QAAAAGUHBcNMTkwOTE5MjA1NjU4WjAMMAoGA1UdFQQDCgEBMDICExQAAZQbWFvRecgqK5YAAAABlBsXDTE5MDkxOTIwNTY1OFowDDAKBgNVHRUEAwoBATAyAhMUAASngwZIla+wQMf8AAAABKeDFw0xOTA5MTkyMDI5MDRaMAwwCgYDVR0VBAMKAQEwMgITFAAEp4J0MRyBdrT8UwAAAASnghcNMTkwOTE5MjAyOTA0WjAMMAoGA1UdFQQDCgEBMDICExQAAm91uMfMSB+k/AQAAAACb3UXDTE5MDkxOTE3NTMzOVowDDAKBgNVHRUEAwoBATAyAhMUAAJvdKyayEn/OxyZAAAAAm90Fw0xOTA5MTkxNzUzMzlaMAwwCgYDVR0VBAMKAQEwMgITFAAF1HaiHt0fRqNcHQAAAAXUdhcNMTkwOTE5MTcwOTE0WjAMMAoGA1UdFQQDCgEBMDICExQABdR1cRIU8fyPOtwAAAAF1HUXDTE5MDkxOTE3MDkxM1owDDAKBgNVHRUEAwoBATAyAhMUAAKaLUd6E53Z9dcMAAAAApotFw0xOTA5MTkxNjA1NTJaMAwwCgYDVR0VBAMKAQEwMgITFAACmiyExEGixMmGGAAAAAKaLBcNMTkwOTE5MTYwNTUyWjAMMAoGA1UdFQQDCgEBMDICExQABdPURGJJdxH3Ml4AAAAF09QXDTE5MDkxOTE1NDkxN1owDDAKBgNVHRUEAwoBATAyAhMUAAXT01W2jvIHpVntAAAABdPTFw0xOTA5MTkxNTQ5MTdaMAwwCgYDVR0VBAMKAQEwMgITFAAF0444P6P7ySITSwAAAAXTjhcNMTkwOTE5MTUyNzI0WjAMMAoGA1UdFQQDCgEBMDICExQABdON3lbNhB2Z5BYAAAAF040XDTE5MDkxOTE1MjcyNFowDDAKBgNVHRUEAwoBATAyAhMUAAXTjESkPC+1tFR3AAAABdOMFw0xOTA5MTkxNTI0NDZaMAwwCgYDVR0VBAMKAQEwMgITFAAF04uiH2D4mhFf+gAAAAXTixcNMTkwOTE5MTUyNDQ2WjAMMAoGA1UdFQQDCgEBMDICExQAAj37cMK3aGNdEkMAAAACPfsXDTE5MDkxOTE1MTY1NVowDDAKBgNVHRUEAwoBATAyAhMUAAI9+gSyciYnYCOTAAAAAj36Fw0xOTA5MTkxNTE2NTVaMAwwCgYDVR0VBAMKAQEwMgITFAAClKMCU2+klQ4u9AAAAAKUoxcNMTkwOTE5MTQzNjQ2WjAMMAoGA1UdFQQDCgEBMDICExQAApSiXpXw5Y/jKJgAAAAClKIXDTE5MDkxOTE0MzY0NVowDDAKBgNVHRUEAwoBATAyAhMUAAGUlkdCayN/Qe70AAAAAZSWFw0xOTA5MTkxNDAxMjZaMAwwCgYDVR0VBAMKAQEwMgITFAABlJXQN5WLH1+/0AAAAAGUlRcNMTkwOTE5MTQwMTI2WjAMMAoGA1UdFQQDCgEBMDICExQAAtoXe88mBCHoO+UAAAAC2hcXDTE5MDkxOTA1NDg0MFowDDAKBgNVHRUEAwoBATAyAhMUAALaFtfJEzXB3/1OAAAAAtoWFw0xOTA5MTkwNTQ4MzlaMAwwCgYDVR0VBAMKAQEwMgITFAAEgusIu9gAjnEWHwAAAASC6xcNMTkwOTE4MTk1NzU2WjAMMAoGA1UdFQQDCgEBMDICExQABILqN/2BzJwv/nAAAAAEguoXDTE5MDkxODE5NTc1NlowDDAKBgNVHRUEAwoBATAyAhMUAALGw88Pqn6arWF0AAAAAsbDFw0xOTA5MTgxOTE1MDhaMAwwCgYDVR0VBAMKAQEwMgITFAACxsL5ZnBtyUSFUwAAAALGwhcNMTkwOTE4MTkxNTA4WjAMMAoGA1UdFQQDCgEBMDICExQABTcGblHhOFiDOMYAAAAFNwYXDTE5MDkxODE5MDkzNlowDDAKBgNVHRUEAwoBATAyAhMUAAU3BaScQ2B0zkvAAAAABTcFFw0xOTA5MTgxOTA5MzVaMAwwCgYDVR0VBAMKAQEwMgITFAAF0SKLOTcPoRRwoQAAAAXRIhcNMTkwOTE4MTg1OTI5WjAMMAoGA1UdFQQDCgEBMDICExQABdEhgr4kcL6Iv2oAAAAF0SEXDTE5MDkxODE4NTkyOFowDDAKBgNVHRUEAwoBATAyAhMUAARk2zx/yjvb1rqVAAAABGTbFw0xOTA5MTgxODE5MjJaMAwwCgYDVR0VBAMKAQEwMgITFAAEZNqZnHg9Rfv+fwAAAARk2hcNMTkwOTE4MTgxOTIyWjAMMAoGA1UdFQQDCgEBMDICExQABdCosbbhrG7LKckAAAAF0KgXDTE5MDkxODE3NDgxM1owDDAKBgNVHRUEAwoBATAyAhMUAAXQpcFc+I/in9jgAAAABdClFw0xOTA5MTgxNzQ4MTJaMAwwCgYDVR0VBAMKAQEwMgITFAAAWrdsEVFupxxBggAAAABatxcNMTkwOTE4MTY1NjQ0WjAMMAoGA1UdFQQDCgEBMDICExQAAFq2dxSWcNM/SIsAAAAAWrYXDTE5MDkxODE2NTY0NFowDDAKBgNVHRUEAwoBATAyAhMUAAXP5prGI5T8E0aAAAAABc/mFw0xOTA5MTgxNjU0MjdaMAwwCgYDVR0VBAMKAQEwMgITFAAFz+W5XUn/lAIB9wAAAAXP5RcNMTkwOTE4MTY1NDI3WjAMMAoGA1UdFQQDCgEBMDICExQABdAEwhutU5+SgEcAAAAF0AQXDTE5MDkxODE2NTIyMFowDDAKBgNVHRUEAwoBATAyAhMUAAXQA6EyxdnWVw7kAAAABdADFw0xOTA5MTgxNjUyMTlaMAwwCgYDVR0VBAMKAQEwMgITFAAFJ4Jc5+V/l5CoYgAAAAUnghcNMTkwOTE4MTY0NDU5WjAMMAoGA1UdFQQDCgEBMDICExQABSeB6273TuBKXO0AAAAFJ4EXDTE5MDkxODE2NDQ1OVowDDAKBgNVHRUEAwoBATAyAhMUAAChwcGjpO1zy3Z5AAAAAKHBFw0xOTA5MTgxNjQ0NThaMAwwCgYDVR0VBAMKAQEwMgITFAAAocDpsuEnqeiTMAAAAAChwBcNMTkwOTE4MTY0NDU4WjAMMAoGA1UdFQQDCgEBMDICExQABc8eeWF8rJYO/s0AAAAFzx4XDTE5MDkxODE2MzMyNlowDDAKBgNVHRUEAwoBATAyAhMUAAXPHaagta3cI/p/AAAABc8dFw0xOTA5MTgxNjMzMjZaMAwwCgYDVR0VBAMKAQEwMgITFAAFzxzeNV5DHKDCzgAAAAXPHBcNMTkwOTE4MTUyODU4WjAMMAoGA1UdFQQDCgEBMDICExQABc8b3T7/m/H+1fMAAAAFzxsXDTE5MDkxODE1Mjg1N1owDDAKBgNVHRUEAwoBATAyAhMUAAXLsKHWICyZOjqDAAAABcuwFw0xOTA5MTgwNjAxMzBaMAwwCgYDVR0VBAMKAQEwMgITFAAFy6+SCwRaFvcqegAAAAXLrxcNMTkwOTE4MDYwMTMwWjAMMAoGA1UdFQQDCgEBMDICExQABcp0NLNtSJiRfDIAAAAFynQXDTE5MDkxODA2MDEzMFowDDAKBgNVHRUEAwoBATAyAhMUAAXKczzGOxYp9uu7AAAABcpzFw0xOTA5MTgwNjAxMjlaMAwwCgYDVR0VBAMKAQEwMgITFAAFpvJirLV6qkhwIQAAAAWm8hcNMTkwOTE3MjM1MjIxWjAMMAoGA1UdFQQDCgEBMDICExQABabxGOfEBYBL49UAAAAFpvEXDTE5MDkxNzIzNTIyMVowDDAKBgNVHRUEAwoBATAyAhMUAAFO+CNfLXGu7TuqAAAAAU74Fw0xOTA5MTcyMTE4MTRaMAwwCgYDVR0VBAMKAQEwMgITFAABTvdlg2miiISwkAAAAAFO9xcNMTkwOTE3MjExODE0WjAMMAoGA1UdFQQDCgEBMDICExQABcJm7GV5kXS3ETcAAAAFwmYXDTE5MDkxNzE4NTA0MFowDDAKBgNVHRUEAwoBATAyAhMUAAXCZRYvLiVo3DBCAAAABcJlFw0xOTA5MTcxODUwNDBaMAwwCgYDVR0VBAMKAQEwMgITFAAFy65OXibh2ZrhGQAAAAXLrhcNMTkwOTE3MTY1OTM1WjAMMAoGA1UdFQQDCgEBMDICExQABcutFsRzUJ20pjEAAAAFy60XDTE5MDkxNzE2NTkzNFowDDAKBgNVHRUEAwoBATAyAhMUAAXLaJ8Ew3y6jnAAAAAABctoFw0xOTA5MTcxNjUyNDBaMAwwCgYDVR0VBAMKAQEwMgITFAAFy2eDSTQQzJstEQAAAAXLZxcNMTkwOTE3MTY1MjM5WjAMMAoGA1UdFQQDCgEBMDICExQABcucYROvLZ5IuvAAAAAFy5wXDTE5MDkxNzE2NTA1NlowDDAKBgNVHRUEAwoBATAyAhMUAAXLm5LhGoNo1ynBAAAABcubFw0xOTA5MTcxNjUwNTZaMAwwCgYDVR0VBAMKAQEwMgITFAAFy3bvI6SxHFKmdQAAAAXLdhcNMTkwOTE3MTY0NDA4WjAMMAoGA1UdFQQDCgEBMDICExQABct1uWFICn2WjZEAAAAFy3UXDTE5MDkxNzE2NDQwOFowDDAKBgNVHRUEAwoBATAyAhMUAALeK2X0xfNnm2IcAAAAAt4rFw0xOTA5MTcxNjQxNDRaMAwwCgYDVR0VBAMKAQEwMgITFAAC3iolot9buaOStwAAAALeKhcNMTkwOTE3MTY0MTQ0WjAMMAoGA1UdFQQDCgEBMDICExQABPYoeQmDmG0ZD40AAAAE9igXDTE5MDkxNzE0MjAyOFowDDAKBgNVHRUEAwoBATAyAhMUAAT2J5xdggn+V2nFAAAABPYnFw0xOTA5MTcxNDIwMjdaMAwwCgYDVR0VBAMKAQEwMgITFAAFyhj6wMLV612HfQAAAAXKGBcNMTkwOTE3MTQxMzE2WjAMMAoGA1UdFQQDCgEBMDICExQABcoXxQTnpAHLG74AAAAFyhcXDTE5MDkxNzE0MTMxNlowDDAKBgNVHRUEAwoBATAyAhMUAASkaRxLDCL1L86xAAAABKRpFw0xOTA5MTcwMTE5NDVaMAwwCgYDVR0VBAMKAQEwMgITFAAEpGgpePYJBAeD8wAAAASkaBcNMTkwOTE3MDExOTQ0WjAMMAoGA1UdFQQDCgEBMDICExQAAc7nhRfNs3pIGgEAAAABzucXDTE5MDkxNjIzMjAyNFowDDAKBgNVHRUEAwoBATAyAhMUAAHO5qIPKlu6yqTeAAAAAc7mFw0xOTA5MTYyMzIwMjNaMAwwCgYDVR0VBAMKAQEwMgITFAAFvpw+waLDdNq1jwAAAAW+nBcNMTkwOTE2MTkyOTQxWjAMMAoGA1UdFQQDCgEBMDICExQABb6bFOLCksd8aSsAAAAFvpsXDTE5MDkxNjE5Mjk0MVowDDAKBgNVHRUEAwoBATAyAhMUAAMBk59TM2TgsAEtAAAAAwGTFw0xOTA5MTYxOTI5NDBaMAwwCgYDVR0VBAMKAQEwMgITFAADAZJdxLcYQNICnwAAAAMBkhcNMTkwOTE2MTkyOTQwWjAMMAoGA1UdFQQDCgEBMDICExQAAM7gQbjCl8IR+AoAAAAAzuAXDTE5MDkxNjE4MjU0NFowDDAKBgNVHRUEAwoBATAyAhMUAADO39NdZ8fPMqtwAAAAAM7fFw0xOTA5MTYxODI1NDRaMAwwCgYDVR0VBAMKAQEwMgITFAAFx+xd5wcLiBtLIQAAAAXH7BcNMTkwOTE2MTcyMTA2WjAMMAoGA1UdFQQDCgEBMDICExQABcfrAJm4n3pYt7YAAAAFx+sXDTE5MDkxNjE3MjEwNlowDDAKBgNVHRUEAwoBATAyAhMUAAW4WHqTkSFYvx4aAAAABbhYFw0xOTA5MTYxNzAwNTNaMAwwCgYDVR0VBAMKAQEwMgITFAAFuFemTGC+grOtnwAAAAW4VxcNMTkwOTE2MTcwMDUzWjAMMAoGA1UdFQQDCgEBMDICExQAAjHDIockO6w3H18AAAACMcMXDTE5MDkxNjE2NTYwOFowDDAKBgNVHRUEAwoBATAyAhMUAAIxwoqS0t5SZbQOAAAAAjHCFw0xOTA5MTYxNjU2MDhaMAwwCgYDVR0VBAMKAQEwMgITFAAFxk4rUIjf5k4PNwAAAAXGThcNMTkwOTE2MTQ0MTU1WjAMMAoGA1UdFQQDCgEBMDICExQABcZNoRTbx+cyV84AAAAFxk0XDTE5MDkxNjE0NDE1NFowDDAKBgNVHRUEAwoBATAyAhMUAASPXzA/Fjx+VVObAAAABI9fFw0xOTA5MTYxNDE3MzRaMAwwCgYDVR0VBAMKAQEwMgITFAAEj14yeNIMgh3j3gAAAASPXhcNMTkwOTE2MTQxNzM0WjAMMAoGA1UdFQQDCgEBMDICExQAABaNP6bHj73j58gAAAAAFo0XDTE5MDkxNjAwNDQyNlowDDAKBgNVHRUEAwoBATAyAhMUAAAWjKjHZyrmPgFyAAAAABaMFw0xOTA5MTYwMDQ0MjZaMAwwCgYDVR0VBAMKAQEwMgITFAAFwyYXytsL+rJLqQAAAAXDJhcNMTkwOTE0MDYwMTI3WjAMMAoGA1UdFQQDCgEBMDICExQABcMlniwrn640UREAAAAFwyUXDTE5MDkxNDA2MDEyN1owDDAKBgNVHRUEAwoBATAyAhMUAACFLaw7oq4xkq8PAAAAAIUtFw0xOTA5MTMyMTQ3NDhaMAwwCgYDVR0VBAMKAQEwMgITFAAAhSw+/IInhfXyhAAAAACFLBcNMTkwOTEzMjE0NzQ4WjAMMAoGA1UdFQQDCgEBMDICExQAANxX0UfkTqxus+gAAAAA3FcXDTE5MDkxMzE3NTEzMVowDDAKBgNVHRUEAwoBATAyAhMUAADcVioULF1kmPZFAAAAANxWFw0xOTA5MTMxNzUxMzBaMAwwCgYDVR0VBAMKAQEwMgITFAAB1J3pMPZQcYyVHwAAAAHUnRcNMTkwOTEzMTYzNDI1WjAMMAoGA1UdFQQDCgEBMDICExQAAdScrOfH6VH340sAAAAB1JwXDTE5MDkxMzE2MzQyNVowDDAKBgNVHRUEAwoBATAyAhMUAAQcPiGtuVRmDW+TAAAABBw+Fw0xOTA5MTIyMTI2NDVaMAwwCgYDVR0VBAMKAQEwMgITFAAEHD2C8eZYtj5nHQAAAAQcPRcNMTkwOTEyMjEyNjQ1WjAMMAoGA1UdFQQDCgEBMDICExQAAGLXDTQe6yPGh9UAAAAAYtcXDTE5MDkxMjIxMjU1MVowDDAKBgNVHRUEAwoBATAyAhMUAABi1lBHk6ZUKnGqAAAAAGLWFw0xOTA5MTIyMTI1NTFaMAwwCgYDVR0VBAMKAQEwMgITFAAACpsRZ9kc+t34UwAAAAAKmxcNMTkwOTEyMTkwODQ5WjAMMAoGA1UdFQQDCgEBMDICExQAAAqaDSDZmr6iVG8AAAAACpoXDTE5MDkxMjE5MDg0OVowDDAKBgNVHRUEAwoBATAyAhMUAAW+xGcfN/323Hq6AAAABb7EFw0xOTA5MTIxODA4MDdaMAwwCgYDVR0VBAMKAQEwMgITFAAFvsNMSSPHheltCQAAAAW+wxcNMTkwOTEyMTgwODA2WjAMMAoGA1UdFQQDCgEBMDICExQABHTvOnXxXuGgfGsAAAAEdO8XDTE5MDkxMjE1NDg1MFowDDAKBgNVHRUEAwoBATAyAhMUAAR07lilGyCnJKUmAAAABHTuFw0xOTA5MTIxNTQ4NDlaMAwwCgYDVR0VBAMKAQEwMgITFAAFvTi0YtWKtwc5cQAAAAW9OBcNMTkwOTEyMTU0MTQxWjAMMAoGA1UdFQQDCgEBMDICExQABb039udR2SbGjT0AAAAFvTcXDTE5MDkxMjE1NDE0MVowDDAKBgNVHRUEAwoBATAyAhMUAAW54gHltOH3HAgGAAAABbniFw0xOTA5MTIwNjAxMjNaMAwwCgYDVR0VBAMKAQEwMgITFAAFueFtwKKITEXnXAAAAAW54RcNMTkwOTEyMDYwMTIyWjAMMAoGA1UdFQQDCgEBMDICExQABbrq+FrBFJMQbSAAAAAFuuoXDTE5MDkxMTIyMTEwOVowDDAKBgNVHRUEAwoBATAyAhMUAAW66fBKeU7d63DVAAAABbrpFw0xOTA5MTEyMjExMDlaMAwwCgYDVR0VBAMKAQEwMgITFAADlMfwXtCn5r5w9gAAAAOUxxcNMTkwOTExMjE1NTExWjAMMAoGA1UdFQQDCgEBMDICExQAA5TGOY6OEdHaq7kAAAADlMYXDTE5MDkxMTIxNTUxMVowDDAKBgNVHRUEAwoBATAyAhMUAASZM5sooZKcihEqAAAABJkzFw0xOTA5MTEyMDQ0NTRaMAwwCgYDVR0VBAMKAQEwMgITFAAEmTJ70PBfkIPseQAAAASZMhcNMTkwOTExMjA0NDU0WjAMMAoGA1UdFQQDCgEBMDICExQAA6XfUk2dnUyAORUAAAADpd8XDTE5MDkxMTIwMzA1NlowDDAKBgNVHRUEAwoBATAyAhMUAAOl3jNERVpghypkAAAAA6XeFw0xOTA5MTEyMDMwNTZaMAwwCgYDVR0VBAMKAQEwMgITFAAD/OzWvjzq71W9cwAAAAP87BcNMTkwOTExMjAyMDQzWjAMMAoGA1UdFQQDCgEBMDICExQAA/zr9wRgyhULvd0AAAAD/OsXDTE5MDkxMTIwMjA0M1owDDAKBgNVHRUEAwoBATAyAhMUAADifeZBurYA+hEGAAAAAOJ9Fw0xOTA5MTExODEzNDhaMAwwCgYDVR0VBAMKAQEwMgITFAAA4nuHGl4uT8TpcAAAAADiexcNMTkwOTExMTgxMzQ4WjAMMAoGA1UdFQQDCgEBMDICExQABJ/d1JSHIHrNpHwAAAAEn90XDTE5MDkxMTE3MTkzMFowDDAKBgNVHRUEAwoBATAyAhMUAASf3KGO0fk7HWqWAAAABJ/cFw0xOTA5MTExNzE5MzBaMAwwCgYDVR0VBAMKAQEwMgITFAAFIwgMSkPMRQrAewAAAAUjCBcNMTkwOTExMTY1NjMzWjAMMAoGA1UdFQQDCgEBMDICExQABSMHtKO1PMBGWygAAAAFIwcXDTE5MDkxMTE2NTYzM1owDDAKBgNVHRUEAwoBATAyAhMUAAW5dK+EQqwRgWU1AAAABbl0Fw0xOTA5MTExNjM5NTFaMAwwCgYDVR0VBAMKAQEwMgITFAAFuXPS4Wd/NBdrkgAAAAW5cxcNMTkwOTExMTYzOTUxWjAMMAoGA1UdFQQDCgEBMDICExQABbnExGpVQQDIpwAAAAAFucQXDTE5MDkxMTE2MzAzMlowDDAKBgNVHRUEAwoBATAyAhMUAAW5w8bRDNG+og1hAAAABbnDFw0xOTA5MTExNjMwMzJaMAwwCgYDVR0VBAMKAQEwMgITFAAEmeXhY0KFF53mlgAAAASZ5RcNMTkwOTExMTYwMzMwWjAMMAoGA1UdFQQDCgEBMDICExQABJnkysg5E9W65jsAAAAEmeQXDTE5MDkxMTE2MDMyOVowDDAKBgNVHRUEAwoBATAyAhMUAAW4jtBzsSVmuNRFAAAABbiOFw0xOTA5MTExNDU0MDVaMAwwCgYDVR0VBAMKAQEwMgITFAAFuI2gLpUQkBifBgAAAAW4jRcNMTkwOTExMTQ1NDA0WjAMMAoGA1UdFQQDCgEBMDICExQAAuLV3doMHjTj+kkAAAAC4tUXDTE5MDkxMTE0NDQxMVowDDAKBgNVHRUEAwoBATAyAhMUAALi1JyTSIG/mA2JAAAAAuLUFw0xOTA5MTExNDQ0MTFaMAwwCgYDVR0VBAMKAQEwMgITFAAFOtVYylrlixnT+wAAAAU61RcNMTkwOTEwMjEzMTA5WjAMMAoGA1UdFQQDCgEBMDICExQABTrTyh+u/nkZWawAAAAFOtMXDTE5MDkxMDIxMzEwOFowDDAKBgNVHRUEAwoBATAyAhMUAAElks8rRnaP60NGAAAAASWSFw0xOTA5MTAyMDA5MzFaMAwwCgYDVR0VBAMKAQEwMgITFAABJZF5P/OEcfjECAAAAAElkRcNMTkwOTEwMjAwOTMxWjAMMAoGA1UdFQQDCgEBMDICExQAAlVdtxyuzI1JjKwAAAACVV0XDTE5MDkxMDIwMDIwNFowDDAKBgNVHRUEAwoBATAyAhMUAAJVXDKjQup/C2MMAAAAAlVcFw0xOTA5MTAyMDAyMDRaMAwwCgYDVR0VBAMKAQEwMgITFAAFtpDc6UZNdwseqwAAAAW2kBcNMTkwOTEwMTg1MTM2WjAMMAoGA1UdFQQDCgEBMDICExQABbaPNq3J24W4WG4AAAAFto8XDTE5MDkxMDE4NTEzNlowDDAKBgNVHRUEAwoBATAyAhMUAARmDW9sytzb5EzvAAAABGYNFw0xOTA5MTAxODQzNTNaMAwwCgYDVR0VBAMKAQEwMgITFAAEZgxstGxeXYT35QAAAARmDBcNMTkwOTEwMTg0MzUyWjAMMAoGA1UdFQQDCgEBMDICExQABftmQCQqf/gE50kAAAAF+2YXDTE5MTAwMTE4MDIyM1owDDAKBgNVHRUEAwoBATAyAhMUAAX7ZaVqEKYwJjL4AAAABftlFw0xOTEwMDExODAyMjNaMAwwCgYDVR0VBAMKAQEwMgITFAAF+44sx5AKsSeqWAAAAAX7jhcNMTkxMDAxMTc0NTQ0WjAMMAoGA1UdFQQDCgEBMDICExQABfuNPQXkw/XeNdcAAAAF+40XDTE5MTAwMTE3NDU0NFowDDAKBgNVHRUEAwoBATAyAhMUAAX60k60a3pcZiX2AAAABfrSFw0xOTEwMDExNjMyMThaMAwwCgYDVR0VBAMKAQEwMgITFAAF+tFZOqlf5edWWgAAAAX60RcNMTkxMDAxMTYzMjE4WjAMMAoGA1UdFQQDCgEBMDICExQABVpSkYAF5RBEI6UAAAAFWlIXDTE5MTAwMTE1MDUxM1owDDAKBgNVHRUEAwoBATAyAhMUAAVaURx7plfiqQWdAAAABVpRFw0xOTEwMDExNTA1MTNaMAwwCgYDVR0VBAMKAQEwMgITFAAA96uryG6THOncVQAAAAD3qxcNMTkxMDAxMDA0MjIzWjAMMAoGA1UdFQQDCgEBMDICExQAAPeqTgP9mfFJ2tcAAAAA96oXDTE5MTAwMTAwNDIyMlowDDAKBgNVHRUEAwoBATAyAhMUAAX5DPFU3poi381kAAAABfkMFw0xOTA5MzAyMzA3MTFaMAwwCgYDVR0VBAMKAQEwMgITFAAF+Qvr9uXsGXU3AAAAAAX5CxcNMTkwOTMwMjMwNzExWjAMMAoGA1UdFQQDCgEBMDICExQABddmachcpvcVtFEAAAAF12YXDTE5MDkzMDIxMTUzNFowDDAKBgNVHRUEAwoBATAyAhMUAAXXZXQRqmnFl6jlAAAABddlFw0xOTA5MzAyMTE1MzRaMAwwCgYDVR0VBAMKAQEwMgITFAAF+EJzJTs0ancUfQAAAAX4QhcNMTkwOTMwMjAwMzI0WjAMMAoGA1UdFQQDCgEBMDICExQABfhB58FGumHhNvgAAAAF+EEXDTE5MDkzMDIwMDMyNFowDDAKBgNVHRUEAwoBATAyAhMUAAX3/gHinQqGUQ22AAAABff+Fw0xOTA5MzAxODQ4NTBaMAwwCgYDVR0VBAMKAQEwMgITFAAF9/1YvILqGjkxIQAAAAX3/RcNMTkwOTMwMTg0ODUwWjAMMAoGA1UdFQQDCgEBMDICExQAAl0bdgLNd4ZSzh0AAAACXRsXDTE5MDkzMDE4MjU1NFowDDAKBgNVHRUEAwoBATAyAhMUAAJdGifzFqfSYMPRAAAAAl0aFw0xOTA5MzAxODI1NTRaMAwwCgYDVR0VBAMKAQEwMgITFAAFP2okIDXHjQwwmAAAAAU/ahcNMTkwOTMwMTc1MzE3WjAMMAoGA1UdFQQDCgEBMDICExQABT9pSyV9o2GWMAMAAAAFP2kXDTE5MDkzMDE3NTMxN1owDDAKBgNVHRUEAwoBATAyAhMUAAX3jH+658YxO89EAAAABfeMFw0xOTA5MzAxNzQyNDBaMAwwCgYDVR0VBAMKAQEwMgITFAAF94u5TxFCHMMdlgAAAAX3ixcNMTkwOTMwMTc0MjQwWjAMMAoGA1UdFQQDCgEBMDICExQABfcGI6DRMZTj4XwAAAAF9wYXDTE5MDkzMDE2NTgwNlowDDAKBgNVHRUEAwoBATAyAhMUAAX3BT/9R+YCCK6RAAAABfcFFw0xOTA5MzAxNjU4MDZaMAwwCgYDVR0VBAMKAQEwMgITFAAF9iodM5TqN8wwHgAAAAX2KhcNMTkwOTMwMTY1MTM3WjAMMAoGA1UdFQQDCgEBMDICExQABfYpZmIvUm/TL/sAAAAF9ikXDTE5MDkzMDE2NTEzN1owDDAKBgNVHRUEAwoBATAyAhMUAAW/lDGNCKbdAVhPAAAABb+UFw0xOTA5MzAxNjQxMDNaMAwwCgYDVR0VBAMKAQEwMgITFAAFv5P6ednhGpbhcwAAAAW/kxcNMTkwOTMwMTY0MTAzWjAMMAoGA1UdFQQDCgEBMDICExQABeLare498HHbvS0AAAAF4toXDTE5MDkzMDE2MjAwMlowDDAKBgNVHRUEAwoBATAyAhMUAAXi2alltji/ueGOAAAABeLZFw0xOTA5MzAxNjIwMDJaMAwwCgYDVR0VBAMKAQEwMgITFAAF9pBXS3B6m3Vb1wAAAAX2kBcNMTkwOTMwMTYxMDQ0WjAMMAoGA1UdFQQDCgEBMDICExQABfaP5QV9XBt9IIEAAAAF9o8XDTE5MDkzMDE2MTA0NFowDDAKBgNVHRUEAwoBATAyAhMUAAX19ljX1DM2M2xkAAAABfX2Fw0xOTA5MzAxNTE4MzdaMAwwCgYDVR0VBAMKAQEwMgITFAAF9fWyCWmYUtnI5QAAAAX19RcNMTkwOTMwMTUxODM2WjAMMAoGA1UdFQQDCgEBMDICExQABesEK1kKK9OF2S4AAAAF6wQXDTE5MDkyODAzNDMwMFowDDAKBgNVHRUEAwoBATAyAhMUAAXrA4TT+98WCBnUAAAABesDFw0xOTA5MjgwMzQzMDBaMAwwCgYDVR0VBAMKAQEwMgITFAAAYxk2wXwapvRe+wAAAABjGRcNMTkwOTI3MjM0MDI4WjAMMAoGA1UdFQQDCgEBMDICExQAAGMY4EPwf1CGpg8AAAAAYxgXDTE5MDkyNzIzNDAyN1owDDAKBgNVHRUEAwoBATAyAhMUAAX0kFbIreOJYGH8AAAABfSQFw0xOTA5MjcyMzIxMDlaMAwwCgYDVR0VBAMKAQEwMgITFAAF9I/Mg/tzLvaFnQAAAAX0jxcNMTkwOTI3MjMyMTA5WjAMMAoGA1UdFQQDCgEBMDICExQAA/8sdnNyoq2VC58AAAAD/ywXDTE5MDkyNzIwNTg1N1owDDAKBgNVHRUEAwoBATAyAhMUAAP/K1oyEUt0wx84AAAAA/8rFw0xOTA5MjcyMDU4NTdaMAwwCgYDVR0VBAMKAQEwMgITFAACqIvU1vy2BnudpwAAAAKoixcNMTkwOTI3MjA1NTUzWjAMMAoGA1UdFQQDCgEBMDICExQAAqiKbWk89vQzqEgAAAACqIoXDTE5MDkyNzIwNTU1MlowDDAKBgNVHRUEAwoBATAyAhMUAALLKevlFU7spYLMAAAAAsspFw0xOTA5MjcxODEzNDdaMAwwCgYDVR0VBAMKAQEwMgITFAACyyhv92tWZLNNlAAAAALLKBcNMTkwOTI3MTgxMzQ3WjAMMAoGA1UdFQQDCgEBMDICExQABa6O8gu9tO8RcS8AAAAFro4XDTE5MDkyNzE4MTMwMFowDDAKBgNVHRUEAwoBATAyAhMUAAWuje3jlqF1f2cvAAAABa6NFw0xOTA5MjcxODEzMDBaMAwwCgYDVR0VBAMKAQEwMgITFAAEz2pIgKMwWoOdSwAAAATPahcNMTkwOTI3MTczODQ3WjAMMAoGA1UdFQQDCgEBMDICExQABM9pQL57NuYWpdcAAAAEz2kXDTE5MDkyNzE3Mzg0N1owDDAKBgNVHRUEAwoBATAyAhMUAAXxPN/EQpFKkClVAAAABfE8Fw0xOTA5MjcxNzEwNDNaMAwwCgYDVR0VBAMKAQEwMgITFAAF8TvjReMrl8fk4QAAAAXxOxcNMTkwOTI3MTcxMDQzWjAMMAoGA1UdFQQDCgEBMDICExQABfGOAKKiutb9B5MAAAAF8Y4XDTE5MDkyNzE3MDUwMVowDDAKBgNVHRUEAwoBATAyAhMUAAXxjeoekImvS2s0AAAABfGNFw0xOTA5MjcxNzA1MDBaMAwwCgYDVR0VBAMKAQEwMgITFAAF7+x6W6KJxA4YIwAAAAXv7BcNMTkwOTI3MTMzNDUyWjAMMAoGA1UdFQQDCgEBMDICExQABe/rVwjby3pOSdwAAAAF7+sXDTE5MDkyNzEzMzQ1MlowDDAKBgNVHRUEAwoBATAyAhMUAAXs9KrHqh1F1f8SAAAABez0Fw0xOTA5MjcwNjAxMjZaMAwwCgYDVR0VBAMKAQEwMgITFAAF7POAfmx13Jh1EQAAAAXs8xcNMTkwOTI3MDYwMTI1WjAMMAoGA1UdFQQDCgEBMDICExQABafyB3Qi1VNS9XIAAAAFp/IXDTE5MDkyNjIxMzIzNFowDDAKBgNVHRUEAwoBATAyAhMUAAWn8YE9/S/weLSdAAAABafxFw0xOTA5MjYyMTMyMzNaMAwwCgYDVR0VBAMKAQEwMgITFAADpZUsywbhP1CzLwAAAAOllRcNMTkwOTI2MjA1MTM2WjAMMAoGA1UdFQQDCgEBMDICExQAA6WUJn0w4FEKp3cAAAADpZQXDTE5MDkyNjIwNTEzNVowDDAKBgNVHRUEAwoBATAyAhMUAAG6R0DSW35Gcny4AAAAAbpHFw0xOTA5MjYxNzQxMzVaMAwwCgYDVR0VBAMKAQEwMgITFAABukYt3fmUEHYPJgAAAAG6RhcNMTkwOTI2MTc0MTM1WjAMMAoGA1UdFQQDCgEBMDICExQAA0bF4jrFvrJR948AAAADRsUXDTE5MDkyNjE2MTQzN1owDDAKBgNVHRUEAwoBATAyAhMUAANGxCy7SIZBYE0cAAAAA0bEFw0xOTA5MjYxNjE0MzZaMAwwCgYDVR0VBAMKAQEwMgITFAAF62hVRtUo8ayxOwAAAAXraBcNMTkwOTI2MTUzMzM3WjAMMAoGA1UdFQQDCgEBMDICExQABetnKfXtE6u8pwIAAAAF62cXDTE5MDkyNjE1MzMzN1owDDAKBgNVHRUEAwoBATAyAhMUAAQbVHm3vqdBJDqIAAAABBtUFw0xOTA5MjYxNDIxMTFaMAwwCgYDVR0VBAMKAQEwMgITFAAEG1NoMl6T/WMy+gAAAAQbUxcNMTkwOTI2MTQyMTEwWjAMMAoGA1UdFQQDCgEBMDICExQABeqaA5dmkO38dwsAAAAF6poXDTE5MDkyNjA2MDExOFowDDAKBgNVHRUEAwoBATAyAhMUAAXqmXdYYREVDdCpAAAABeqZFw0xOTA5MjYwNjAxMThaMAwwCgYDVR0VBAMKAQEwMgITFAAF6jamaqoakSocHwAAAAXqNhcNMTkwOTI1MjExNzAxWjAMMAoGA1UdFQQDCgEBMDICExQABeo1tlq++vGFX90AAAAF6jUXDTE5MDkyNTIxMTcwMVowDDAKBgNVHRUEAwoBATAyAhMUAAPqkKOCQZqeb0EMAAAAA+qQFw0xOTA5MjUyMDM0NTRaMAwwCgYDVR0VBAMKAQEwMgITFAAD6o+0Q57xGcy7jwAAAAPqjxcNMTkwOTI1MjAzNDU0WjAMMAoGA1UdFQQDCgEBMDICExQABelkE2Hnyb3HugYAAAAF6WQXDTE5MDkyNTIwMDE1OFowDDAKBgNVHRUEAwoBATAyAhMUAAXpY7c1wRolRGjWAAAABeljFw0xOTA5MjUyMDAxNThaMAwwCgYDVR0VBAMKAQEwMgITFAAENqVRvsX1oSu4cgAAAAQ2pRcNMTkwOTI1MTkzODAyWjAMMAoGA1UdFQQDCgEBMDICExQABDak+DKSCQTmDdQAAAAENqQXDTE5MDkyNTE5MzgwMVowDDAKBgNVHRUEAwoBATAyAhMUAAWqgBqdoKzzmk77AAAABaqAFw0xOTA5MjUxODUzMzJaMAwwCgYDVR0VBAMKAQEwMgITFAAFqn8ammXpN2DF0QAAAAWqfxcNMTkwOTI1MTg1MzMyWjAMMAoGA1UdFQQDCgEBMDICExQABeh09kFcMNxnaX8AAAAF6HQXDTE5MDkyNTE4MDc0N1owDDAKBgNVHRUEAwoBATAyAhMUAAXoc0BcIr0AJdWRAAAABehzFw0xOTA5MjUxODA3NDdaMAwwCgYDVR0VBAMKAQEwMgITFAAF6DRBSpFznf+GFQAAAAXoNBcNMTkwOTI1MTc0MDIxWjAMMAoGA1UdFQQDCgEBMDICExQABegz4KHbXtfWffAAAAAF6DMXDTE5MDkyNTE3NDAyMVowDDAKBgNVHRUEAwoBATAyAhMUAAH20xQNGJv12XNsAAAAAfbTFw0xOTA5MjUxNzMxNTdaMAwwCgYDVR0VBAMKAQEwMgITFAAB9tLBen8s6E0RIgAAAAH20hcNMTkwOTI1MTczMTU3WjAMMAoGA1UdFQQDCgEBMDICExQABegMa2lhKLzuvUwAAAAF6AwXDTE5MDkyNTE3MTcxM1owDDAKBgNVHRUEAwoBATAyAhMUAAXoC/ouK1/KB2cOAAAABegLFw0xOTA5MjUxNzE3MTNaMAwwCgYDVR0VBAMKAQEwMgITFAAF586L3aHCT4xEcAAAAAXnzhcNMTkwOTI1MTcwODM4WjAMMAoGA1UdFQQDCgEBMDICExQABefN9nPJ8Dt4SUMAAAAF580XDTE5MDkyNTE3MDgzOFowDDAKBgNVHRUEAwoBATAyAhMUAAO6E9JRQYzy7V4GAAAAA7oTFw0xOTA5MjUxNzAzNDhaMAwwCgYDVR0VBAMKAQEwMgITFAADuhLej2w8qVJuogAAAAO6EhcNMTkwOTI1MTcwMzQ3WjAMMAoGA1UdFQQDCgEBMDICExQABeeQYCxEotB1ttMAAAAF55AXDTE5MDkyNTE2MzkzNVowDDAKBgNVHRUEAwoBATAyAhMUAAXnj1f5vExB9R7tAAAABeePFw0xOTA5MjUxNjM5MzRaMAwwCgYDVR0VBAMKAQEwMgITFAAFWh4O+XLqIiS8HQAAAAVaHhcNMTkwOTI1MTYxNDEzWjAMMAoGA1UdFQQDCgEBMDICExQABVodJSBHpWBEFXYAAAAFWh0XDTE5MDkyNTE2MTQxM1owDDAKBgNVHRUEAwoBATAyAhMUAATAIbRMnUyVyk9rAAAABMAhFw0xOTA5MjUxNTM1MTRaMAwwCgYDVR0VBAMKAQEwMgITFAAEwCAbaXmlqykpogAAAATAIBcNMTkwOTI1MTUzNTE0WjAMMAoGA1UdFQQDCgEBMDICExQAAf9NPrmISFUhZqsAAAAB/00XDTE5MDkyNTE1MTAyMVowDDAKBgNVHRUEAwoBATAyAhMUAAH/TE0SdnRo3xYsAAAAAf9MFw0xOTA5MjUxNTEwMjFaMAwwCgYDVR0VBAMKAQEwMgITFAAEcHsA7nqMOvDAPwAAAARwexcNMTkwOTI1MTE1NjQ1WjAMMAoGA1UdFQQDCgEBMDICExQABHB6fzde2BbDKRgAAAAEcHoXDTE5MDkyNTExNTY0NFowDDAKBgNVHRUEAwoBATAyAhMUAAMWgQoxTFgt3yaJAAAAAxaBFw0xOTA5MjQyMzU0NDVaMAwwCgYDVR0VBAMKAQEwMgITFAADFoARnFvCI0RklgAAAAMWgBcNMTkwOTI0MjM1NDQ0WjAMMAoGA1UdFQQDCgEBMDICExQABeVM34abPqVnUH4AAAAF5UwXDTE5MDkyNDIyMTc0MlowDDAKBgNVHRUEAwoBATAyAhMUAAXlS9zyDsNAn1ItAAAABeVLFw0xOTA5MjQyMjE3NDFaMAwwCgYDVR0VBAMKAQEwMgITFAAEmAOq3MOwu8xkZAAAAASYAxcNMTkwOTI0MjEyNDI5WjAMMAoGA1UdFQQDCgEBMDICExQABJgCm2n1wRQ4TxMAAAAEmAIXDTE5MDkyNDIxMjQyOVowDDAKBgNVHRUEAwoBATAyAhMUAAKrzyF9FMEcX7CrAAAAAqvPFw0xOTA5MjQyMDQyMjVaMAwwCgYDVR0VBAMKAQEwMgITFAACq85lbH4KwLdePgAAAAKrzhcNMTkwOTI0MjA0MjI1WjAMMAoGA1UdFQQDCgEBMDICExQABQ3ku8SOjn4MW14AAAAFDeQXDTE5MDkyNDIwMzA0NVowDDAKBgNVHRUEAwoBATAyAhMUAAUN45855CSC/J9IAAAABQ3jFw0xOTA5MjQyMDMwNDVaMAwwCgYDVR0VBAMKAQEwMgITFAAFOIpS7ivJhh3VqAAAAAU4ihcNMTkwOTI0MjAwMTIyWjAMMAoGA1UdFQQDCgEBMDICExQABTiJHHWm9bv4zasAAAAFOIkXDTE5MDkyNDIwMDEyMlowDDAKBgNVHRUEAwoBATAyAhMUAAXjgFQ+yTTaaBP2AAAABeOAFw0xOTA5MjQxOTU0NDZaMAwwCgYDVR0VBAMKAQEwMgITFAAF43/qEthduoy59QAAAAXjfxcNMTkwOTI0MTk1NDQ2WjAMMAoGA1UdFQQDCgEBMDICExQABeLmMCePa3YAoU8AAAAF4uYXDTE5MDkyNDE3MjAwNlowDDAKBgNVHRUEAwoBATAyAhMUAAXi5RfxFeeZrb/8AAAABeLlFw0xOTA5MjQxNzIwMDVaMAwwCgYDVR0VBAMKAQEwMgITFAADVrP89l/FQgw75QAAAANWsxcNMTkwOTI0MTcwMzM0WjAMMAoGA1UdFQQDCgEBMDICExQAA1ay0t13OFeU4uEAAAADVrIXDTE5MDkyNDE3MDMzNFowDDAKBgNVHRUEAwoBATAyAhMUAAXiPgab2R9jK6EQAAAABeI+Fw0xOTA5MjQxNjIyNTlaMAwwCgYDVR0VBAMKAQEwMgITFAAF4j0cYkX0AsrySAAAAAXiPRcNMTkwOTI0MTYyMjU4WjAMMAoGA1UdFQQDCgEBMDICExQAAEjNatC0xsFjYt4AAAAASM0XDTE5MDkyNDE2MDUwN1owDDAKBgNVHRUEAwoBATAyAhMUAABIzKBZoILeSuO1AAAAAEjMFw0xOTA5MjQxNjA1MDZaMAwwCgYDVR0VBAMKAQEwMgITFAAE16DiVNvvAuXFkAAAAATXoBcNMTkwOTI0MTU1NzU0WjAMMAoGA1UdFQQDCgEBMDICExQABNefVzAO9QmMgocAAAAE158XDTE5MDkyNDE1NTc1NFowDDAKBgNVHRUEAwoBATAyAhMUAAQK9MgHkJKs27B7AAAABAr0Fw0xOTA5MjQxNTI2MjFaMAwwCgYDVR0VBAMKAQEwMgITFAAECvOawAsAeLQNuQAAAAQK8xcNMTkwOTI0MTUyNjIwWjAMMAoGA1UdFQQDCgEBMDICExQABArwMgrGTFt4AesAAAAECvAXDTE5MDkyNDE1MjYyMFowDDAKBgNVHRUEAwoBATAyAhMUAAQK73DlfjjVVKhbAAAABArvFw0xOTA5MjQxNTI2MjBaMAwwCgYDVR0VBAMKAQEwMgITFAABryLvvmUSAYowpgAAAAGvIhcNMTkwOTI0MTUyMTA5WjAMMAoGA1UdFQQDCgEBMDICExQAAa8hsbMvlwNdhBgAAAABryEXDTE5MDkyNDE1MjEwOVowDDAKBgNVHRUEAwoBATAyAhMUAAH3b23J4iLbUrUaAAAAAfdvFw0xOTA5MjQxNTE4MDdaMAwwCgYDVR0VBAMKAQEwMgITFAAB9252YdLfAWvJhQAAAAH3bhcNMTkwOTI0MTUxODA3WjAMMAoGA1UdFQQDCgEBMDICExQAAV19OhhN2YBSOlwAAAABXX0XDTE5MDkyNDE0MzUxNlowDDAKBgNVHRUEAwoBATAyAhMUAAFdfIXx17ge0s5WAAAAAV18Fw0xOTA5MjQxNDM1MTZaMAwwCgYDVR0VBAMKAQEwMgITFAADgsuLJzpW1BH4oQAAAAOCyxcNMTkwOTIzMjMyNjE4WjAMMAoGA1UdFQQDCgEBMDICExQAA4LKz+pllLbs2iYAAAADgsoXDTE5MDkyMzIzMjYxOFowDDAKBgNVHRUEAwoBATAyAhMUAAJAWWPnYYSDjNtfAAAAAkBZFw0xOTA5MjMyMjQ0NTJaMAwwCgYDVR0VBAMKAQEwMgITFAACQFhx2vrOY5IDJwAAAAJAWBcNMTkwOTIzMjI0NDUyWjAMMAoGA1UdFQQDCgEBMDICExQABbyMuDERvOlB2Q4AAAAFvIwXDTE5MDkyMzIwMTQwMlowDDAKBgNVHRUEAwoBATAyAhMUAAW8i9n9oo3bY0VQAAAABbyLFw0xOTA5MjMyMDE0MDJaMAwwCgYDVR0VBAMKAQEwMgITFAACGZtpSDYFkNcU0QAAAAIZmxcNMTkwOTIzMjAwNDM2WjAMMAoGA1UdFQQDCgEBMDICExQAAhmaxPbACHeoVckAAAACGZoXDTE5MDkyMzIwMDQzNlowDDAKBgNVHRUEAwoBATAyAhMUAAL4nV3La4oKgaz8AAAAAvidFw0xOTA5MjMxOTU3NTFaMAwwCgYDVR0VBAMKAQEwMgITFAAC+JzTwKskOU2ObgAAAAL4nBcNMTkwOTIzMTk1NzUxWjAMMAoGA1UdFQQDCgEBMDICExQABd7Gp/cnPE5L/FMAAAAF3sYXDTE5MDkyMzE4MzYzNVowDDAKBgNVHRUEAwoBATAyAhMUAAXexSmdDBvnmJb0AAAABd7FFw0xOTA5MjMxODM2MzRaMAwwCgYDVR0VBAMKAQEwMgITFAACe4lYFiX90q2/pwAAAAJ7iRcNMTkwOTIzMTY1ODI5WjAMMAoGA1UdFQQDCgEBMDICExQAAnuI4cuiwab5zRkAAAACe4gXDTE5MDkyMzE2NTgyOFowDDAKBgNVHRUEAwoBATAyAhMUAAHpS0rtf5ld2FhWAAAAAelLFw0xOTA5MjMxNjI1NTZaMAwwCgYDVR0VBAMKAQEwMgITFAAB6UoWK7qQLwfhYgAAAAHpShcNMTkwOTIzMTYyNTU2WjAMMAoGA1UdFQQDCgEBMDICExQAAo3D7nduw1JqpRkAAAACjcMXDTE5MDkyMzE1NDkwMVowDDAKBgNVHRUEAwoBATAyAhMUAAKNwknDMXoEzNlaAAAAAo3CFw0xOTA5MjMxNTQ5MDBaMAwwCgYDVR0VBAMKAQEwMgITFAABXxMp/Qnrtl4xCgAAAAFfExcNMTkwOTIzMTUxODE3WjAMMAoGA1UdFQQDCgEBMDICExQAAV8SPVfLTfsXCswAAAABXxIXDTE5MDkyMzE1MTgxN1owDDAKBgNVHRUEAwoBATAyAhMUAAXcyKryOxAG+MhnAAAABdzIFw0xOTA5MjMxNTA3MTVaMAwwCgYDVR0VBAMKAQEwMgITFAAF3Mcu0sFGPLp6fQAAAAXcxxcNMTkwOTIzMTUwNzE1WjAMMAoGA1UdFQQDCgEBMDICExQABGjiopRnA9GlpVQAAAAEaOIXDTE5MDkyMzE0MzY0NVowDDAKBgNVHRUEAwoBATAyAhMUAARo4SH5UeSzBpp3AAAABGjhFw0xOTA5MjMxNDM2NDVaMAwwCgYDVR0VBAMKAQEwMgITFAAF3FIwe0Wz3bbVvwAAAAXcUhcNMTkwOTIxMTcyMjM5WjAMMAoGA1UdFQQDCgEBMDICExQABdxRrsBn4WPybCUAAAAF3FEXDTE5MDkyMTE3MjIzOVowDDAKBgNVHRUEAwoBATAyAhMUAAWp0sjvp+UHLG8aAAAABanSFw0xOTA5MjExNzE5NTBaMAwwCgYDVR0VBAMKAQEwMgITFAAFqdGvBwv19DFebgAAAAWp0RcNMTkwOTIxMTcxOTUwWjAMMAoGA1UdFQQDCgEBMDICExQABdwqOL4lkq/FXV8AAAAF3CoXDTE5MDkyMTE2NDYxNVowDDAKBgNVHRUEAwoBATAyAhMUAAXcKdhcASrpxmM2AAAABdwpFw0xOTA5MjExNjQ2MTVaMAwwCgYDVR0VBAMKAQEwMgITFAAFBKyKiPNeX9UYCwAAAAUErBcNMTkxMDExMjA0MzM1WjAMMAoGA1UdFQQDCgEBMDICExQABQSrOpBhSusxWA8AAAAFBKsXDTE5MTAxMTIwNDMzNVowDDAKBgNVHRUEAwoBATAyAhMUAACqk2w5idswdRIMAAAAAKqTFw0xOTEwMTEyMDE1MzFaMAwwCgYDVR0VBAMKAQEwMgITFAAAqpIfVvKliYJ4wwAAAACqkhcNMTkxMDExMjAxNTMxWjAMMAoGA1UdFQQDCgEBMDICExQABSYaHgctAn4c844AAAAFJhoXDTE5MTAxMTE5MzIzNVowDDAKBgNVHRUEAwoBATAyAhMUAAUmGdUQ35qBtAi3AAAABSYZFw0xOTEwMTExOTMyMzVaMAwwCgYDVR0VBAMKAQEwMgITFAABTIyxFf77oAXxXQAAAAFMjBcNMTkxMDExMTkwMTQ5WjAMMAoGA1UdFQQDCgEBMDICExQAAUyLdFUbJoKfoD8AAAABTIsXDTE5MTAxMTE5MDE0OVowDDAKBgNVHRUEAwoBATAyAhMUAAUf6DFsywFFOJxZAAAABR/oFw0xOTEwMTExNzE2NTBaMAwwCgYDVR0VBAMKAQEwMgITFAAFH+eeEJ1p1vieKwAAAAUf5xcNMTkxMDExMTcxNjUwWjAMMAoGA1UdFQQDCgEBMDICExQABh9yUvZEXXzD/DYAAAAGH3IXDTE5MTAxMTE3MDQxOFowDDAKBgNVHRUEAwoBATAyAhMUAAYfcVBAqiZ21sZ4AAAABh9xFw0xOTEwMTExNzA0MThaMAwwCgYDVR0VBAMKAQEwMgITFAAFRYRwynwm4uqVuwAAAAVFhBcNMTkxMDExMTYzMjIxWjAMMAoGA1UdFQQDCgEBMDICExQABUWDa4s4ORYphiIAAAAFRYMXDTE5MTAxMTE2MzIyMVowDDAKBgNVHRUEAwoBATAyAhMUAAKY11MTCZU840UqAAAAApjXFw0xOTEwMTExNTU3MTVaMAwwCgYDVR0VBAMKAQEwMgITFAACmNYakn8ZQx3MhgAAAAKY1hcNMTkxMDExMTU1NzE1WjAMMAoGA1UdFQQDCgEBMDICExQABh5aBjsEu4UGpqkAAAAGHloXDTE5MTAxMTE1MTAwNFowDDAKBgNVHRUEAwoBATAyAhMUAAYeWf+3+6kf5ynLAAAABh5ZFw0xOTEwMTExNTEwMDRaMAwwCgYDVR0VBAMKAQEwMgITFAABP4IncRrijhSnGQAAAAE/ghcNMTkxMDEwMjIwNTM0WjAMMAoGA1UdFQQDCgEBMDICExQAAT+BQF0eSuH0Ha8AAAABP4EXDTE5MTAxMDIyMDUzM1owDDAKBgNVHRUEAwoBATAyAhMUAAYdOvGIkYohdqwmAAAABh06Fw0xOTEwMTAyMTMxMDZaMAwwCgYDVR0VBAMKAQEwMgITFAAGHTkzY9f5E+GvdgAAAAYdORcNMTkxMDEwMjEzMTA2WjAMMAoGA1UdFQQDCgEBMDICExQABh0KAc9KmR1Rwg4AAAAGHQoXDTE5MTAxMDIxMTk0OVowDDAKBgNVHRUEAwoBATAyAhMUAAYdCfb1OEK1xT8fAAAABh0JFw0xOTEwMTAyMTE5NDlaMAwwCgYDVR0VBAMKAQEwMgITFAACfw9jPEdvkOwf4wAAAAJ/DxcNMTkxMDEwMjExNjQ5WjAMMAoGA1UdFQQDCgEBMDICExQAAn8OVZZpoTI0ykMAAAACfw4XDTE5MTAxMDIxMTY0OVowDDAKBgNVHRUEAwoBATAyAhMUAAOU+3KtqvEU6aHVAAAAA5T7Fw0xOTEwMTAxODQ5MjJaMAwwCgYDVR0VBAMKAQEwMgITFAADlPrByOfJt3eHcgAAAAOU+hcNMTkxMDEwMTg0OTIyWjAMMAoGA1UdFQQDCgEBMDICExQAA6OfrKZI5y7jFAMAAAADo58XDTE5MTAxMDE4MTMyNlowDDAKBgNVHRUEAwoBATAyAhMUAAOjnsC6hxV0sxEAAAAAA6OeFw0xOTEwMTAxODEzMjZaMAwwCgYDVR0VBAMKAQEwMgITFAAEMmg/hbCdCbnoegAAAAQyaBcNMTkxMDEwMTY1NzE2WjAMMAoGA1UdFQQDCgEBMDICExQABDJnL3amA4AU6HgAAAAEMmcXDTE5MTAxMDE2NTcxNVowDDAKBgNVHRUEAwoBATAyAhMUAASbg04dggqHMUUcAAAABJuDFw0xOTEwMTAxNjQ3MDNaMAwwCgYDVR0VBAMKAQEwMgITFAAEm4KmUwHXT3l87wAAAASbghcNMTkxMDEwMTY0NzAzWjAMMAoGA1UdFQQDCgEBMDICExQAAwTrRPktnWp2n4EAAAADBOsXDTE5MTAxMDE1NDk0OVowDDAKBgNVHRUEAwoBATAyAhMUAAME6k/YaRsLzs7ZAAAAAwTqFw0xOTEwMTAxNTQ5NDlaMAwwCgYDVR0VBAMKAQEwMgITFAAEdlnE/Vpdkg2nKQAAAAR2WRcNMTkxMDEwMTU0MjIyWjAMMAoGA1UdFQQDCgEBMDICExQABHZYwqmW5D/QPckAAAAEdlgXDTE5MTAxMDE1NDIyMlowDDAKBgNVHRUEAwoBATAyAhMUAAMiSS7CBip/lOSwAAAAAyJJFw0xOTEwMTAxNDQ2MTNaMAwwCgYDVR0VBAMKAQEwMgITFAADIkjRbdbt9RVSlgAAAAMiSBcNMTkxMDEwMTQ0NjEzWjAMMAoGA1UdFQQDCgEBMDICExQAAc1n4cPGXS0oDRgAAAABzWcXDTE5MTAxMDE0NDYxMlowDDAKBgNVHRUEAwoBATAyAhMUAAHNZkXF+ZYr7EPyAAAAAc1mFw0xOTEwMTAxNDQ2MTJaMAwwCgYDVR0VBAMKAQEwMgITFAACyuWanewZLKZrTAAAAALK5RcNMTkxMDEwMDYzNDA5WjAMMAoGA1UdFQQDCgEBMDICExQAAsrkCW3x6jfwAi0AAAACyuQXDTE5MTAxMDA2MzQwNFowDDAKBgNVHRUEAwoBATAyAhMUAAJ2A1tcljs99r7HAAAAAnYDFw0xOTEwMDkyMzQyNTRaMAwwCgYDVR0VBAMKAQEwMgITFAACdgIqiofXcSivtQAAAAJ2AhcNMTkxMDA5MjM0MjU0WjAMMAoGA1UdFQQDCgEBMDICExQAACkUh7LvlThxZjgAAAAAKRQXDTE5MTAwOTIxMjgwNFowDDAKBgNVHRUEAwoBATAyAhMUAAApE0S41jLUbR3eAAAAACkTFw0xOTEwMDkyMTI4MDRaMAwwCgYDVR0VBAMKAQEwMgITFAAGGHyOehFauHm9WAAAAAYYfBcNMTkxMDA5MjAzMzM1WjAMMAoGA1UdFQQDCgEBMDICExQABhh7pHQqAPE9exEAAAAGGHsXDTE5MTAwOTIwMzMzNVowDDAKBgNVHRUEAwoBATAyAhMUAALkBXtPxY5Cl4ySAAAAAuQFFw0xOTEwMDkxNzE5MDlaMAwwCgYDVR0VBAMKAQEwMgITFAAC5ASmtv1RCcKQtAAAAALkBBcNMTkxMDA5MTcxOTA5WjAMMAoGA1UdFQQDCgEBMDICExQAAbwHRSDTGZgh5ZoAAAABvAcXDTE5MTAwOTE3MDg0M1owDDAKBgNVHRUEAwoBATAyAhMUAAG8BmWBEfBwpumDAAAAAbwGFw0xOTEwMDkxNzA4NDNaMAwwCgYDVR0VBAMKAQEwMgITFAAEM+LJDxBfQfrmggAAAAQz4hcNMTkxMDA5MTcwMjExWjAMMAoGA1UdFQQDCgEBMDICExQABDPhNbMx+4Da44UAAAAEM+EXDTE5MTAwOTE3MDIxMVowDDAKBgNVHRUEAwoBATAyAhMUAAYV2BxZGeRQ4w+9AAAABhXYFw0xOTEwMDkxNTMxNTRaMAwwCgYDVR0VBAMKAQEwMgITFAAGFdd+6QO3Jj2OSQAAAAYV1xcNMTkxMDA5MTUzMTU0WjAMMAoGA1UdFQQDCgEBMDICExQAAlFNIk5gBKZxExoAAAACUU0XDTE5MTAwODIyMjQxN1owDDAKBgNVHRUEAwoBATAyAhMUAAJRTK24JgV/SPz/AAAAAlFMFw0xOTEwMDgyMjI0MTdaMAwwCgYDVR0VBAMKAQEwMgITFAAGFHiefvWmOBJnmwAAAAYUeBcNMTkxMDA4MjEzNDUwWjAMMAoGA1UdFQQDCgEBMDICExQABhR3g0wAUad7/3cAAAAGFHcXDTE5MTAwODIxMzQ0OVowDDAKBgNVHRUEAwoBATAyAhMUAAYT2ulRziZCAetqAAAABhPaFw0xOTEwMDgyMDMzMjNaMAwwCgYDVR0VBAMKAQEwMgITFAAGE9nYmoYZThoeMwAAAAYT2RcNMTkxMDA4MjAzMzIzWjAMMAoGA1UdFQQDCgEBMDICExQABhO0so9l+ncIY3IAAAAGE7QXDTE5MTAwODIwMDk1NFowDDAKBgNVHRUEAwoBATAyAhMUAAYTswHay/KV7wqVAAAABhOzFw0xOTEwMDgyMDA5NTRaMAwwCgYDVR0VBAMKAQEwMgITFAAGE0y+8/kBBvQobwAAAAYTTBcNMTkxMDA4MTkyMjE3WjAMMAoGA1UdFQQDCgEBMDICExQABhNLfIpA4yGD97kAAAAGE0sXDTE5MTAwODE5MjIxN1owDDAKBgNVHRUEAwoBATAyAhMUAARGkLbFvOIru7b3AAAABEaQFw0xOTEwMDgxOTEyMDRaMAwwCgYDVR0VBAMKAQEwMgITFAAERo9PvUx434z5TgAAAARGjxcNMTkxMDA4MTkxMjA0WjAMMAoGA1UdFQQDCgEBMDICExQABhMG2ZLvrhwqx2IAAAAGEwYXDTE5MTAwODE4MTkwNVowDDAKBgNVHRUEAwoBATAyAhMUAAYTBXBk5DiW0KOMAAAABhMFFw0xOTEwMDgxODE5MDVaMAwwCgYDVR0VBAMKAQEwMgITFAACLRHZhGnCSJYLWwAAAAItERcNMTkxMDA4MTcwOTE5WjAMMAoGA1UdFQQDCgEBMDICExQAAi0Qn5FjiqZhhE0AAAACLRAXDTE5MTAwODE3MDkxOFowDDAKBgNVHRUEAwoBATAyAhMUAAJP05M31F1f0jnYAAAAAk/TFw0xOTEwMDgxNjQ2NTZaMAwwCgYDVR0VBAMKAQEwMgITFAACT9J6oYLOeCXJBAAAAAJP0hcNMTkxMDA4MTY0NjU1WjAMMAoGA1UdFQQDCgEBMDICExQABeoe4o2hu05jFgsAAAAF6h4XDTE5MTAwODE2MTMxMlowDDAKBgNVHRUEAwoBATAyAhMUAAXqHW3nm4upDYykAAAABeodFw0xOTEwMDgxNjEzMTFaMAwwCgYDVR0VBAMKAQEwMgITFAADLSubA5fdJnPDPwAAAAMtKxcNMTkxMDA4MTYxMjAxWjAMMAoGA1UdFQQDCgEBMDICExQAAy0qwWtdIOzmiowAAAADLSoXDTE5MTAwODE2MTIwMVowDDAKBgNVHRUEAwoBATAyAhMUAAKFldpsxruXukltAAAAAoWVFw0xOTEwMDgxNjEwMTlaMAwwCgYDVR0VBAMKAQEwMgITFAAChZQbtG8ixe+xYgAAAAKFlBcNMTkxMDA4MTYxMDE4WjAMMAoGA1UdFQQDCgEBMDICExQAAMvUTxiXCQHfUWwAAAAAy9QXDTE5MTAwODE1NDcyMlowDDAKBgNVHRUEAwoBATAyAhMUAADL03d4EkIzC4tFAAAAAMvTFw0xOTEwMDgxNTQ3MjJaMAwwCgYDVR0VBAMKAQEwMgITFAAFH7y2isajbn9JQwAAAAUfvBcNMTkxMDA4MTUxMjI4WjAMMAoGA1UdFQQDCgEBMDICExQABR+7Y3LNoQc3BG0AAAAFH7sXDTE5MTAwODE1MTIyOFowDDAKBgNVHRUEAwoBATAyAhMUAAD5S4OZnwyqDIjKAAAAAPlLFw0xOTEwMDgxNTEyMjhaMAwwCgYDVR0VBAMKAQEwMgITFAAA+UowOEszuZdDOQAAAAD5ShcNMTkxMDA4MTUxMjI4WjAMMAoGA1UdFQQDCgEBMDICExQAAh/nqQaO7BmABBIAAAACH+cXDTE5MTAwODE0NTU0N1owDDAKBgNVHRUEAwoBATAyAhMUAAIf5vm6OeWAlJjFAAAAAh/mFw0xOTEwMDgxNDU1NDdaMAwwCgYDVR0VBAMKAQEwMgITFAAGEPqkIT24/xWSXQAAAAYQ+hcNMTkxMDA4MTQzNTEwWjAMMAoGA1UdFQQDCgEBMDICExQABhD5x2pRNk22kM0AAAAGEPkXDTE5MTAwODE0MzUwOVowDDAKBgNVHRUEAwoBATAyAhMUAAHF4+gjnaIw14nNAAAAAcXjFw0xOTEwMDgxNDM0MTFaMAwwCgYDVR0VBAMKAQEwMgITFAABxeIrk+70T9U3sQAAAAHF4hcNMTkxMDA4MTQzNDExWjAMMAoGA1UdFQQDCgEBMDICExQABaPyA95abQq9cNkAAAAFo/IXDTE5MTAwNzIyNDQzNVowDDAKBgNVHRUEAwoBATAyAhMUAAWj8cAzhUtaeRSsAAAABaPxFw0xOTEwMDcyMjQ0MzVaMAwwCgYDVR0VBAMKAQEwMgITFAACQbHY8dJQJhCkFAAAAAJBsRcNMTkxMDA3MjExNTE5WjAMMAoGA1UdFQQDCgEBMDICExQAAkGwy5UUckkV4qYAAAACQbAXDTE5MTAwNzIxMTUxOFowDDAKBgNVHRUEAwoBATAyAhMUAALUIaVY9M6i7tioAAAAAtQhFw0xOTEwMDcyMDE1MjhaMAwwCgYDVR0VBAMKAQEwMgITFAAC1CBM4feUa/WgyQAAAALUIBcNMTkxMDA3MjAxNTI4WjAMMAoGA1UdFQQDCgEBMDICExQAAO4T7euihdDil/8AAAAA7hMXDTE5MTAwNzE5Mjg1MlowDDAKBgNVHRUEAwoBATAyAhMUAADuEivSD8p0GVTaAAAAAO4SFw0xOTEwMDcxOTI4NTFaMAwwCgYDVR0VBAMKAQEwMgITFAAGDujTBWf1WDQ8vwAAAAYO6BcNMTkxMDA3MTkyNzExWjAMMAoGA1UdFQQDCgEBMDICExQABg7nXWinYf2roGMAAAAGDucXDTE5MTAwNzE5MjcxMVowDDAKBgNVHRUEAwoBATAyAhMUAAQA8OQcjBTz+5l8AAAABADwFw0xOTEwMDcxNzEyNDdaMAwwCgYDVR0VBAMKAQEwMgITFAAEAO8rmY1heRxI/wAAAAQA7xcNMTkxMDA3MTcxMjQ3WjAMMAoGA1UdFQQDCgEBMDICExQAACBwDOKXxsjCwpwAAAAAIHAXDTE5MTAwNzE2NTQyM1owDDAKBgNVHRUEAwoBATAyAhMUAAAgb3Q2glw26I51AAAAACBvFw0xOTEwMDcxNjU0MjNaMAwwCgYDVR0VBAMKAQEwMgITFAAGDaI8bk25CFKadgAAAAYNohcNMTkxMDA3MTY1NDE5WjAMMAoGA1UdFQQDCgEBMDICExQABg2h5AiY8Y5UGsgAAAAGDaEXDTE5MTAwNzE2NTQxOVowDDAKBgNVHRUEAwoBATAyAhMUAAAnYBikwNMPGbL8AAAAACdgFw0xOTEwMDcxNTU4NDNaMAwwCgYDVR0VBAMKAQEwMgITFAAAJ18xxsPsBgCKRAAAAAAnXxcNMTkxMDA3MTU1ODQyWjAMMAoGA1UdFQQDCgEBMDICExQAAD3oH7FpUxj0rVMAAAAAPegXDTE5MTAwNzE1MjQ1MlowDDAKBgNVHRUEAwoBATAyAhMUAAA95/0qHdqWxwbnAAAAAD3nFw0xOTEwMDcxNTI0NTFaMAwwCgYDVR0VBAMKAQEwMgITFAAGDERFqPVOx8TE5gAAAAYMRBcNMTkxMDA1MTcxODA5WjAMMAoGA1UdFQQDCgEBMDICExQABgxDaaTDZWz3ErkAAAAGDEMXDTE5MTAwNTE3MTgwOVowDDAKBgNVHRUEAwoBATAyAhMUAAFWJUfBhDIIfsl4AAAAAVYlFw0xOTEwMDQyMzE0NDhaMAwwCgYDVR0VBAMKAQEwMgITFAABViSeGV5fsusTYwAAAAFWJBcNMTkxMDA0MjMxNDQ4WjAMMAoGA1UdFQQDCgEBMDICExQABDIO4M6Wc8WSj9cAAAAEMg4XDTE5MTAwNDIyMzIwNVowDDAKBgNVHRUEAwoBATAyAhMUAAQyDVJbB2PLcbBRAAAABDINFw0xOTEwMDQyMjMyMDVaMAwwCgYDVR0VBAMKAQEwMgITFAABLyaWjJNVhlMtdAAAAAEvJhcNMTkxMDA0MjE1MTMzWjAMMAoGA1UdFQQDCgEBMDICExQAAS8lO+npS6vavh4AAAABLyUXDTE5MTAwNDIxNTEzM1owDDAKBgNVHRUEAwoBATAyAhMUAAAYxf48/EDqGYw2AAAAABjFFw0xOTEwMDQyMDU2NDZaMAwwCgYDVR0VBAMKAQEwMgITFAAAGMS1k/rByN3BuAAAAAAYxBcNMTkxMDA0MjA1NjQ2WjAMMAoGA1UdFQQDCgEBMDICExQAA9YofmfFAm0IaJcAAAAD1igXDTE5MTAwNDE4MzA0NlowDDAKBgNVHRUEAwoBATAyAhMUAAPWJ9PyDOgINXDDAAAAA9YnFw0xOTEwMDQxODMwNDVaMAwwCgYDVR0VBAMKAQEwMgITFAADxCuypa1PEmM/zwAAAAPEKxcNMTkxMDA0MTgwMjUyWjAMMAoGA1UdFQQDCgEBMDICExQAA8QqWOnM/Q04IHgAAAADxCoXDTE5MTAwNDE4MDI1MlowDDAKBgNVHRUEAwoBATAyAhMUAAXU1hA/9H4bVqtzAAAABdTWFw0xOTEwMDQxNzA4MDFaMAwwCgYDVR0VBAMKAQEwMgITFAAF1NV5o1ETHUP2JQAAAAXU1RcNMTkxMDA0MTcwODAwWjAMMAoGA1UdFQQDCgEBMDICExQABgdyAHMMbOie6agAAAAGB3IXDTE5MTAwNDE1MTgyNFowDDAKBgNVHRUEAwoBATAyAhMUAAYHcbXxDyy4hRdGAAAABgdxFw0xOTEwMDQxNTE4MjRaMAwwCgYDVR0VBAMKAQEwMgITFAADiTH6Z5lBl4lfKAAAAAOJMRcNMTkxMDA0MDE0MDEwWjAMMAoGA1UdFQQDCgEBMDICExQAA4kwt9d4laGEAJ0AAAADiTAXDTE5MTAwNDAxNDAxMFowDDAKBgNVHRUEAwoBATAyAhMUAARr3UIK8c5GTaPsAAAABGvdFw0xOTEwMDMyMjI1MDZaMAwwCgYDVR0VBAMKAQEwMgITFAAEa9zCP35pUl+4pAAAAARr3BcNMTkxMDAzMjIyNTA1WjAMMAoGA1UdFQQDCgEBMDICExQABgXYys/x+E2s/1gAAAAGBdgXDTE5MTAwMzIwNDcxN1owDDAKBgNVHRUEAwoBATAyAhMUAAYF19qqs1a0KRSSAAAABgXXFw0xOTEwMDMyMDQ3MTZaMAwwCgYDVR0VBAMKAQEwMgITFAAFlICihVx9vKkl7AAAAAWUgBcNMTkxMDAzMTkxNjAzWjAMMAoGA1UdFQQDCgEBMDICExQABZR/XN+IvhWMFokAAAAFlH8XDTE5MTAwMzE5MTYwM1owDDAKBgNVHRUEAwoBATAyAhMUAAJ/vT9zwoCvCpGWAAAAAn+9Fw0xOTEwMDMxNjQ0MTZaMAwwCgYDVR0VBAMKAQEwMgITFAACf7wjI5Svo2zUPAAAAAJ/vBcNMTkxMDAzMTY0NDE2WjAMMAoGA1UdFQQDCgEBMDICExQABgO0TsGA7fQ/YaEAAAAGA7QXDTE5MTAwMzE2MjYxNlowDDAKBgNVHRUEAwoBATAyAhMUAAYDs12fA5uKHMc9AAAABgOzFw0xOTEwMDMxNjI2MTZaMAwwCgYDVR0VBAMKAQEwMgITFAAGAe4b+VSOATAjswAAAAYB7hcNMTkxMDAyMjMzMzUwWjAMMAoGA1UdFQQDCgEBMDICExQABgHtFiPfkdQ3swUAAAAGAe0XDTE5MTAwMjIzMzM0OVowDDAKBgNVHRUEAwoBATAyAhMUAAIO25IsaAF4SF2qAAAAAg7bFw0xOTEwMDIyMTUwMjJaMAwwCgYDVR0VBAMKAQEwMgITFAACDtoBEGojbD9JoAAAAAIO2hcNMTkxMDAyMjE1MDIyWjAMMAoGA1UdFQQDCgEBMDICExQABgG8sIMMA+2ruOAAAAAGAbwXDTE5MTAwMjIxNDIxNlowDDAKBgNVHRUEAwoBATAyAhMUAAYBu3s0+5jRVuEKAAAABgG7Fw0xOTEwMDIyMTQyMTVaMAwwCgYDVR0VBAMKAQEwMgITFAAC93FNPjo3861+JwAAAAL3cRcNMTkxMDAyMjEyMTUwWjAMMAoGA1UdFQQDCgEBMDICExQAAvdwd9LZEKlqFpAAAAAC93AXDTE5MTAwMjIxMjE1MFowDDAKBgNVHRUEAwoBATAyAhMUAAWRfMjRA3U0ISZHAAAABZF8Fw0xOTEwMDIyMTIxNDRaMAwwCgYDVR0VBAMKAQEwMgITFAAFkXtQHx6vwaKFcQAAAAWRexcNMTkxMDAyMjEyMTQzWjAMMAoGA1UdFQQDCgEBMDICExQABgC8mrdOu4cA5s4AAAAGALwXDTE5MTAwMjIwMzMyMlowDDAKBgNVHRUEAwoBATAyAhMUAAYAu4hZFp+CpvPyAAAABgC7Fw0xOTEwMDIyMDMzMjFaMAwwCgYDVR0VBAMKAQEwMgITFAAF/8R99EvxSx7abgAAAAX/xBcNMTkxMDAyMTcxNDI0WjAMMAoGA1UdFQQDCgEBMDICExQABf/DPKe1hz6WX2EAAAAF/8MXDTE5MTAwMjE3MTQyNFowDDAKBgNVHRUEAwoBATAyAhMUAAS8dzZ7QI7kAhd+AAAABLx3Fw0xOTEwMDIxNzExMTBaMAwwCgYDVR0VBAMKAQEwMgITFAAEvHawmB6pTqX30wAAAAS8dhcNMTkxMDAyMTcxMTEwWjAMMAoGA1UdFQQDCgEBMDICExQAAvJRlFybJ+Fr7M0AAAAC8lEXDTE5MTAwMjE3MDMyNFowDDAKBgNVHRUEAwoBATAyAhMUAALyUFiq4PN65mMyAAAAAvJQFw0xOTEwMDIxNzAzMjRaMAwwCgYDVR0VBAMKAQEwMgITFAAF/tDgWFKWiQSmxQAAAAX+0BcNMTkxMDAyMTU0OTE4WjAMMAoGA1UdFQQDCgEBMDICExQABf7PCMcdHY1X+QoAAAAF/s8XDTE5MTAwMjE1NDkxOFowDDAKBgNVHRUEAwoBATAyAhMUAAX+jurvSmfyr+XzAAAABf6OFw0xOTEwMDIxNTMyMzNaMAwwCgYDVR0VBAMKAQEwMgITFAAF/o2ZiXYZd9RCNAAAAAX+jRcNMTkxMDAyMTUzMjMyWjAMMAoGA1UdFQQDCgEBMDICExQABfwOkeN7jVEB+sQAAAAF/A4XDTE5MTAwMjA2MDEyN1owDDAKBgNVHRUEAwoBATAyAhMUAAX8DTnkLEeKPm+zAAAABfwNFw0xOTEwMDIwNjAxMjdaMAwwCgYDVR0VBAMKAQEwMgITFAAF/HwFk7ljJIdQUwAAAAX8fBcNMTkxMDAxMTk1MjMwWjAMMAoGA1UdFQQDCgEBMDICExQABfx7Qwb+XfCIy58AAAAF/HsXDTE5MTAwMTE5NTIzMFowDDAKBgNVHRUEAwoBATAyAhMUAAVIIGtPGtNyZ2ZEAAAABUggFw0xOTEwMjIyMDI5MzFaMAwwCgYDVR0VBAMKAQEwMgITFAAFSB9lnyyU/KsyrQAAAAVIHxcNMTkxMDIyMjAyOTMxWjAMMAoGA1UdFQQDCgEBMDICExQAAG33lE4s2k3fz+sAAAAAbfcXDTE5MTAyMjE4MjQxNFowDDAKBgNVHRUEAwoBATAyAhMUAABt9r2a3OYJQj1kAAAAAG32Fw0xOTEwMjIxODI0MTRaMAwwCgYDVR0VBAMKAQEwMgITFAACbolTbD88a9wBLgAAAAJuiRcNMTkxMDIyMTc1OTQ5WjAMMAoGA1UdFQQDCgEBMDICExQAAm6I0Feih4Vtff0AAAACbogXDTE5MTAyMjE3NTk0OVowDDAKBgNVHRUEAwoBATAyAhMUAARXETWsVdhBTXNHAAAABFcRFw0xOTEwMjIxNDU1MDdaMAwwCgYDVR0VBAMKAQEwMgITFAAEVxBPUfA6mT7jSAAAAARXEBcNMTkxMDIyMTQ1NTA3WjAMMAoGA1UdFQQDCgEBMDICExQAA7QdFAI9bY1wQ2cAAAADtB0XDTE5MTAyMjE0NTEzNVowDDAKBgNVHRUEAwoBATAyAhMUAAO0HLseCwM8fzs/AAAAA7QcFw0xOTEwMjIxNDUxMzVaMAwwCgYDVR0VBAMKAQEwMgITFAAFFs7xd0vGVITkzQAAAAUWzhcNMTkxMDIyMTQ0OTAyWjAMMAoGA1UdFQQDCgEBMDICExQABRbNqFtMJdIRw4kAAAAFFs0XDTE5MTAyMjE0NDkwMVowDDAKBgNVHRUEAwoBATAyAhMUAAIP/+X1JL/qU9TCAAAAAg//Fw0xOTEwMjIxMzM5MzZaMAwwCgYDVR0VBAMKAQEwMgITFAACD/1omSXxmSqZygAAAAIP/RcNMTkxMDIyMTMzOTM2WjAMMAoGA1UdFQQDCgEBMDICExQAAVkx+S2pVLn+2rkAAAABWTEXDTE5MTAyMTIyNTkwOVowDDAKBgNVHRUEAwoBATAyAhMUAAFZMLCKs7WI6ocCAAAAAVkwFw0xOTEwMjEyMjU5MDlaMAwwCgYDVR0VBAMKAQEwMgITFAAClLnNHCVZ+wNPGwAAAAKUuRcNMTkxMDIxMjIzOTQxWjAMMAoGA1UdFQQDCgEBMDICExQAApS4dkZ6g0CJLKAAAAAClLgXDTE5MTAyMTIyMzk0MVowDDAKBgNVHRUEAwoBATAyAhMUAAO/SfNa+BiuAj6yAAAAA79JFw0xOTEwMjEyMTQ1NTNaMAwwCgYDVR0VBAMKAQEwMgITFAADv0hU+PedQ4BZ+QAAAAO/SBcNMTkxMDIxMjE0NTUyWjAMMAoGA1UdFQQDCgEBMDICExQABjrIpw0iYcb0ZI4AAAAGOsgXDTE5MTAyMTIxMjQzNVowDDAKBgNVHRUEAwoBATAyAhMUAAY6xzNGaEx4EafsAAAABjrHFw0xOTEwMjEyMTI0MzVaMAwwCgYDVR0VBAMKAQEwMgITFAACBBXN/RaeqqUJYAAAAAIEFRcNMTkxMDIxMTkzOTU2WjAMMAoGA1UdFQQDCgEBMDICExQAAgQUHCgN/gYJ2PEAAAACBBQXDTE5MTAyMTE5Mzk1NlowDDAKBgNVHRUEAwoBATAyAhMUAAY5xq6rEP6Nqra3AAAABjnGFw0xOTEwMjExODQ1MTJaMAwwCgYDVR0VBAMKAQEwMgITFAAGOcV6CO3zV6UrdgAAAAY5xRcNMTkxMDIxMTg0NTEyWjAMMAoGA1UdFQQDCgEBMDICExQABjl28YskqZQeIBwAAAAGOXYXDTE5MTAyMTE4MDMxNFowDDAKBgNVHRUEAwoBATAyAhMUAAY5ddtrYScQwqoIAAAABjl1Fw0xOTEwMjExODAzMTRaMAwwCgYDVR0VBAMKAQEwMgITFAAGOVKxZs9Rdk0zuQAAAAY5UhcNMTkxMDIxMTc0MDM3WjAMMAoGA1UdFQQDCgEBMDICExQABjlRKVPn8bwJeJ4AAAAGOVEXDTE5MTAyMTE3NDAzNlowDDAKBgNVHRUEAwoBATAyAhMUAABsHxz0wMxlB8u8AAAAAGwfFw0xOTEwMjExNjE1MDdaMAwwCgYDVR0VBAMKAQEwMgITFAAAbB5BnpoYaYTcgwAAAABsHhcNMTkxMDIxMTYxNTA3WjAMMAoGA1UdFQQDCgEBMDICExQABbWKvUbHBpYXzBQAAAAFtYoXDTE5MTAyMTE2MDY0NVowDDAKBgNVHRUEAwoBATAyAhMUAAW1iSzqb2oyJo9ZAAAABbWJFw0xOTEwMjExNjA2NDVaMAwwCgYDVR0VBAMKAQEwMgITFAAE5Eh4IiydRnl77gAAAATkSBcNMTkxMDIxMTUzNjQzWjAMMAoGA1UdFQQDCgEBMDICExQABORH4PPAlmRDEaUAAAAE5EcXDTE5MTAyMTE1MzY0M1owDDAKBgNVHRUEAwoBATAyAhMUAAO9zVupTybTNN+PAAAAA73NFw0xOTEwMjExNDM4MzBaMAwwCgYDVR0VBAMKAQEwMgITFAADvcyZMi1i2ZTwBgAAAAO9zBcNMTkxMDIxMTQzODI5WjAMMAoGA1UdFQQDCgEBMDICExQABjcEyzBVNBtpXvoAAAAGNwQXDTE5MTAyMDA2MDExOVowDDAKBgNVHRUEAwoBATAyAhMUAAY3A36hGbpsKxhHAAAABjcDFw0xOTEwMjAwNjAxMThaMAwwCgYDVR0VBAMKAQEwMgITFAAGNpr65bzqNW69tAAAAAY2mhcNMTkxMDE5MDYwMTIxWjAMMAoGA1UdFQQDCgEBMDICExQABjaZO8YjKV37Oi8AAAAGNpkXDTE5MTAxOTA2MDEyMVowDDAKBgNVHRUEAwoBATAyAhMUAASTG6YeSpiqpwFLAAAABJMbFw0xOTEwMTgyMzUxMjdaMAwwCgYDVR0VBAMKAQEwMgITFAAEkxoejO4/xIsfggAAAASTGhcNMTkxMDE4MjM1MTI2WjAMMAoGA1UdFQQDCgEBMDICExQABOyWbITIRKD2oFYAAAAE7JYXDTE5MTAxODIxMzIyN1owDDAKBgNVHRUEAwoBATAyAhMUAATslZGuWGb5cCv5AAAABOyVFw0xOTEwMTgyMTMyMjdaMAwwCgYDVR0VBAMKAQEwMgITFAACFSnLQrmX8yLQxgAAAAIVKRcNMTkxMDE4MjAxNzM0WjAMMAoGA1UdFQQDCgEBMDICExQAAhUoq8nVQRfa0NoAAAACFSgXDTE5MTAxODIwMTczNFowDDAKBgNVHRUEAwoBATAyAhMUAAY1RFkOS7Nhd86QAAAABjVEFw0xOTEwMTgxOTI4MjZaMAwwCgYDVR0VBAMKAQEwMgITFAAGNUMjP0veII9ttwAAAAY1QxcNMTkxMDE4MTkyODI2WjAMMAoGA1UdFQQDCgEBMDICExQABjRaNjdGrmVSe7UAAAAGNFoXDTE5MTAxODE4MTczNlowDDAKBgNVHRUEAwoBATAyAhMUAAY0WSwbi6wQ4e5lAAAABjRZFw0xOTEwMTgxODE3MzZaMAwwCgYDVR0VBAMKAQEwMgITFAAGNK7Wy1uTXcA2YAAAAAY0rhcNMTkxMDE4MTgxNDExWjAMMAoGA1UdFQQDCgEBMDICExQABjStOri5LF9w428AAAAGNK0XDTE5MTAxODE4MTQxMVowDDAKBgNVHRUEAwoBATAyAhMUAAY0hOXCittgKu9MAAAABjSEFw0xOTEwMTgxNzQyMDVaMAwwCgYDVR0VBAMKAQEwMgITFAAGNIN1PfG2hpekOwAAAAY0gxcNMTkxMDE4MTc0MjA1WjAMMAoGA1UdFQQDCgEBMDICExQABjRsxSVV3YU0BHsAAAAGNGwXDTE5MTAxODE3NDExNVowDDAKBgNVHRUEAwoBATAyAhMUAAY0a0gsNGvo4ZV9AAAABjRrFw0xOTEwMTgxNzQxMTRaMAwwCgYDVR0VBAMKAQEwMgITFAABIVJdNFvuynn0XgAAAAEhUhcNMTkxMDE4MTYzMTI1WjAMMAoGA1UdFQQDCgEBMDICExQAASFR0a5e+/AIkIkAAAABIVEXDTE5MTAxODE2MzEyNFowDDAKBgNVHRUEAwoBATAyAhMUAAYzmAdhk17QL0e8AAAABjOYFw0xOTEwMTgxNjIzMDBaMAwwCgYDVR0VBAMKAQEwMgITFAAGM5dlIIUseUUFugAAAAYzlxcNMTkxMDE4MTYyMzAwWjAMMAoGA1UdFQQDCgEBMDICExQAAoshTaitePxZsQIAAAACiyEXDTE5MTAxODE2MTc0NlowDDAKBgNVHRUEAwoBATAyAhMUAAKLINa7S17t29htAAAAAosgFw0xOTEwMTgxNjE3NDZaMAwwCgYDVR0VBAMKAQEwMgITFAAGM6oLRfoUxgYQhQAAAAYzqhcNMTkxMDE4MTYxNjI5WjAMMAoGA1UdFQQDCgEBMDICExQABjOpnYACeI9OPawAAAAGM6kXDTE5MTAxODE2MTYyOFowDDAKBgNVHRUEAwoBATAyAhMUAAOdxdubQ3T3+K9wAAAAA53FFw0xOTEwMTgxNDQwMjhaMAwwCgYDVR0VBAMKAQEwMgITFAADncQEx7kGLvZX3QAAAAOdxBcNMTkxMDE4MTQ0MDI3WjAMMAoGA1UdFQQDCgEBMDICExQABDF8dZ+xO5eE9KQAAAAEMXwXDTE5MTAxNzIyMzM0MVowDDAKBgNVHRUEAwoBATAyAhMUAAQxe0LwRsYWik4TAAAABDF7Fw0xOTEwMTcyMjMzNDFaMAwwCgYDVR0VBAMKAQEwMgITFAACbFUOz2ecNFHV4QAAAAJsVRcNMTkxMDE3MjA0OTM4WjAMMAoGA1UdFQQDCgEBMDICExQAAmxU0LMiEp0Td1QAAAACbFQXDTE5MTAxNzIwNDkzOFowDDAKBgNVHRUEAwoBATAyAhMUAAFHeA+RE2tVTKWnAAAAAUd4Fw0xOTEwMTcyMDQ4NDBaMAwwCgYDVR0VBAMKAQEwMgITFAABR3fMw3C2dVwGBwAAAAFHdxcNMTkxMDE3MjA0ODQwWjAMMAoGA1UdFQQDCgEBMDICExQABjESydO0gXzdhFMAAAAGMRIXDTE5MTAxNzE5NTM0MVowDDAKBgNVHRUEAwoBATAyAhMUAAYxEadW1xjHSZ7fAAAABjERFw0xOTEwMTcxOTUzNDFaMAwwCgYDVR0VBAMKAQEwMgITFAACilWXSTb+L3NyVQAAAAKKVRcNMTkxMDE3MTgxNzQzWjAMMAoGA1UdFQQDCgEBMDICExQAAopU1vClP8NHWkYAAAACilQXDTE5MTAxNzE4MTc0M1owDDAKBgNVHRUEAwoBATAyAhMUAAYwomhrS2WmOyvqAAAABjCiFw0xOTEwMTcxNzU3NDZaMAwwCgYDVR0VBAMKAQEwMgITFAAGMKF28tnNRSKX7wAAAAYwoRcNMTkxMDE3MTc1NzQ2WjAMMAoGA1UdFQQDCgEBMDICExQAAY6WZOWPetNvMhUAAAABjpYXDTE5MTAxNzE3NDY1M1owDDAKBgNVHRUEAwoBATAyAhMUAAGOldnCR0yuN99oAAAAAY6VFw0xOTEwMTcxNzQ2NTNaMAwwCgYDVR0VBAMKAQEwMgITFAAGMHaSts07XR2ulQAAAAYwdhcNMTkxMDE3MTczMzI4WjAMMAoGA1UdFQQDCgEBMDICExQABjB112t6nkchcCcAAAAGMHUXDTE5MTAxNzE3MzMyN1owDDAKBgNVHRUEAwoBATAyAhMUAAYwTi+TMezwjdXQAAAABjBOFw0xOTEwMTcxNzIyMzBaMAwwCgYDVR0VBAMKAQEwMgITFAAGME2OgBmnK0UMpgAAAAYwTRcNMTkxMDE3MTcyMjMwWjAMMAoGA1UdFQQDCgEBMDICExQABjAkhMH0xigaCpsAAAAGMCQXDTE5MTAxNzE3MTEzOVowDDAKBgNVHRUEAwoBATAyAhMUAAYwI7ZY8cPXdwsOAAAABjAjFw0xOTEwMTcxNzExMzhaMAwwCgYDVR0VBAMKAQEwMgITFAABIRBPoYRtvEfRSgAAAAEhEBcNMTkxMDE3MTQ1OTQ4WjAMMAoGA1UdFQQDCgEBMDICExQAASEPbSW8w/YpBVQAAAABIQ8XDTE5MTAxNzE0NTk0N1owDDAKBgNVHRUEAwoBATAyAhMUAAYuhAsxW255n4A3AAAABi6EFw0xOTEwMTcwNjAxMjZaMAwwCgYDVR0VBAMKAQEwMgITFAAGLoPorsnyHjngjwAAAAYugxcNMTkxMDE3MDYwMTI2WjAMMAoGA1UdFQQDCgEBMDICExQABi1sqvb+PjdzcC0AAAAGLWwXDTE5MTAxNzA2MDEyNVowDDAKBgNVHRUEAwoBATAyAhMUAAYta1pukYe5tSq/AAAABi1rFw0xOTEwMTcwNjAxMjVaMAwwCgYDVR0VBAMKAQEwMgITFAAGLpJg7ZSxK2fw8AAAAAYukhcNMTkxMDE2MjMxNDAyWjAMMAoGA1UdFQQDCgEBMDICExQABi6Rz1g7OiJdhvkAAAAGLpEXDTE5MTAxNjIzMTQwMVowDDAKBgNVHRUEAwoBATAyAhMUAAT91OIzR0xJU/WUAAAABP3UFw0xOTEwMTYyMjI3NTdaMAwwCgYDVR0VBAMKAQEwMgITFAAE/dPLH0PX7SGL4gAAAAT90xcNMTkxMDE2MjIyNzU3WjAMMAoGA1UdFQQDCgEBMDICExQAA8OlgqgebKRS2bEAAAADw6UXDTE5MTAxNjIyMjc0NFowDDAKBgNVHRUEAwoBATAyAhMUAAPDpIhxQPe1D8fgAAAAA8OkFw0xOTEwMTYyMjI3NDRaMAwwCgYDVR0VBAMKAQEwMgITFAAGLjCL+WPNipDHuwAAAAYuMBcNMTkxMDE2MjIxMTM1WjAMMAoGA1UdFQQDCgEBMDICExQABi4v/WrJzXaojscAAAAGLi8XDTE5MTAxNjIyMTEzNVowDDAKBgNVHRUEAwoBATAyAhMUAAYtkl3u4ba+DwzSAAAABi2SFw0xOTEwMTYyMDU3MjZaMAwwCgYDVR0VBAMKAQEwMgITFAAGLZFCM37UjHjvwgAAAAYtkRcNMTkxMDE2MjA1NzI2WjAMMAoGA1UdFQQDCgEBMDICExQABizelX4zpQots/QAAAAGLN4XDTE5MTAxNjE4NDUxN1owDDAKBgNVHRUEAwoBATAyAhMUAAYs3eaGPdG75DM2AAAABizdFw0xOTEwMTYxODQ1MTZaMAwwCgYDVR0VBAMKAQEwMgITFAAGLI7iexhZsofWUwAAAAYsjhcNMTkxMDE2MTgxOTQ1WjAMMAoGA1UdFQQDCgEBMDICExQABiyNPuPzszmjUr0AAAAGLI0XDTE5MTAxNjE4MTk0NVowDDAKBgNVHRUEAwoBATAyAhMUAAB2pdDzwvWbP4FFAAAAAHalFw0xOTEwMTYxNzUwNDhaMAwwCgYDVR0VBAMKAQEwMgITFAAAdqQSZd2Pz0Be0wAAAAB2pBcNMTkxMDE2MTc1MDQ4WjAMMAoGA1UdFQQDCgEBMDICExQAAFGTpfoKaQV7rGoAAAAAUZMXDTE5MTAxNjE3MDkyMlowDDAKBgNVHRUEAwoBATAyAhMUAABRklMlUd6q4ad/AAAAAFGSFw0xOTEwMTYxNzA5MjJaMAwwCgYDVR0VBAMKAQEwMgITFAAGK25GutClQeBHhQAAAAYrbhcNMTkxMDE2MTYwMTI5WjAMMAoGA1UdFQQDCgEBMDICExQABittTTBHhxF7XlAAAAAGK20XDTE5MTAxNjE2MDEyOFowDDAKBgNVHRUEAwoBATAyAhMUAAYraGJo88bHpUIKAAAABitoFw0xOTEwMTYxNTU5NDhaMAwwCgYDVR0VBAMKAQEwMgITFAAGK2fxz8Ihl+YZ+wAAAAYrZxcNMTkxMDE2MTU1OTQ3WjAMMAoGA1UdFQQDCgEBMDICExQABioY1vjDvptvePIAAAAGKhgXDTE5MTAxNjA2MDEzMFowDDAKBgNVHRUEAwoBATAyAhMUAAYqF1jai/gw1rRDAAAABioXFw0xOTEwMTYwNjAxMjlaMAwwCgYDVR0VBAMKAQEwMgITFAAGKKx97lWXBJC6QwAAAAYorBcNMTkxMDE2MDYwMTI5WjAMMAoGA1UdFQQDCgEBMDICExQABiirFqlob9wXLjMAAAAGKKsXDTE5MTAxNjA2MDEyOVowDDAKBgNVHRUEAwoBATAyAhMUAAYnGgBHcDTeeXR3AAAABicaFw0xOTEwMTYwNjAxMjhaMAwwCgYDVR0VBAMKAQEwMgITFAAGJxntLOFeswciGwAAAAYnGRcNMTkxMDE2MDYwMTI4WjAMMAoGA1UdFQQDCgEBMDICExQABicMsXviGw62tEUAAAAGJwwXDTE5MTAxNjA2MDEyOFowDDAKBgNVHRUEAwoBATAyAhMUAAYnCw9SU3jETuowAAAABicLFw0xOTEwMTYwNjAxMjhaMAwwCgYDVR0VBAMKAQEwMgITFAAGJuTzxCLJdh5XCgAAAAYm5BcNMTkxMDE2MDYwMTI3WjAMMAoGA1UdFQQDCgEBMDICExQABibj4bNQ331h+QQAAAAGJuMXDTE5MTAxNjA2MDEyN1owDDAKBgNVHRUEAwoBATAyAhMUAAYmvj2QPIUGS52aAAAABia+Fw0xOTEwMTYwNjAxMjdaMAwwCgYDVR0VBAMKAQEwMgITFAAGJr2Y2KFh8r6+owAAAAYmvRcNMTkxMDE2MDYwMTI2WjAMMAoGA1UdFQQDCgEBMDICExQABinwoHR2gFCq+cIAAAAGKfAXDTE5MTAxNTIxMzIyNFowDDAKBgNVHRUEAwoBATAyAhMUAAYp78Ws8P9Dw6VeAAAABinvFw0xOTEwMTUyMTMyMjRaMAwwCgYDVR0VBAMKAQEwMgITFAAA37Mb6Gv0iOzseAAAAADfsxcNMTkxMDE1MTkzNTQxWjAMMAoGA1UdFQQDCgEBMDICExQAAN+y313tfJedQ+QAAAAA37IXDTE5MTAxNTE5MzU0MVowDDAKBgNVHRUEAwoBATAyAhMUAAKi+fDYbA9DpmjsAAAAAqL5Fw0xOTEwMTUxODA4NDRaMAwwCgYDVR0VBAMKAQEwMgITFAACovhiXa2Q15P4LgAAAAKi+BcNMTkxMDE1MTgwODQ0WjAMMAoGA1UdFQQDCgEBMDICExQAAODr1SXZHOElorAAAAAA4OsXDTE5MTAxNTE3NDEyMFowDDAKBgNVHRUEAwoBATAyAhMUAADg6gq8dGlXFfhSAAAAAODqFw0xOTEwMTUxNzQxMTlaMAwwCgYDVR0VBAMKAQEwMgITFAADbp1u5F9xBKm/PAAAAANunRcNMTkxMDE1MTY1MzQ3WjAMMAoGA1UdFQQDCgEBMDICExQAA26cYKNrshIlS/0AAAADbpwXDTE5MTAxNTE2NTM0NlowDDAKBgNVHRUEAwoBATAyAhMUAAHSd5PNbI8KM7yfAAAAAdJ3Fw0xOTEwMTUxNjIwMjhaMAwwCgYDVR0VBAMKAQEwMgITFAAB0nbUHfZd13Ud8AAAAAHSdhcNMTkxMDE1MTYyMDI4WjAMMAoGA1UdFQQDCgEBMDICExQABUxo/DYoROC4b04AAAAFTGgXDTE5MTAxNTE1MDY1OVowDDAKBgNVHRUEAwoBATAyAhMUAAVMZ9tWHlsFVtdnAAAABUxnFw0xOTEwMTUxNTA2NTlaMAwwCgYDVR0VBAMKAQEwMgITFAADjzXGlR0QUcApLQAAAAOPNRcNMTkxMDE1MTQ1MDM1WjAMMAoGA1UdFQQDCgEBMDICExQAA480XEAEkRx39WwAAAADjzQXDTE5MTAxNTE0NTAzNVowDDAKBgNVHRUEAwoBATAyAhMUAAUy7pBRysqBGFNvAAAABTLuFw0xOTEwMTUwMjU3MDNaMAwwCgYDVR0VBAMKAQEwMgITFAAFMu2mo87sxAJCvAAAAAUy7RcNMTkxMDE1MDI1NzAzWjAMMAoGA1UdFQQDCgEBMDICExQAAsajKODLG56ctPoAAAACxqMXDTE5MTAxNDIwNDc1N1owDDAKBgNVHRUEAwoBATAyAhMUAALGotSJQPMjR6PUAAAAAsaiFw0xOTEwMTQyMDQ3NTdaMAwwCgYDVR0VBAMKAQEwMgITFAAAJiiERfpvIJuXvQAAAAAmKBcNMTkxMDE0MTgyMzQ3WjAMMAoGA1UdFQQDCgEBMDICExQAACYnZ54FsvVB8RAAAAAAJicXDTE5MTAxNDE4MjM0NlowDDAKBgNVHRUEAwoBATAyAhMUAAYjpMnJcSa0hKB8AAAABiOkFw0xOTEwMTQxNzA4MzZaMAwwCgYDVR0VBAMKAQEwMgITFAAGI6OyADdionHBqAAAAAYjoxcNMTkxMDE0MTcwODM2WjAMMAoGA1UdFQQDCgEBMDICExQABCqkHXE4mAEWoe8AAAAEKqQXDTE5MTAxNDE2NDkyN1owDDAKBgNVHRUEAwoBATAyAhMUAAQqo6QQF0QmmN5VAAAABCqjFw0xOTEwMTQxNjQ5MjdaMAwwCgYDVR0VBAMKAQEwMgITFAAGIwxGkIS/1Hs3ogAAAAYjDBcNMTkxMDE0MTYyMTUzWjAMMAoGA1UdFQQDCgEBMDICExQABiMLxzu5F6Mp0VIAAAAGIwsXDTE5MTAxNDE2MjE1M1owDDAKBgNVHRUEAwoBATAyAhMUAASMncUuYsuYTUmNAAAABIydFw0xOTEwMTQxNTQwMDJaMAwwCgYDVR0VBAMKAQEwMgITFAAEjJz170zaS79JVwAAAASMnBcNMTkxMDE0MTU0MDAxWjAMMAoGA1UdFQQDCgEBMDICExQABiJmZBCBqX5ve/YAAAAGImYXDTE5MTAxNDE0MTk1N1owDDAKBgNVHRUEAwoBATAyAhMUAAYiZV+84G/XJfziAAAABiJlFw0xOTEwMTQxNDE5NTdaMAwwCgYDVR0VBAMKAQEwMgITFAAFgZjeUlHC2g3+PwAAAAWBmBcNMTkxMDEzMjIyNTEzWjAMMAoGA1UdFQQDCgEBMDICExQABYGXbnRqb0Tj9M8AAAAFgZcXDTE5MTAxMzIyMjUxM1owDDAKBgNVHRUEAwoBATAyAhMUAASlNccsR31RkX2BAAAABKU1Fw0xOTEwMTIxMjI5MTlaMAwwCgYDVR0VBAMKAQEwMgITFAAEpTQLCStLDx8yMwAAAASlNBcNMTkxMDEyMTIyOTE5WjAMMAoGA1UdFQQDCgEBMDICExQAAkaTDbfLVllZWB8AAAACRpMXDTE5MTAxMjAzMjkwNFowDDAKBgNVHRUEAwoBATAyAhMUAAJGkl32LyT4PdIQAAAAAkaSFw0xOTEwMTIwMzI5MDRaMAwwCgYDVR0VBAMKAQEwMgITFAAEUjkmNrCRbncV6wAAAARSORcNMTkxMDExMjMzNzU1WjAMMAoGA1UdFQQDCgEBMDICExQABFI41OvW4zLO8R4AAAAEUjgXDTE5MTAxMTIzMzc1NVowDDAKBgNVHRUEAwoBATAyAhMUAAMAtYZXhRv2uE7lAAAAAwC1Fw0xOTEwMTEyMDQ0NTdaMAwwCgYDVR0VBAMKAQEwMgITFAADALTU15utP06xfAAAAAMAtBcNMTkxMDExMjA0NDU2WjAMMAoGA1UdFQQDCgEBMDICExQAAF4bA9sh776hGBUAAAAAXhsXDTE5MTAzMTE1MTgzNVowDDAKBgNVHRUEAwoBATAyAhMUAABeGi2Pl3/2z0XwAAAAAF4aFw0xOTEwMzExNTE4MzVaMAwwCgYDVR0VBAMKAQEwMgITFAADZOWVLB1k8FvmkwAAAANk5RcNMTkxMDMxMDIwNjU3WjAMMAoGA1UdFQQDCgEBMDICExQAA2TkIeQVlTqgXvUAAAADZOQXDTE5MTAzMTAyMDY1N1owDDAKBgNVHRUEAwoBATAyAhMUAAGjAJgA2DKV85ldAAAAAaMAFw0xOTEwMzAyMTE3NTRaMAwwCgYDVR0VBAMKAQEwMgITFAABov8WQQ+l3g09GAAAAAGi/xcNMTkxMDMwMjExNzU0WjAMMAoGA1UdFQQDCgEBMDICExQAAzDRIIn6UY+BY+0AAAADMNEXDTE5MTAzMDIwMzUzNlowDDAKBgNVHRUEAwoBATAyAhMUAAMw0IB2wgRZM9VAAAAAAzDQFw0xOTEwMzAyMDM1MzZaMAwwCgYDVR0VBAMKAQEwMgITFAAGWMwlSWWHWhrrTAAAAAZYzBcNMTkxMDMwMjAyMzE5WjAMMAoGA1UdFQQDCgEBMDICExQABljLHYeAHFdrIiUAAAAGWMsXDTE5MTAzMDIwMjMxOVowDDAKBgNVHRUEAwoBATAyAhMUAAZYDHxUJzkv93e0AAAABlgMFw0xOTEwMzAxODMxNDFaMAwwCgYDVR0VBAMKAQEwMgITFAAGWAuVa2nH4Y+BfAAAAAZYCxcNMTkxMDMwMTgzMTQxWjAMMAoGA1UdFQQDCgEBMDICExQABlfW/AY9xxKS3uUAAAAGV9YXDTE5MTAzMDE3NTIzMFowDDAKBgNVHRUEAwoBATAyAhMUAAZX1TGfPt7nhZY/AAAABlfVFw0xOTEwMzAxNzUyMjlaMAwwCgYDVR0VBAMKAQEwMgITFAAGV+p4fZ3vWYZtpwAAAAZX6hcNMTkxMDMwMTc0NTU5WjAMMAoGA1UdFQQDCgEBMDICExQABlfp6iIx1SBy/iUAAAAGV+kXDTE5MTAzMDE3NDU1OVowDDAKBgNVHRUEAwoBATAyAhMUAAOj5yDL6s0juIljAAAAA6PnFw0xOTEwMzAxNTI2MzNaMAwwCgYDVR0VBAMKAQEwMgITFAADo+aRnDHWMADoQgAAAAOj5hcNMTkxMDMwMTUyNjMzWjAMMAoGA1UdFQQDCgEBMDICExQAAb5trjzYGwE/avEAAAABvm0XDTE5MTAzMDE0NDY1M1owDDAKBgNVHRUEAwoBATAyAhMUAAG+bH3gMMhRVabzAAAAAb5sFw0xOTEwMzAxNDQ2NTNaMAwwCgYDVR0VBAMKAQEwMgITFAAC9wtz3PaVbuNK+wAAAAL3CxcNMTkxMDMwMTQzMDMyWjAMMAoGA1UdFQQDCgEBMDICExQAAvcK8TBMDBJoAm4AAAAC9woXDTE5MTAzMDE0MzAzMlowDDAKBgNVHRUEAwoBATAyAhMUAAZUYMUVcn0oWfRWAAAABlRgFw0xOTEwMzAwNjExMTFaMAwwCgYDVR0VBAMKAQEwMgITFAAGVF8HydhphTidswAAAAZUXxcNMTkxMDMwMDYxMTA4WjAMMAoGA1UdFQQDCgEBMDICExQABlG60Mj7CeRMHD4AAAAGUboXDTE5MTAzMDA2MTEwOFowDDAKBgNVHRUEAwoBATAyAhMUAAZRubeFJ88F+U25AAAABlG5Fw0xOTEwMzAwNjExMDdaMAwwCgYDVR0VBAMKAQEwMgITFAAGVHjYdpQ6m4a3wgAAAAZUeBcNMTkxMDMwMDYwMTE3WjAMMAoGA1UdFQQDCgEBMDICExQABlR3rYMtqWh9tcEAAAAGVHcXDTE5MTAzMDA2MDExN1owDDAKBgNVHRUEAwoBATAyAhMUAAZSYBbhJfr8kQu1AAAABlJgFw0xOTEwMzAwNjAxMTZaMAwwCgYDVR0VBAMKAQEwMgITFAAGUl/v6xATdI2MowAAAAZSXxcNMTkxMDMwMDYwMTE2WjAMMAoGA1UdFQQDCgEBMDICExQABMX461woGLQa6REAAAAExfgXDTE5MTAyOTIzMTU0MlowDDAKBgNVHRUEAwoBATAyAhMUAATF98PVP/Zbf/Y0AAAABMX3Fw0xOTEwMjkyMzE1NDJaMAwwCgYDVR0VBAMKAQEwMgITFAAEaYqQ1D6qNVKb/QAAAARpihcNMTkxMDI5MjMxNTQxWjAMMAoGA1UdFQQDCgEBMDICExQABGmJeLUnnj64q0IAAAAEaYkXDTE5MTAyOTIzMTU0MVowDDAKBgNVHRUEAwoBATAyAhMUAAX3mKfFTxDd5rwKAAAABfeYFw0xOTEwMjkyMjI2MDVaMAwwCgYDVR0VBAMKAQEwMgITFAAF95ccmSBdSiUlJwAAAAX3lxcNMTkxMDI5MjIyNjA1WjAMMAoGA1UdFQQDCgEBMDICExQABlT8EnLqgyl1O+QAAAAGVPwXDTE5MTAyOTIxMzYzOVowDDAKBgNVHRUEAwoBATAyAhMUAAZU+6Bh70h1mB4VAAAABlT7Fw0xOTEwMjkyMTM2MzhaMAwwCgYDVR0VBAMKAQEwMgITFAAA64WgnUVwrcA4igAAAADrhRcNMTkxMDI5MjExNjUxWjAMMAoGA1UdFQQDCgEBMDICExQAAOuEH6XQzjkYNxoAAAAA64QXDTE5MTAyOTIxMTY1MFowDDAKBgNVHRUEAwoBATAyAhMUAAP52gNt0CE2g2oeAAAAA/naFw0xOTEwMjkxOTEzMzhaMAwwCgYDVR0VBAMKAQEwMgITFAAD+dmjKC/g42zaSAAAAAP52RcNMTkxMDI5MTkxMzM4WjAMMAoGA1UdFQQDCgEBMDICExQAAFZhDfFqRJK59J4AAAAAVmEXDTE5MTAyOTE5MDIwNVowDDAKBgNVHRUEAwoBATAyAhMUAABWYHDmidJihIdSAAAAAFZgFw0xOTEwMjkxOTAyMDRaMAwwCgYDVR0VBAMKAQEwMgITFAACtiHL1g+k0NghigAAAAK2IRcNMTkxMDI5MTc1NzUwWjAMMAoGA1UdFQQDCgEBMDICExQAArYgvi+WFB4j98QAAAACtiAXDTE5MTAyOTE3NTc1MFowDDAKBgNVHRUEAwoBATAyAhMUAABJP5Odn36UsbeGAAAAAEk/Fw0xOTEwMjkxNzE5NTJaMAwwCgYDVR0VBAMKAQEwMgITFAAASTyHM09vx33BagAAAABJPBcNMTkxMDI5MTcxOTUyWjAMMAoGA1UdFQQDCgEBMDICExQABXk0DXOeJteNSMgAAAAFeTQXDTE5MTAyOTE2NDMzOVowDDAKBgNVHRUEAwoBATAyAhMUAAV5M3WV2uJ7Dqo+AAAABXkzFw0xOTEwMjkxNjQzMzlaMAwwCgYDVR0VBAMKAQEwMgITFAACVJMtt3y3/0V2HgAAAAJUkxcNMTkxMDI5MTY0MzM5WjAMMAoGA1UdFQQDCgEBMDICExQAAlSS//XmJNVz4iAAAAACVJIXDTE5MTAyOTE2NDMzOVowDDAKBgNVHRUEAwoBATAyAhMUAAMgCSPtWQ8d5idUAAAAAyAJFw0xOTEwMjkxNTU0MTVaMAwwCgYDVR0VBAMKAQEwMgITFAADIAiKyZQdawiycwAAAAMgCBcNMTkxMDI5MTU1NDE0WjAMMAoGA1UdFQQDCgEBMDICExQABWyGX7Kl6X3Y3lgAAAAFbIYXDTE5MTAyOTE1MzUxMVowDDAKBgNVHRUEAwoBATAyAhMUAAVshV9H0ACt07dZAAAABWyFFw0xOTEwMjkxNTM1MTFaMAwwCgYDVR0VBAMKAQEwMgITFAACmo9LRPA0fNK2vwAAAAKajxcNMTkxMDI5MTQxNDE4WjAMMAoGA1UdFQQDCgEBMDICExQAApqOHvF5rdOgcYsAAAACmo4XDTE5MTAyOTE0MTQxOFowDDAKBgNVHRUEAwoBATAyAhMUAAZOov37VcMFtSHCAAAABk6iFw0xOTEwMjkwNjAxMjRaMAwwCgYDVR0VBAMKAQEwMgITFAAGTqGBNTYPcawLoAAAAAZOoRcNMTkxMDI5MDYwMTI0WjAMMAoGA1UdFQQDCgEBMDICExQAAfIF0YXbPMaAd0MAAAAB8gUXDTE5MTAyODIyMjc1M1owDDAKBgNVHRUEAwoBATAyAhMUAAHyBHL0j6zLtCv6AAAAAfIEFw0xOTEwMjgyMjI3NTNaMAwwCgYDVR0VBAMKAQEwMgITFAAGUIz/GCHA+r3N+gAAAAZQjBcNMTkxMDI4MjEzMDM5WjAMMAoGA1UdFQQDCgEBMDICExQABlCL/jtvJoztFhIAAAAGUIsXDTE5MTAyODIxMzAzOVowDDAKBgNVHRUEAwoBATAyAhMUAAZQjkm2c5h+orF6AAAABlCOFw0xOTEwMjgyMTMwMDRaMAwwCgYDVR0VBAMKAQEwMgITFAAGUI2FOQE8GD3C2AAAAAZQjRcNMTkxMDI4MjEzMDA0WjAMMAoGA1UdFQQDCgEBMDICExQAAZyauAuBYOf9yWAAAAABnJoXDTE5MTAyODIwNDIzNVowDDAKBgNVHRUEAwoBATAyAhMUAAGcmSUfx+DY70jMAAAAAZyZFw0xOTEwMjgyMDQyMzVaMAwwCgYDVR0VBAMKAQEwMgITFAAELJJpDcN9SSZrEgAAAAQskhcNMTkxMDI4MTk0MjI2WjAMMAoGA1UdFQQDCgEBMDICExQABCyRU+wPTvJWEXUAAAAELJEXDTE5MTAyODE5NDIyNlowDDAKBgNVHRUEAwoBATAyAhMUAAZF7qZtwxrAwKVaAAAABkXuFw0xOTEwMjgxOTMxMThaMAwwCgYDVR0VBAMKAQEwMgITFAAGRe32W6b4BB2lwQAAAAZF7RcNMTkxMDI4MTkzMTE3WjAMMAoGA1UdFQQDCgEBMDICExQAAxiJmBPCBIpE8EIAAAADGIkXDTE5MTAyODE2NDQ1NlowDDAKBgNVHRUEAwoBATAyAhMUAAMYiBs4fAHm5TKjAAAAAxiIFw0xOTEwMjgxNjQ0NTZaMAwwCgYDVR0VBAMKAQEwMgITFAACV7/uysZtpV6hogAAAAJXvxcNMTkxMDI4MTQzMjUxWjAMMAoGA1UdFQQDCgEBMDICExQAAle+2rxgEu9SgncAAAACV74XDTE5MTAyODE0MzI1MVowDDAKBgNVHRUEAwoBATAyAhMUAAVSimrwghlT3tf2AAAABVKKFw0xOTEwMjgxMzQxNTRaMAwwCgYDVR0VBAMKAQEwMgITFAAFUontV/HpO79jFQAAAAVSiRcNMTkxMDI4MTM0MTUzWjAMMAoGA1UdFQQDCgEBMDICExQABZkmjitjL4S/KF8AAAAFmSYXDTE5MTAyNzE4MDUwNFowDDAKBgNVHRUEAwoBATAyAhMUAAWZJeDrSeUhdPG1AAAABZklFw0xOTEwMjcxODA1MDRaMAwwCgYDVR0VBAMKAQEwMgITFAAE4qjku2BANJVx8gAAAATiqBcNMTkxMDI3MTc0MDMxWjAMMAoGA1UdFQQDCgEBMDICExQABOKn3POH/2FBIPgAAAAE4qcXDTE5MTAyNzE3NDAzMVowDDAKBgNVHRUEAwoBATAyAhMUAARM5TOTw/6I5dSuAAAABEzlFw0xOTEwMjcwMDM0MjlaMAwwCgYDVR0VBAMKAQEwMgITFAAETOQ8pMRiyrHd4QAAAARM5BcNMTkxMDI3MDAzNDI5WjAMMAoGA1UdFQQDCgEBMDICExQABk0gjFXzEdufPKUAAAAGTSAXDTE5MTAyNjIxMDAwMVowDDAKBgNVHRUEAwoBATAyAhMUAAZNHxn4zNvSJd05AAAABk0fFw0xOTEwMjYyMTAwMDFaMAwwCgYDVR0VBAMKAQEwMgITFAAGTLiK84Bca22BYAAAAAZMuBcNMTkxMDI2MTYyNTIzWjAMMAoGA1UdFQQDCgEBMDICExQABky3MmaXFKn04tEAAAAGTLcXDTE5MTAyNjE2MjUyMlowDDAKBgNVHRUEAwoBATAyAhMUAAZK1vLK85oXTheFAAAABkrWFw0xOTEwMjYwNjExMDZaMAwwCgYDVR0VBAMKAQEwMgITFAAGStUw8HyMahDg2gAAAAZK1RcNMTkxMDI2MDYxMTA2WjAMMAoGA1UdFQQDCgEBMDICExQABkoYIrhki2F+9E8AAAAGShgXDTE5MTAyNjA2MTEwNVowDDAKBgNVHRUEAwoBATAyAhMUAAZKF1t/DvWkDEh2AAAABkoXFw0xOTEwMjYwNjExMDNaMAwwCgYDVR0VBAMKAQEwMgITFAAE5xKkLI9oy9MCfQAAAATnEhcNMTkxMDI1MjA1MDUxWjAMMAoGA1UdFQQDCgEBMDICExQABOcRiAhwsZ35JK4AAAAE5xEXDTE5MTAyNTIwNTA1MVowDDAKBgNVHRUEAwoBATAyAhMUAALFx3h8nnvMPWT3AAAAAsXHFw0xOTEwMjUxODMyMTRaMAwwCgYDVR0VBAMKAQEwMgITFAACxcbCPJn/rCCoagAAAALFxhcNMTkxMDI1MTgzMjE0WjAMMAoGA1UdFQQDCgEBMDICExQABkpMLLPpo/Lvny4AAAAGSkwXDTE5MTAyNTE4MjY1NlowDDAKBgNVHRUEAwoBATAyAhMUAAZKS4xKRpZSFablAAAABkpLFw0xOTEwMjUxODI2NTZaMAwwCgYDVR0VBAMKAQEwMgITFAADxie0g3NE4VKLZAAAAAPGJxcNMTkxMDI1MTgwMTAyWjAMMAoGA1UdFQQDCgEBMDICExQAA8YmGwLbsRDa+ysAAAADxiYXDTE5MTAyNTE4MDEwMVowDDAKBgNVHRUEAwoBATAyAhMUAAKo23C7f/in+5tIAAAAAqjbFw0xOTEwMjUxNjExMTBaMAwwCgYDVR0VBAMKAQEwMgITFAACqNrexyn1i5zcJQAAAAKo2hcNMTkxMDI1MTYxMTEwWjAMMAoGA1UdFQQDCgEBMDICExQAAkBtEWe2cpY6pdwAAAACQG0XDTE5MTAyNTE1NTAwOVowDDAKBgNVHRUEAwoBATAyAhMUAAJAbB2BlPDMx1ZUAAAAAkBsFw0xOTEwMjUxNTUwMDhaMAwwCgYDVR0VBAMKAQEwMgITFAAGSLq4nFoNBlTqdQAAAAZIuhcNMTkxMDI1MTUyODU2WjAMMAoGA1UdFQQDCgEBMDICExQABki5KWYtYmQXjYMAAAAGSLkXDTE5MTAyNTE1Mjg1NlowDDAKBgNVHRUEAwoBATAyAhMUAAZIjO6kCE5I/IcvAAAABkiMFw0xOTEwMjUxNTIxMDVaMAwwCgYDVR0VBAMKAQEwMgITFAAGSIsjOn8HeOJmMAAAAAZIixcNMTkxMDI1MTUyMTA1WjAMMAoGA1UdFQQDCgEBMDICExQAAYjzpaxAz6DIc8IAAAABiPMXDTE5MTAyNTE1MTI0NFowDDAKBgNVHRUEAwoBATAyAhMUAAGI8q1rnNYkz60VAAAAAYjyFw0xOTEwMjUxNTEyNDRaMAwwCgYDVR0VBAMKAQEwMgITFAAAJf6V26F5sX6vKwAAAAAl/hcNMTkxMDI1MTQzNzA3WjAMMAoGA1UdFQQDCgEBMDICExQAACX9BjyLakWhXdQAAAAAJf0XDTE5MTAyNTE0MzcwN1owDDAKBgNVHRUEAwoBATAyAhMUAAZGYB3OfanaX+GIAAAABkZgFw0xOTEwMjUwNjAxMTNaMAwwCgYDVR0VBAMKAQEwMgITFAAGRl++rvDXwNzxGQAAAAZGXxcNMTkxMDI1MDYwMTEyWjAMMAoGA1UdFQQDCgEBMDICExQABFk5F4+hhi24ZWoAAAAEWTkXDTE5MTAyNDIxMzEwOFowDDAKBgNVHRUEAwoBATAyAhMUAARZOHJLasIF09/IAAAABFk4Fw0xOTEwMjQyMTMxMDdaMAwwCgYDVR0VBAMKAQEwMgITFAADwpXh3g5K8E8FqgAAAAPClRcNMTkxMDI0MjEyOTU2WjAMMAoGA1UdFQQDCgEBMDICExQAA8KUZtcFndbyKBUAAAADwpQXDTE5MTAyNDIxMjk1NlowDDAKBgNVHRUEAwoBATAyAhMUAAAGgfE76uuLAJi5AAAAAAaBFw0xOTEwMjQyMTI4NDhaMAwwCgYDVR0VBAMKAQEwMgITFAAABoD87rCXliSZXQAAAAAGgBcNMTkxMDI0MjEyODQ4WjAMMAoGA1UdFQQDCgEBMDICExQAAn+FOdLenM5ZTC8AAAACf4UXDTE5MTAyNDIwMzM1NVowDDAKBgNVHRUEAwoBATAyAhMUAAJ/hH8z7QalKhb1AAAAAn+EFw0xOTEwMjQyMDMzNTVaMAwwCgYDVR0VBAMKAQEwMgITFAAFtVhr1m3XMXgXTwAAAAW1WBcNMTkxMDI0MTg1MDQ1WjAMMAoGA1UdFQQDCgEBMDICExQABbVXkWY/IRfmQtAAAAAFtVcXDTE5MTAyNDE4NTA0NVowDDAKBgNVHRUEAwoBATAyAhMUAAW1Klb91mvey4E5AAAABbUqFw0xOTEwMjQxODUwNDRaMAwwCgYDVR0VBAMKAQEwMgITFAAFtSljmflGQiiG5gAAAAW1KRcNMTkxMDI0MTg1MDQ0WjAMMAoGA1UdFQQDCgEBMDICExQAAefjUJd+q6CwQe8AAAAB5+MXDTE5MTAyNDE3NTk0OFowDDAKBgNVHRUEAwoBATAyAhMUAAHn4l8GyALEwg7YAAAAAefiFw0xOTEwMjQxNzU5NDhaMAwwCgYDVR0VBAMKAQEwMgITFAAAYavvLUwZs2UTgQAAAABhqxcNMTkxMDI0MTcyODUxWjAMMAoGA1UdFQQDCgEBMDICExQAAGGqzqUqpWk8n1YAAAAAYaoXDTE5MTAyNDE3Mjg1MFowDDAKBgNVHRUEAwoBATAyAhMUAABIXweSnaH6ozOpAAAAAEhfFw0xOTEwMjQxNzAxMDBaMAwwCgYDVR0VBAMKAQEwMgITFAAASF7l9GWOlDqFAQAAAABIXhcNMTkxMDI0MTcwMTAwWjAMMAoGA1UdFQQDCgEBMDICExQAAz5P3Ddi/D2UFpUAAAADPk8XDTE5MTAyNDE2NDkwNFowDDAKBgNVHRUEAwoBATAyAhMUAAM+TvA8qCvK19+PAAAAAz5OFw0xOTEwMjQxNjQ5MDRaMAwwCgYDVR0VBAMKAQEwMgITFAAEgT3qlPQkDiAjYwAAAASBPRcNMTkxMDI0MTU1NDE2WjAMMAoGA1UdFQQDCgEBMDICExQABIE8b/LzdLP8v0IAAAAEgTwXDTE5MTAyNDE1NTQxNlowDDAKBgNVHRUEAwoBATAyAhMUAADUEdobyC4F046PAAAAANQRFw0xOTEwMjQxNTQ1NDVaMAwwCgYDVR0VBAMKAQEwMgITFAAA1BAKu9E0q1DchgAAAADUEBcNMTkxMDI0MTU0NTQ1WjAMMAoGA1UdFQQDCgEBMDICExQABkOEgXhL7Fms4QYAAAAGQ4QXDTE5MTAyNDA2MDExMFowDDAKBgNVHRUEAwoBATAyAhMUAAZDg4r2j2foXGWoAAAABkODFw0xOTEwMjQwNjAxMTBaMAwwCgYDVR0VBAMKAQEwMgITFAAGQFpsgna9jpTTUAAAAAZAWhcNMTkxMDI0MDYwMTEwWjAMMAoGA1UdFQQDCgEBMDICExQABkBZq1CGMWiIKUUAAAAGQFkXDTE5MTAyNDA2MDEwOVowDDAKBgNVHRUEAwoBATAyAhMUAAZDzrE7TK1NtXHSAAAABkPOFw0xOTEwMjMyMzE0MzZaMAwwCgYDVR0VBAMKAQEwMgITFAAGQ82P1hpRX+oPCwAAAAZDzRcNMTkxMDIzMjMxNDM2WjAMMAoGA1UdFQQDCgEBMDICExQABkMeOLPvm/p6rawAAAAGQx4XDTE5MTAyMzIxNDUxMlowDDAKBgNVHRUEAwoBATAyAhMUAAZDHZuYZq4CMHHzAAAABkMdFw0xOTEwMjMyMTQ1MTJaMAwwCgYDVR0VBAMKAQEwMgITFAAFXCy8TEKdw+iQqwAAAAVcLBcNMTkxMDIzMTkzNjUxWjAMMAoGA1UdFQQDCgEBMDICExQABVwrmmtfEHGpQ6IAAAAFXCsXDTE5MTAyMzE5MzY1MVowDDAKBgNVHRUEAwoBATAyAhMUAAN+OeRNjn99LLayAAAAA345Fw0xOTEwMjMxOTM1MzRaMAwwCgYDVR0VBAMKAQEwMgITFAADfjjRkVE+Gb7+twAAAAN+OBcNMTkxMDIzMTkzNTMzWjAMMAoGA1UdFQQDCgEBMDICExQABP6qv1qNEZ8Ga30AAAAE/qoXDTE5MTAyMzE5MDcwMlowDDAKBgNVHRUEAwoBATAyAhMUAAT+qXEuTbFTQQlLAAAABP6pFw0xOTEwMjMxOTA3MDJaMAwwCgYDVR0VBAMKAQEwMgITFAAGQPrvvnxIdFk+LAAAAAZA+hcNMTkxMDIzMTY1MTE3WjAMMAoGA1UdFQQDCgEBMDICExQABkD5dkB52apBSlQAAAAGQPkXDTE5MTAyMzE2NTExNlowDDAKBgNVHRUEAwoBATAyAhMUAAB3vaWJYtWMsqIpAAAAAHe9Fw0xOTEwMjMxNjQwNDdaMAwwCgYDVR0VBAMKAQEwMgITFAAAd7zwnwgm8JP4cgAAAAB3vBcNMTkxMDIzMTY0MDQ2WjAMMAoGA1UdFQQDCgEBMDICExQABbjOlYrel8pVeksAAAAFuM4XDTE5MTAyMzE2MzE0NFowDDAKBgNVHRUEAwoBATAyAhMUAAW4zfBzraLB/GnHAAAABbjNFw0xOTEwMjMxNjMxNDRaMAwwCgYDVR0VBAMKAQEwMgITFAAEPndF+PGH4rco/QAAAAQ+dxcNMTkxMDIzMDEzNzE5WjAMMAoGA1UdFQQDCgEBMDICExQABD52Sw90fXVEZBgAAAAEPnYXDTE5MTAyMzAxMzcxOVowDDAKBgNVHRUEAwoBATAyAhMUAAY/oFKIiCKDtCrrAAAABj+gFw0xOTEwMjIyMzM2NDFaMAwwCgYDVR0VBAMKAQEwMgITFAAGP58rNz314wQtiwAAAAY/nxcNMTkxMDIyMjMzNjQxWjAMMAoGA1UdFQQDCgEBMDICExQAA47z0ctHPhieT2kAAAADjvMXDTE5MTAyMjIyNTY0MVowDDAKBgNVHRUEAwoBATAyAhMUAAOO8tMvdqyyRFJFAAAAA47yFw0xOTEwMjIyMjU2NDFaMAwwCgYDVR0VBAMKAQEwMgITFAAGPjrYSBzrXnbAoAAAAAY+OhcNMTkxMDIyMjI1MzEyWjAMMAoGA1UdFQQDCgEBMDICExQABj45JTs8R17kURIAAAAGPjkXDTE5MTAyMjIyNTMxMlowDDAKBgNVHRUEAwoBATAyAhMUAAL04/83tScRqdjsAAAAAvTjFw0xOTEwMjIyMTE2NDNaMAwwCgYDVR0VBAMKAQEwMgITFAAC9OIAzVNQYDkbEQAAAAL04hcNMTkxMDIyMjExNjQyWjAMMAoGA1UdFQQDCgEBMDICExQABj6Qs3Ts9IbavwkAAAAGPpAXDTE5MTAyMjIxMDU1OVowDDAKBgNVHRUEAwoBATAyAhMUAAY+j46nN/+CrqRzAAAABj6PFw0xOTEwMjIyMTA1NTlaMAwwCgYDVR0VBAMKAQEwMgITFAADe5OvJmdzITkTrAAAAAN7kxcNMTkxMTEyMTUzNjQyWjAMMAoGA1UdFQQDCgEBMDICExQAA3uS66CpOrhkTyoAAAADe5IXDTE5MTExMjE1MzY0MlowDDAKBgNVHRUEAwoBATAyAhMUAAZ8fipnUrWaQhI4AAAABnx+Fw0xOTExMTIxNTIwNTRaMAwwCgYDVR0VBAMKAQEwMgITFAAGfH2pYHcbpXNSywAAAAZ8fRcNMTkxMTEyMTUyMDU0WjAMMAoGA1UdFQQDCgEBMDICExQABniorQMGWFPAoaAAAAAGeKgXDTE5MTExMjA2MDExOVowDDAKBgNVHRUEAwoBATAyAhMUAAZ4p0xsexZbe5OrAAAABninFw0xOTExMTIwNjAxMThaMAwwCgYDVR0VBAMKAQEwMgITFAAGetJGD5qXXMjOZwAAAAZ60hcNMTkxMTExMjA1NjA5WjAMMAoGA1UdFQQDCgEBMDICExQABnrRvBxDQAtQFdkAAAAGetEXDTE5MTExMTIwNTYwOFowDDAKBgNVHRUEAwoBATAyAhMUAATWyK1yPx+Ch3YnAAAABNbIFw0xOTExMTEyMDA0MDFaMAwwCgYDVR0VBAMKAQEwMgITFAAE1seOJ8HQdxRCwQAAAATWxxcNMTkxMTExMjAwMzU5WjAMMAoGA1UdFQQDCgEBMDICExQABnmaFPmZQS8qoYEAAAAGeZoXDTE5MTExMTE3MzAxNlowDDAKBgNVHRUEAwoBATAyAhMUAAZ5ma5EHiZyTUPKAAAABnmZFw0xOTExMTExNzMwMTZaMAwwCgYDVR0VBAMKAQEwMgITFAADHO/CV+/60A+5/wAAAAMc7xcNMTkxMTExMTcwODEyWjAMMAoGA1UdFQQDCgEBMDICExQAAxzuVNaBo+fEpj8AAAADHO4XDTE5MTExMTE3MDgxMlowDDAKBgNVHRUEAwoBATAyAhMUAAKt95OPzx/bnRXYAAAAAq33Fw0xOTExMTExNjA2MDlaMAwwCgYDVR0VBAMKAQEwMgITFAACrfb6gdac8ea3EQAAAAKt9hcNMTkxMTExMTYwNjA5WjAMMAoGA1UdFQQDCgEBMDICExQABnicj7QK/E9XFuYAAAAGeJwXDTE5MTExMTE1NDAxNFowDDAKBgNVHRUEAwoBATAyAhMUAAZ4m8bUf5WH03eKAAAABnibFw0xOTExMTExNTQwMTNaMAwwCgYDVR0VBAMKAQEwMgITFAAEEzbJdcoxAdBdqwAAAAQTNhcNMTkxMTA5MjAxMzExWjAMMAoGA1UdFQQDCgEBMDICExQABBM1U6aZ2OOBMKkAAAAEEzUXDTE5MTEwOTIwMTMxMVowDDAKBgNVHRUEAwoBATAyAhMUAABz/w6P44TMyBiCAAAAAHP/Fw0xOTExMDkxNjEzMTBaMAwwCgYDVR0VBAMKAQEwMgITFAAAc/6lnAvOvRF2FAAAAABz/hcNMTkxMTA5MTYxMzEwWjAMMAoGA1UdFQQDCgEBMDICExQABlkaESFBh2y96uEAAAAGWRoXDTE5MTEwOTE0MDI0NFowDDAKBgNVHRUEAwoBATAyAhMUAAZZGS78Y60XQK+HAAAABlkZFw0xOTExMDkxNDAyNDNaMAwwCgYDVR0VBAMKAQEwMgITFAAD2ODjKBgzBmHKPQAAAAPY4BcNMTkxMTA5MDEzMjEyWjAMMAoGA1UdFQQDCgEBMDICExQAA9jfhyXgIG6lKNYAAAAD2N8XDTE5MTEwOTAxMzIxMlowDDAKBgNVHRUEAwoBATAyAhMUAAZ3arVXU91hr0NxAAAABndqFw0xOTExMDgyMzM4NTdaMAwwCgYDVR0VBAMKAQEwMgITFAAGd2n58+eJ88hxXgAAAAZ3aRcNMTkxMTA4MjMzODU3WjAMMAoGA1UdFQQDCgEBMDICExQAA60TUGVyeTUeajQAAAADrRMXDTE5MTEwODIyNDE0NFowDDAKBgNVHRUEAwoBATAyAhMUAAOtEkm7HXQwZVCgAAAAA60SFw0xOTExMDgyMjQxNDNaMAwwCgYDVR0VBAMKAQEwMgITFAADrSt1DXj2p4UhoQAAAAOtKxcNMTkxMTA4MjI0MTMzWjAMMAoGA1UdFQQDCgEBMDICExQAA60qGhdI8w1ddMkAAAADrSoXDTE5MTEwODIyNDEzM1owDDAKBgNVHRUEAwoBATAyAhMUAAZ3QOkM0qSM96LNAAAABndAFw0xOTExMDgyMjM4NTVaMAwwCgYDVR0VBAMKAQEwMgITFAAGdz+jUvJBmlvpOgAAAAZ3PxcNMTkxMTA4MjIzODU0WjAMMAoGA1UdFQQDCgEBMDICExQAAUWIellgXAJMoBIAAAABRYgXDTE5MTEwODIxMTUwM1owDDAKBgNVHRUEAwoBATAyAhMUAAFFhyqum6Gqci5cAAAAAUWHFw0xOTExMDgyMTE1MDNaMAwwCgYDVR0VBAMKAQEwMgITFAAFYq5ByXVxA/X8LQAAAAVirhcNMTkxMTA4MTg1MTQ2WjAMMAoGA1UdFQQDCgEBMDICExQABWKt8um4sdjlwlYAAAAFYq0XDTE5MTEwODE4NTE0NlowDDAKBgNVHRUEAwoBATAyAhMUAAZ1dE2O6Lj5RRvBAAAABnV0Fw0xOTExMDgxODE3MjlaMAwwCgYDVR0VBAMKAQEwMgITFAAGdXOAj1p03hgd6AAAAAZ1cxcNMTkxMTA4MTgxNzI5WjAMMAoGA1UdFQQDCgEBMDICExQABDVo9IPuAfRQ534AAAAENWgXDTE5MTEwODE1MTcxMVowDDAKBgNVHRUEAwoBATAyAhMUAAQ1ZwWwgTVEVIVvAAAABDVnFw0xOTExMDgxNTE3MTFaMAwwCgYDVR0VBAMKAQEwMgITFAAGOTbCfQwFbFfbiwAAAAY5NhcNMTkxMTA4MDYwNjMyWjAMMAoGA1UdFQQDCgEBMDICExQABjk1PFoQgwXPd+0AAAAGOTUXDTE5MTEwODA2MDYzMVowDDAKBgNVHRUEAwoBATAyAhMUAAZvLpJqA8ZDAhDGAAAABm8uFw0xOTExMDgwNjAxMjZaMAwwCgYDVR0VBAMKAQEwMgITFAAGby2u8Si2Rxi/DwAAAAZvLRcNMTkxMTA4MDYwMTI2WjAMMAoGA1UdFQQDCgEBMDICExQAAibjJ2zT1uGuk5QAAAACJuMXDTE5MTEwNzIxMzAzMVowDDAKBgNVHRUEAwoBATAyAhMUAAIm4uFdFoLHSgVzAAAAAibiFw0xOTExMDcyMTMwMzBaMAwwCgYDVR0VBAMKAQEwMgITFAAGca4zNPgJ+gb07gAAAAZxrhcNMTkxMTA3MjAzOTQ3WjAMMAoGA1UdFQQDCgEBMDICExQABnGtwmQabIaCNT0AAAAGca0XDTE5MTEwNzIwMzk0N1owDDAKBgNVHRUEAwoBATAyAhMUAAZxfE8Nxp5lFii2AAAABnF8Fw0xOTExMDcxOTUyMDlaMAwwCgYDVR0VBAMKAQEwMgITFAAGcXu1C2Zc8iaAEQAAAAZxexcNMTkxMTA3MTk1MjA5WjAMMAoGA1UdFQQDCgEBMDICExQABnFQBsXsyj9JcdMAAAAGcVAXDTE5MTEwNzE4NTYwOVowDDAKBgNVHRUEAwoBATAyAhMUAAZxT4chI5QWxqQqAAAABnFPFw0xOTExMDcxODU2MDlaMAwwCgYDVR0VBAMKAQEwMgITFAAC6RWnKX9kmtkjFwAAAALpFRcNMTkxMTA3MTg0NDE3WjAMMAoGA1UdFQQDCgEBMDICExQAAukUbTdjrIDjeawAAAAC6RQXDTE5MTEwNzE4NDQxNlowDDAKBgNVHRUEAwoBATAyAhMUAAJ0NUgkT3jg+SJ3AAAAAnQ1Fw0xOTExMDcxODE4NDZaMAwwCgYDVR0VBAMKAQEwMgITFAACdDSpSk/7fnxl8QAAAAJ0NBcNMTkxMTA3MTgxODQ2WjAMMAoGA1UdFQQDCgEBMDICExQABFnxnCJoKIIzoFoAAAAEWfEXDTE5MTEwNzE3NDYxOVowDDAKBgNVHRUEAwoBATAyAhMUAARZ8EwF4C5unps/AAAABFnwFw0xOTExMDcxNzQ2MTlaMAwwCgYDVR0VBAMKAQEwMgITFAAAQQSQlNxjCzh8bwAAAABBBBcNMTkxMTA3MTYzMTUzWjAMMAoGA1UdFQQDCgEBMDICExQAAEEDiT1OrLqyMTsAAAAAQQMXDTE5MTEwNzE2MzE1M1owDDAKBgNVHRUEAwoBATAyAhMUAAZv8JBZHgKUeBjPAAAABm/wFw0xOTExMDcxNTU3NTZaMAwwCgYDVR0VBAMKAQEwMgITFAAGb+/ynWNJSf269AAAAAZv7xcNMTkxMTA3MTU1NzU2WjAMMAoGA1UdFQQDCgEBMDICExQABm+ge36bwba19bwAAAAGb6AXDTE5MTEwNzE1NDUzOVowDDAKBgNVHRUEAwoBATAyAhMUAAZvn3o/2ap33Sp2AAAABm+fFw0xOTExMDcxNTQ1MzlaMAwwCgYDVR0VBAMKAQEwMgITFAAGb0qMgFFPofvHLQAAAAZvShcNMTkxMTA3MTUwMTEzWjAMMAoGA1UdFQQDCgEBMDICExQABm9J+J1UjvHhP8cAAAAGb0kXDTE5MTEwNzE1MDExM1owDDAKBgNVHRUEAwoBATAyAhMUAAZvQi1M8zDdS+0KAAAABm9CFw0xOTExMDcxNDU0MDhaMAwwCgYDVR0VBAMKAQEwMgITFAAGb0HxG4j7l8691QAAAAZvQRcNMTkxMTA3MTQ1NDA4WjAMMAoGA1UdFQQDCgEBMDICExQAArHtoQUQMUOP1WgAAAACse0XDTE5MTEwNzE0NDM0OVowDDAKBgNVHRUEAwoBATAyAhMUAAKx7D2Q8nOQLmmMAAAAArHsFw0xOTExMDcxNDQzNDhaMAwwCgYDVR0VBAMKAQEwMgITFAAGbxiE1NPq3tUtZgAAAAZvGBcNMTkxMTA3MTQxMTIxWjAMMAoGA1UdFQQDCgEBMDICExQABm8X7jUmkGq+rvYAAAAGbxcXDTE5MTEwNzE0MTEyMVowDDAKBgNVHRUEAwoBATAyAhMUAAGegqmqOWnU2wPeAAAAAZ6CFw0xOTExMDcxMzU5NTZaMAwwCgYDVR0VBAMKAQEwMgITFAABnoG+PFdOUNPWvgAAAAGegRcNMTkxMTA3MTM1OTU2WjAMMAoGA1UdFQQDCgEBMDICExQABcSWLrYoOZDKmlIAAAAFxJYXDTE5MTEwNjIxNDAyOFowDDAKBgNVHRUEAwoBATAyAhMUAAXEla26Eais/1XJAAAABcSVFw0xOTExMDYyMTQwMjhaMAwwCgYDVR0VBAMKAQEwMgITFAACp3n6w2URy8u27AAAAAKneRcNMTkxMTA2MjExOTUxWjAMMAoGA1UdFQQDCgEBMDICExQAAqd4uJQ5mbtKK7sAAAACp3gXDTE5MTEwNjIxMTk1MFowDDAKBgNVHRUEAwoBATAyAhMUAAZt0Ri5WyF0iDleAAAABm3RFw0xOTExMDYyMDQ5MjRaMAwwCgYDVR0VBAMKAQEwMgITFAAGbdCixMm8ZWJS3wAAAAZt0BcNMTkxMTA2MjA0OTI0WjAMMAoGA1UdFQQDCgEBMDICExQAA18HljSX0jMXVXEAAAADXwcXDTE5MTEwNjIwNDIyOFowDDAKBgNVHRUEAwoBATAyAhMUAANfBuKdEi0PTRXZAAAAA18GFw0xOTExMDYyMDQyMjhaMAwwCgYDVR0VBAMKAQEwMgITFAABqgB9bziO4wwPCwAAAAGqABcNMTkxMTA2MTcxOTUyWjAMMAoGA1UdFQQDCgEBMDICExQAAan/OV6owqR4rDEAAAABqf8XDTE5MTEwNjE3MTk1MVowDDAKBgNVHRUEAwoBATAyAhMUAAJb1VUK01z2GDqLAAAAAlvVFw0xOTExMDYxNjUyMTdaMAwwCgYDVR0VBAMKAQEwMgITFAACW9SwnhHMF/RGowAAAAJb1BcNMTkxMTA2MTY1MjE2WjAMMAoGA1UdFQQDCgEBMDICExQAAcsHQiFp+Tjt5Q4AAAABywcXDTE5MTEwNjE1MDI0MVowDDAKBgNVHRUEAwoBATAyAhMUAAHLBv5Bi9IohOxwAAAAAcsGFw0xOTExMDYxNTAyNDFaMAwwCgYDVR0VBAMKAQEwMgITFAAGao9ibHeuyK43zgAAAAZqjxcNMTkxMTA2MDYwMTI1WjAMMAoGA1UdFQQDCgEBMDICExQABmqO/zONpk+gQMAAAAAGao4XDTE5MTEwNjA2MDEyNFowDDAKBgNVHRUEAwoBATAyAhMUAAXpZmYMivI4KUAJAAAABelmFw0xOTExMDYwNDE1MzhaMAwwCgYDVR0VBAMKAQEwMgITFAAF6WXDLr4bvAaOWQAAAAXpZRcNMTkxMTA2MDQxNTM4WjAMMAoGA1UdFQQDCgEBMDICExQABmrLcULsofGaFM8AAAAGassXDTE5MTEwNTIyNDkxNlowDDAKBgNVHRUEAwoBATAyAhMUAAZqysNXdtGR+9nFAAAABmrKFw0xOTExMDUyMjQ5MTVaMAwwCgYDVR0VBAMKAQEwMgITFAAGakvGTf88kflaQAAAAAZqSxcNMTkxMTA1MjIwMDEyWjAMMAoGA1UdFQQDCgEBMDICExQABmpKMlYa6T2sE/wAAAAGakoXDTE5MTEwNTIyMDAxMlowDDAKBgNVHRUEAwoBATAyAhMUAAK8j7GJ5DKH3WBwAAAAAryPFw0xOTExMDUyMTAyNTJaMAwwCgYDVR0VBAMKAQEwMgITFAACvI6gNxRhWKymswAAAAK8jhcNMTkxMTA1MjEwMjUyWjAMMAoGA1UdFQQDCgEBMDICExQAAQfXoLWRPB3C2xgAAAABB9cXDTE5MTEwNTIxMDI1MlowDDAKBgNVHRUEAwoBATAyAhMUAAEH1oxXmg1dhy8cAAAAAQfWFw0xOTExMDUyMTAyNTFaMAwwCgYDVR0VBAMKAQEwMgITFAAF884T9zWWKONgTwAAAAXzzhcNMTkxMTA1MjA1NjQwWjAMMAoGA1UdFQQDCgEBMDICExQABfPNAUIFVWBnN7wAAAAF880XDTE5MTEwNTIwNTY0MFowDDAKBgNVHRUEAwoBATAyAhMUAAZp3mpGeemVilTZAAAABmneFw0xOTExMDUyMDQ0MDlaMAwwCgYDVR0VBAMKAQEwMgITFAAGad2hR7fuLXpOYAAAAAZp3RcNMTkxMTA1MjA0NDA5WjAMMAoGA1UdFQQDCgEBMDICExQABmmiR7ZKjdyYXRoAAAAGaaIXDTE5MTEwNTIwMTEzMFowDDAKBgNVHRUEAwoBATAyAhMUAAZpoZhcvqqa84PgAAAABmmhFw0xOTExMDUyMDExMzBaMAwwCgYDVR0VBAMKAQEwMgITFAAGaW6yDK985GYU2QAAAAZpbhcNMTkxMTA1MTk1NDMxWjAMMAoGA1UdFQQDCgEBMDICExQABmltjtsavqRDhZ4AAAAGaW0XDTE5MTEwNTE5NTQzMVowDDAKBgNVHRUEAwoBATAyAhMUAAJi9XJlwPDuLA5jAAAAAmL1Fw0xOTExMDUxOTUwMjVaMAwwCgYDVR0VBAMKAQEwMgITFAACYvS2vTKug8LhzAAAAAJi9BcNMTkxMTA1MTk1MDI1WjAMMAoGA1UdFQQDCgEBMDICExQABL8xqVzV4iCDHxMAAAAEvzEXDTE5MTEwNTE3NTI1OFowDDAKBgNVHRUEAwoBATAyAhMUAAS/MF9CCZJIdimOAAAABL8wFw0xOTExMDUxNzUyNTdaMAwwCgYDVR0VBAMKAQEwMgITFAAEiGvviKyy9Po81wAAAASIaxcNMTkxMTA1MTcxMTU5WjAMMAoGA1UdFQQDCgEBMDICExQABIhqEApYJt5NDVkAAAAEiGoXDTE5MTEwNTE3MTE1OFowDDAKBgNVHRUEAwoBATAyAhMUAAD9Z4J/xC1DZh60AAAAAP1nFw0xOTExMDUxNjU2MDZaMAwwCgYDVR0VBAMKAQEwMgITFAAA/WatqezaBNDEdwAAAAD9ZhcNMTkxMTA1MTY1NjA1WjAMMAoGA1UdFQQDCgEBMDICExQABmhesV79xOm8dN8AAAAGaF4XDTE5MTEwNTE2NDMyM1owDDAKBgNVHRUEAwoBATAyAhMUAAZoXfRwzNrEfp55AAAABmhdFw0xOTExMDUxNjQzMjNaMAwwCgYDVR0VBAMKAQEwMgITFAACVfkDjBP+DVeitQAAAAJV+RcNMTkxMTA1MTU0OTI1WjAMMAoGA1UdFQQDCgEBMDICExQAAlX4+YpNnSSbIFQAAAACVfgXDTE5MTEwNTE1NDkyNVowDDAKBgNVHRUEAwoBATAyAhMUAAZn2DpTf9RoThpwAAAABmfYFw0xOTExMDUxNTQ2MjlaMAwwCgYDVR0VBAMKAQEwMgITFAAGZ9cdNGK12qD34wAAAAZn1xcNMTkxMTA1MTU0NjI5WjAMMAoGA1UdFQQDCgEBMDICExQABV1+68pTIvmVsYcAAAAFXX4XDTE5MTEwNTE0NTcxNFowDDAKBgNVHRUEAwoBATAyAhMUAAVdfQzkJIR0haoSAAAABV19Fw0xOTExMDUxNDU3MTNaMAwwCgYDVR0VBAMKAQEwMgITFAAGZprw8S0MHPrFkAAAAAZmmhcNMTkxMTA1MDYwMTMxWjAMMAoGA1UdFQQDCgEBMDICExQABmaZ8oXvjBJ9HJgAAAAGZpkXDTE5MTEwNTA2MDEzMFowDDAKBgNVHRUEAwoBATAyAhMUAAZm4JkmJ5rrvujCAAAABmbgFw0xOTExMDQyMjQzMDNaMAwwCgYDVR0VBAMKAQEwMgITFAAGZt8Kqo0l+Y46sQAAAAZm3xcNMTkxMTA0MjI0MzAzWjAMMAoGA1UdFQQDCgEBMDICExQAAY+UQqC5tUFldJoAAAABj5QXDTE5MTEwNDIwMjUzNFowDDAKBgNVHRUEAwoBATAyAhMUAAGPk2Pc5Yy2N19GAAAAAY+TFw0xOTExMDQyMDI1MzRaMAwwCgYDVR0VBAMKAQEwMgITFAADlVXUzcd69iFmLQAAAAOVVRcNMTkxMTA0MjAyNDM1WjAMMAoGA1UdFQQDCgEBMDICExQAA5VUgdzrreg3vtEAAAADlVQXDTE5MTEwNDIwMjQzNFowDDAKBgNVHRUEAwoBATAyAhMUAAWVAFwUXC3m1ed9AAAABZUAFw0xOTExMDQxNzE5MTRaMAwwCgYDVR0VBAMKAQEwMgITFAAFlP9nPEpWSAXEoQAAAAWU/xcNMTkxMTA0MTcxOTEzWjAMMAoGA1UdFQQDCgEBMDICExQABIaT07cxYU3a++UAAAAEhpMXDTE5MTEwNDE2NTQzNVowDDAKBgNVHRUEAwoBATAyAhMUAASGkm5C0Yp/t/AcAAAABIaSFw0xOTExMDQxNjU0MzVaMAwwCgYDVR0VBAMKAQEwMgITFAAEf48a1/MTguQoXgAAAAR/jxcNMTkxMTAyMDcxODM5WjAMMAoGA1UdFQQDCgEBMDICExQABH+OnkTbK7345PQAAAAEf44XDTE5MTEwMjA3MTgzOFowDDAKBgNVHRUEAwoBATAyAhMUAAZg3LA+zBi19eZWAAAABmDcFw0xOTExMDIwNjAxMjRaMAwwCgYDVR0VBAMKAQEwMgITFAAGYNtf+sltZVlB6AAAAAZg2xcNMTkxMTAyMDYwMTI0WjAMMAoGA1UdFQQDCgEBMDICExQABXw/L7iWT65t28QAAAAFfD8XDTE5MTEwMTIzNTUxNVowDDAKBgNVHRUEAwoBATAyAhMUAAV8PWValtAaYtK3AAAABXw9Fw0xOTExMDEyMzU1MTVaMAwwCgYDVR0VBAMKAQEwMgITFAAGYQDap0ylv9JgdAAAAAZhABcNMTkxMTAxMjAwMDQ5WjAMMAoGA1UdFQQDCgEBMDICExQABmD/cCZKnWL9OrgAAAAGYP8XDTE5MTEwMTIwMDA0OVowDDAKBgNVHRUEAwoBATAyAhMUAASRNR+oRYpcZsNtAAAABJE1Fw0xOTExMDExNjQ2MzlaMAwwCgYDVR0VBAMKAQEwMgITFAAEkTSO6x9JAvQTRgAAAASRNBcNMTkxMTAxMTY0NjM4WjAMMAoGA1UdFQQDCgEBMDICExQAAClyi6JobocKOckAAAAAKXIXDTE5MTEwMTE2MDkzMFowDDAKBgNVHRUEAwoBATAyAhMUAAApcWbxL2yfJmvxAAAAAClxFw0xOTExMDExNjA5MzBaMAwwCgYDVR0VBAMKAQEwMgITFAAAJDDufhHXvWD79wAAAAAkMBcNMTkxMTAxMTU1NDAxWjAMMAoGA1UdFQQDCgEBMDICExQAACQvK3bK7Z7X9iUAAAAAJC8XDTE5MTEwMTE1NTQwMFowDDAKBgNVHRUEAwoBATAyAhMUAAEUkv3jo8w2krzxAAAAARSSFw0xOTExMDExNTQ1NThaMAwwCgYDVR0VBAMKAQEwMgITFAABFJErS5fk/cS9kAAAAAEUkRcNMTkxMTAxMTU0NTU3WjAMMAoGA1UdFQQDCgEBMDICExQABl8MHTPLLxSMAS0AAAAGXwwXDTE5MTEwMTE1NDEzMVowDDAKBgNVHRUEAwoBATAyAhMUAAZfCz+Myd0G9PacAAAABl8LFw0xOTExMDExNTQxMzBaMAwwCgYDVR0VBAMKAQEwMgITFAADhZFoYQM1vcgibQAAAAOFkRcNMTkxMDMxMjIyOTEzWjAMMAoGA1UdFQQDCgEBMDICExQAA4WQ++6NJ5QFc9YAAAADhZAXDTE5MTAzMTIyMjkxM1owDDAKBgNVHRUEAwoBATAyAhMUAAUIjAvjQcBHFiboAAAABQiMFw0xOTEwMzEyMTU1MjRaMAwwCgYDVR0VBAMKAQEwMgITFAAFCIu5dMkMQrlQ8QAAAAUIixcNMTkxMDMxMjE1NTIzWjAMMAoGA1UdFQQDCgEBMDICExQABlwKEV4t1sB6P9MAAAAGXAoXDTE5MTAzMTE3NDYxOVowDDAKBgNVHRUEAwoBATAyAhMUAAZcCdeNelerpwvFAAAABlwJFw0xOTEwMzExNzQ2MThaMAwwCgYDVR0VBAMKAQEwMgITFAAGXBIGsdxJA0Dm7wAAAAZcEhcNMTkxMDMxMTczODU0WjAMMAoGA1UdFQQDCgEBMDICExQABlwRS9s9Fs5BTEgAAAAGXBEXDTE5MTAzMTE3Mzg1NFowDDAKBgNVHRUEAwoBATAyAhMUAAZa1un19ajA9aRvAAAABlrWFw0xOTEwMzExNzM4MDJaMAwwCgYDVR0VBAMKAQEwMgITFAAGWtWz/zR58YjZ7QAAAAZa1RcNMTkxMDMxMTczODAxWjAMMAoGA1UdFQQDCgEBMDICExQABlrAxrZ57sZ9DB4AAAAGWsAXDTE5MTAzMTE1NTQ0N1owDDAKBgNVHRUEAwoBATAyAhMUAAZav09avGOq+IbDAAAABlq/Fw0xOTEwMzExNTU0NDZaMAwwCgYDVR0VBAMKAQEwMgITFAAGWpC9S45Nq4z+ngAAAAZakBcNMTkxMDMxMTUzNjA1WjAMMAoGA1UdFQQDCgEBMDICExQABlqP60U6TGnq4+kAAAAGWo8XDTE5MTAzMTE1MzYwNFowDDAKBgNVHRUEAwoBATAyAhMUAAITKTcO8qVl6tjWAAAAAhMpFw0xOTExMjAyMjA5MjFaMAwwCgYDVR0VBAMKAQEwMgITFAACEygpsvLKxdeyrwAAAAITKBcNMTkxMTIwMjIwOTIxWjAMMAoGA1UdFQQDCgEBMDICExQABpihyuZgJzCi+Q4AAAAGmKEXDTE5MTEyMDIxMTQxNlowDDAKBgNVHRUEAwoBATAyAhMUAAaYoLOSYOt7AxdoAAAABpigFw0xOTExMjAyMTE0MTVaMAwwCgYDVR0VBAMKAQEwMgITFAACUPOW6sbNKjcLmgAAAAJQ8xcNMTkxMTIwMjAzMTQxWjAMMAoGA1UdFQQDCgEBMDICExQAAlDyhLxFnJq/ouIAAAACUPIXDTE5MTEyMDIwMzE0MVowDDAKBgNVHRUEAwoBATAyAhMUAAaYU6D8DNY94/rDAAAABphTFw0xOTExMjAyMDI1NTFaMAwwCgYDVR0VBAMKAQEwMgITFAAGmFLFha0mzJRJRQAAAAaYUhcNMTkxMTIwMjAyNTUxWjAMMAoGA1UdFQQDCgEBMDICExQABoVAN9K49kj21MQAAAAGhUAXDTE5MTEyMDE5MzQ0MFowDDAKBgNVHRUEAwoBATAyAhMUAAaFP7bnUiOF/XwzAAAABoU/Fw0xOTExMjAxOTM0NDBaMAwwCgYDVR0VBAMKAQEwMgITFAAElz1hI3kU6vR5JQAAAASXPRcNMTkxMTIwMTczOTU0WjAMMAoGA1UdFQQDCgEBMDICExQABJc8HYG6UMUfC6sAAAAElzwXDTE5MTEyMDE3Mzk1NFowDDAKBgNVHRUEAwoBATAyAhMUAAR2UYqNgpur7hz8AAAABHZRFw0xOTExMjAxNjI5MDVaMAwwCgYDVR0VBAMKAQEwMgITFAAEdlCFVTPMSOug8gAAAAR2UBcNMTkxMTIwMTYyOTA1WjAMMAoGA1UdFQQDCgEBMDICExQAAm/hr7/2nMMwh/AAAAACb+EXDTE5MTEyMDE2MjY1OFowDDAKBgNVHRUEAwoBATAyAhMUAAJv4CnNh7WNwtIxAAAAAm/gFw0xOTExMjAxNjI2NThaMAwwCgYDVR0VBAMKAQEwMgITFAAD0xThITrYBT8j5gAAAAPTFBcNMTkxMTIwMTQ0OTA5WjAMMAoGA1UdFQQDCgEBMDICExQAA9MTtcRJe9W5H/wAAAAD0xMXDTE5MTEyMDE0NDkwOFowDDAKBgNVHRUEAwoBATAyAhMUAAaTr8SxJQEDG9khAAAABpOvFw0xOTExMjAwNjAxMTBaMAwwCgYDVR0VBAMKAQEwMgITFAAGk64+nlhNmJZ2VgAAAAaTrhcNMTkxMTIwMDYwMTA5WjAMMAoGA1UdFQQDCgEBMDICExQAAmlF3VpOYAzX3xQAAAACaUUXDTE5MTExOTIyNTQ0NlowDDAKBgNVHRUEAwoBATAyAhMUAAJpRD85SLSB+mVyAAAAAmlEFw0xOTExMTkyMjU0NDZaMAwwCgYDVR0VBAMKAQEwMgITFAAGlLdxVAO7xjXf5QAAAAaUtxcNMTkxMTE5MjEzMTUwWjAMMAoGA1UdFQQDCgEBMDICExQABpS2lfBj2Jjk6K0AAAAGlLYXDTE5MTExOTIxMzE1MFowDDAKBgNVHRUEAwoBATAyAhMUAAaUx1lQnsxM4FBZAAAABpTHFw0xOTExMTkyMTMwMTlaMAwwCgYDVR0VBAMKAQEwMgITFAAGlMbsNWPwaD+EigAAAAaUxhcNMTkxMTE5MjEzMDE5WjAMMAoGA1UdFQQDCgEBMDICExQAA9p6uiF3XjWCoOsAAAAD2noXDTE5MTExOTIwMjMyOFowDDAKBgNVHRUEAwoBATAyAhMUAAPaed0B3wvABBrcAAAAA9p5Fw0xOTExMTkyMDIzMjhaMAwwCgYDVR0VBAMKAQEwMgITFAAGk/PHTOnRqdLpVAAAAAaT8xcNMTkxMTE5MTk0MzU2WjAMMAoGA1UdFQQDCgEBMDICExQABpPyAhk+43zpoosAAAAGk/IXDTE5MTExOTE5NDM1NlowDDAKBgNVHRUEAwoBATAyAhMUAAJ9+bHGpUwQvnGNAAAAAn35Fw0xOTExMTkxOTQxNDNaMAwwCgYDVR0VBAMKAQEwMgITFAACffgbJSHuCMHDvQAAAAJ9+BcNMTkxMTE5MTk0MTQzWjAMMAoGA1UdFQQDCgEBMDICExQAAFdV1mmTU9r4GskAAAAAV1UXDTE5MTExOTE4MjMwNlowDDAKBgNVHRUEAwoBATAyAhMUAABXVOlHmR461SV/AAAAAFdUFw0xOTExMTkxODIzMDZaMAwwCgYDVR0VBAMKAQEwMgITFAAFEfTrRVGerLoRHwAAAAUR9BcNMTkxMTE5MTgyMzA1WjAMMAoGA1UdFQQDCgEBMDICExQABRHzLdEe9JtBNNIAAAAFEfMXDTE5MTExOTE4MjMwNVowDDAKBgNVHRUEAwoBATAyAhMUAAUJRGp93dn5ESHaAAAABQlEFw0xOTExMTkxNzQ3MDVaMAwwCgYDVR0VBAMKAQEwMgITFAAFCUNLwRe57ANguAAAAAUJQxcNMTkxMTE5MTc0NzA0WjAMMAoGA1UdFQQDCgEBMDICExQABpMnpdO9SUwtitwAAAAGkycXDTE5MTExOTE3Mjg0M1owDDAKBgNVHRUEAwoBATAyAhMUAAaTJgQ3u9FMg7E3AAAABpMmFw0xOTExMTkxNzI4NDNaMAwwCgYDVR0VBAMKAQEwMgITFAAER7BTakzNAfzy5AAAAARHsBcNMTkxMTE5MTcwNjU2WjAMMAoGA1UdFQQDCgEBMDICExQABEev41sX9O8z2K8AAAAER68XDTE5MTExOTE3MDY1NVowDDAKBgNVHRUEAwoBATAyAhMUAAaS2cOkWZjyTksAAAAABpLZFw0xOTExMTkxNjUwMzZaMAwwCgYDVR0VBAMKAQEwMgITFAAGktgtDYLzPu2MwwAAAAaS2BcNMTkxMTE5MTY1MDM2WjAMMAoGA1UdFQQDCgEBMDICExQABpJdSIoDYfqbOO8AAAAGkl0XDTE5MTExOTE2MDIwNFowDDAKBgNVHRUEAwoBATAyAhMUAAaSXN+8U1SMCsxXAAAABpJcFw0xOTExMTkxNjAyMDNaMAwwCgYDVR0VBAMKAQEwMgITFAAGjdC/8Mr+Ot/HTAAAAAaN0BcNMTkxMTE5MDYwMTE0WjAMMAoGA1UdFQQDCgEBMDICExQABo3PsQ9Piy6zZXwAAAAGjc8XDTE5MTExOTA2MDExNFowDDAKBgNVHRUEAwoBATAyAhMUAAaREN/3GazkRbI0AAAABpEQFw0xOTExMTgyMjA3NDJaMAwwCgYDVR0VBAMKAQEwMgITFAAGkQ/Da+1vYvUX7QAAAAaRDxcNMTkxMTE4MjIwNzQxWjAMMAoGA1UdFQQDCgEBMDICExQABpD6yWiX8RGXEF4AAAAGkPoXDTE5MTExODIxNTAyOFowDDAKBgNVHRUEAwoBATAyAhMUAAaQ+Vj7ytV20Cr3AAAABpD5Fw0xOTExMTgyMTUwMjhaMAwwCgYDVR0VBAMKAQEwMgITFAAGE/bu0fa11BFScgAAAAYT9hcNMTkxMTE4MjEzOTA2WjAMMAoGA1UdFQQDCgEBMDICExQABhP1AA6idruEwysAAAAGE/UXDTE5MTExODIxMzkwNlowDDAKBgNVHRUEAwoBATAyAhMUAAaQrO9iVS8d/nuLAAAABpCsFw0xOTExMTgyMTE0NTFaMAwwCgYDVR0VBAMKAQEwMgITFAAGkKsz8Yv3TkuPCgAAAAaQqxcNMTkxMTE4MjExNDUwWjAMMAoGA1UdFQQDCgEBMDICExQAAOTtw5qwGmYoTpMAAAAA5O0XDTE5MTExODIwNTYzM1owDDAKBgNVHRUEAwoBATAyAhMUAADk7HKrv2R7W6I8AAAAAOTsFw0xOTExMTgyMDU2MzNaMAwwCgYDVR0VBAMKAQEwMgITFAAEhZOGurdr7mEBXQAAAASFkxcNMTkxMTE4MjAzNDA2WjAMMAoGA1UdFQQDCgEBMDICExQABIWSKfqOF8lyRPQAAAAEhZIXDTE5MTExODIwMzQwNVowDDAKBgNVHRUEAwoBATAyAhMUAAaP2HzDeEdrIWfdAAAABo/YFw0xOTExMTgyMDAyNTFaMAwwCgYDVR0VBAMKAQEwMgITFAAGj9cgQKpATbEj1QAAAAaP1xcNMTkxMTE4MjAwMjUxWjAMMAoGA1UdFQQDCgEBMDICExQABGLz2SffXcFNIUQAAAAEYvMXDTE5MTExODE5Mzk1OFowDDAKBgNVHRUEAwoBATAyAhMUAARi8pi23JbpG68UAAAABGLyFw0xOTExMTgxOTM5NTdaMAwwCgYDVR0VBAMKAQEwMgITFAAGj6ofW8T4OVL35wAAAAaPqhcNMTkxMTE4MTkwODM2WjAMMAoGA1UdFQQDCgEBMDICExQABo+pNDvrh/PH2gEAAAAGj6kXDTE5MTExODE5MDgzNlowDDAKBgNVHRUEAwoBATAyAhMUAAaPUrYxB6bZrgxsAAAABo9SFw0xOTExMTgxODAwNTNaMAwwCgYDVR0VBAMKAQEwMgITFAAGj1F/FD/03NLIKAAAAAaPURcNMTkxMTE4MTgwMDUzWjAMMAoGA1UdFQQDCgEBMDICExQABo7Wb3aI8DfGFiYAAAAGjtYXDTE5MTExODE3MzQ1M1owDDAKBgNVHRUEAwoBATAyAhMUAAaO1WZCaw8A1NdDAAAABo7VFw0xOTExMTgxNzM0NTNaMAwwCgYDVR0VBAMKAQEwMgITFAAF0NJls0osf/hz8AAAAAXQ0hcNMTkxMTE4MTY1OTQ5WjAMMAoGA1UdFQQDCgEBMDICExQABdDRAsyEMlmHN3UAAAAF0NEXDTE5MTExODE2NTk0OFowDDAKBgNVHRUEAwoBATAyAhMUAAaOUDRaY2xuiWYpAAAABo5QFw0xOTExMTgxNjA4NTNaMAwwCgYDVR0VBAMKAQEwMgITFAAGjk9Re84lJqxVPgAAAAaOTxcNMTkxMTE4MTYwODUzWjAMMAoGA1UdFQQDCgEBMDICExQABo4STNOYUBbojM4AAAAGjhIXDTE5MTExODE1NTMwNVowDDAKBgNVHRUEAwoBATAyAhMUAAaOEXuZ6HpTst9BAAAABo4RFw0xOTExMTgxNTUzMDVaMAwwCgYDVR0VBAMKAQEwMgITFAAAJTI2Ouf972/HEgAAAAAlMhcNMTkxMTE4MTU0MzU4WjAMMAoGA1UdFQQDCgEBMDICExQAACUxz0ZI+IAVeOkAAAAAJTEXDTE5MTExODE1NDM1OFowDDAKBgNVHRUEAwoBATAyAhMUAAaN0jdMBFUjCyubAAAABo3SFw0xOTExMTgxNTMzMzZaMAwwCgYDVR0VBAMKAQEwMgITFAAGjdHk4qudpMG2QwAAAAaN0RcNMTkxMTE4MTUzMzM1WjAMMAoGA1UdFQQDCgEBMDICExQAAyKZXeU6E3T/9IcAAAADIpkXDTE5MTExODE1MjMxOVowDDAKBgNVHRUEAwoBATAyAhMUAAMimJVYxgLfgPFHAAAAAyKYFw0xOTExMTgxNTIzMThaMAwwCgYDVR0VBAMKAQEwMgITFAAGjYreV3I2LBjzcAAAAAaNihcNMTkxMTE4MTUwMzE2WjAMMAoGA1UdFQQDCgEBMDICExQABo2JRC7MUiJgHCwAAAAGjYkXDTE5MTExODE1MDMxNlowDDAKBgNVHRUEAwoBATAyAhMUAABL7/XmgPNMrhRAAAAAAEvvFw0xOTExMTgxNDU5NTdaMAwwCgYDVR0VBAMKAQEwMgITFAAAS+5SfcZL/zr41AAAAABL7hcNMTkxMTE4MTQ1OTU2WjAMMAoGA1UdFQQDCgEBMDICExQABOAsMgs+1sk0YKsAAAAE4CwXDTE5MTExNzIxMjk1NVowDDAKBgNVHRUEAwoBATAyAhMUAATgK4ZPVmb3gENJAAAABOArFw0xOTExMTcyMTI5NTRaMAwwCgYDVR0VBAMKAQEwMgITFAAGjTxMd9TUIprcKwAAAAaNPBcNMTkxMTE2MTgyOTU1WjAMMAoGA1UdFQQDCgEBMDICExQABo07CJlCV4Yc230AAAAGjTsXDTE5MTExNjE4Mjk1NVowDDAKBgNVHRUEAwoBATAyAhMUAAaNMnf0saVclcS+AAAABo0yFw0xOTExMTYxNzUwMThaMAwwCgYDVR0VBAMKAQEwMgITFAAGjTFlSJU4Prr4cAAAAAaNMRcNMTkxMTE2MTc1MDE4WjAMMAoGA1UdFQQDCgEBMDICExQABYmYAJtKQ7F33MAAAAAFiZgXDTE5MTExNjAxNDgwNlowDDAKBgNVHRUEAwoBATAyAhMUAAWJl6zREGfAMjfcAAAABYmXFw0xOTExMTYwMTQ4MDRaMAwwCgYDVR0VBAMKAQEwMgITFAACGhm767XW5lAJRgAAAAIaGRcNMTkxMTE1MjMxNjIxWjAMMAoGA1UdFQQDCgEBMDICExQAAhoYSrFWgnTQ1YEAAAACGhgXDTE5MTExNTIzMTYyMVowDDAKBgNVHRUEAwoBATAyAhMUAAaLhv9cveG/NM2MAAAABouGFw0xOTExMTUyMDQyMDdaMAwwCgYDVR0VBAMKAQEwMgITFAAGi4Up3ZUbgx5x5AAAAAaLhRcNMTkxMTE1MjA0MjA3WjAMMAoGA1UdFQQDCgEBMDICExQABoreHRZKgE/cXr4AAAAGit4XDTE5MTExNTE4Mzg0NVowDDAKBgNVHRUEAwoBATAyAhMUAAaK3VMVou/7TogoAAAABordFw0xOTExMTUxODM4NDVaMAwwCgYDVR0VBAMKAQEwMgITFAADl7VWveqNozqiqwAAAAOXtRcNMTkxMTE1MTcwOTQ0WjAMMAoGA1UdFQQDCgEBMDICExQAA5e0yZiv84YqRxcAAAADl7QXDTE5MTExNTE3MDk0NFowDDAKBgNVHRUEAwoBATAyAhMUAAaKKvwxyP4Sn2HcAAAABooqFw0xOTExMTUxNzAxNDhaMAwwCgYDVR0VBAMKAQEwMgITFAAGiinNwrHvGvU57gAAAAaKKRcNMTkxMTE1MTcwMTQ4WjAMMAoGA1UdFQQDCgEBMDICExQAAhODyE1Rzf+suIcAAAACE4MXDTE5MTExNTE2NTQwMVowDDAKBgNVHRUEAwoBATAyAhMUAAITgp+EaNGdIWL3AAAAAhOCFw0xOTExMTUxNjU0MDBaMAwwCgYDVR0VBAMKAQEwMgITFAAD2Cr0boxNw9qAYAAAAAPYKhcNMTkxMTE1MTUzNTI3WjAMMAoGA1UdFQQDCgEBMDICExQAA9gpnF+H+czRzm8AAAAD2CkXDTE5MTExNTE1MzUyNlowDDAKBgNVHRUEAwoBATAyAhMUAARUOX/1xjp4fy9ZAAAABFQ5Fw0xOTExMTUxNDQ0MjJaMAwwCgYDVR0VBAMKAQEwMgITFAAEVDhfp8/XiNQSVQAAAARUOBcNMTkxMTE1MTQ0NDIxWjAMMAoGA1UdFQQDCgEBMDICExQABfHsGXtrA2lScHwAAAAF8ewXDTE5MTExNDIzMjY1MlowDDAKBgNVHRUEAwoBATAyAhMUAAXx63XwdOFTcw6sAAAABfHrFw0xOTExMTQyMzI2NTFaMAwwCgYDVR0VBAMKAQEwMgITFAAFXWzWV3Gi6ZV3zQAAAAVdbBcNMTkxMTE0MjMyNjUxWjAMMAoGA1UdFQQDCgEBMDICExQABV1rrASowpwgNLkAAAAFXWsXDTE5MTExNDIzMjY1MVowDDAKBgNVHRUEAwoBATAyAhMUAAaH8vck3VDCJ6keAAAABofyFw0xOTExMTQyMTM5MDNaMAwwCgYDVR0VBAMKAQEwMgITFAAGh/H3mw9YsUuPhwAAAAaH8RcNMTkxMTE0MjEzOTAzWjAMMAoGA1UdFQQDCgEBMDICExQAAjqxZtQ6cDrfL6gAAAACOrEXDTE5MTExNDIwNDgzNlowDDAKBgNVHRUEAwoBATAyAhMUAAI6sDHlfOXjlPx0AAAAAjqwFw0xOTExMTQyMDQ4MzZaMAwwCgYDVR0VBAMKAQEwMgITFAAD++B0n3nbXl7TMgAAAAP74BcNMTkxMTE0MTk0OTI5WjAMMAoGA1UdFQQDCgEBMDICExQAA/vfHMzbIAhVubIAAAAD+98XDTE5MTExNDE5NDkyOVowDDAKBgNVHRUEAwoBATAyAhMUAAaHCjlY1PEbKI2iAAAABocKFw0xOTExMTQxOTI5MzdaMAwwCgYDVR0VBAMKAQEwMgITFAAGhwkoU4nhrtEUBwAAAAaHCRcNMTkxMTE0MTkyOTM3WjAMMAoGA1UdFQQDCgEBMDICExQABDB27u3cYtVwi7cAAAAEMHYXDTE5MTExNDE5MTMxMFowDDAKBgNVHRUEAwoBATAyAhMUAAQwdch5bmCRey52AAAABDB1Fw0xOTExMTQxOTEzMTBaMAwwCgYDVR0VBAMKAQEwMgITFAACQpOqtwmMCPOdxAAAAAJCkxcNMTkxMTE0MTgyNzA2WjAMMAoGA1UdFQQDCgEBMDICExQAAkKSnGX4N01bh0QAAAACQpIXDTE5MTExNDE4MjcwNlowDDAKBgNVHRUEAwoBATAyAhMUAAZnZmNNpRKSwtXhAAAABmdmFw0xOTExMTQxODA1NDFaMAwwCgYDVR0VBAMKAQEwMgITFAAGZ2WMai086RZa7QAAAAZnZRcNMTkxMTE0MTgwNTQwWjAMMAoGA1UdFQQDCgEBMDICExQABoXy4MV1tYxd9k0AAAAGhfIXDTE5MTExNDE2NTc0MVowDDAKBgNVHRUEAwoBATAyAhMUAAaF8c+j7J7Xq4TsAAAABoXxFw0xOTExMTQxNjU3NDFaMAwwCgYDVR0VBAMKAQEwMgITFAAGhbh7FT9gYKpONwAAAAaFuBcNMTkxMTE0MTYzMjM5WjAMMAoGA1UdFQQDCgEBMDICExQABoW3rvsFNyPG4rUAAAAGhbcXDTE5MTExNDE2MzIzOVowDDAKBgNVHRUEAwoBATAyAhMUAAaFqiNpmNYGoDSkAAAABoWqFw0xOTExMTQxNjI1MDVaMAwwCgYDVR0VBAMKAQEwMgITFAAGhakxU4kIGXiI3wAAAAaFqRcNMTkxMTE0MTYyNTA1WjAMMAoGA1UdFQQDCgEBMDICExQABoVwTH6g3U9DUXMAAAAGhXAXDTE5MTExNDE2MTY1MFowDDAKBgNVHRUEAwoBATAyAhMUAAaFb3agoyoxb3UxAAAABoVvFw0xOTExMTQxNjE2NDlaMAwwCgYDVR0VBAMKAQEwMgITFAAGB/IOWSut3/JaCAAAAAYH8hcNMTkxMTEzMjA1MzM2WjAMMAoGA1UdFQQDCgEBMDICExQABgfxfH++5iV5CXgAAAAGB/EXDTE5MTExMzIwNTMzNlowDDAKBgNVHRUEAwoBATAyAhMUAALBWdcTOsmwZKx8AAAAAsFZFw0xOTExMTMyMDI5MThaMAwwCgYDVR0VBAMKAQEwMgITFAACwVhdEA7lNhEXNwAAAALBWBcNMTkxMTEzMjAyOTE3WjAMMAoGA1UdFQQDCgEBMDICExQABoI266tRWXnne9wAAAAGgjYXDTE5MTExMzE3NTMwMVowDDAKBgNVHRUEAwoBATAyAhMUAAaCNayvG7RcqgarAAAABoI1Fw0xOTExMTMxNzUzMDFaMAwwCgYDVR0VBAMKAQEwMgITFAABqroC3b/iT36AtwAAAAGquhcNMTkxMTEzMTczMDI1WjAMMAoGA1UdFQQDCgEBMDICExQAAaq5Xo13avOtW90AAAABqrkXDTE5MTExMzE3MzAyNFowDDAKBgNVHRUEAwoBATAyAhMUAAaA8C2F4swIs6MQAAAABoDwFw0xOTExMTMxNjA3NDBaMAwwCgYDVR0VBAMKAQEwMgITFAAGgO9aLmon8fmkugAAAAaA7xcNMTkxMTEzMTYwNzQwWjAMMAoGA1UdFQQDCgEBMDICExQABoEcZPyeLH9i7LcAAAAGgRwXDTE5MTExMzE2MDAwOFowDDAKBgNVHRUEAwoBATAyAhMUAAaBG6wUDwnWr82tAAAABoEbFw0xOTExMTMxNjAwMDhaMAwwCgYDVR0VBAMKAQEwMgITFAACxQWz5M+ZsAjLwAAAAALFBRcNMTkxMTEzMTUxOTU0WjAMMAoGA1UdFQQDCgEBMDICExQAAsUELcqLrQvMq10AAAACxQQXDTE5MTExMzE1MTk1NFowDDAKBgNVHRUEAwoBATAyAhMUAALm1djhYbZ3xx0xAAAAAubVFw0xOTExMTMxNTA5MzZaMAwwCgYDVR0VBAMKAQEwMgITFAAC5tQCSxb1ISIqbAAAAALm1BcNMTkxMTEzMTUwOTM1WjAMMAoGA1UdFQQDCgEBMDICExQABoCIGmEJsOl5PmIAAAAGgIgXDTE5MTExMzE1MDQ0MVowDDAKBgNVHRUEAwoBATAyAhMUAAaAh9Nbrvi0sKtOAAAABoCHFw0xOTExMTMxNTA0NDFaMAwwCgYDVR0VBAMKAQEwMgITFAAABqjqHSJunOhiEgAAAAAGqBcNMTkxMTEzMTM0NTExWjAMMAoGA1UdFQQDCgEBMDICExQAAAam5SRw9untmyMAAAAABqYXDTE5MTExMzEzNDUxMVowDDAKBgNVHRUEAwoBATAyAhMUAAQ1RrtXe5cD0rXCAAAABDVGFw0xOTExMTIyMDUxNTFaMAwwCgYDVR0VBAMKAQEwMgITFAAENUXX9QjDrHMnCgAAAAQ1RRcNMTkxMTEyMjA1MTUwWjAMMAoGA1UdFQQDCgEBMDICExQAAYejeDzRRx+HHjUAAAABh6MXDTE5MTExMjIwNDUwMlowDDAKBgNVHRUEAwoBATAyAhMUAAGHog6Z77GsYJvzAAAAAYeiFw0xOTExMTIyMDQ1MDJaMAwwCgYDVR0VBAMKAQEwMgITFAACjvAWgrdZrY2ocgAAAAKO8BcNMTkxMTEyMjA0NDQ3WjAMMAoGA1UdFQQDCgEBMDICExQAAo7uG9K+X5VL1kIAAAACju4XDTE5MTExMjIwNDQ0NlowDDAKBgNVHRUEAwoBATAyAhMUAAZ+MKkUY9X3RYw1AAAABn4wFw0xOTExMTIxOTAxMjNaMAwwCgYDVR0VBAMKAQEwMgITFAAGfi+iZdZ8lyntugAAAAZ+LxcNMTkxMTEyMTkwMTIzWjAMMAoGA1UdFQQDCgEBMDICExQABn3ygJRvqNfUR0EAAAAGffIXDTE5MTExMjE3NDcwMlowDDAKBgNVHRUEAwoBATAyAhMUAAZ98co+iFTTh8cDAAAABn3xFw0xOTExMTIxNzQ3MDJaMAwwCgYDVR0VBAMKAQEwMgITFAAGfRYwGRWDk1buJAAAAAZ9FhcNMTkxMTEyMTYzMzA4WjAMMAoGA1UdFQQDCgEBMDICExQABn0V+KiVLq8lBTcAAAAGfRUXDTE5MTExMjE2MzMwOFowDDAKBgNVHRUEAwoBATAyAhMUAAA8iGGjKPtJhwU4AAAAADyIFw0xOTExMTIxNjIwMjlaMAwwCgYDVR0VBAMKAQEwMgITFAAAPIc5pHgFP9cnpQAAAAA8hxcNMTkxMTEyMTYyMDI5WjAMMAoGA1UdFQQDCgEBMDICExQABresjmMafXfOFUYAAAAGt6wXDTE5MTIwMjE5MzEzNlowDDAKBgNVHRUEAwoBATAyAhMUAAa3q2ebG/ngaYwDAAAABrerFw0xOTEyMDIxOTMxMzZaMAwwCgYDVR0VBAMKAQEwMgITFAAGt1o1AtsAxTZluAAAAAa3WhcNMTkxMjAyMTg0ODA5WjAMMAoGA1UdFQQDCgEBMDICExQABrdZGfnqHivNJ9AAAAAGt1kXDTE5MTIwMjE4NDgwOFowDDAKBgNVHRUEAwoBATAyAhMUAAa1xCguBV/5JtgRAAAABrXEFw0xOTEyMDIxNDU2NDFaMAwwCgYDVR0VBAMKAQEwMgITFAAGtcPWcuxycliDUgAAAAa1wxcNMTkxMjAyMTQ1NjQwWjAMMAoGA1UdFQQDCgEBMDICExQAA6CriA8iKUua+xYAAAADoKsXDTE5MTEzMDE3MTk0MlowDDAKBgNVHRUEAwoBATAyAhMUAAOgquxM5JV0lJN7AAAAA6CqFw0xOTExMzAxNzE5NDFaMAwwCgYDVR0VBAMKAQEwMgITFAAGtJt3SHejxV854AAAAAa0mxcNMTkxMTMwMDYwMTA5WjAMMAoGA1UdFQQDCgEBMDICExQABrSa9fSxYqRB4xoAAAAGtJoXDTE5MTEzMDA2MDEwOFowDDAKBgNVHRUEAwoBATAyAhMUAAQiBjJuKiOVuMCpAAAABCIGFw0xOTExMjkyMjQ5NDRaMAwwCgYDVR0VBAMKAQEwMgITFAAEIgWuUypAknQ6RAAAAAQiBRcNMTkxMTI5MjI0OTQzWjAMMAoGA1UdFQQDCgEBMDICExQABrSx0D+3+tylgFEAAAAGtLEXDTE5MTEyOTIyMTQyMVowDDAKBgNVHRUEAwoBATAyAhMUAAa0sKYezaxAAEPUAAAABrSwFw0xOTExMjkyMjE0MjFaMAwwCgYDVR0VBAMKAQEwMgITFAACSrU+7yiFrv3tWwAAAAJKtRcNMTkxMTI5MjEzNDMxWjAMMAoGA1UdFQQDCgEBMDICExQAAkq0JCvDFoOsOGAAAAACSrQXDTE5MTEyOTIxMzQzMVowDDAKBgNVHRUEAwoBATAyAhMUAAa0LZ03l8/MWFNxAAAABrQtFw0xOTExMjkyMTEwMDlaMAwwCgYDVR0VBAMKAQEwMgITFAAGtCzT0WQq2NQ7AwAAAAa0LBcNMTkxMTI5MjExMDA4WjAMMAoGA1UdFQQDCgEBMDICExQAAlMl3PDcjeiZji0AAAACUyUXDTE5MTEyOTIwMDgyNlowDDAKBgNVHRUEAwoBATAyAhMUAAJTJOEUfmrZgq1aAAAAAlMkFw0xOTExMjkyMDA4MjZaMAwwCgYDVR0VBAMKAQEwMgITFAACS3kUnuFBJ7K+QQAAAAJLeRcNMTkxMTI5MTgwNjM3WjAMMAoGA1UdFQQDCgEBMDICExQAAkt42qsTLKYWh8wAAAACS3gXDTE5MTEyOTE4MDYzN1owDDAKBgNVHRUEAwoBATAyAhMUAAaynYQkKla9MWccAAAABrKdFw0xOTExMjkxNjU0NDZaMAwwCgYDVR0VBAMKAQEwMgITFAAGspyd+2QizlRw/AAAAAaynBcNMTkxMTI5MTY1NDQ2WjAMMAoGA1UdFQQDCgEBMDICExQABQKEuCYvuTwpVzIAAAAFAoQXDTE5MTEyOTE2MjE1OVowDDAKBgNVHRUEAwoBATAyAhMUAAUCg9DJUo0E4LTqAAAABQKDFw0xOTExMjkxNjIxNTlaMAwwCgYDVR0VBAMKAQEwMgITFAACYwm/2NRRNY43SwAAAAJjCRcNMTkxMTI5MTYxMTA4WjAMMAoGA1UdFQQDCgEBMDICExQAAmMIl2xeE2903RMAAAACYwgXDTE5MTEyOTE2MTEwOFowDDAKBgNVHRUEAwoBATAyAhMUAAD3EQDR+34E14QyAAAAAPcRFw0xOTExMjkxNjA1MTlaMAwwCgYDVR0VBAMKAQEwMgITFAAA9xDxodSf9KeD1QAAAAD3EBcNMTkxMTI5MTYwNTE5WjAMMAoGA1UdFQQDCgEBMDICExQAAVP3uieAJqBs60IAAAABU/cXDTE5MTEyOTE1MTI1OFowDDAKBgNVHRUEAwoBATAyAhMUAAFT9nmu3FkhwOWiAAAAAVP2Fw0xOTExMjkxNTEyNTdaMAwwCgYDVR0VBAMKAQEwMgITFAACAKHXe4lwC05eIgAAAAIAoRcNMTkxMTI5MTUwNzA5WjAMMAoGA1UdFQQDCgEBMDICExQAAgCgmu72BJ4TrdsAAAACAKAXDTE5MTEyOTE1MDcwOFowDDAKBgNVHRUEAwoBATAyAhMUAAKaC8BGmbE8oeijAAAAApoLFw0xOTExMjgyMzIwMzhaMAwwCgYDVR0VBAMKAQEwMgITFAACmgomNj2KuwVQ0QAAAAKaChcNMTkxMTI4MjMyMDM4WjAMMAoGA1UdFQQDCgEBMDICExQABJYD4nUzsTQCh6EAAAAElgMXDTE5MTEyODIyMjQ0MlowDDAKBgNVHRUEAwoBATAyAhMUAASWAl1Mqv9LNtP2AAAABJYCFw0xOTExMjgyMjI0NDFaMAwwCgYDVR0VBAMKAQEwMgITFAAGsCMUJOGGO3nttwAAAAawIxcNMTkxMTI4MjAyNTU1WjAMMAoGA1UdFQQDCgEBMDICExQABrAiOJyEKL13M8oAAAAGsCIXDTE5MTEyODIwMjU1NVowDDAKBgNVHRUEAwoBATAyAhMUAALXVWKqYjlNcb9gAAAAAtdVFw0xOTExMjgxODM1MDVaMAwwCgYDVR0VBAMKAQEwMgITFAAC11SNI9ts35qVUQAAAALXVBcNMTkxMTI4MTgzNTA1WjAMMAoGA1UdFQQDCgEBMDICExQAA/2Ovr/POjRegPYAAAAD/Y4XDTE5MTEyODE4MjcxNlowDDAKBgNVHRUEAwoBATAyAhMUAAP9jQEkx10j7qiVAAAAA/2NFw0xOTExMjgxODI3MTVaMAwwCgYDVR0VBAMKAQEwMgITFAAGrzehsuznZpLUQgAAAAavNxcNMTkxMTI4MTgwOTUxWjAMMAoGA1UdFQQDCgEBMDICExQABq82s7NabprRBkAAAAAGrzYXDTE5MTEyODE4MDk1MFowDDAKBgNVHRUEAwoBATAyAhMUAAauRQ6ZoEEV0ncTAAAABq5FFw0xOTExMjgxNjMyMzZaMAwwCgYDVR0VBAMKAQEwMgITFAAGrkTbuKTLB1RjqwAAAAauRBcNMTkxMTI4MTYzMjM2WjAMMAoGA1UdFQQDCgEBMDICExQABPLuU2rTQP5f1MYAAAAE8u4XDTE5MTEyODE2MTcxMVowDDAKBgNVHRUEAwoBATAyAhMUAATy7ds9xO5NRCGFAAAABPLtFw0xOTExMjgxNjE3MTFaMAwwCgYDVR0VBAMKAQEwMgITFAAGrhl5Owxa/Xj3FAAAAAauGRcNMTkxMTI4MTU1MjAyWjAMMAoGA1UdFQQDCgEBMDICExQABq4Y/NoHQCg+zEwAAAAGrhgXDTE5MTEyODE1NTIwMVowDDAKBgNVHRUEAwoBATAyAhMUAAauMzz370c3UgVQAAAABq4zFw0xOTExMjgxNTQ5MDVaMAwwCgYDVR0VBAMKAQEwMgITFAAGrjJ6JooWWkDPggAAAAauMhcNMTkxMTI4MTU0OTA1WjAMMAoGA1UdFQQDCgEBMDICExQABLX9HWvuuleCHCwAAAAEtf0XDTE5MTEyODE1MTAwNVowDDAKBgNVHRUEAwoBATAyAhMUAAS1/GLEpgPRGoARAAAABLX8Fw0xOTExMjgxNTEwMDVaMAwwCgYDVR0VBAMKAQEwMgITFAAGrQMbshjiFugeKQAAAAatAxcNMTkxMTI3MjIyNjU2WjAMMAoGA1UdFQQDCgEBMDICExQABq0CZKwo1O3KjCQAAAAGrQIXDTE5MTEyNzIyMjY1NlowDDAKBgNVHRUEAwoBATAyAhMUAAas6yWR6R2tWRjJAAAABqzrFw0xOTExMjcyMjA3MDZaMAwwCgYDVR0VBAMKAQEwMgITFAAGrOrVyFDLbXnmAQAAAAas6hcNMTkxMTI3MjIwNzA1WjAMMAoGA1UdFQQDCgEBMDICExQABqwJMjE5NwCXJ50AAAAGrAkXDTE5MTEyNzIwMTk1M1owDDAKBgNVHRUEAwoBATAyAhMUAAasCAB9glEujFmaAAAABqwIFw0xOTExMjcyMDE5NTJaMAwwCgYDVR0VBAMKAQEwMgITFAACWEF2VsU8ZnlBBgAAAAJYQRcNMTkxMTI3MTgyMTUzWjAMMAoGA1UdFQQDCgEBMDICExQAAlhA72xX3YMlU3UAAAACWEAXDTE5MTEyNzE4MjE1M1owDDAKBgNVHRUEAwoBATAyAhMUAAT47GLA3BhOZzfRAAAABPjsFw0xOTExMjcxNzIyNDhaMAwwCgYDVR0VBAMKAQEwMgITFAAE+OsBLhEOelwACgAAAAT46xcNMTkxMTI3MTcyMjQ4WjAMMAoGA1UdFQQDCgEBMDICExQABqrPJ2bRmPbLT+AAAAAGqs8XDTE5MTEyNzE3MTAxNlowDDAKBgNVHRUEAwoBATAyAhMUAAaqziOR8uYOpaiiAAAABqrOFw0xOTExMjcxNzEwMTZaMAwwCgYDVR0VBAMKAQEwMgITFAAGqrvvwUJT4t0sxQAAAAaquxcNMTkxMTI3MTY1OTM5WjAMMAoGA1UdFQQDCgEBMDICExQABqq6sOPfSeN4nOEAAAAGqroXDTE5MTEyNzE2NTkzOFowDDAKBgNVHRUEAwoBATAyAhMUAAaqQwZyEFIc3f9ZAAAABqpDFw0xOTExMjcxNTU1NDlaMAwwCgYDVR0VBAMKAQEwMgITFAAGqkL7ANGUb6mj5AAAAAaqQhcNMTkxMTI3MTU1NTQ5WjAMMAoGA1UdFQQDCgEBMDICExQABikyJABT67mUxL4AAAAGKTIXDTE5MTEyNzE1MjQzMlowDDAKBgNVHRUEAwoBATAyAhMUAAYpMX0okpG0O4HPAAAABikxFw0xOTExMjcxNTI0MzJaMAwwCgYDVR0VBAMKAQEwMgITFAAEamoM9y0e2lnhTQAAAARqahcNMTkxMTI2MjI0OTA1WjAMMAoGA1UdFQQDCgEBMDICExQABGppXsfgCys80UgAAAAEamkXDTE5MTEyNjIyNDkwNVowDDAKBgNVHRUEAwoBATAyAhMUAAaouV5ByA+FdICzAAAABqi5Fw0xOTExMjYyMjAzNTBaMAwwCgYDVR0VBAMKAQEwMgITFAAGqLjW+WpmxoK9igAAAAaouBcNMTkxMTI2MjIwMzUwWjAMMAoGA1UdFQQDCgEBMDICExQABqh70xG0OVQ9XQUAAAAGqHsXDTE5MTEyNjIxMDE0NVowDDAKBgNVHRUEAwoBATAyAhMUAAaoeUvgGl7Ij78lAAAABqh5Fw0xOTExMjYyMTAxNDVaMAwwCgYDVR0VBAMKAQEwMgITFAAComnpqV8lywCGBAAAAAKiaRcNMTkxMTI2MjA1ODQ2WjAMMAoGA1UdFQQDCgEBMDICExQAAqJoz/z9ZrUyd3kAAAAComgXDTE5MTEyNjIwNTg0NVowDDAKBgNVHRUEAwoBATAyAhMUAARsI3rwpyujAT8jAAAABGwjFw0xOTExMjYxOTExNDJaMAwwCgYDVR0VBAMKAQEwMgITFAAEbCKt4M9UDTz7kAAAAARsIhcNMTkxMTI2MTkxMTQyWjAMMAoGA1UdFQQDCgEBMDICExQABi+2/iwGBHIT4U4AAAAGL7YXDTE5MTEyNjE5MDE1MVowDDAKBgNVHRUEAwoBATAyAhMUAAYvtXh3+NIfZTYoAAAABi+1Fw0xOTExMjYxOTAxNTBaMAwwCgYDVR0VBAMKAQEwMgITFAAGpzNM/eJdQKICNQAAAAanMxcNMTkxMTI2MTg1MTIxWjAMMAoGA1UdFQQDCgEBMDICExQABqcy4AgxLtpGh8QAAAAGpzIXDTE5MTEyNjE4NTEyMVowDDAKBgNVHRUEAwoBATAyAhMUAAamqd+MO2OJS1ljAAAABqapFw0xOTExMjYxNjM5MDVaMAwwCgYDVR0VBAMKAQEwMgITFAAGpqjkdM+9v6++UAAAAAamqBcNMTkxMTI2MTYzOTA0WjAMMAoGA1UdFQQDCgEBMDICExQABqarMeJeE1bcCmMAAAAGpqsXDTE5MTEyNjE2MzY1MFowDDAKBgNVHRUEAwoBATAyAhMUAAamqkDIqxwD706qAAAABqaqFw0xOTExMjYxNjM2NTBaMAwwCgYDVR0VBAMKAQEwMgITFAAAOz7QfWh8RQSmiAAAAAA7PhcNMTkxMTI2MTYwODAxWjAMMAoGA1UdFQQDCgEBMDICExQAADs9A56w/5DvfiIAAAAAOz0XDTE5MTEyNjE2MDgwMVowDDAKBgNVHRUEAwoBATAyAhMUAAEKDdIGPbcpXO9PAAAAAQoNFw0xOTExMjYxNTQ5MTVaMAwwCgYDVR0VBAMKAQEwMgITFAABCgwCNcA3HLGQagAAAAEKDBcNMTkxMTI2MTU0OTE0WjAMMAoGA1UdFQQDCgEBMDICExQABqWfMDDUID8O8KMAAAAGpZ8XDTE5MTEyNjEzMzEwOFowDDAKBgNVHRUEAwoBATAyAhMUAAalnpEme1ioX13GAAAABqWeFw0xOTExMjYxMzMxMDhaMAwwCgYDVR0VBAMKAQEwMgITFAAGpS14b+rytGptpAAAAAalLRcNMTkxMTI2MDYwMTA0WjAMMAoGA1UdFQQDCgEBMDICExQABqUsAgVifAikG6wAAAAGpSwXDTE5MTEyNjA2MDEwM1owDDAKBgNVHRUEAwoBATAyAhMUAAF9GUNiV3/eTaUzAAAAAX0ZFw0xOTExMjUyMzAxNTRaMAwwCgYDVR0VBAMKAQEwMgITFAABfRhUUbWUfHu9egAAAAF9GBcNMTkxMTI1MjMwMTUzWjAMMAoGA1UdFQQDCgEBMDICExQABZ6O/QfZ7yyk+LMAAAAFno4XDTE5MTEyNTIyMzQ1MVowDDAKBgNVHRUEAwoBATAyAhMUAAWejfkWVWhWyptLAAAABZ6NFw0xOTExMjUyMjM0NTFaMAwwCgYDVR0VBAMKAQEwMgITFAAFgN7X6PLS807DVQAAAAWA3hcNMTkxMTI1MjEyMzMwWjAMMAoGA1UdFQQDCgEBMDICExQABYDd8lfN8mh3c5sAAAAFgN0XDTE5MTEyNTIxMjMyOVowDDAKBgNVHRUEAwoBATAyAhMUAAakTcAgf/FIzfSOAAAABqRNFw0xOTExMjUyMDU0MzVaMAwwCgYDVR0VBAMKAQEwMgITFAAGpExh44EXQrYRmgAAAAakTBcNMTkxMTI1MjA1NDM1WjAMMAoGA1UdFQQDCgEBMDICExQAAu75ruEY0GzlW6gAAAAC7vkXDTE5MTEyNTE5NTQxMFowDDAKBgNVHRUEAwoBATAyAhMUAALu+BQqg0e7IKzYAAAAAu74Fw0xOTExMjUxOTU0MTBaMAwwCgYDVR0VBAMKAQEwMgITFAAGou3WMIZoPkZARgAAAAai7RcNMTkxMTI1MTY1ODE0WjAMMAoGA1UdFQQDCgEBMDICExQABqLsyEHVV4CUgN8AAAAGouwXDTE5MTEyNTE2NTgxM1owDDAKBgNVHRUEAwoBATAyAhMUAAaipVfdtMRYPj6oAAAABqKlFw0xOTExMjUxNjMxMjFaMAwwCgYDVR0VBAMKAQEwMgITFAAGoqSRQPO2Y2ovvAAAAAaipBcNMTkxMTI1MTYzMTIxWjAMMAoGA1UdFQQDCgEBMDICExQABqJloWDi/kZkGoEAAAAGomUXDTE5MTEyNTE2MTkwNFowDDAKBgNVHRUEAwoBATAyAhMUAAaiZMlw1HtK5+LqAAAABqJkFw0xOTExMjUxNjE5MDRaMAwwCgYDVR0VBAMKAQEwMgITFAAGofU77DEf+nyZ7wAAAAah9RcNMTkxMTI1MTUyNTAyWjAMMAoGA1UdFQQDCgEBMDICExQABqH0q4T5qGn95kEAAAAGofQXDTE5MTEyNTE1MjUwMVowDDAKBgNVHRUEAwoBATAyAhMUAASChb5OMPlogDnOAAAABIKFFw0xOTExMjUxNDU3NThaMAwwCgYDVR0VBAMKAQEwMgITFAAEgoRTdaYqoEf0zQAAAASChBcNMTkxMTI1MTQ1NzU4WjAMMAoGA1UdFQQDCgEBMDICExQABXo2RUmah8sdNJMAAAAFejYXDTE5MTEyNDIxMzIzOVowDDAKBgNVHRUEAwoBATAyAhMUAAV6NRQ9J0EEysE6AAAABXo1Fw0xOTExMjQyMTMyMzlaMAwwCgYDVR0VBAMKAQEwMgITFAAGoYVfwV2FmADLnAAAAAahhRcNMTkxMTIzMjEwMTEyWjAMMAoGA1UdFQQDCgEBMDICExQABqGEvH1YH52IavEAAAAGoYQXDTE5MTEyMzIxMDExMlowDDAKBgNVHRUEAwoBATAyAhMUAAISA0Coj2X4EtokAAAAAhIDFw0xOTExMjMxNDA5MzdaMAwwCgYDVR0VBAMKAQEwMgITFAACEgJvRS8g4AjimAAAAAISAhcNMTkxMTIzMTQwOTM3WjAMMAoGA1UdFQQDCgEBMDICExQABZJqebpQnB+BgZYAAAAFkmoXDTE5MTEyMzAzMjUzN1owDDAKBgNVHRUEAwoBATAyAhMUAAWSaeQtKyhvBlXoAAAABZJpFw0xOTExMjMwMzI1MzdaMAwwCgYDVR0VBAMKAQEwMgITFAAGVuREMXj7mvREhgAAAAZW5BcNMTkxMTIzMDA0ODUyWjAMMAoGA1UdFQQDCgEBMDICExQABlbjqXr58yt8ZF0AAAAGVuMXDTE5MTEyMzAwNDg1MlowDDAKBgNVHRUEAwoBATAyAhMUAARqOPzNUaoog0+2AAAABGo4Fw0xOTExMjIyMzM1MzBaMAwwCgYDVR0VBAMKAQEwMgITFAAEajfuY5JEQp3IlAAAAARqNxcNMTkxMTIyMjMzNTMwWjAMMAoGA1UdFQQDCgEBMDICExQAA82pwZaLHRqSPioAAAADzakXDTE5MTEyMjIxNDgyOFowDDAKBgNVHRUEAwoBATAyAhMUAAPNqK0dQlBik96kAAAAA82oFw0xOTExMjIyMTQ4MjdaMAwwCgYDVR0VBAMKAQEwMgITFAAAPXi+5Z8jJwWUewAAAAA9eBcNMTkxMTIyMjA0NDQ1WjAMMAoGA1UdFQQDCgEBMDICExQAAD13rm57om0jGpoAAAAAPXcXDTE5MTEyMjIwNDQ0NVowDDAKBgNVHRUEAwoBATAyAhMUAAafx7lFDhvVvBCJAAAABp/HFw0xOTExMjIyMDQzNDhaMAwwCgYDVR0VBAMKAQEwMgITFAAGn8bcM7AvvkPoRQAAAAafxhcNMTkxMTIyMjA0MzQ4WjAMMAoGA1UdFQQDCgEBMDICExQAAiHZoo2XyGqBf4cAAAACIdkXDTE5MTEyMjE3NTQ1OFowDDAKBgNVHRUEAwoBATAyAhMUAAIh2E2UyH8yVi4BAAAAAiHYFw0xOTExMjIxNzU0NTdaMAwwCgYDVR0VBAMKAQEwMgITFAAGnp/AejJHq7dmyQAAAAaenxcNMTkxMTIyMTcyMjE5WjAMMAoGA1UdFQQDCgEBMDICExQABp6ebO+tZWUWXPwAAAAGnp4XDTE5MTEyMjE3MjIxOFowDDAKBgNVHRUEAwoBATAyAhMUAAaedwIBm+i7Uf2NAAAABp53Fw0xOTExMjIxNzA2MzNaMAwwCgYDVR0VBAMKAQEwMgITFAAGnnYkJeBEa0cJ8wAAAAaedhcNMTkxMTIyMTcwNjMzWjAMMAoGA1UdFQQDCgEBMDICExQABp1vsGu5KabA1a8AAAAGnW8XDTE5MTEyMjE0NTU0MFowDDAKBgNVHRUEAwoBATAyAhMUAAadblZ6u292RPwNAAAABp1uFw0xOTExMjIxNDU1MzlaMAwwCgYDVR0VBAMKAQEwMgITFAAGmp8uW3c+ZVq4ywAAAAaanxcNMTkxMTIyMDYwMTEyWjAMMAoGA1UdFQQDCgEBMDICExQABpqeqhTsUWL7MTAAAAAGmp4XDTE5MTEyMjA2MDExMVowDDAKBgNVHRUEAwoBATAyAhMUAAacQc/5vq3FooMqAAAABpxBFw0xOTExMjEyMjUzMDZaMAwwCgYDVR0VBAMKAQEwMgITFAAGnEAMCMPEDDNpbgAAAAacQBcNMTkxMTIxMjI1MzA1WjAMMAoGA1UdFQQDCgEBMDICExQAAKXBQLrOnFqBcu0AAAAApcEXDTE5MTEyMTIwMzc0MlowDDAKBgNVHRUEAwoBATAyAhMUAAClwInPLIc/9IBvAAAAAKXAFw0xOTExMjEyMDM3NDFaMAwwCgYDVR0VBAMKAQEwMgITFAAFvrpcUCnUv0PQrwAAAAW+uhcNMTkxMTIxMjAxOTA2WjAMMAoGA1UdFQQDCgEBMDICExQABb652tGKwaMTsvIAAAAFvrkXDTE5MTEyMTIwMTkwNlowDDAKBgNVHRUEAwoBATAyAhMUAAItM3WniJoHXXmKAAAAAi0zFw0xOTExMjExOTQ0NDJaMAwwCgYDVR0VBAMKAQEwMgITFAACLTIoMRkLC088KgAAAAItMhcNMTkxMTIxMTk0NDQyWjAMMAoGA1UdFQQDCgEBMDICExQABpuT5Kl6+fHg1ksAAAAGm5MXDTE5MTEyMTE5MDE0NlowDDAKBgNVHRUEAwoBATAyAhMUAAabktNb2ys2lHPnAAAABpuSFw0xOTExMjExOTAxNDVaMAwwCgYDVR0VBAMKAQEwMgITFAAGmx0+g9yySbKiuwAAAAabHRcNMTkxMTIxMTgwMDU0WjAMMAoGA1UdFQQDCgEBMDICExQABpsc9b9SWkgORHYAAAAGmxwXDTE5MTEyMTE4MDA1M1owDDAKBgNVHRUEAwoBATAyAhMUAAaa+1bZdJO5Z1dRAAAABpr7Fw0xOTExMjExNzAxMzlaMAwwCgYDVR0VBAMKAQEwMgITFAAGmvqldBd2PaVPVgAAAAaa+hcNMTkxMTIxMTcwMTM5WjAMMAoGA1UdFQQDCgEBMDICExQABoo8MTRvZBsCA5kAAAAGijwXDTE5MTEyMTE1NDg0N1owDDAKBgNVHRUEAwoBATAyAhMUAAaKO9W543tz7EK4AAAABoo7Fw0xOTExMjExNTQ4NDdaMAwwCgYDVR0VBAMKAQEwMgITFAAGmefcQ4Ebaq9jygAAAAaZ5xcNMTkxMTIxMTUyOTQwWjAMMAoGA1UdFQQDCgEBMDICExQABpnmu3xpQz33k+QAAAAGmeYXDTE5MTEyMTE1Mjk0MFowDDAKBgNVHRUEAwoBATAyAhMUAALOFaQnUF2GtU3YAAAAAs4VFw0xOTExMjExNTE1NDBaMAwwCgYDVR0VBAMKAQEwMgITFAACzhRoKFuR02O0cAAAAALOFBcNMTkxMTIxMTUxNTQwWjAMMAoGA1UdFQQDCgEBMDICExQABpk/RrOuu77emuIAAAAGmT8XDTE5MTEyMDIyMTMyN1owDDAKBgNVHRUEAwoBATAyAhMUAAaZPg1pPyecMxD9AAAABpk+Fw0xOTExMjAyMjEzMjdaMAwwCgYDVR0VBAMKAQEwMgITFAAG135Wmd037oJnhQAAAAbXfhcNMTkxMjEyMjExODExWjAMMAoGA1UdFQQDCgEBMDICExQABtd9nKnzP0xR3vMAAAAG130XDTE5MTIxMjIxMTgxMVowDDAKBgNVHRUEAwoBATAyAhMUAAbXZkKbybGSRTIWAAAABtdmFw0xOTEyMTIyMDU5NDRaMAwwCgYDVR0VBAMKAQEwMgITFAAG12XR1X8D0kHJVQAAAAbXZRcNMTkxMjEyMjA1OTQ0WjAMMAoGA1UdFQQDCgEBMDICExQAAFyhCagzSh5eOO4AAAAAXKEXDTE5MTIxMjIwNDI0NlowDDAKBgNVHRUEAwoBATAyAhMUAABcoA7xAl4cT3zBAAAAAFygFw0xOTEyMTIyMDQyNDVaMAwwCgYDVR0VBAMKAQEwMgITFAAG1swcpaX1sKCJ/AAAAAbWzBcNMTkxMjEyMTk1MTI4WjAMMAoGA1UdFQQDCgEBMDICExQABtbLP6MyFpq7nyMAAAAG1ssXDTE5MTIxMjE5NTEyOFowDDAKBgNVHRUEAwoBATAyAhMUAAbV8h0SMAJkCLHmAAAABtXyFw0xOTEyMTIxODEzMTNaMAwwCgYDVR0VBAMKAQEwMgITFAAG1fGwh85uUooBIwAAAAbV8RcNMTkxMjEyMTgxMzEzWjAMMAoGA1UdFQQDCgEBMDICExQABtYciPOtJHsrMhgAAAAG1hwXDTE5MTIxMjE3NTY0NFowDDAKBgNVHRUEAwoBATAyAhMUAAbWG+Cm0xJFMkp1AAAABtYbFw0xOTEyMTIxNzU2NDRaMAwwCgYDVR0VBAMKAQEwMgITFAAAkqVUoWkP2lETDwAAAACSpRcNMTkxMjEyMTc0NDQzWjAMMAoGA1UdFQQDCgEBMDICExQAAJKkUUgBqFxUUUoAAAAAkqQXDTE5MTIxMjE3NDQ0MlowDDAKBgNVHRUEAwoBATAyAhMUAAbU+jGJt78p6AuKAAAABtT6Fw0xOTEyMTIxNTUyMjRaMAwwCgYDVR0VBAMKAQEwMgITFAAG1PkzTVVe5mj9wgAAAAbU+RcNMTkxMjEyMTU1MjI0WjAMMAoGA1UdFQQDCgEBMDICExQAADbGRipXHX6h+kcAAAAANsYXDTE5MTIxMjE0NDkwMlowDDAKBgNVHRUEAwoBATAyAhMUAAA2xV5Q8j9GPnPaAAAAADbFFw0xOTEyMTIxNDQ5MDJaMAwwCgYDVR0VBAMKAQEwMgITFAAGntFYhWxDODxe3QAAAAae0RcNMTkxMjEyMTQyODEwWjAMMAoGA1UdFQQDCgEBMDICExQABp7QkY+ysqvygBwAAAAGntAXDTE5MTIxMjE0MjgxMFowDDAKBgNVHRUEAwoBATAyAhMUAARSjz4/vnnEGO6JAAAABFKPFw0xOTEyMTIxMzEyMjhaMAwwCgYDVR0VBAMKAQEwMgITFAAEUo4Emnc0MBAc1wAAAARSjhcNMTkxMjEyMTMxMjI3WjAMMAoGA1UdFQQDCgEBMDICExQABtQsOevV6TkzvDcAAAAG1CwXDTE5MTIxMTIyNDYzMVowDDAKBgNVHRUEAwoBATAyAhMUAAbUKy2DbUrgFVcXAAAABtQrFw0xOTEyMTEyMjQ2MzFaMAwwCgYDVR0VBAMKAQEwMgITFAACQe8J/5TWUXflRQAAAAJB7xcNMTkxMjExMjExMDExWjAMMAoGA1UdFQQDCgEBMDICExQAAkHuZ7ARbWqSqeoAAAACQe4XDTE5MTIxMTIxMTAxMFowDDAKBgNVHRUEAwoBATAyAhMUAAbTaHmw98LFQQ8zAAAABtNoFw0xOTEyMTEyMDUwMTlaMAwwCgYDVR0VBAMKAQEwMgITFAAG02eNOAaMjwUWxgAAAAbTZxcNMTkxMjExMjA1MDE5WjAMMAoGA1UdFQQDCgEBMDICExQABtNib3gG/5ygHvkAAAAG02IXDTE5MTIxMTIwNDMwOFowDDAKBgNVHRUEAwoBATAyAhMUAAbTYUR6xS24ko7BAAAABtNhFw0xOTEyMTEyMDQzMDhaMAwwCgYDVR0VBAMKAQEwMgITFAAAOSYkOL5gPgJ+KwAAAAA5JhcNMTkxMjExMTgwNjU4WjAMMAoGA1UdFQQDCgEBMDICExQAADkl0j1yOS6P31MAAAAAOSUXDTE5MTIxMTE4MDY1OFowDDAKBgNVHRUEAwoBATAyAhMUAAbSFFf/geZ9ZdBCAAAABtIUFw0xOTEyMTExNzM2MjdaMAwwCgYDVR0VBAMKAQEwMgITFAAG0hP+OBWuriwNPAAAAAbSExcNMTkxMjExMTczNjI3WjAMMAoGA1UdFQQDCgEBMDICExQAA72B2qnFE0kHrqEAAAADvYEXDTE5MTIxMTE2MTIzNVowDDAKBgNVHRUEAwoBATAyAhMUAAO9gIIRLK1Zi8mXAAAAA72AFw0xOTEyMTExNjEyMzVaMAwwCgYDVR0VBAMKAQEwMgITFAAEmFV/HhjfAxHrTQAAAASYVRcNMTkxMjExMTYxMDA1WjAMMAoGA1UdFQQDCgEBMDICExQABJhUzS2q6P0ck1YAAAAEmFQXDTE5MTIxMTE2MTAwNVowDDAKBgNVHRUEAwoBATAyAhMUAAbRCsRyAsjPziw6AAAABtEKFw0xOTEyMTExNTM0NTRaMAwwCgYDVR0VBAMKAQEwMgITFAAG0QkYxll9FRIRWQAAAAbRCRcNMTkxMjExMTUzNDU0WjAMMAoGA1UdFQQDCgEBMDICExQAAO77JyjZ7KIxvS8AAAAA7vsXDTE5MTIxMTE0NDYyMlowDDAKBgNVHRUEAwoBATAyAhMUAADu+kC0+lqNiqgNAAAAAO76Fw0xOTEyMTExNDQ2MjJaMAwwCgYDVR0VBAMKAQEwMgITFAAGzhJEdoOA78X5LgAAAAbOEhcNMTkxMjExMDYwMTA5WjAMMAoGA1UdFQQDCgEBMDICExQABs4Ryco3oAz4LYAAAAAGzhEXDTE5MTIxMTA2MDEwOVowDDAKBgNVHRUEAwoBATAyAhMUAAbQmKeqBWEpbu7cAAAABtCYFw0xOTEyMTEwMDA3NThaMAwwCgYDVR0VBAMKAQEwMgITFAAG0JfwV+cb49uVmwAAAAbQlxcNMTkxMjExMDAwNzU3WjAMMAoGA1UdFQQDCgEBMDICExQABXwa4zB367IIGVoAAAAFfBoXDTE5MTIxMDIxMzUxOFowDDAKBgNVHRUEAwoBATAyAhMUAAV8Gf7FVqee9X9jAAAABXwZFw0xOTEyMTAyMTM1MTdaMAwwCgYDVR0VBAMKAQEwMgITFAAGz8i6IB0oprPPdwAAAAbPyBcNMTkxMjEwMjEyNTE2WjAMMAoGA1UdFQQDCgEBMDICExQABs/FVFYFlfLR7U8AAAAGz8UXDTE5MTIxMDIxMjUxNVowDDAKBgNVHRUEAwoBATAyAhMUAAAxRlq41MHomhu4AAAAADFGFw0xOTEyMTAyMTA4MDRaMAwwCgYDVR0VBAMKAQEwMgITFAAAMUX4dN6xmzZA0wAAAAAxRRcNMTkxMjEwMjEwODA0WjAMMAoGA1UdFQQDCgEBMDICExQABrhGptY3QTvrN9MAAAAGuEYXDTE5MTIxMDIwMzQzN1owDDAKBgNVHRUEAwoBATAyAhMUAAa4RZSIB79uE/Y1AAAABrhFFw0xOTEyMTAyMDM0MzdaMAwwCgYDVR0VBAMKAQEwMgITFAAGrZ/OkTcKgRLAbwAAAAatnxcNMTkxMjEwMjAzNDM3WjAMMAoGA1UdFQQDCgEBMDICExQABq2eS3+0/vE1JSsAAAAGrZ4XDTE5MTIxMDIwMzQzN1owDDAKBgNVHRUEAwoBATAyAhMUAATuhNFyE5chCSqYAAAABO6EFw0xOTEyMTAyMDM0MzZaMAwwCgYDVR0VBAMKAQEwMgITFAAE7oNu432NeP6kcwAAAATugxcNMTkxMjEwMjAzNDM2WjAMMAoGA1UdFQQDCgEBMDICExQABs5gKnziMmiGRLgAAAAGzmAXDTE5MTIxMDE3MzMwNFowDDAKBgNVHRUEAwoBATAyAhMUAAbOXxqhrPh20+q4AAAABs5fFw0xOTEyMTAxNzMzMDRaMAwwCgYDVR0VBAMKAQEwMgITFAAGzVoAJW2bR/qz2wAAAAbNWhcNMTkxMjEwMTYxODIyWjAMMAoGA1UdFQQDCgEBMDICExQABs1ZukKwN2C8FXcAAAAGzVkXDTE5MTIxMDE2MTgyMlowDDAKBgNVHRUEAwoBATAyAhMUAAHhwdZE0DgMP1/TAAAAAeHBFw0xOTEyMDkyMzIxMjFaMAwwCgYDVR0VBAMKAQEwMgITFAAB4cByFzWdBF0QvgAAAAHhwBcNMTkxMjA5MjMyMTIxWjAMMAoGA1UdFQQDCgEBMDICExQABsxg9GYlHYL+Uj0AAAAGzGAXDTE5MTIwOTIyMTA0OVowDDAKBgNVHRUEAwoBATAyAhMUAAbMX+AwevddMhBNAAAABsxfFw0xOTEyMDkyMjEwNDlaMAwwCgYDVR0VBAMKAQEwMgITFAACoOF17ZR48x00hgAAAAKg4RcNMTkxMjA5MTk0MTM0WjAMMAoGA1UdFQQDCgEBMDICExQAAqDgObyLbsfU228AAAACoOAXDTE5MTIwOTE5NDEzM1owDDAKBgNVHRUEAwoBATAyAhMUAAHzuT7Otu+GbIlcAAAAAfO5Fw0xOTEyMDkxOTM4MjRaMAwwCgYDVR0VBAMKAQEwMgITFAAB87imDMBn0OG1dwAAAAHzuBcNMTkxMjA5MTkzODI0WjAMMAoGA1UdFQQDCgEBMDICExQAAtIH4w8UZI13yE0AAAAC0gcXDTE5MTIwOTE3MjIxMlowDDAKBgNVHRUEAwoBATAyAhMUAALSBtdzJt49lh0mAAAAAtIGFw0xOTEyMDkxNzIyMTFaMAwwCgYDVR0VBAMKAQEwMgITFAAGyeZonwkhbz/DOAAAAAbJ5hcNMTkxMjA5MTYzMjA4WjAMMAoGA1UdFQQDCgEBMDICExQABsnle2fHGPrbkj0AAAAGyeUXDTE5MTIwOTE2MzIwN1owDDAKBgNVHRUEAwoBATAyAhMUAAbJPmFVa4hX1JZBAAAABsk+Fw0xOTEyMDkxNjAxMjhaMAwwCgYDVR0VBAMKAQEwMgITFAAGyT2qLq+5otz33wAAAAbJPRcNMTkxMjA5MTYwMTI3WjAMMAoGA1UdFQQDCgEBMDICExQABskgrT2nD2XyGYwAAAAGySAXDTE5MTIwOTE1MTU1NlowDDAKBgNVHRUEAwoBATAyAhMUAAbJH2uOisMp+YT6AAAABskfFw0xOTEyMDkxNTE1NTZaMAwwCgYDVR0VBAMKAQEwMgITFAAGmmVF2GIq0N7f6gAAAAaaZRcNMTkxMjA5MTUwNjAxWjAMMAoGA1UdFQQDCgEBMDICExQABppkWJMH5cDRdjEAAAAGmmQXDTE5MTIwOTE1MDYwMVowDDAKBgNVHRUEAwoBATAyAhMUAAOxJ7vj/NlGtlsdAAAAA7EnFw0xOTEyMDgwNDQ2NDVaMAwwCgYDVR0VBAMKAQEwMgITFAADsSZ8d8XpPgZEdgAAAAOxJhcNMTkxMjA4MDQ0NjQ1WjAMMAoGA1UdFQQDCgEBMDICExQAA1jV8QKx5a2WonIAAAADWNUXDTE5MTIwODA0NDYyOVowDDAKBgNVHRUEAwoBATAyAhMUAANY1Fbf2Ul4k8qKAAAAA1jUFw0xOTEyMDgwNDQ2MjlaMAwwCgYDVR0VBAMKAQEwMgITFAAGqaUNKbF6dxpsFQAAAAappRcNMTkxMjA4MDEzMTA2WjAMMAoGA1UdFQQDCgEBMDICExQABqmkjfBolk3mOTkAAAAGqaQXDTE5MTIwODAxMzEwNlowDDAKBgNVHRUEAwoBATAyAhMUAAbF5hZu2I2b/OINAAAABsXmFw0xOTEyMDcwNjExMDJaMAwwCgYDVR0VBAMKAQEwMgITFAAGxeVN1jSwDbJ9/AAAAAbF5RcNMTkxMjA3MDYxMTAxWjAMMAoGA1UdFQQDCgEBMDICExQABsbUd4f+YhJUhvsAAAAGxtQXDTE5MTIwNzA2MDE0MlowDDAKBgNVHRUEAwoBATAyAhMUAAbG04vlbp9bGf3/AAAABsbTFw0xOTEyMDcwNjAxNDJaMAwwCgYDVR0VBAMKAQEwMgITFAAFP0iOXKJeBv2ltwAAAAU/SBcNMTkxMjA2MjI0NzE1WjAMMAoGA1UdFQQDCgEBMDICExQABT9H6/llJiwn0gIAAAAFP0cXDTE5MTIwNjIyNDcxNVowDDAKBgNVHRUEAwoBATAyAhMUAAbH/IEo5VAp1TGHAAAABsf8Fw0xOTEyMDYyMjIyMzZaMAwwCgYDVR0VBAMKAQEwMgITFAAGx/sVDxYhMq36nAAAAAbH+xcNMTkxMjA2MjIyMjM1WjAMMAoGA1UdFQQDCgEBMDICExQAALg8RN7m4o6npqkAAAAAuDwXDTE5MTIwNjIyMTM0M1owDDAKBgNVHRUEAwoBATAyAhMUAAC4O6Lxidogg+JUAAAAALg7Fw0xOTEyMDYyMjEzNDJaMAwwCgYDVR0VBAMKAQEwMgITFAAB5iGZ2Gnn1bjaTgAAAAHmIRcNMTkxMjA2MjIwNDM2WjAMMAoGA1UdFQQDCgEBMDICExQAAeYgLWKuxOTvJ0IAAAAB5iAXDTE5MTIwNjIyMDQzNVowDDAKBgNVHRUEAwoBATAyAhMUAASeK5n4sOik1+OrAAAABJ4rFw0xOTEyMDYyMDE2MTVaMAwwCgYDVR0VBAMKAQEwMgITFAAEniqScyvCEbnnXgAAAASeKhcNMTkxMjA2MjAxNjE1WjAMMAoGA1UdFQQDCgEBMDICExQABJaRirtJLKGLjTEAAAAElpEXDTE5MTIwNjE4Mzc0NFowDDAKBgNVHRUEAwoBATAyAhMUAASWkKXBO0FJEvw/AAAABJaQFw0xOTEyMDYxODM3NDRaMAwwCgYDVR0VBAMKAQEwMgITFAAA6DFLYDsMtxsJuQAAAADoMRcNMTkxMjA2MTcxODM4WjAMMAoGA1UdFQQDCgEBMDICExQAAOgwlyVa2A1Y/Q8AAAAA6DAXDTE5MTIwNjE3MTgzOFowDDAKBgNVHRUEAwoBATAyAhMUAAPDGbBfgpjj2V/WAAAAA8MZFw0xOTEyMDYxNzA2NDFaMAwwCgYDVR0VBAMKAQEwMgITFAADwxjnJWIlGUAOXwAAAAPDGBcNMTkxMjA2MTcwNjQxWjAMMAoGA1UdFQQDCgEBMDICExQABsUsimLvlS4/J08AAAAGxSwXDTE5MTIwNjE1NDY1NFowDDAKBgNVHRUEAwoBATAyAhMUAAbFK83KpaK+A1QSAAAABsUrFw0xOTEyMDYxNTQ2NTRaMAwwCgYDVR0VBAMKAQEwMgITFAAGxQD+v0LbWqP8/wAAAAbFABcNMTkxMjA2MTUzNjQzWjAMMAoGA1UdFQQDCgEBMDICExQABsT/UM6nVZT5kIsAAAAGxP8XDTE5MTIwNjE1MzY0MlowDDAKBgNVHRUEAwoBATAyAhMUAAbEjJgq3hjVO4EKAAAABsSMFw0xOTEyMDYxNDE1MTdaMAwwCgYDVR0VBAMKAQEwMgITFAAGxItvMYYyAX67EgAAAAbEixcNMTkxMjA2MTQxNTE3WjAMMAoGA1UdFQQDCgEBMDICExQAAci7mn7LfNKcLZsAAAAByLsXDTE5MTIwNTIxMTIxMVowDDAKBgNVHRUEAwoBATAyAhMUAAHIujH0ZVmbcVNsAAAAAci6Fw0xOTEyMDUyMTEyMTFaMAwwCgYDVR0VBAMKAQEwMgITFAAAhRUvbyL86TY0PAAAAACFFRcNMTkxMjA1MjAyNTAxWjAMMAoGA1UdFQQDCgEBMDICExQAAIUUML0PcQqfQXUAAAAAhRQXDTE5MTIwNTIwMjUwMFowDDAKBgNVHRUEAwoBATAyAhMUAAFai076R6AONzv8AAAAAVqLFw0xOTEyMDUxOTA2MTdaMAwwCgYDVR0VBAMKAQEwMgITFAABWorbIZRZxrwodgAAAAFaihcNMTkxMjA1MTkwNjE3WjAMMAoGA1UdFQQDCgEBMDICExQABsK8M0xSVFZ3Hu0AAAAGwrwXDTE5MTIwNTE5MDQzMVowDDAKBgNVHRUEAwoBATAyAhMUAAbCuyH8Ngx/QS0RAAAABsK7Fw0xOTEyMDUxOTA0MzFaMAwwCgYDVR0VBAMKAQEwMgITFAAAqjOzbHMOow6DogAAAACqMxcNMTkxMjA1MTgxNTI1WjAMMAoGA1UdFQQDCgEBMDICExQAAKowaqLfNwuK4pcAAAAAqjAXDTE5MTIwNTE4MTUyNFowDDAKBgNVHRUEAwoBATAyAhMUAAJB9mW9QXsqYpN6AAAAAkH2Fw0xOTEyMDUxNzM5NTVaMAwwCgYDVR0VBAMKAQEwMgITFAACQfWgLTwL+AR8hAAAAAJB9RcNMTkxMjA1MTczOTU1WjAMMAoGA1UdFQQDCgEBMDICExQABsICoKW0pCVdVZcAAAAGwgIXDTE5MTIwNTE2NDg0NlowDDAKBgNVHRUEAwoBATAyAhMUAAbCAW3rWgADhRuvAAAABsIBFw0xOTEyMDUxNjQ4NDVaMAwwCgYDVR0VBAMKAQEwMgITFAAGwEZWYMhCleWebwAAAAbARhcNMTkxMjA0MjE1NDA2WjAMMAoGA1UdFQQDCgEBMDICExQABsBF55jOBYEDcpEAAAAGwEUXDTE5MTIwNDIxNTQwNlowDDAKBgNVHRUEAwoBATAyAhMUAAYTOKFCWYqpO4wxAAAABhM4Fw0xOTEyMDQyMTA2MTNaMAwwCgYDVR0VBAMKAQEwMgITFAAGEzcwVBH0kH7rAgAAAAYTNxcNMTkxMjA0MjEwNjEyWjAMMAoGA1UdFQQDCgEBMDICExQABr/EIPnYsndgeuQAAAAGv8QXDTE5MTIwNDIwMzkyM1owDDAKBgNVHRUEAwoBATAyAhMUAAa/w0sQr1KOd/n9AAAABr/DFw0xOTEyMDQyMDM5MjNaMAwwCgYDVR0VBAMKAQEwMgITFAAAhE+HEuVIbPgfSgAAAACETxcNMTkxMjA0MTg0NDEyWjAMMAoGA1UdFQQDCgEBMDICExQAAIROYD2bvKJpIogAAAAAhE4XDTE5MTIwNDE4NDQxMlowDDAKBgNVHRUEAwoBATAyAhMUAAKu8+SnPnTirkMyAAAAAq7zFw0xOTEyMDQxNzAzMDZaMAwwCgYDVR0VBAMKAQEwMgITFAACrvLFPoX0O4JACwAAAAKu8hcNMTkxMjA0MTcwMzA1WjAMMAoGA1UdFQQDCgEBMDICExQABr4L+SsCn5BJrz0AAAAGvgsXDTE5MTIwNDE2MzA1M1owDDAKBgNVHRUEAwoBATAyAhMUAAa+CnmzOau7I+rfAAAABr4KFw0xOTEyMDQxNjMwNTJaMAwwCgYDVR0VBAMKAQEwMgITFAACeSmt0wBowp9OzAAAAAJ5KRcNMTkxMjA0MTYyNDMyWjAMMAoGA1UdFQQDCgEBMDICExQAAnkoFhcu4dvq6X4AAAACeSgXDTE5MTIwNDE2MjQzMlowDDAKBgNVHRUEAwoBATAyAhMUAAQZWnr14KfQsqQ0AAAABBlaFw0xOTEyMDQxNTMyMTJaMAwwCgYDVR0VBAMKAQEwMgITFAAEGVnP4/fSoPlieQAAAAQZWRcNMTkxMjA0MTUzMjEyWjAMMAoGA1UdFQQDCgEBMDICExQABJX1hG6rqhKkMFQAAAAElfUXDTE5MTIwNDE0MzkwOVowDDAKBgNVHRUEAwoBATAyAhMUAASV9G3FYvZN2eAHAAAABJX0Fw0xOTEyMDQxNDM5MDlaMAwwCgYDVR0VBAMKAQEwMgITFAAB+NvQ4vW8gsDgggAAAAH42xcNMTkxMjA0MTQzNzE0WjAMMAoGA1UdFQQDCgEBMDICExQAAfjaxEt02llMxxIAAAAB+NoXDTE5MTIwNDE0MzcxNFowDDAKBgNVHRUEAwoBATAyAhMUAALdTUn6jLYNVhoPAAAAAt1NFw0xOTEyMDQxNDIxNDdaMAwwCgYDVR0VBAMKAQEwMgITFAAC3Uy7aBzHSiLynQAAAALdTBcNMTkxMjA0MTQyMTQ3WjAMMAoGA1UdFQQDCgEBMDICExQABBewfBX9ay89090AAAAEF7AXDTE5MTIwMzIyMTc1OFowDDAKBgNVHRUEAwoBATAyAhMUAAQXr/yAV2qbIoP+AAAABBevFw0xOTEyMDMyMjE3NThaMAwwCgYDVR0VBAMKAQEwMgITFAAGvJTMC3w73oak+gAAAAa8lBcNMTkxMjAzMjIwNzQ5WjAMMAoGA1UdFQQDCgEBMDICExQABryTkj60JboBv6oAAAAGvJMXDTE5MTIwMzIyMDc0OVowDDAKBgNVHRUEAwoBATAyAhMUAAa8FvS1ZTNhzHdgAAAABrwWFw0xOTEyMDMyMTExMDFaMAwwCgYDVR0VBAMKAQEwMgITFAAGvBSiTS57mKI9xAAAAAa8FBcNMTkxMjAzMjExMTAwWjAMMAoGA1UdFQQDCgEBMDICExQABrvoTZpptDD+rkoAAAAGu+gXDTE5MTIwMzIwNTg1MFowDDAKBgNVHRUEAwoBATAyAhMUAAa75+RdQf3EtCYMAAAABrvnFw0xOTEyMDMyMDU4NDlaMAwwCgYDVR0VBAMKAQEwMgITFAAASb8O/ygTMx3fMAAAAABJvxcNMTkxMjAzMTk0MzU3WjAMMAoGA1UdFQQDCgEBMDICExQAAEm+ASEvt7a3QlMAAAAASb4XDTE5MTIwMzE5NDM1N1owDDAKBgNVHRUEAwoBATAyAhMUAADF3NEDSc1wz0QmAAAAAMXcFw0xOTEyMDMxOTE4MjNaMAwwCgYDVR0VBAMKAQEwMgITFAAAxdtUQe/WYh7t6QAAAADF2xcNMTkxMjAzMTkxODIzWjAMMAoGA1UdFQQDCgEBMDICExQABim0VCd0tyzAOFEAAAAGKbQXDTE5MTIwMzE4MzQzMlowDDAKBgNVHRUEAwoBATAyAhMUAAYpsxltm3WJHbvJAAAABimzFw0xOTEyMDMxODM0MzJaMAwwCgYDVR0VBAMKAQEwMgITFAAAuPRt6sDlXwkkJgAAAAC49BcNMTkxMjAzMTgxMjMzWjAMMAoGA1UdFQQDCgEBMDICExQAALjzJyx5EqVI2fcAAAAAuPMXDTE5MTIwMzE4MTIzMlowDDAKBgNVHRUEAwoBATAyAhMUAAaz3XhjxGaEACvzAAAABrPdFw0xOTEyMDIyMjEwMjlaMAwwCgYDVR0VBAMKAQEwMgITFAAGs9wKzDPJ3+gyMAAAAAaz3BcNMTkxMjAyMjIxMDI4WjAMMAoGA1UdFQQDCgEBMDICExQAA1C1zNLcGsdGLEwAAAADULUXDTE5MTIwMjIxMjEyMFowDDAKBgNVHRUEAwoBATAyAhMUAANQtI0qkQ0UE8yvAAAAA1C0Fw0xOTEyMDIyMTIxMjBaMAwwCgYDVR0VBAMKAQEwMgITFAAGQUYaTqB5S1tocQAAAAZBRhcNMTkxMjAyMjAxMDI0WjAMMAoGA1UdFQQDCgEBMDICExQABkFFtG/KOrtqH6MAAAAGQUUXDTE5MTIwMjIwMTAyNFowDDAKBgNVHRUEAwoBATAyAhMUAAKnO0Z5ZkxQIyfXAAAAAqc7Fw0xOTEyMjQxNTQ0NDhaMAwwCgYDVR0VBAMKAQEwMgITFAACpzo7gga2NxNXIwAAAAKnOhcNMTkxMjI0MTU0NDQ4WjAMMAoGA1UdFQQDCgEBMDICExQAAd/VI0Lv1L4A6noAAAAB39UXDTE5MTIyNDE1MzA0MFowDDAKBgNVHRUEAwoBATAyAhMUAAHf1G9SI+4Rv7qeAAAAAd/UFw0xOTEyMjQxNTMwNDBaMAwwCgYDVR0VBAMKAQEwMgITFAAB38em+7xV7lvSewAAAAHfxxcNMTkxMjI0MTUzMDM5WjAMMAoGA1UdFQQDCgEBMDICExQAAd/GLgotLMIWB4gAAAAB38YXDTE5MTIyNDE1MzAzOFowDDAKBgNVHRUEAwoBATAyAhMUAASPMTg5qZ5NAdNxAAAABI8xFw0xOTEyMjMyMjE2NTZaMAwwCgYDVR0VBAMKAQEwMgITFAAEjzDYnJW7wamyfQAAAASPMBcNMTkxMjIzMjIxNjU2WjAMMAoGA1UdFQQDCgEBMDICExQAAiPVURS3/RmJigAAAAACI9UXDTE5MTIyMzIxMzc1OFowDDAKBgNVHRUEAwoBATAyAhMUAAIj1GXGqmBC9jkcAAAAAiPUFw0xOTEyMjMyMTM3NThaMAwwCgYDVR0VBAMKAQEwMgITFAAG85UyOxGRUmFMnQAAAAbzlRcNMTkxMjIzMTgzNzIxWjAMMAoGA1UdFQQDCgEBMDICExQABvOU8Gm3a66YQLEAAAAG85QXDTE5MTIyMzE4MzcyMVowDDAKBgNVHRUEAwoBATAyAhMUAABPSetKgA+Bh0deAAAAAE9JFw0xOTEyMjMxNzMxNTBaMAwwCgYDVR0VBAMKAQEwMgITFAAAT0iy/SyszNXMBQAAAABPSBcNMTkxMjIzMTczMTQ5WjAMMAoGA1UdFQQDCgEBMDICExQABqEtLwoId3wUKLkAAAAGoS0XDTE5MTIyMzE3MDA1OFowDDAKBgNVHRUEAwoBATAyAhMUAAahLOOf+8YQWvGcAAAABqEsFw0xOTEyMjMxNzAwNThaMAwwCgYDVR0VBAMKAQEwMgITFAACGhXEgCr5j/PG/QAAAAIaFRcNMTkxMjIzMTY0OTQ4WjAMMAoGA1UdFQQDCgEBMDICExQAAhoUO02Y+p4ghWkAAAACGhQXDTE5MTIyMzE2NDk0N1owDDAKBgNVHRUEAwoBATAyAhMUAADtp8vkZbgw3gkIAAAAAO2nFw0xOTEyMjMxNTM2NDBaMAwwCgYDVR0VBAMKAQEwMgITFAAA7aZXbWQ3rUkluwAAAADtphcNMTkxMjIzMTUzNjQwWjAMMAoGA1UdFQQDCgEBMDICExQABPP2hYMmeSKiAg0AAAAE8/YXDTE5MTIyMjIyMzA1MlowDDAKBgNVHRUEAwoBATAyAhMUAATz9Skew4N8ZQ9ZAAAABPP1Fw0xOTEyMjIyMjMwNTJaMAwwCgYDVR0VBAMKAQEwMgITFAADIZ3U2vJTeifjYgAAAAMhnRcNMTkxMjIyMTYzOTQwWjAMMAoGA1UdFQQDCgEBMDICExQAAyGcV2g6RRORRRAAAAADIZwXDTE5MTIyMjE2MzkzOVowDDAKBgNVHRUEAwoBATAyAhMUAAbxcxQ3lUtXenUYAAAABvFzFw0xOTEyMjExNjQ3MTlaMAwwCgYDVR0VBAMKAQEwMgITFAAG8XIHOnAjOLiOvwAAAAbxchcNMTkxMjIxMTY0NzE5WjAMMAoGA1UdFQQDCgEBMDICExQAA6mb5pirlEcBwaMAAAADqZsXDTE5MTIyMTE1MzIyMFowDDAKBgNVHRUEAwoBATAyAhMUAAOpmhg8PQCqvYzCAAAAA6maFw0xOTEyMjExNTMyMjBaMAwwCgYDVR0VBAMKAQEwMgITFAAAfWNCengCBDTD5wAAAAB9YxcNMTkxMjIxMTUzMjIwWjAMMAoGA1UdFQQDCgEBMDICExQAAH1iIlcpVwPBqZ0AAAAAfWIXDTE5MTIyMTE1MzIyMFowDDAKBgNVHRUEAwoBATAyAhMUAAbxF6nff1w82fZeAAAABvEXFw0xOTEyMjExNDIyNDBaMAwwCgYDVR0VBAMKAQEwMgITFAAG8RYTIP3JKkwdMAAAAAbxFhcNMTkxMjIxMTQyMjQwWjAMMAoGA1UdFQQDCgEBMDICExQABtcMAfEODWQUMhEAAAAG1wwXDTE5MTIyMTAzNDMyNFowDDAKBgNVHRUEAwoBATAyAhMUAAbXC+gYzleGQsDIAAAABtcLFw0xOTEyMjEwMzQzMjNaMAwwCgYDVR0VBAMKAQEwMgITFAAA22EMRgvqcMmQlAAAAADbYRcNMTkxMjIxMDEwMDIzWjAMMAoGA1UdFQQDCgEBMDICExQAANtgqhtytxIAc6oAAAAA22AXDTE5MTIyMTAxMDAyM1owDDAKBgNVHRUEAwoBATAyAhMUAAYo3FLCt5fHt9GZAAAABijcFw0xOTEyMjAyMDAyMTBaMAwwCgYDVR0VBAMKAQEwMgITFAAGKNvGeXeF5RSUcgAAAAYo2xcNMTkxMjIwMjAwMjEwWjAMMAoGA1UdFQQDCgEBMDICExQAASiWgklLDyPnTQsAAAABKJYXDTE5MTIyMDE5MjAwMVowDDAKBgNVHRUEAwoBATAyAhMUAAEolR43dfaYrTX0AAAAASiVFw0xOTEyMjAxOTIwMDFaMAwwCgYDVR0VBAMKAQEwMgITFAAG7ufhz90r4LBSNQAAAAbu5xcNMTkxMjIwMTcyMjE5WjAMMAoGA1UdFQQDCgEBMDICExQABu7m0Ryp8buZoasAAAAG7uYXDTE5MTIyMDE3MjIxOVowDDAKBgNVHRUEAwoBATAyAhMUAAbt/TP29FKVt3ZzAAAABu39Fw0xOTEyMjAxNTQ5MjJaMAwwCgYDVR0VBAMKAQEwMgITFAAG7fw1eTAxnSqkiAAAAAbt/BcNMTkxMjIwMTU0OTIyWjAMMAoGA1UdFQQDCgEBMDICExQAAtC9vwajIFzm+T4AAAAC0L0XDTE5MTIyMDE0MzQxMVowDDAKBgNVHRUEAwoBATAyAhMUAALQvD3z7qZaJOvqAAAAAtC8Fw0xOTEyMjAxNDM0MTBaMAwwCgYDVR0VBAMKAQEwMgITFAABlCb9kNBdv0IWCAAAAAGUJhcNMTkxMjE5MjE0MjIzWjAMMAoGA1UdFQQDCgEBMDICExQAAZQlkd5Cr4ackZcAAAABlCUXDTE5MTIxOTIxNDIyM1owDDAKBgNVHRUEAwoBATAyAhMUAAItA0H/pALeoEZgAAAAAi0DFw0xOTEyMTkyMDE1MTlaMAwwCgYDVR0VBAMKAQEwMgITFAACLQJn2Heq3T11mAAAAAItAhcNMTkxMjE5MjAxNTE5WjAMMAoGA1UdFQQDCgEBMDICExQAA+nWVAH/cJIE9OcAAAAD6dYXDTE5MTIxOTE5MjgyMlowDDAKBgNVHRUEAwoBATAyAhMUAAPp1eCR5cu+XW3fAAAAA+nVFw0xOTEyMTkxOTI4MjJaMAwwCgYDVR0VBAMKAQEwMgITFAAGtqLwCyYo1uT2KwAAAAa2ohcNMTkxMjE5MTkyMTM0WjAMMAoGA1UdFQQDCgEBMDICExQABrah+mZ+ZPg3rGwAAAAGtqEXDTE5MTIxOTE5MjEzM1owDDAKBgNVHRUEAwoBATAyAhMUAAF6R6tUh63VkIBFAAAAAXpHFw0xOTEyMTkxNzIxMTJaMAwwCgYDVR0VBAMKAQEwMgITFAABekYJ9oaWMh4BfQAAAAF6RhcNMTkxMjE5MTcyMTEyWjAMMAoGA1UdFQQDCgEBMDICExQABd4wYb6fNe+3vXoAAAAF3jAXDTE5MTIxOTE2NDE1NFowDDAKBgNVHRUEAwoBATAyAhMUAAXeL2JAlOnRqTu0AAAABd4vFw0xOTEyMTkxNjQxNTRaMAwwCgYDVR0VBAMKAQEwMgITFAAEpBnGndIRfsjcTwAAAASkGRcNMTkxMjE5MTYzNDQ4WjAMMAoGA1UdFQQDCgEBMDICExQABKQYT8SPvvOP5PsAAAAEpBgXDTE5MTIxOTE2MzQ0OFowDDAKBgNVHRUEAwoBATAyAhMUAAKYZ2hUCiMDFEPIAAAAAphnFw0xOTEyMTkxNTQwMTZaMAwwCgYDVR0VBAMKAQEwMgITFAACmGZHQQ7XmSad0QAAAAKYZhcNMTkxMjE5MTU0MDE2WjAMMAoGA1UdFQQDCgEBMDICExQABumHzNkLO59gNCMAAAAG6YcXDTE5MTIxOTE1MTEzMVowDDAKBgNVHRUEAwoBATAyAhMUAAbphoisIupWIPjIAAAABumGFw0xOTEyMTkxNTExMzBaMAwwCgYDVR0VBAMKAQEwMgITFAAABv3wc6sEetx84gAAAAAG/RcNMTkxMjE5MTQzNTE0WjAMMAoGA1UdFQQDCgEBMDICExQAAAb8qnN1B8umV3IAAAAABvwXDTE5MTIxOTE0MzUxNFowDDAKBgNVHRUEAwoBATAyAhMUAACClzSmRs6cF4ruAAAAAIKXFw0xOTEyMTgyMjQ3NDBaMAwwCgYDVR0VBAMKAQEwMgITFAAAgpZ/ZCwzyClHOAAAAACClhcNMTkxMjE4MjI0NzM5WjAMMAoGA1UdFQQDCgEBMDICExQABFIRZYb6fnWSpxUAAAAEUhEXDTE5MTIxODIxNDg0N1owDDAKBgNVHRUEAwoBATAyAhMUAARSEIh1dGK3+SFXAAAABFIQFw0xOTEyMTgyMTQ4NDdaMAwwCgYDVR0VBAMKAQEwMgITFAAE9xaKj8phxkbYlQAAAAT3FhcNMTkxMjE4MjE0NjQ0WjAMMAoGA1UdFQQDCgEBMDICExQABPcVUCHzV/+TackAAAAE9xUXDTE5MTIxODIxNDY0M1owDDAKBgNVHRUEAwoBATAyAhMUAAbobb5Jh6ZxFBHxAAAABuhtFw0xOTEyMTgyMTExMzBaMAwwCgYDVR0VBAMKAQEwMgITFAAG6Gwj/CWsepFwJQAAAAbobBcNMTkxMjE4MjExMTMwWjAMMAoGA1UdFQQDCgEBMDICExQABgkyim951xUkc1YAAAAGCTIXDTE5MTIxODIwNDg0MVowDDAKBgNVHRUEAwoBATAyAhMUAAYJMTmTJhpnHNxRAAAABgkxFw0xOTEyMTgyMDQ4NDFaMAwwCgYDVR0VBAMKAQEwMgITFAAG6ANhgyp2uayuRgAAAAboAxcNMTkxMjE4MjAzMjIwWjAMMAoGA1UdFQQDCgEBMDICExQABugC8CGuCFe55FkAAAAG6AIXDTE5MTIxODIwMzIxOVowDDAKBgNVHRUEAwoBATAyAhMUAAbnDZHXluqEeSdwAAAABucNFw0xOTEyMTgxODE3MTNaMAwwCgYDVR0VBAMKAQEwMgITFAAG5wz8PhOBInt2kgAAAAbnDBcNMTkxMjE4MTgxNzEzWjAMMAoGA1UdFQQDCgEBMDICExQABDrZ+AhmiFRhR2wAAAAEOtkXDTE5MTIxODE4MTM0NVowDDAKBgNVHRUEAwoBATAyAhMUAAQ62Koe+jsfnqagAAAABDrYFw0xOTEyMTgxODEzNDRaMAwwCgYDVR0VBAMKAQEwMgITFAABQI45KBMXptep3gAAAAFAjhcNMTkxMjE4MTc1ODA2WjAMMAoGA1UdFQQDCgEBMDICExQAAUCNU4glccc1xo8AAAABQI0XDTE5MTIxODE3NTgwNlowDDAKBgNVHRUEAwoBATAyAhMUAAbmzRqog50C1+KRAAAABubNFw0xOTEyMTgxNzQwMThaMAwwCgYDVR0VBAMKAQEwMgITFAAG5sy7orN85RZhcwAAAAbmzBcNMTkxMjE4MTc0MDE4WjAMMAoGA1UdFQQDCgEBMDICExQABpsblwCuEs02vkcAAAAGmxsXDTE5MTIxODE3MTIzMFowDDAKBgNVHRUEAwoBATAyAhMUAAabGpnllaLjXiW5AAAABpsaFw0xOTEyMTgxNzEyMjlaMAwwCgYDVR0VBAMKAQEwMgITFAAG5hcfjj5diIs55AAAAAbmFxcNMTkxMjE4MTYyMzUzWjAMMAoGA1UdFQQDCgEBMDICExQABuYWu7GwT4pQhCIAAAAG5hYXDTE5MTIxODE2MjM1M1owDDAKBgNVHRUEAwoBATAyAhMUAASfqRQpdYT1Oa19AAAABJ+pFw0xOTEyMTgxNTM5NTFaMAwwCgYDVR0VBAMKAQEwMgITFAAEn6j+vgYg98dE+AAAAASfqBcNMTkxMjE4MTUzOTUxWjAMMAoGA1UdFQQDCgEBMDICExQABuVtRhtEyMVTkg4AAAAG5W0XDTE5MTIxODE1MjQ1M1owDDAKBgNVHRUEAwoBATAyAhMUAAblbGxEoy5cnsYBAAAABuVsFw0xOTEyMTgxNTI0NTJaMAwwCgYDVR0VBAMKAQEwMgITFAADFW9SvpmC4uZAVQAAAAMVbxcNMTkxMjE3MjM1MjM4WjAMMAoGA1UdFQQDCgEBMDICExQAAxVuHEs4lRjIN3oAAAADFW4XDTE5MTIxNzIzNTIzOFowDDAKBgNVHRUEAwoBATAyAhMUAAGU4PyD+mcmXYa5AAAAAZTgFw0xOTEyMTcyMjE0NDRaMAwwCgYDVR0VBAMKAQEwMgITFAABlN8QWmz/oQSEpQAAAAGU3xcNMTkxMjE3MjIxNDQ0WjAMMAoGA1UdFQQDCgEBMDICExQABrB9sS0M6hG8JG4AAAAGsH0XDTE5MTIxNzIxNDEzMVowDDAKBgNVHRUEAwoBATAyAhMUAAawfCfs4lrngZ5wAAAABrB8Fw0xOTEyMTcyMTQxMzFaMAwwCgYDVR0VBAMKAQEwMgITFAAG5DX9QFFSVDIuDAAAAAbkNRcNMTkxMjE3MjEzNzQ1WjAMMAoGA1UdFQQDCgEBMDICExQABuQ0frIUaFXUJOgAAAAG5DQXDTE5MTIxNzIxMzc0NFowDDAKBgNVHRUEAwoBATAyAhMUAAKOqV7hAj+vq4NDAAAAAo6pFw0xOTEyMTcyMDAzMjFaMAwwCgYDVR0VBAMKAQEwMgITFAACjqgGy14Np5u7wwAAAAKOqBcNMTkxMjE3MjAwMzIxWjAMMAoGA1UdFQQDCgEBMDICExQABuMdOG49x9t4Y4IAAAAG4x0XDTE5MTIxNzE5MDcyM1owDDAKBgNVHRUEAwoBATAyAhMUAAbjHN3hKX4x6rLuAAAABuMcFw0xOTEyMTcxOTA3MjNaMAwwCgYDVR0VBAMKAQEwMgITFAAG4p0XdqL+SSMsmQAAAAbinRcNMTkxMjE3MTczNjMxWjAMMAoGA1UdFQQDCgEBMDICExQABuKcNiz4rjVM1vcAAAAG4pwXDTE5MTIxNzE3MzYzMFowDDAKBgNVHRUEAwoBATAyAhMUAAbiYywT0VpzUOwtAAAABuJjFw0xOTEyMTcxNzAxMzRaMAwwCgYDVR0VBAMKAQEwMgITFAAG4mLOyoEVkNswLQAAAAbiYhcNMTkxMjE3MTcwMTM0WjAMMAoGA1UdFQQDCgEBMDICExQAAFtHIq8YdMISbVoAAAAAW0cXDTE5MTIxNzE2MTkzOFowDDAKBgNVHRUEAwoBATAyAhMUAABbRriRaPZY6O3GAAAAAFtGFw0xOTEyMTcxNjE5MzhaMAwwCgYDVR0VBAMKAQEwMgITFAABI1yt61xwt9DgyAAAAAEjXBcNMTkxMjE3MTYxODU0WjAMMAoGA1UdFQQDCgEBMDICExQAASNbksAx3FwPzDIAAAABI1sXDTE5MTIxNzE2MTg1M1owDDAKBgNVHRUEAwoBATAyAhMUAAbhsTdz3sHwMc0mAAAABuGxFw0xOTEyMTcxNTU1MzZaMAwwCgYDVR0VBAMKAQEwMgITFAAG4bBm8X4Mp5zGeQAAAAbhsBcNMTkxMjE3MTU1NTM2WjAMMAoGA1UdFQQDCgEBMDICExQAA39JYedefiWPbvoAAAADf0kXDTE5MTIxNzE1MTgyMVowDDAKBgNVHRUEAwoBATAyAhMUAAN/SKEBaoFnR3e6AAAAA39IFw0xOTEyMTcxNTE4MjFaMAwwCgYDVR0VBAMKAQEwMgITFAAG4PMkbA+D2/8AjgAAAAbg8xcNMTkxMjE3MTQ1NjQyWjAMMAoGA1UdFQQDCgEBMDICExQABuDylXhIbkDgELkAAAAG4PIXDTE5MTIxNzE0NTY0MlowDDAKBgNVHRUEAwoBATAyAhMUAAHLTyM1QG3FZpxWAAAAActPFw0xOTEyMTcxNDE5MTNaMAwwCgYDVR0VBAMKAQEwMgITFAABy0453hpPXtP1PAAAAAHLThcNMTkxMjE3MTQxOTEzWjAMMAoGA1UdFQQDCgEBMDICExQABt3vPrnwpv9xEdAAAAAG3e8XDTE5MTIxNzA2MDEwNVowDDAKBgNVHRUEAwoBATAyAhMUAAbd7uRkUGxcqdm+AAAABt3uFw0xOTEyMTcwNjAxMDRaMAwwCgYDVR0VBAMKAQEwMgITFAAERywRaWY0iS1X9wAAAARHLBcNMTkxMjE2MjEwMTU5WjAMMAoGA1UdFQQDCgEBMDICExQABEcrEHnSHqbkrUwAAAAERysXDTE5MTIxNjIxMDE1OVowDDAKBgNVHRUEAwoBATAyAhMUAAF2NcNWBFJoLP/CAAAAAXY1Fw0xOTEyMTYyMDMwMjFaMAwwCgYDVR0VBAMKAQEwMgITFAABdjSnRoMHPf+5RgAAAAF2NBcNMTkxMjE2MjAzMDIxWjAMMAoGA1UdFQQDCgEBMDICExQABt4bkQjAuAdlgkIAAAAG3hsXDTE5MTIxNjE2NTgyN1owDDAKBgNVHRUEAwoBATAyAhMUAAbeGBxNOXOVnnJPAAAABt4YFw0xOTEyMTYxNjU4MjdaMAwwCgYDVR0VBAMKAQEwMgITFAAG3gF49PUxVj/zMAAAAAbeARcNMTkxMjE2MTYzMDUwWjAMMAoGA1UdFQQDCgEBMDICExQABt4AfD6QXUxmZxwAAAAG3gAXDTE5MTIxNjE2MzA1MFowDDAKBgNVHRUEAwoBATAyAhMUAAQGAi5TptOGl7njAAAABAYCFw0xOTEyMTYxNjI0MDRaMAwwCgYDVR0VBAMKAQEwMgITFAAEBgFd5VGMIX3GqAAAAAQGARcNMTkxMjE2MTYyNDAzWjAMMAoGA1UdFQQDCgEBMDICExQAAi1tRnowgle5uQYAAAACLW0XDTE5MTIxNjE0NTA1MVowDDAKBgNVHRUEAwoBATAyAhMUAAItbEHzZUOSnbk0AAAAAi1sFw0xOTEyMTYxNDUwNTFaMAwwCgYDVR0VBAMKAQEwMgITFAAG3GPGkT+GtdvvsAAAAAbcYxcNMTkxMjE0MTU0ODQzWjAMMAoGA1UdFQQDCgEBMDICExQABtxiGSxwHzIWNzcAAAAG3GIXDTE5MTIxNDE1NDg0M1owDDAKBgNVHRUEAwoBATAyAhMUAAbcTYlPEOggPmQyAAAABtxNFw0xOTEyMTQxNTAyMjJaMAwwCgYDVR0VBAMKAQEwMgITFAAG3Ey4N7X2fku1qwAAAAbcTBcNMTkxMjE0MTUwMjIxWjAMMAoGA1UdFQQDCgEBMDICExQABtvVdXvhu2SZs5QAAAAG29UXDTE5MTIxMzIyMjY1OFowDDAKBgNVHRUEAwoBATAyAhMUAAbb1NDf6n8mleI9AAAABtvUFw0xOTEyMTMyMjI2NTdaMAwwCgYDVR0VBAMKAQEwMgITFAAG25MEraVBMwKPIgAAAAbbkxcNMTkxMjEzMjE0ODQyWjAMMAoGA1UdFQQDCgEBMDICExQABtuSV4WXOl4HaQoAAAAG25IXDTE5MTIxMzIxNDg0MVowDDAKBgNVHRUEAwoBATAyAhMUAADvV6zCQC8R448lAAAAAO9XFw0xOTEyMTMyMTA4MThaMAwwCgYDVR0VBAMKAQEwMgITFAAA71bXJEyK5Bs/gwAAAADvVhcNMTkxMjEzMjEwODE4WjAMMAoGA1UdFQQDCgEBMDICExQABGYJsAtLFAVkkVsAAAAEZgkXDTE5MTIxMzIwNDIyNVowDDAKBgNVHRUEAwoBATAyAhMUAARmCMGHuU+ugft7AAAABGYIFw0xOTEyMTMyMDQyMjRaMAwwCgYDVR0VBAMKAQEwMgITFAAG2puxft8EpRTvAQAAAAbamxcNMTkxMjEzMTkzNTI5WjAMMAoGA1UdFQQDCgEBMDICExQABtqaTLhg6hQJuowAAAAG2poXDTE5MTIxMzE5MzUyOVowDDAKBgNVHRUEAwoBATAyAhMUAAbah8Ovf1MjHkkkAAAABtqHFw0xOTEyMTMxOTI3MzFaMAwwCgYDVR0VBAMKAQEwMgITFAAG2oZzy4f3sYmd7gAAAAbahhcNMTkxMjEzMTkyNzMxWjAMMAoGA1UdFQQDCgEBMDICExQAA7VZBTIoh13RnVMAAAADtVkXDTE5MTIxMzE4MTk1NVowDDAKBgNVHRUEAwoBATAyAhMUAAO1WOpinCb+5++xAAAAA7VYFw0xOTEyMTMxODE5NTVaMAwwCgYDVR0VBAMKAQEwMgITFAABk/7w2BE/eX5a8wAAAAGT/hcNMTkxMjEzMTc1NTI1WjAMMAoGA1UdFQQDCgEBMDICExQAAZP95gjy0uQOwQcAAAABk/0XDTE5MTIxMzE3NTUyNFowDDAKBgNVHRUEAwoBATAyAhMUAAIspdGXEBVWoN1VAAAAAiylFw0xOTEyMTMxNjM0MTdaMAwwCgYDVR0VBAMKAQEwMgITFAACLKQrpWK19jyAlwAAAAIspBcNMTkxMjEzMTYzNDE3WjAMMAoGA1UdFQQDCgEBMDICExQAAAyD3Mco6Dl8YWYAAAAADIMXDTE5MTIxMzE1NTE1MlowDDAKBgNVHRUEAwoBATAyAhMUAAAMgkch9TaToFvJAAAAAAyCFw0xOTEyMTMxNTUxNTFaMAwwCgYDVR0VBAMKAQEwMgITFAAA+wfdm2PYHTPnSwAAAAD7BxcNMTkxMjEzMTUyOTA2WjAMMAoGA1UdFQQDCgEBMDICExQAAPsGVnf60Lg2xUMAAAAA+wYXDTE5MTIxMzE1MjkwNlowDDAKBgNVHRUEAwoBATAyAhMUAAF39aJ/AAVBL6hHAAAAAXf1Fw0xOTEyMTMxNDU3NTJaMAwwCgYDVR0VBAMKAQEwMgITFAABd/Sc4QdbnS+nswAAAAF39BcNMTkxMjEzMTQ1NzUxWjAMMAoGA1UdFQQDCgEBMDICExQAAUTIeHbz4jfI5wsAAAABRMgXDTE5MTIxMjIzMDk1NVowDDAKBgNVHRUEAwoBATAyAhMUAAFEx/tErYQuGoKBAAAAAUTHFw0xOTEyMTIyMzA5NTVaMAwwCgYDVR0VBAMKAQEwMgITFAAD7AyKyEAGf7w52wAAAAPsDBcNMTkxMjEyMjIyNTMyWjAMMAoGA1UdFQQDCgEBMDICExQAA+wL0NKm52OpWI4AAAAD7AsXDTE5MTIxMjIyMjUzMlowDDAKBgNVHRUEAwoBATAyAhMUAAbXsN2JMcsXN6l0AAAABtewFw0xOTEyMTIyMTQ3MTNaMAwwCgYDVR0VBAMKAQEwMgITFAAG169OJz2dEogBiQAAAAbXrxcNMTkxMjEyMjE0NzEzWjAMMAoGA1UdFQQDCgEBMDICExQABKppWeZjkSmd8RcAAAAEqmkXDTIwMDExMDE3MTYwMVowDDAKBgNVHRUEAwoBATAyAhMUAASqaIzitwFpJdgPAAAABKpoFw0yMDAxMTAxNzE2MDBaMAwwCgYDVR0VBAMKAQEwMgITFAAC4w3/LVcfaLTuKwAAAALjDRcNMjAwMTEwMTU1MzE1WjAMMAoGA1UdFQQDCgEBMDICExQAAuMMnfWQoOlIkXYAAAAC4wwXDTIwMDExMDE1NTMxNVowDDAKBgNVHRUEAwoBATAyAhMUAAT1rmkn/1cTD7X5AAAABPWuFw0yMDAxMTAxNTQ3NTNaMAwwCgYDVR0VBAMKAQEwMgITFAAE9a2Tf18/G65pDgAAAAT1rRcNMjAwMTEwMTU0NzUzWjAMMAoGA1UdFQQDCgEBMDICExQABvI7LpV5NoZcEtoAAAAG8jsXDTIwMDExMDE0MDMwMlowDDAKBgNVHRUEAwoBATAyAhMUAAbyOgamU7X64ovaAAAABvI6Fw0yMDAxMTAxNDAzMDFaMAwwCgYDVR0VBAMKAQEwMgITFAADzjbA6zExr4ttogAAAAPONhcNMjAwMTA5MjE0MTAxWjAMMAoGA1UdFQQDCgEBMDICExQAA8411S3/mVR7lJUAAAADzjUXDTIwMDEwOTIxNDEwMVowDDAKBgNVHRUEAwoBATAyAhMUAABgp9hk7h6N8p93AAAAAGCnFw0yMDAxMDkyMDU5MTlaMAwwCgYDVR0VBAMKAQEwMgITFAAAYKZQNNOBjkGytwAAAABgphcNMjAwMTA5MjA1OTE5WjAMMAoGA1UdFQQDCgEBMDICExQAAwmlQTPNknQgHOEAAAADCaUXDTIwMDEwOTIwMTk1MVowDDAKBgNVHRUEAwoBATAyAhMUAAMJpJVO6C53rCX7AAAAAwmkFw0yMDAxMDkyMDE5NTFaMAwwCgYDVR0VBAMKAQEwMgITFAACJBkcanevd/nIDQAAAAIkGRcNMjAwMTA5MTkxODE2WjAMMAoGA1UdFQQDCgEBMDICExQAAiQYOlzDb205+k0AAAACJBgXDTIwMDEwOTE5MTgxNVowDDAKBgNVHRUEAwoBATAyAhMUAAHubZB49Yn35AMMAAAAAe5tFw0yMDAxMDkxODU0MjNaMAwwCgYDVR0VBAMKAQEwMgITFAAB7mzKp3HjxSdMaQAAAAHubBcNMjAwMTA5MTg1NDIzWjAMMAoGA1UdFQQDCgEBMDICExQAAPT79OMKS1pt53sAAAAA9PsXDTIwMDEwOTE4NTAyOVowDDAKBgNVHRUEAwoBATAyAhMUAAD0+v3gkwMQ4CuzAAAAAPT6Fw0yMDAxMDkxODUwMjlaMAwwCgYDVR0VBAMKAQEwMgITFAAANp77RefZCSLX6QAAAAA2nhcNMjAwMTA5MTc1OTEyWjAMMAoGA1UdFQQDCgEBMDICExQAADadoMyl94eJeloAAAAANp0XDTIwMDEwOTE3NTkxMlowDDAKBgNVHRUEAwoBATAyAhMUAATTpuOqaSDaTZcPAAAABNOmFw0yMDAxMDkxNzUyMDRaMAwwCgYDVR0VBAMKAQEwMgITFAAE06W/kYG/bSEoWgAAAATTpRcNMjAwMTA5MTc1MjA0WjAMMAoGA1UdFQQDCgEBMDICExQABgY8ux0+SSAG7pkAAAAGBjwXDTIwMDEwOTE2NTcxMFowDDAKBgNVHRUEAwoBATAyAhMUAAYGO1FjPyoJeARLAAAABgY7Fw0yMDAxMDkxNjU3MTBaMAwwCgYDVR0VBAMKAQEwMgITFAACTyloessJu1iK5gAAAAJPKRcNMjAwMTA5MTYyNzEwWjAMMAoGA1UdFQQDCgEBMDICExQAAk8ol3XKAgYLQu8AAAACTygXDTIwMDEwOTE2MjcwOVowDDAKBgNVHRUEAwoBATAyAhMUAALPiR6b0t0KNtLaAAAAAs+JFw0yMDAxMDkxNjE2MzBaMAwwCgYDVR0VBAMKAQEwMgITFAACz4i7VvckSiVmOgAAAALPiBcNMjAwMTA5MTYxNjMwWjAMMAoGA1UdFQQDCgEBMDICExQABd76q6UO/caOikkAAAAF3voXDTIwMDEwOTAwNDAxOFowDDAKBgNVHRUEAwoBATAyAhMUAAXe+audyvZ6z9LLAAAABd75Fw0yMDAxMDkwMDQwMThaMAwwCgYDVR0VBAMKAQEwMgITFAADF23DQndNyib2/wAAAAMXbRcNMjAwMTA4MjMzNDMwWjAMMAoGA1UdFQQDCgEBMDICExQAAxdsw/zrZKyyOeAAAAADF2wXDTIwMDEwODIzMzQyOVowDDAKBgNVHRUEAwoBATAyAhMUAAI2V1N2d1sqj7RfAAAAAjZXFw0yMDAxMDgyMjMyNTZaMAwwCgYDVR0VBAMKAQEwMgITFAACNlZ7dD50eDWEmAAAAAI2VhcNMjAwMTA4MjIzMjU2WjAMMAoGA1UdFQQDCgEBMDICExQAA6Wl1E9Z7ux2wR8AAAADpaUXDTIwMDEwODIwNTQ0NFowDDAKBgNVHRUEAwoBATAyAhMUAAOlpB/R6QTLJFOTAAAAA6WkFw0yMDAxMDgyMDU0NDRaMAwwCgYDVR0VBAMKAQEwMgITFAAGBXCt6Mh3pYp08QAAAAYFcBcNMjAwMTA4MTc1MDEyWjAMMAoGA1UdFQQDCgEBMDICExQABgVvIZd6aPYfG5gAAAAGBW8XDTIwMDEwODE3NTAxMlowDDAKBgNVHRUEAwoBATAyAhMUAAa+LubUWi5Bja71AAAABr4uFw0yMDAxMDgxNzMwNThaMAwwCgYDVR0VBAMKAQEwMgITFAAGvi1IvLxRur8jjAAAAAa+LRcNMjAwMTA4MTczMDU3WjAMMAoGA1UdFQQDCgEBMDICExQAAjRBvp4PB2G8ipoAAAACNEEXDTIwMDEwODE1MDYwNFowDDAKBgNVHRUEAwoBATAyAhMUAAI0QDrB/ylJqGIeAAAAAjRAFw0yMDAxMDgxNTA2MDRaMAwwCgYDVR0VBAMKAQEwMgITFAAAQcgOlC499hup0QAAAABByBcNMjAwMTA4MTQzMDAwWjAMMAoGA1UdFQQDCgEBMDICExQAAEHHdMHoS8FlixYAAAAAQccXDTIwMDEwODE0MzAwMFowDDAKBgNVHRUEAwoBATAyAhMUAACL0dsRTnpMdYiJAAAAAIvRFw0yMDAxMDcyMjA3MTJaMAwwCgYDVR0VBAMKAQEwMgITFAAAi9DC0cKcNedCygAAAACL0BcNMjAwMTA3MjIwNzEyWjAMMAoGA1UdFQQDCgEBMDICExQABHPTS1hYxeTbccUAAAAEc9MXDTIwMDEwNzIxNDIxMFowDDAKBgNVHRUEAwoBATAyAhMUAARz0t138BmhTXyWAAAABHPSFw0yMDAxMDcyMTQyMTBaMAwwCgYDVR0VBAMKAQEwMgITFAAFor4f/O6dErjL7AAAAAWivhcNMjAwMTA3MjEwOTU1WjAMMAoGA1UdFQQDCgEBMDICExQABaK9fq80eix94PEAAAAFor0XDTIwMDEwNzIxMDk1NVowDDAKBgNVHRUEAwoBATAyAhMUAAPsLv5/o7X1E6BEAAAAA+wuFw0yMDAxMDcxODIyNTZaMAwwCgYDVR0VBAMKAQEwMgITFAAD7C0Ob4nQH5+CxAAAAAPsLRcNMjAwMTA3MTgyMjU2WjAMMAoGA1UdFQQDCgEBMDICExQABZQwRG9kyvgvXPEAAAAFlDAXDTIwMDEwNzE2MjgzN1owDDAKBgNVHRUEAwoBATAyAhMUAAWULx0aOUdfJ/mQAAAABZQvFw0yMDAxMDcxNjI4MzdaMAwwCgYDVR0VBAMKAQEwMgITFAAEKcybMl76m10yzQAAAAQpzBcNMjAwMTA3MTUxOTU5WjAMMAoGA1UdFQQDCgEBMDICExQABCnLN85yoCCivAsAAAAEKcsXDTIwMDEwNzE1MTk1OVowDDAKBgNVHRUEAwoBATAyAhMUAAZUcp7Ymuekb2bQAAAABlRyFw0yMDAxMDYyMzUyMjRaMAwwCgYDVR0VBAMKAQEwMgITFAAGVHFttgJASfDeTAAAAAZUcRcNMjAwMTA2MjM1MjIzWjAMMAoGA1UdFQQDCgEBMDICExQAAR8qricI5dPsPy8AAAABHyoXDTIwMDEwNjIxNDgzNFowDDAKBgNVHRUEAwoBATAyAhMUAAEfKbsYb7v1TmwRAAAAAR8pFw0yMDAxMDYyMTQ4MzNaMAwwCgYDVR0VBAMKAQEwMgITFAAEyXR1HB5ZOyji0gAAAATJdBcNMjAwMTA2MjAzNDMyWjAMMAoGA1UdFQQDCgEBMDICExQABMlzfjfAuygEi1IAAAAEyXMXDTIwMDEwNjIwMzQzMlowDDAKBgNVHRUEAwoBATAyAhMUAAGAm68lZKVEAEQQAAAAAYCbFw0yMDAxMDYyMDA3MTBaMAwwCgYDVR0VBAMKAQEwMgITFAABgJqfEmEbQFOm7QAAAAGAmhcNMjAwMTA2MjAwNzEwWjAMMAoGA1UdFQQDCgEBMDICExQAAhb1+THzBwkD/rYAAAACFvUXDTIwMDEwNjE5MzQyN1owDDAKBgNVHRUEAwoBATAyAhMUAAIW9Fo331ZSYCl7AAAAAhb0Fw0yMDAxMDYxOTM0MjdaMAwwCgYDVR0VBAMKAQEwMgITFAABNWIvJsu3gOtLaAAAAAE1YhcNMjAwMTA2MTkyMTAzWjAMMAoGA1UdFQQDCgEBMDICExQAATVg2tdNt4hprboAAAABNWAXDTIwMDEwNjE5MjEwM1owDDAKBgNVHRUEAwoBATAyAhMUAAEaTqnv1R5FoVDGAAAAARpOFw0yMDAxMDYxNjMzMTRaMAwwCgYDVR0VBAMKAQEwMgITFAABGk0lyXc9FUtVOAAAAAEaTRcNMjAwMTA2MTYzMzEzWjAMMAoGA1UdFQQDCgEBMDICExQAAhqrfEDRPApcz5wAAAACGqsXDTIwMDEwNjE2MDEzOVowDDAKBgNVHRUEAwoBATAyAhMUAAIaqr1DqfDl1cT0AAAAAhqqFw0yMDAxMDYxNjAxMzlaMAwwCgYDVR0VBAMKAQEwMgITFAABw20rZKFhz0QiXQAAAAHDbRcNMjAwMTA2MTUyMzIzWjAMMAoGA1UdFQQDCgEBMDICExQAAcNs0xyeORLDOcAAAAABw2wXDTIwMDEwNjE1MjMyM1owDDAKBgNVHRUEAwoBATAyAhMUAAO4Md1CvZUHj7maAAAAA7gxFw0yMDAxMDYxNTAxMzZaMAwwCgYDVR0VBAMKAQEwMgITFAADuDB1wxIl/TITPgAAAAO4MBcNMjAwMTA2MTUwMTM1WjAMMAoGA1UdFQQDCgEBMDICExQABi0oLE5S75Asge4AAAAGLSgXDTIwMDEwNjE0MDY1MVowDDAKBgNVHRUEAwoBATAyAhMUAAYtJ0Dgqiurx85PAAAABi0nFw0yMDAxMDYxNDA2NTFaMAwwCgYDVR0VBAMKAQEwMgITFAAF3H7+yhcpQGzrKwAAAAXcfhcNMjAwMTA1MTIzMDM1WjAMMAoGA1UdFQQDCgEBMDICExQABdx9UN3XtzK6swYAAAAF3H0XDTIwMDEwNTEyMzAzNVowDDAKBgNVHRUEAwoBATAyAhMUAAX35pbZBKglIo1lAAAABffmFw0yMDAxMDUxMjAzMTFaMAwwCgYDVR0VBAMKAQEwMgITFAAF9+WTfCoMPPYKdQAAAAX35RcNMjAwMTA1MTIwMzExWjAMMAoGA1UdFQQDCgEBMDICExQABo/mAmAOfjm5O6YAAAAGj+YXDTIwMDEwNDIxNTAwMVowDDAKBgNVHRUEAwoBATAyAhMUAAaP5co2CQWlm593AAAABo/lFw0yMDAxMDQyMTUwMDBaMAwwCgYDVR0VBAMKAQEwMgITFAACjLurZcmEPNL5CgAAAAKMuxcNMjAwMTA0MjEyNDQyWjAMMAoGA1UdFQQDCgEBMDICExQAAoy6wylNArt0OiYAAAACjLoXDTIwMDEwNDIxMjQ0MVowDDAKBgNVHRUEAwoBATAyAhMUAAaM8uS+rym5YysBAAAABozyFw0yMDAxMDQxNTQwMjhaMAwwCgYDVR0VBAMKAQEwMgITFAAGjPHmVVf0X+eI7QAAAAaM8RcNMjAwMTA0MTU0MDI3WjAMMAoGA1UdFQQDCgEBMDICExQAAOwDqIsdKuooG1AAAAAA7AMXDTIwMDEwMzIxMTQxOFowDDAKBgNVHRUEAwoBATAyAhMUAADsAg3b3YNxiIaCAAAAAOwCFw0yMDAxMDMyMTE0MThaMAwwCgYDVR0VBAMKAQEwMgITFAABmHQCOXzwwQBxbQAAAAGYdBcNMjAwMTAzMjAxMjMxWjAMMAoGA1UdFQQDCgEBMDICExQAAZhzOc4Ie0IJ6f8AAAABmHMXDTIwMDEwMzIwMTIzMFowDDAKBgNVHRUEAwoBATAyAhMUAAGSeOawiLPxZ5WnAAAAAZJ4Fw0yMDAxMDMxNzQxMDFaMAwwCgYDVR0VBAMKAQEwMgITFAABkneaMksLUGGeYgAAAAGSdxcNMjAwMTAzMTc0MTAxWjAMMAoGA1UdFQQDCgEBMDICExQABwQqHJWJ/pH9fakAAAAHBCoXDTIwMDEwMzE3MjcyMFowDDAKBgNVHRUEAwoBATAyAhMUAAcEKbH0l/a8gmUqAAAABwQpFw0yMDAxMDMxNzI3MjBaMAwwCgYDVR0VBAMKAQEwMgITFAAHA5B7uKSiIyUnyQAAAAcDkBcNMjAwMTAzMTYyMTI4WjAMMAoGA1UdFQQDCgEBMDICExQABwOP69t69Q1xNawAAAAHA48XDTIwMDEwMzE2MjEyOFowDDAKBgNVHRUEAwoBATAyAhMUAAcDYm9fNINYnA4bAAAABwNiFw0yMDAxMDMxNTUzMTFaMAwwCgYDVR0VBAMKAQEwMgITFAAHA2HrEcIlmEz3lwAAAAcDYRcNMjAwMTAzMTU1MzExWjAMMAoGA1UdFQQDCgEBMDICExQABwMOU667JpgAIcQAAAAHAw4XDTIwMDEwMzE1MTQxNFowDDAKBgNVHRUEAwoBATAyAhMUAAcDDbyasHT+HtH1AAAABwMNFw0yMDAxMDMxNTE0MTNaMAwwCgYDVR0VBAMKAQEwMgITFAAEMIBHdndajpAucwAAAAQwgBcNMjAwMTAzMTQzOTMyWjAMMAoGA1UdFQQDCgEBMDICExQABDB/2MizyVzMlKQAAAAEMH8XDTIwMDEwMzE0MzkzMVowDDAKBgNVHRUEAwoBATAyAhMUAAF325at/a3R/Pd+AAAAAXfbFw0yMDAxMDMxNDI4NTJaMAwwCgYDVR0VBAMKAQEwMgITFAABd9pHHZs8Hrcr4QAAAAF32hcNMjAwMTAzMTQyODUyWjAMMAoGA1UdFQQDCgEBMDICExQAAVQtGNizagomFk4AAAABVC0XDTIwMDEwMzAwMTY0NFowDDAKBgNVHRUEAwoBATAyAhMUAAFULE5jLxiqWJn+AAAAAVQsFw0yMDAxMDMwMDE2NDRaMAwwCgYDVR0VBAMKAQEwMgITFAADWg++G3Q2YhrDpgAAAANaDxcNMjAwMTAyMjE1NjIwWjAMMAoGA1UdFQQDCgEBMDICExQAA1oOn8QCZYm8K7IAAAADWg4XDTIwMDEwMjIxNTYyMFowDDAKBgNVHRUEAwoBATAyAhMUAAa1ezdbnIE3aKi/AAAABrV7Fw0yMDAxMDIyMDI5MTBaMAwwCgYDVR0VBAMKAQEwMgITFAAGtXovrmGPB7rpMQAAAAa1ehcNMjAwMTAyMjAyOTEwWjAMMAoGA1UdFQQDCgEBMDICExQABwFK56MLdFHnTXIAAAAHAUoXDTIwMDEwMjE3MjUyNVowDDAKBgNVHRUEAwoBATAyAhMUAAcBScxyYWtdRCjEAAAABwFJFw0yMDAxMDIxNzI1MjRaMAwwCgYDVR0VBAMKAQEwMgITFAAFEd564DpGUsOpjQAAAAUR3hcNMjAwMTAyMTU1MzQ0WjAMMAoGA1UdFQQDCgEBMDICExQABRHdWgnuJvfoCzYAAAAFEd0XDTIwMDEwMjE1NTM0NFowDDAKBgNVHRUEAwoBATAyAhMUAAcAsBB5bjT63aJhAAAABwCwFw0yMDAxMDIxNTQ4NDBaMAwwCgYDVR0VBAMKAQEwMgITFAAHAK88h+bRUxrzSwAAAAcArxcNMjAwMTAyMTU0ODM5WjAMMAoGA1UdFQQDCgEBMDICExQABwCsQndp05C+38wAAAAHAKwXDTIwMDEwMjE1NDUzNFowDDAKBgNVHRUEAwoBATAyAhMUAAcAq6CFAIJ/Ao9pAAAABwCrFw0yMDAxMDIxNTQ1MzNaMAwwCgYDVR0VBAMKAQEwMgITFAABddcZgAFFHCyF8QAAAAF11xcNMjAwMTAyMDQ1NzMwWjAMMAoGA1UdFQQDCgEBMDICExQAAXXWBNTUTWOTr1AAAAABddYXDTIwMDEwMjA0NTczMFowDDAKBgNVHRUEAwoBATAyAhMUAAMHcYbx9TEMwiV2AAAAAwdxFw0xOTEyMzAyMjI4MDNaMAwwCgYDVR0VBAMKAQEwMgITFAADB3DiLUEAifwE5wAAAAMHcBcNMTkxMjMwMjIyODAyWjAMMAoGA1UdFQQDCgEBMDICExQABv+QObI2JUNA1bgAAAAG/5AXDTE5MTIzMDIxMjk0NFowDDAKBgNVHRUEAwoBATAyAhMUAAb/jx5j9XuAwIw+AAAABv+PFw0xOTEyMzAyMTI5NDNaMAwwCgYDVR0VBAMKAQEwMgITFAADsqcvvRIByRcUMwAAAAOypxcNMTkxMjMwMTcxMTE4WjAMMAoGA1UdFQQDCgEBMDICExQAA7KmGX+c1ZtecgoAAAADsqYXDTE5MTIzMDE3MTExOFowDDAKBgNVHRUEAwoBATAyAhMUAASwBSwrd5TIpBkBAAAABLAFFw0xOTEyMzAxNjAyMjNaMAwwCgYDVR0VBAMKAQEwMgITFAAEsAR7Nzsn9TM6NwAAAASwBBcNMTkxMjMwMTYwMjIzWjAMMAoGA1UdFQQDCgEBMDICExQABCci1Npzp8eNEfgAAAAEJyIXDTE5MTIzMDE0NDYxN1owDDAKBgNVHRUEAwoBATAyAhMUAAQnIQbr5hFWtcNzAAAABCchFw0xOTEyMzAxNDQ2MTdaMAwwCgYDVR0VBAMKAQEwMgITFAAE3p+O4gZmB+LkMwAAAATenxcNMTkxMjI4MTUyMDIwWjAMMAoGA1UdFQQDCgEBMDICExQABN6e93XmyT/bkgAAAAAE3p4XDTE5MTIyODE1MjAyMFowDDAKBgNVHRUEAwoBATAyAhMUAAU1cDtsP9m2/IISAAAABTVwFw0xOTEyMjgxNTA2NTNaMAwwCgYDVR0VBAMKAQEwMgITFAAFNW9laYsHhrUJNwAAAAU1bxcNMTkxMjI4MTUwNjUzWjAMMAoGA1UdFQQDCgEBMDICExQABGwfyGv2YWQILJAAAAAEbB8XDTE5MTIyODA1Mzc1NlowDDAKBgNVHRUEAwoBATAyAhMUAARsHiUYZs4s5vbdAAAABGweFw0xOTEyMjgwNTM3NTZaMAwwCgYDVR0VBAMKAQEwMgITFAAG+0iEN4Twu5w2IgAAAAb7SBcNMTkxMjI3MjEzNDM2WjAMMAoGA1UdFQQDCgEBMDICExQABvtHar3cREMR13AAAAAG+0cXDTE5MTIyNzIxMzQzNlowDDAKBgNVHRUEAwoBATAyAhMUAAQmVqVcm7TEm2/MAAAABCZWFw0xOTEyMjcyMDIyNDhaMAwwCgYDVR0VBAMKAQEwMgITFAAEJlU4owVrelpVdwAAAAQmVRcNMTkxMjI3MjAyMjQ3WjAMMAoGA1UdFQQDCgEBMDICExQABvvkj1XhFt0KWq4AAAAG++QXDTE5MTIyNzE4NDkwM1owDDAKBgNVHRUEAwoBATAyAhMUAAb740gJia97QHfKAAAABvvjFw0xOTEyMjcxODQ5MDNaMAwwCgYDVR0VBAMKAQEwMgITFAADsA/xcpCPv9jTcAAAAAOwDxcNMTkxMjI3MTgwMjE5WjAMMAoGA1UdFQQDCgEBMDICExQAA7AOInw9DcTiLqgAAAADsA4XDTE5MTIyNzE4MDIxOVowDDAKBgNVHRUEAwoBATAyAhMUAAClp1N6EOnRjGOQAAAAAKWnFw0xOTEyMjcxODAyMTlaMAwwCgYDVR0VBAMKAQEwMgITFAAApaZuBlKESD1KxQAAAAClphcNMTkxMjI3MTgwMjE4WjAMMAoGA1UdFQQDCgEBMDICExQAASmgGzkZMO+Lv8oAAAABKaAXDTE5MTIyNzE3MDU1NFowDDAKBgNVHRUEAwoBATAyAhMUAAEpnyjpiBdIVRaIAAAAASmfFw0xOTEyMjcxNzA1NTRaMAwwCgYDVR0VBAMKAQEwMgITFAAG+zrh6o1rrtD23AAAAAb7OhcNMTkxMjI3MTY1MTM1WjAMMAoGA1UdFQQDCgEBMDICExQABvs57z2ow6dMT5cAAAAG+zkXDTE5MTIyNzE2NTEzNVowDDAKBgNVHRUEAwoBATAyAhMUAAb7LposYb/XSYxWAAAABvsuFw0xOTEyMjcxNjQ0NTBaMAwwCgYDVR0VBAMKAQEwMgITFAAG+y05p4dY8fRU1AAAAAb7LRcNMTkxMjI3MTY0NDUwWjAMMAoGA1UdFQQDCgEBMDICExQABvsIe6LeRehTi+kAAAAG+wgXDTE5MTIyNzE2MzUwMlowDDAKBgNVHRUEAwoBATAyAhMUAAb7BzNBkpyM6M/eAAAABvsHFw0xOTEyMjcxNjM1MDJaMAwwCgYDVR0VBAMKAQEwMgITFAAG+rA+kV+Rw+9AdAAAAAb6sBcNMTkxMjI3MTYxNDQ1WjAMMAoGA1UdFQQDCgEBMDICExQABvqvRBRqO/3+A2QAAAAG+q8XDTE5MTIyNzE2MTQ0NVowDDAKBgNVHRUEAwoBATAyAhMUAAMGyXAkOQYD7vpAAAAAAwbJFw0xOTEyMjYyMDQwMDhaMAwwCgYDVR0VBAMKAQEwMgITFAADBsgtgMfF74h2IQAAAAMGyBcNMTkxMjI2MjA0MDA4WjAMMAoGA1UdFQQDCgEBMDICExQABvhe3XwrySx/C5QAAAAG+F4XDTE5MTIyNjE3MDAxN1owDDAKBgNVHRUEAwoBATAyAhMUAAb4XfmT52wtJ9Z9AAAABvhdFw0xOTEyMjYxNzAwMTdaMAwwCgYDVR0VBAMKAQEwMgITFAAG+AbqW4taEugAAwAAAAb4BhcNMTkxMjI2MTYyMTU5WjAMMAoGA1UdFQQDCgEBMDICExQABvgFYl9mfGVQmrwAAAAG+AUXDTE5MTIyNjE2MjE1OFowDDAKBgNVHRUEAwoBATAyAhMUAAb24e8xz/YpFRGYAAAABvbhFw0xOTEyMjQxOTU1NDZaMAwwCgYDVR0VBAMKAQEwMgITFAAG9uAmcovS+d9UZgAAAAb24BcNMTkxMjI0MTk1NTQ1WjAMMAoGA1UdFQQDCgEBMDICExQAAYMxcXz+OcHRBOcAAAABgzEXDTE5MTIyNDE1NTc0N1owDDAKBgNVHRUEAwoBATAyAhMUAAGDMLyoX2KsecJMAAAAAYMwFw0xOTEyMjQxNTU3NDZaMAwwCgYDVR0VBAMKAQEwMgITFAABN6KiaCDvGvloDQAAAAE3ohcNMjAwMTI3MTcxNDEwWjAMMAoGA1UdFQQDCgEBMDICExQAATeh4b7iTnEBZNwAAAABN6EXDTIwMDEyNzE3MTQxMFowDDAKBgNVHRUEAwoBATAyAhMUAAT0soyL736AlLfiAAAABPSyFw0yMDAxMjcxNzEyMDRaMAwwCgYDVR0VBAMKAQEwMgITFAAE9LHcMB1SAQJ9igAAAAT0sRcNMjAwMTI3MTcxMjAyWjAMMAoGA1UdFQQDCgEBMDICExQABQnkdv0O1Y8eXngAAAAFCeQXDTIwMDEyNzE2Mjc1MlowDDAKBgNVHRUEAwoBATAyAhMUAAUJ48OlGbh8UTyAAAAABQnjFw0yMDAxMjcxNjI3NTJaMAwwCgYDVR0VBAMKAQEwMgITFAACJzUVfzcXl0y1eQAAAAInNRcNMjAwMTI3MTYyNzUwWjAMMAoGA1UdFQQDCgEBMDICExQAAic0QqMT0KNz50IAAAACJzQXDTIwMDEyNzE2Mjc1MFowDDAKBgNVHRUEAwoBATAyAhMUAATLAHtvckMt9TSOAAAABMsAFw0yMDAxMjcxNTM0MTVaMAwwCgYDVR0VBAMKAQEwMgITFAAEyv/JeWyEKrWuIgAAAATK/xcNMjAwMTI3MTUzNDE1WjAMMAoGA1UdFQQDCgEBMDICExQABD/P6Drf1BNY/QcAAAAEP88XDTIwMDEyNzE1MjkwMlowDDAKBgNVHRUEAwoBATAyAhMUAAQ/zqe9mV9of7TGAAAABD/OFw0yMDAxMjcxNTI5MDBaMAwwCgYDVR0VBAMKAQEwMgITFAADVAsgzpZsC0XqUAAAAANUCxcNMjAwMTI2MDI0NjUyWjAMMAoGA1UdFQQDCgEBMDICExQAA1QKxKEbWCu/LFsAAAADVAoXDTIwMDEyNjAyNDY1MlowDDAKBgNVHRUEAwoBATAyAhMUAAOLcRIV8F8LxMh8AAAAA4txFw0yMDAxMjUyMTI0MzVaMAwwCgYDVR0VBAMKAQEwMgITFAADi3DGJZ74rfDMzgAAAAOLcBcNMjAwMTI1MjEyNDM1WjAMMAoGA1UdFQQDCgEBMDICExQABjZkRY4S0eq6S4AAAAAGNmQXDTIwMDEyNTE5MzUwMVowDDAKBgNVHRUEAwoBATAyAhMUAAY2Y6GuY8m2xjnkAAAABjZjFw0yMDAxMjUxOTM1MDFaMAwwCgYDVR0VBAMKAQEwMgITFAAEdiVAtYC0ti87jAAAAAR2JRcNMjAwMTI1MTkyMDI4WjAMMAoGA1UdFQQDCgEBMDICExQABHYkJbbwnNoJY10AAAAEdiQXDTIwMDEyNTE5MjAyOFowDDAKBgNVHRUEAwoBATAyAhMUAASQ1Y8HozWSqJPvAAAABJDVFw0yMDAxMjUxNDE5MjJaMAwwCgYDVR0VBAMKAQEwMgITFAAEkNQxZhHwU87whQAAAASQ1BcNMjAwMTI1MTQxOTIyWjAMMAoGA1UdFQQDCgEBMDICExQAAb9ROTSAHzSHHk4AAAABv1EXDTIwMDEyNTE0MTc0NFowDDAKBgNVHRUEAwoBATAyAhMUAAG/ULcmld6XPhr8AAAAAb9QFw0yMDAxMjUxNDE3NDRaMAwwCgYDVR0VBAMKAQEwMgITFAABClcCSqDFboWFVgAAAAEKVxcNMjAwMTI0MjIyMTUxWjAMMAoGA1UdFQQDCgEBMDICExQAAQpWOXNYD8FE7sEAAAABClYXDTIwMDEyNDIyMjE1MFowDDAKBgNVHRUEAwoBATAyAhMUAAMsi5iMKzZPg5YsAAAAAyyLFw0yMDAxMjQyMjE1MjRaMAwwCgYDVR0VBAMKAQEwMgITFAADLIqWHxxiTMh6IQAAAAMsihcNMjAwMTI0MjIxNTI0WjAMMAoGA1UdFQQDCgEBMDICExQAAwLR+GutuYeBe+IAAAADAtEXDTIwMDEyNDIxMDYxNlowDDAKBgNVHRUEAwoBATAyAhMUAAMC0AFHbE4rHn3VAAAAAwLQFw0yMDAxMjQyMTA2MTZaMAwwCgYDVR0VBAMKAQEwMgITFAAC+b1zrD9v61TXJAAAAAL5vRcNMjAwMTI0MjAwMjI2WjAMMAoGA1UdFQQDCgEBMDICExQAAvm8hl9n6iBkghoAAAAC+bwXDTIwMDEyNDIwMDIyNVowDDAKBgNVHRUEAwoBATAyAhMUAAUvBF0v9LCObpY4AAAABS8EFw0yMDAxMjQxNzExNTFaMAwwCgYDVR0VBAMKAQEwMgITFAAFLwNiMTsyCxlRewAAAAUvAxcNMjAwMTI0MTcxMTUxWjAMMAoGA1UdFQQDCgEBMDICExQABFRb4dJ89EJMC64AAAAEVFsXDTIwMDEyNDE1NDQ0NFowDDAKBgNVHRUEAwoBATAyAhMUAARUWnme4PSyHsOPAAAABFRaFw0yMDAxMjQxNTQ0NDNaMAwwCgYDVR0VBAMKAQEwMgITFAABRTRBAp1vjikTjgAAAAFFNBcNMjAwMTI0MDUzMTM2WjAMMAoGA1UdFQQDCgEBMDICExQAAUUzCPiLjYZ2AFgAAAABRTMXDTIwMDEyNDA1MzEzNlowDDAKBgNVHRUEAwoBATAyAhMUAAThwPKPVoJiEH0AAAAABOHAFw0yMDAxMjMyMjA2MzRaMAwwCgYDVR0VBAMKAQEwMgITFAAE4b8wPJfKYu7CgwAAAAThvxcNMjAwMTIzMjIwNjMxWjAMMAoGA1UdFQQDCgEBMDICExQABqU1BvLzozcA/nQAAAAGpTUXDTIwMDEyMzIxNDQyOVowDDAKBgNVHRUEAwoBATAyAhMUAAalNCz3ztUdoVTLAAAABqU0Fw0yMDAxMjMyMTQ0MjlaMAwwCgYDVR0VBAMKAQEwMgITFAAFX0D/4BADiIhMPAAAAAVfQBcNMjAwMTIzMTY1MzQyWjAMMAoGA1UdFQQDCgEBMDICExQABV8/+3LctagutyEAAAAFXz8XDTIwMDEyMzE2NTM0MVowDDAKBgNVHRUEAwoBATAyAhMUAAcDENxknag1doY1AAAABwMQFw0yMDAxMjMxNTI0MDBaMAwwCgYDVR0VBAMKAQEwMgITFAAHAw/caCucsWzGugAAAAcDDxcNMjAwMTIzMTUyNDAwWjAMMAoGA1UdFQQDCgEBMDICExQAA0bvEIAV3hdwvNYAAAADRu8XDTIwMDEyMjIzNDc1NFowDDAKBgNVHRUEAwoBATAyAhMUAANG7tJULOaxcQsVAAAAA0buFw0yMDAxMjIyMzQ3NTNaMAwwCgYDVR0VBAMKAQEwMgITFAAF2AwX4bDskBFMqQAAAAXYDBcNMjAwMTIyMjMyMTU4WjAMMAoGA1UdFQQDCgEBMDICExQABdgLLb8inM2GYoMAAAAF2AsXDTIwMDEyMjIzMjE1OFowDDAKBgNVHRUEAwoBATAyAhMUAADjpTxxwHVd5D08AAAAAOOlFw0yMDAxMjIyMjA0MjdaMAwwCgYDVR0VBAMKAQEwMgITFAAA46SSKekZr0wwgAAAAADjpBcNMjAwMTIyMjIwNDI3WjAMMAoGA1UdFQQDCgEBMDICExQAAqyvk3zi74GdDLMAAAACrK8XDTIwMDEyMjIwMjcxMFowDDAKBgNVHRUEAwoBATAyAhMUAAKsrlVB4KDH5ZuvAAAAAqyuFw0yMDAxMjIyMDI3MTBaMAwwCgYDVR0VBAMKAQEwMgITFAACY/lTFJEO8u1zJgAAAAJj+RcNMjAwMTIyMTg1NDUxWjAMMAoGA1UdFQQDCgEBMDICExQAAmP4RSJ//6XnfTkAAAACY/gXDTIwMDEyMjE4NTQ1MVowDDAKBgNVHRUEAwoBATAyAhMUAAQxHrsTyitlgpGBAAAABDEeFw0yMDAxMjIxNjU1NDRaMAwwCgYDVR0VBAMKAQEwMgITFAAEMR1z1q8F1898VwAAAAQxHRcNMjAwMTIyMTY1NTQ0WjAMMAoGA1UdFQQDCgEBMDICExQABNtoVzEV7p0AFN4AAAAE22gXDTIwMDEyMTIyNTc0OFowDDAKBgNVHRUEAwoBATAyAhMUAATbZ6lpxOb8pYTQAAAABNtnFw0yMDAxMjEyMjU3NDdaMAwwCgYDVR0VBAMKAQEwMgITFAAAUAtC9f3Ms+QxJgAAAABQCxcNMjAwMTIxMjEwNzAzWjAMMAoGA1UdFQQDCgEBMDICExQAAFAKH63szleq2dwAAAAAUAoXDTIwMDEyMTIxMDcwMlowDDAKBgNVHRUEAwoBATAyAhMUAAK5vzK8poQq0AFmAAAAArm/Fw0yMDAxMjExODQzNDVaMAwwCgYDVR0VBAMKAQEwMgITFAACub62fBZeApE4tgAAAAK5vhcNMjAwMTIxMTg0MzQ1WjAMMAoGA1UdFQQDCgEBMDICExQABq+hlQJYiYZCA3EAAAAGr6EXDTIwMDEyMTE1Mzk0MlowDDAKBgNVHRUEAwoBATAyAhMUAAavoC00//yjSxl/AAAABq+gFw0yMDAxMjExNTM5NDJaMAwwCgYDVR0VBAMKAQEwMgITFAACmgOv+nSS6/Xr2gAAAAKaAxcNMjAwMTIxMTQzNTAzWjAMMAoGA1UdFQQDCgEBMDICExQAApoCRVGJk+6OzhgAAAACmgIXDTIwMDEyMTE0MzUwMlowDDAKBgNVHRUEAwoBATAyAhMUAAaRAmU5AQIWf2JOAAAABpECFw0yMDAxMjAyMjIzMzlaMAwwCgYDVR0VBAMKAQEwMgITFAAGkQFcqEate76B9gAAAAaRARcNMjAwMTIwMjIyMzM5WjAMMAoGA1UdFQQDCgEBMDICExQAA3B9LxnJTPrOzvIAAAADcH0XDTIwMDEyMDIyMTU1OFowDDAKBgNVHRUEAwoBATAyAhMUAANwfAJtIp0P04x0AAAAA3B8Fw0yMDAxMjAyMjE1NThaMAwwCgYDVR0VBAMKAQEwMgITFAAD7Tr7t5c9yS8EcwAAAAPtOhcNMjAwMTIwMTkyMjI4WjAMMAoGA1UdFQQDCgEBMDICExQAA+05fnV3BzgEkvQAAAAD7TkXDTIwMDEyMDE5MjIyN1owDDAKBgNVHRUEAwoBATAyAhMUAAIfKVzAcZWZHKZnAAAAAh8pFw0yMDAxMjAxODE3MjVaMAwwCgYDVR0VBAMKAQEwMgITFAACHyhq96l0jImdngAAAAIfKBcNMjAwMTIwMTgxNzI0WjAMMAoGA1UdFQQDCgEBMDICExQABQ90pX4YkmLL8lYAAAAFD3QXDTIwMDEyMDE2NTM1M1owDDAKBgNVHRUEAwoBATAyAhMUAAUPcz6SihucelaIAAAABQ9zFw0yMDAxMjAxNjUzNTNaMAwwCgYDVR0VBAMKAQEwMgITFAAEBlAJbdoZFpwJbAAAAAQGUBcNMjAwMTIwMTY0MDA5WjAMMAoGA1UdFQQDCgEBMDICExQABAZPmZX0BKXi18gAAAAEBk8XDTIwMDEyMDE2NDAwOFowDDAKBgNVHRUEAwoBATAyAhMUAAbOjt4AbuC01jzlAAAABs6OFw0yMDAxMTkxNTQyMzFaMAwwCgYDVR0VBAMKAQEwMgITFAAGzo2Okl1ZXoSJ/QAAAAbOjRcNMjAwMTE5MTU0MjMxWjAMMAoGA1UdFQQDCgEBMDICExQAA2/9T0oRIHJM6QcAAAADb/0XDTIwMDExNzIyMjAzM1owDDAKBgNVHRUEAwoBATAyAhMUAANv/P/nzeHq1sKPAAAAA2/8Fw0yMDAxMTcyMjIwMzJaMAwwCgYDVR0VBAMKAQEwMgITFAAF35gK3BF7hJQmoQAAAAXfmBcNMjAwMTE3MjIxODU4WjAMMAoGA1UdFQQDCgEBMDICExQABd+X7JAkRAWQcJIAAAAF35cXDTIwMDExNzIyMTg1N1owDDAKBgNVHRUEAwoBATAyAhMUAACZg66QdTFs8GEWAAAAAJmDFw0yMDAxMTcyMDMyMzFaMAwwCgYDVR0VBAMKAQEwMgITFAAAmYKhg9dRNwrCWAAAAACZghcNMjAwMTE3MjAzMjMwWjAMMAoGA1UdFQQDCgEBMDICExQABjUA7TBYmRxGdPcAAAAGNQAXDTIwMDExNzIwMjczNlowDDAKBgNVHRUEAwoBATAyAhMUAAY0/z9ZH20A4Nb+AAAABjT/Fw0yMDAxMTcyMDI3MzVaMAwwCgYDVR0VBAMKAQEwMgITFAABr5y2WvP85mAjtAAAAAGvnBcNMjAwMTE3MjAyMzEzWjAMMAoGA1UdFQQDCgEBMDICExQAAa+bDJnHJeXH7yUAAAABr5sXDTIwMDExNzIwMjMxM1owDDAKBgNVHRUEAwoBATAyAhMUAANO27S/MSof6LcBAAAAA07bFw0yMDAxMTcxNzA4MjFaMAwwCgYDVR0VBAMKAQEwMgITFAADTtpNc5N2rqbq3wAAAANO2hcNMjAwMTE3MTcwODIxWjAMMAoGA1UdFQQDCgEBMDICExQABUkUuKxW4W9nWmwAAAAFSRQXDTIwMDExNzE2NDk0MVowDDAKBgNVHRUEAwoBATAyAhMUAAVJE+zHQexZyeAzAAAABUkTFw0yMDAxMTcxNjQ5NDFaMAwwCgYDVR0VBAMKAQEwMgITFAAEeJs1HWJTTgGTXwAAAAR4mxcNMjAwMTE3MTU1NzE5WjAMMAoGA1UdFQQDCgEBMDICExQABHiaqhzWp1tn5GsAAAAEeJoXDTIwMDExNzE1NTcxOFowDDAKBgNVHRUEAwoBATAyAhMUAAHESyI+wbUAAc6pAAAAAcRLFw0yMDAxMTcxNTAwMTBaMAwwCgYDVR0VBAMKAQEwMgITFAABxEoP1HKTfiY6TgAAAAHEShcNMjAwMTE3MTUwMDEwWjAMMAoGA1UdFQQDCgEBMDICExQABscCqG2kiGgEnFgAAAAGxwIXDTIwMDExNjE4NTgwNlowDDAKBgNVHRUEAwoBATAyAhMUAAbHASgJs5pJznXNAAAABscBFw0yMDAxMTYxODU4MDVaMAwwCgYDVR0VBAMKAQEwMgITFAAEZuuqpYgrcnMLNAAAAARm6xcNMjAwMTE2MTc0NjE1WjAMMAoGA1UdFQQDCgEBMDICExQABGbqn5+R7FCeAEEAAAAEZuoXDTIwMDExNjE3NDYxNVowDDAKBgNVHRUEAwoBATAyAhMUAANsD9oJgJmJtSsUAAAAA2wPFw0yMDAxMTYxNTIyMDlaMAwwCgYDVR0VBAMKAQEwMgITFAADbA6vX9B+A/E+9gAAAANsDhcNMjAwMTE2MTUyMjA5WjAMMAoGA1UdFQQDCgEBMDICExQAAZQULezTnUjg60EAAAABlBQXDTIwMDExNjE1MTUwMVowDDAKBgNVHRUEAwoBATAyAhMUAAGUE5voQtYNNdARAAAAAZQTFw0yMDAxMTYxNTE1MDFaMAwwCgYDVR0VBAMKAQEwMgITFAACVv2IdolU1VKvQgAAAAJW/RcNMjAwMTE2MTQ0MTIwWjAMMAoGA1UdFQQDCgEBMDICExQAAlb8ANE54NK1+ewAAAACVvwXDTIwMDExNjE0NDExOVowDDAKBgNVHRUEAwoBATAyAhMUAANIMfGBqZnv4y8GAAAAA0gxFw0yMDAxMTYxNDIzMDhaMAwwCgYDVR0VBAMKAQEwMgITFAADSDAFXG+86/emTwAAAANIMBcNMjAwMTE2MTQyMzA3WjAMMAoGA1UdFQQDCgEBMDICExQAAvPFPyfiNgqFap4AAAAC88UXDTIwMDExNjA1MTQ0NVowDDAKBgNVHRUEAwoBATAyAhMUAALzxK4JUg4rD3c+AAAAAvPEFw0yMDAxMTYwNTE0NDVaMAwwCgYDVR0VBAMKAQEwMgITFAAEL4aZdiK6mESdEAAAAAQvhhcNMjAwMTE1MjI0MjQ4WjAMMAoGA1UdFQQDCgEBMDICExQABC+Fk/zt/RTdETIAAAAEL4UXDTIwMDExNTIyNDI0OFowDDAKBgNVHRUEAwoBATAyAhMUAACpm81Q7xKpBp3jAAAAAKmbFw0yMDAxMTUyMjEzMzRaMAwwCgYDVR0VBAMKAQEwMgITFAAAqZpxdg4VarqJRwAAAACpmhcNMjAwMTE1MjIxMzM0WjAMMAoGA1UdFQQDCgEBMDICExQAABpRh2XyWe1yl2cAAAAAGlEXDTIwMDExNTIyMDQxOVowDDAKBgNVHRUEAwoBATAyAhMUAAAaUI3dwBq5Y3zlAAAAABpQFw0yMDAxMTUyMjA0MThaMAwwCgYDVR0VBAMKAQEwMgITFAACkqkFHdLjfyy3vwAAAAKSqRcNMjAwMTE1MjA0NjUwWjAMMAoGA1UdFQQDCgEBMDICExQAApKo+gYnMR+N+WcAAAACkqgXDTIwMDExNTIwNDY0OVowDDAKBgNVHRUEAwoBATAyAhMUAAGbVuDa9mQNKmPwAAAAAZtWFw0yMDAxMTUyMDQyMjNaMAwwCgYDVR0VBAMKAQEwMgITFAABm1WkhnFgh4WSZgAAAAGbVRcNMjAwMTE1MjA0MjIyWjAMMAoGA1UdFQQDCgEBMDICExQABUKakInWzGeXOv4AAAAFQpoXDTIwMDExNTIwNDIxMVowDDAKBgNVHRUEAwoBATAyAhMUAAVCmQWFgCCGxnFyAAAABUKZFw0yMDAxMTUyMDQyMTBaMAwwCgYDVR0VBAMKAQEwMgITFAAB3/FA2Caj7Edm3gAAAAHf8RcNMjAwMTE1MTk0NzI3WjAMMAoGA1UdFQQDCgEBMDICExQAAd/w+ue2A9S0SykAAAAB3/AXDTIwMDExNTE5NDcyN1owDDAKBgNVHRUEAwoBATAyAhMUAAR32cntin3CnZZjAAAABHfZFw0yMDAxMTUxODM4MzNaMAwwCgYDVR0VBAMKAQEwMgITFAAEd9jEss+yYozUMQAAAAR32BcNMjAwMTE1MTgzODMzWjAMMAoGA1UdFQQDCgEBMDICExQAAT/0aiVbVjk6+UMAAAABP/QXDTIwMDExNTE4MjYzMlowDDAKBgNVHRUEAwoBATAyAhMUAAE/8/cIb0E6J6jMAAAAAT/zFw0yMDAxMTUxODI2MzJaMAwwCgYDVR0VBAMKAQEwMgITFAACZ28rbsebW5CXBAAAAAJnbxcNMjAwMTE1MTY1MzQ0WjAMMAoGA1UdFQQDCgEBMDICExQAAmduTjx7fjTn3l8AAAACZ24XDTIwMDExNTE2NTM0NFowDDAKBgNVHRUEAwoBATAyAhMUAAUljmjbesBQRI5PAAAABSWOFw0yMDAxMTUxNDUxMDRaMAwwCgYDVR0VBAMKAQEwMgITFAAFJY3chfNI0Sx4iQAAAAUljRcNMjAwMTE1MTQ1MTAzWjAMMAoGA1UdFQQDCgEBMDICExQAA6WTLE5lg02IADkAAAADpZMXDTIwMDExNTE0NDgzNlowDDAKBgNVHRUEAwoBATAyAhMUAAOlko8Z5QtHSiOOAAAAA6WSFw0yMDAxMTUxNDQ4MzZaMAwwCgYDVR0VBAMKAQEwMgITFAABRgpPqdGTwbpKjQAAAAFGChcNMjAwMTE0MjAyMzUzWjAMMAoGA1UdFQQDCgEBMDICExQAAUYJ7NaFRn4A1jEAAAABRgkXDTIwMDExNDIwMjM1M1owDDAKBgNVHRUEAwoBATAyAhMUAAS+kRcDupYOhL5QAAAABL6RFw0yMDAxMTQxOTA0MTBaMAwwCgYDVR0VBAMKAQEwMgITFAAEvpCEorPsRGvZrwAAAAS+kBcNMjAwMTE0MTkwNDEwWjAMMAoGA1UdFQQDCgEBMDICExQAAtQ/jUXFbeb3jlgAAAAC1D8XDTIwMDExNDE2NDMyN1owDDAKBgNVHRUEAwoBATAyAhMUAALUPkaz7FqNEFC2AAAAAtQ+Fw0yMDAxMTQxNjQzMjdaMAwwCgYDVR0VBAMKAQEwMgITFAAD1j4pm+9YTqk4BAAAAAPWPhcNMjAwMTE0MTQyMDAwWjAMMAoGA1UdFQQDCgEBMDICExQAA9Y9IOtVOLbYmk4AAAAD1j0XDTIwMDExNDE0MjAwMFowDDAKBgNVHRUEAwoBATAyAhMUAAUEAsxqbS3GCCw3AAAABQQCFw0yMDAxMTMyMjE4MTVaMAwwCgYDVR0VBAMKAQEwMgITFAAFBAFFEKnM6pMHGAAAAAUEARcNMjAwMTEzMjIxODE0WjAMMAoGA1UdFQQDCgEBMDICExQABZ/ecnhNxV5rohcAAAAFn94XDTIwMDExMzIwNTQ0NFowDDAKBgNVHRUEAwoBATAyAhMUAAWf3WgYg5EIwxG1AAAABZ/dFw0yMDAxMTMyMDU0NDRaMAwwCgYDVR0VBAMKAQEwMgITFAAFX4zXdkXyF9k/SQAAAAVfjBcNMjAwMTEzMjAwMzQwWjAMMAoGA1UdFQQDCgEBMDICExQABV+LpddpsrqWLcIAAAAFX4sXDTIwMDExMzIwMDMzOVowDDAKBgNVHRUEAwoBATAyAhMUAAUoalVnzCrSAw8CAAAABShqFw0yMDAxMTMxODEzMzNaMAwwCgYDVR0VBAMKAQEwMgITFAAFKGmEbeov9ZH5bAAAAAUoaRcNMjAwMTEzMTgxMzMyWjAMMAoGA1UdFQQDCgEBMDICExQABaoEKTXZYTOvTdsAAAAFqgQXDTIwMDExMzE3MTYyNVowDDAKBgNVHRUEAwoBATAyAhMUAAWqA/EVCpikSmitAAAABaoDFw0yMDAxMTMxNzE2MjVaMAwwCgYDVR0VBAMKAQEwMgITFAAF4nB5an23PJI/bwAAAAXicBcNMjAwMTEzMTY1MzMyWjAMMAoGA1UdFQQDCgEBMDICExQABeJv3qrtSDhMtJcAAAAF4m8XDTIwMDExMzE2NTMzMlowDDAKBgNVHRUEAwoBATAyAhMUAAT4IoqD/pzvDZCjAAAABPgiFw0yMDAxMTMxNDIzMDRaMAwwCgYDVR0VBAMKAQEwMgITFAAE+CFI8DxYbF0nawAAAAT4IRcNMjAwMTEzMTQyMzAzWjAMMAoGA1UdFQQDCgEBMDICExQAA2A7OEO162FRdaQAAAADYDsXDTIwMDExMzAxMTYwM1owDDAKBgNVHRUEAwoBATAyAhMUAANgOnZo679W3fkXAAAAA2A6Fw0yMDAxMTMwMTE2MDNaMAwwCgYDVR0VBAMKAQEwMgITFAABwCMeMJqM+PU2VAAAAAHAIxcNMjAwMTEyMjMzMjM0WjAMMAoGA1UdFQQDCgEBMDICExQAAcAi99ZtdObTnMwAAAABwCIXDTIwMDExMjIzMzIzNFowDDAKBgNVHRUEAwoBATAyAhMUAASa02bo4jq/YwfeAAAABJrTFw0yMDAxMTIxNjI3MjBaMAwwCgYDVR0VBAMKAQEwMgITFAAEmtIyYJvMOwOItAAAAASa0hcNMjAwMTEyMTYyNzE5WjAMMAoGA1UdFQQDCgEBMDICExQAAYWlEnA/JR+S80UAAAABhaUXDTIwMDExMDIwMzYxNlowDDAKBgNVHRUEAwoBATAyAhMUAAGFpJtlmIIknXw6AAAAAYWkFw0yMDAxMTAyMDM2MTZaMAwwCgYDVR0VBAMKAQEwMgITFAAGX9ITl84MhFW3sAAAAAZf0hcNMjAwMTEwMTczNzM4WjAMMAoGA1UdFQQDCgEBMDICExQABl/RfPH50G0AsB8AAAAGX9EXDTIwMDExMDE3MzczN1owDDAKBgNVHRUEAwoBATAyAhMUAARYrc0PKwRmkp2aAAAABFitFw0yMDAyMDcyMTQyMjZaMAwwCgYDVR0VBAMKAQEwMgITFAAEWKyB/nK3lf1CWAAAAARYrBcNMjAwMjA3MjE0MjI2WjAMMAoGA1UdFQQDCgEBMDICExQAA8yhia/QCnCQd4YAAAADzKEXDTIwMDIwNzIxMTIxMFowDDAKBgNVHRUEAwoBATAyAhMUAAPMoKt+Hj4WdOhrAAAAA8ygFw0yMDAyMDcyMTEyMTBaMAwwCgYDVR0VBAMKAQEwMgITFAABoobj7rROwQgWmQAAAAGihhcNMjAwMjA3MjA1ODQ1WjAMMAoGA1UdFQQDCgEBMDICExQAAaKF8QP86Nnkst0AAAABooUXDTIwMDIwNzIwNTg0NFowDDAKBgNVHRUEAwoBATAyAhMUAAJu8/7iRSbiKQjeAAAAAm7zFw0yMDAyMDcyMDMxMDdaMAwwCgYDVR0VBAMKAQEwMgITFAACbvI7mNqDFMon9AAAAAJu8hcNMjAwMjA3MjAzMTA2WjAMMAoGA1UdFQQDCgEBMDICExQABrDNNDItffx5+OQAAAAGsM0XDTIwMDIwNzIwMTQwN1owDDAKBgNVHRUEAwoBATAyAhMUAAawzKIQy/ybkIIPAAAABrDMFw0yMDAyMDcyMDE0MDZaMAwwCgYDVR0VBAMKAQEwMgITFAACnLMcYyr10ujEUQAAAAKcsxcNMjAwMjA3MTg1MTA0WjAMMAoGA1UdFQQDCgEBMDICExQAApyyY5iKLHJjYWEAAAACnLIXDTIwMDIwNzE4NTEwM1owDDAKBgNVHRUEAwoBATAyAhMUAAKVn0IWXCqGY9G6AAAAApWfFw0yMDAyMDcxODI5MTdaMAwwCgYDVR0VBAMKAQEwMgITFAAClZ7yl9G7nWisbwAAAAKVnhcNMjAwMjA3MTgyOTE3WjAMMAoGA1UdFQQDCgEBMDICExQAAuQ5Rcyid4DU4FsAAAAC5DkXDTIwMDIwNzE3NDI1NlowDDAKBgNVHRUEAwoBATAyAhMUAALkOHUCn6D/kczuAAAAAuQ4Fw0yMDAyMDcxNzQyNTZaMAwwCgYDVR0VBAMKAQEwMgITFAADfwf9uFn2iz3D2wAAAAN/BxcNMjAwMjA2MjMxNjQ0WjAMMAoGA1UdFQQDCgEBMDICExQAA38GqbjbSZ5tPCkAAAADfwYXDTIwMDIwNjIzMTY0NFowDDAKBgNVHRUEAwoBATAyAhMUAAGnhMPnBnXxWU1dAAAAAaeEFw0yMDAyMDYyMjIxMjhaMAwwCgYDVR0VBAMKAQEwMgITFAABp4ODjzz9N2IIuAAAAAGngxcNMjAwMjA2MjIyMTI4WjAMMAoGA1UdFQQDCgEBMDICExQAAT6AhLkMOkNvaRYAAAABPoAXDTIwMDIwNjIyMTk0MVowDDAKBgNVHRUEAwoBATAyAhMUAAE+f88cLswZcwvzAAAAAT5/Fw0yMDAyMDYyMjE5NDFaMAwwCgYDVR0VBAMKAQEwMgITFAAAfzM3E6iRXF4sDAAAAAB/MxcNMjAwMjA2MjIwMTUxWjAMMAoGA1UdFQQDCgEBMDICExQAAH8yashzjMQwqTMAAAAAfzIXDTIwMDIwNjIyMDE1MVowDDAKBgNVHRUEAwoBATAyAhMUAAB/Ibu0jMWY3NPDAAAAAH8hFw0yMDAyMDYyMTUyNDNaMAwwCgYDVR0VBAMKAQEwMgITFAAAfyDtFBXuJOkuUQAAAAB/IBcNMjAwMjA2MjE1MjQzWjAMMAoGA1UdFQQDCgEBMDICExQAASn6jNQwrzcR4+QAAAABKfoXDTIwMDIwNjIxMDkyMVowDDAKBgNVHRUEAwoBATAyAhMUAAEp+Wou1/6RIgg7AAAAASn5Fw0yMDAyMDYyMTA5MjFaMAwwCgYDVR0VBAMKAQEwMgITFAAEQHnYYG8+/5+iJAAAAARAeRcNMjAwMjA2MTkxOTE4WjAMMAoGA1UdFQQDCgEBMDICExQABEB4rMeiNidzMqQAAAAEQHgXDTIwMDIwNjE5MTkxOFowDDAKBgNVHRUEAwoBATAyAhMUAAQv1t0gckkE8B88AAAABC/WFw0yMDAyMDYxNzM0NTVaMAwwCgYDVR0VBAMKAQEwMgITFAAEL9WVjwYnlPrBXQAAAAQv1RcNMjAwMjA2MTczNDU0WjAMMAoGA1UdFQQDCgEBMDICExQAAPnBTMNrJ/8iYrQAAAAA+cEXDTIwMDIwNjE3MDkxNFowDDAKBgNVHRUEAwoBATAyAhMUAAD5wM4O6cET8KxfAAAAAPnAFw0yMDAyMDYxNzA5MTRaMAwwCgYDVR0VBAMKAQEwMgITFAAE2UBYajIyEPfAPAAAAATZQBcNMjAwMjA2MTYyOTMyWjAMMAoGA1UdFQQDCgEBMDICExQABNk/o/150OqEuiYAAAAE2T8XDTIwMDIwNjE2MjkzMlowDDAKBgNVHRUEAwoBATAyAhMUAALP/e+W17iUwl7WAAAAAs/9Fw0yMDAyMDUyMzA4MjRaMAwwCgYDVR0VBAMKAQEwMgITFAACz/xwjtgStMNdKAAAAALP/BcNMjAwMjA1MjMwODIzWjAMMAoGA1UdFQQDCgEBMDICExQABToQAK9pUmL9X+YAAAAFOhAXDTIwMDIwNTIwMjIzNlowDDAKBgNVHRUEAwoBATAyAhMUAAU6DzkYPeN57QigAAAABToPFw0yMDAyMDUyMDIyMzZaMAwwCgYDVR0VBAMKAQEwMgITFAABij9e/0Y9gJFL7gAAAAGKPxcNMjAwMjA1MjAyMTE5WjAMMAoGA1UdFQQDCgEBMDICExQAAYo+b7CHGhAZTWoAAAABij4XDTIwMDIwNTIwMjExOVowDDAKBgNVHRUEAwoBATAyAhMUAAAHN07rD21lNRMaAAAAAAc3Fw0yMDAyMDUxOTExMTJaMAwwCgYDVR0VBAMKAQEwMgITFAAABzRgOxdsHu0Z5wAAAAAHNBcNMjAwMjA1MTkxMTExWjAMMAoGA1UdFQQDCgEBMDICExQAAYzfo4tpbgyzRmsAAAABjN8XDTIwMDIwNTE4NDAxMlowDDAKBgNVHRUEAwoBATAyAhMUAAGM3gavdL2ZfsxaAAAAAYzeFw0yMDAyMDUxODQwMTJaMAwwCgYDVR0VBAMKAQEwMgITFAAEaYjE4is3y+HTNgAAAARpiBcNMjAwMjA1MTQ1MTUxWjAMMAoGA1UdFQQDCgEBMDICExQABGmH9/EkuBBRCwMAAAAEaYcXDTIwMDIwNTE0NTE1MVowDDAKBgNVHRUEAwoBATAyAhMUAAPjCE95ZHOu1v4dAAAAA+MIFw0yMDAyMDUwMzEzMDVaMAwwCgYDVR0VBAMKAQEwMgITFAAD4wdE1aJORYHwUAAAAAPjBxcNMjAwMjA1MDMxMzA1WjAMMAoGA1UdFQQDCgEBMDICExQAA+HgHi8oOlhycbgAAAAD4eAXDTIwMDIwNDIwNDUxMFowDDAKBgNVHRUEAwoBATAyAhMUAAPh300Ykha4VprqAAAAA+HfFw0yMDAyMDQyMDQ1MTBaMAwwCgYDVR0VBAMKAQEwMgITFAAEyjIBanCHUcHXlgAAAATKMhcNMjAwMjA0MTgzMjM3WjAMMAoGA1UdFQQDCgEBMDICExQABMoxV5XJSSfgJ8YAAAAEyjEXDTIwMDIwNDE4MzIzN1owDDAKBgNVHRUEAwoBATAyAhMUAAaTVf2lApZ9tIMTAAAABpNVFw0yMDAyMDQxNzMxNDhaMAwwCgYDVR0VBAMKAQEwMgITFAAGk1RxPvjbqyq9iAAAAAaTVBcNMjAwMjA0MTczMTQ4WjAMMAoGA1UdFQQDCgEBMDICExQAAdADjXgYUGeSICwAAAAB0AMXDTIwMDIwNDE3MzE0N1owDDAKBgNVHRUEAwoBATAyAhMUAAHQAmG5Tay9gpTxAAAAAdACFw0yMDAyMDQxNzMxNDdaMAwwCgYDVR0VBAMKAQEwMgITFAACWg31sjx4CXxL2gAAAAJaDRcNMjAwMjA0MTcwNjM1WjAMMAoGA1UdFQQDCgEBMDICExQAAloMmlO8IEIyDcQAAAACWgwXDTIwMDIwNDE3MDYzNFowDDAKBgNVHRUEAwoBATAyAhMUAAZAlpYvULOG3J94AAAABkCWFw0yMDAyMDQxNTQ0MjVaMAwwCgYDVR0VBAMKAQEwMgITFAAGQJVpPfIKPIJ5gwAAAAZAlRcNMjAwMjA0MTU0NDI1WjAMMAoGA1UdFQQDCgEBMDICExQAAwGNsT188oKP4fgAAAADAY0XDTIwMDIwNDE1MzY0NFowDDAKBgNVHRUEAwoBATAyAhMUAAMBjHQH25xxVEv/AAAAAwGMFw0yMDAyMDQxNTM2NDRaMAwwCgYDVR0VBAMKAQEwMgITFAAFIoLvD428LaE/WwAAAAUighcNMjAwMjAzMTkzNzEzWjAMMAoGA1UdFQQDCgEBMDICExQABSKBB23gm2FgpQUAAAAFIoEXDTIwMDIwMzE5MzcxM1owDDAKBgNVHRUEAwoBATAyAhMUAAHUB5J7x6j9NgSjAAAAAdQHFw0yMDAyMDMxOTAzMDVaMAwwCgYDVR0VBAMKAQEwMgITFAAB1AavteLFlzrHawAAAAHUBhcNMjAwMjAzMTkwMzA0WjAMMAoGA1UdFQQDCgEBMDICExQAAq37Nd7bLERipCoAAAACrfsXDTIwMDIwMzE3NTUxMlowDDAKBgNVHRUEAwoBATAyAhMUAAKt+vRESiJ/agjJAAAAAq36Fw0yMDAyMDMxNzU1MTJaMAwwCgYDVR0VBAMKAQEwMgITFAAEtpkEuYy+rWiEMwAAAAS2mRcNMjAwMjAzMTc1MzM0WjAMMAoGA1UdFQQDCgEBMDICExQABLaYkgL8Qd2MFd4AAAAEtpgXDTIwMDIwMzE3NTMzM1owDDAKBgNVHRUEAwoBATAyAhMUAAUryJLBVwjFVPrtAAAABSvIFw0yMDAyMDMxNzQ5NDFaMAwwCgYDVR0VBAMKAQEwMgITFAAFK8eMQEp71mlKcQAAAAUrxxcNMjAwMjAzMTc0OTQxWjAMMAoGA1UdFQQDCgEBMDICExQAAFe98a9+q3mSNkkAAAAAV70XDTIwMDIwMzE1MTYzNlowDDAKBgNVHRUEAwoBATAyAhMUAABXvP0L55YSttZTAAAAAFe8Fw0yMDAyMDMxNTE2MzZaMAwwCgYDVR0VBAMKAQEwMgITFAAAbHnDxLUbHcC42wAAAABseRcNMjAwMjAzMTQ1ODUyWjAMMAoGA1UdFQQDCgEBMDICExQAAGx42H3E/8r6zEoAAAAAbHgXDTIwMDIwMzE0NTg1MlowDDAKBgNVHRUEAwoBATAyAhMUAALFiSoJnIc3WO4vAAAAAsWJFw0yMDAyMDMxNDE3MjBaMAwwCgYDVR0VBAMKAQEwMgITFAACxYi+O30z7uBDAgAAAALFiBcNMjAwMjAzMTQxNzIwWjAMMAoGA1UdFQQDCgEBMDICExQABD07UF0qg0b7chkAAAAEPTsXDTIwMDIwMTE5MjMzMFowDDAKBgNVHRUEAwoBATAyAhMUAAQ9OgjWIB1loxL9AAAABD06Fw0yMDAyMDExOTIzMzBaMAwwCgYDVR0VBAMKAQEwMgITFAAGLzi8pOOVQHurrQAAAAYvOBcNMjAwMjAxMTkyMDIyWjAMMAoGA1UdFQQDCgEBMDICExQABi83Wnk3Z9/nKvQAAAAGLzcXDTIwMDIwMTE5MjAyMlowDDAKBgNVHRUEAwoBATAyAhMUAASOrSjRxCY+9FqcAAAABI6tFw0yMDAyMDExNzA4MzZaMAwwCgYDVR0VBAMKAQEwMgITFAAEjqx7Za3nc454ZgAAAASOrBcNMjAwMjAxMTcwODM1WjAMMAoGA1UdFQQDCgEBMDICExQABbxyheG3X46CDosAAAAFvHIXDTIwMDEzMTIyNTMzNVowDDAKBgNVHRUEAwoBATAyAhMUAAW8cXMcoBcOlaweAAAABbxxFw0yMDAxMzEyMjUzMzVaMAwwCgYDVR0VBAMKAQEwMgITFAADDcUxHdsbwXRG/QAAAAMNxRcNMjAwMTMxMjAyNTAzWjAMMAoGA1UdFQQDCgEBMDICExQAAw3EjptYMctmb+gAAAADDcQXDTIwMDEzMTIwMjUwM1owDDAKBgNVHRUEAwoBATAyAhMUAAM8a20CV6oYJp0rAAAAAzxrFw0yMDAxMzEyMDE1NThaMAwwCgYDVR0VBAMKAQEwMgITFAADPGrd2jSIBe8uCQAAAAM8ahcNMjAwMTMxMjAxNTU3WjAMMAoGA1UdFQQDCgEBMDICExQAA5nxpCboV35BZRsAAAADmfEXDTIwMDEzMTE5MDIwMVowDDAKBgNVHRUEAwoBATAyAhMUAAOZ8PHmX0wLEwRcAAAAA5nwFw0yMDAxMzExOTAyMDFaMAwwCgYDVR0VBAMKAQEwMgITFAAGZGwgohM2cpoSrwAAAAZkbBcNMjAwMTMxMTgyNjQ0WjAMMAoGA1UdFQQDCgEBMDICExQABmRrShFYYXxrj2YAAAAGZGsXDTIwMDEzMTE4MjY0NFowDDAKBgNVHRUEAwoBATAyAhMUAAPgqvceZRdzTjJBAAAAA+CqFw0yMDAxMzExNzI3MjFaMAwwCgYDVR0VBAMKAQEwMgITFAAD4KkkJoDoWUCmEwAAAAPgqRcNMjAwMTMxMTcyNzIwWjAMMAoGA1UdFQQDCgEBMDICExQAAf5pPA9RYHylrzQAAAAB/mkXDTIwMDEzMTE3MTI0N1owDDAKBgNVHRUEAwoBATAyAhMUAAH+aBHWaNiTf+4yAAAAAf5oFw0yMDAxMzExNzEyNDdaMAwwCgYDVR0VBAMKAQEwMgITFAABx+dKt/ts5gZdwwAAAAHH5xcNMjAwMTMxMTYxODM3WjAMMAoGA1UdFQQDCgEBMDICExQAAcfmTX7no0HR1gAAAAABx+YXDTIwMDEzMTE2MTgzNlowDDAKBgNVHRUEAwoBATAyAhMUAADpYaFeKC6wEqAcAAAAAOlhFw0yMDAxMzExNTI4NDNaMAwwCgYDVR0VBAMKAQEwMgITFAAA6WArrhQKIFTOEwAAAADpYBcNMjAwMTMxMTUyODQyWjAMMAoGA1UdFQQDCgEBMDICExQAAx4DBWXOUPp0sT8AAAADHgMXDTIwMDEzMDIwMzIxM1owDDAKBgNVHRUEAwoBATAyAhMUAAMeApkuF9meVaVSAAAAAx4CFw0yMDAxMzAyMDMyMTJaMAwwCgYDVR0VBAMKAQEwMgITFAAFv45A8jlRObMO+wAAAAW/jhcNMjAwMTMwMjAwNTA5WjAMMAoGA1UdFQQDCgEBMDICExQABb+NYvsB1lxn9KYAAAAFv40XDTIwMDEzMDIwMDUwOVowDDAKBgNVHRUEAwoBATAyAhMUAAM7a40H1y//PXhCAAAAAztrFw0yMDAxMzAxODU0NTNaMAwwCgYDVR0VBAMKAQEwMgITFAADO2ryNYtOBkmLtQAAAAM7ahcNMjAwMTMwMTg1NDUzWjAMMAoGA1UdFQQDCgEBMDICExQAA6Etztol5dgUp9MAAAADoS0XDTIwMDEzMDE0MTk1MlowDDAKBgNVHRUEAwoBATAyAhMUAAOhLAaHak20qi8IAAAAA6EsFw0yMDAxMzAxNDE5NTJaMAwwCgYDVR0VBAMKAQEwMgITFAADT0mNHSCAMm45XQAAAANPSRcNMjAwMTMwMDMwMTAyWjAMMAoGA1UdFQQDCgEBMDICExQAA09Io+n2hYumgzEAAAADT0gXDTIwMDEzMDAzMDEwMlowDDAKBgNVHRUEAwoBATAyAhMUAAbwfwXW+PuLTiRAAAAABvB/Fw0yMDAxMjkyMjE4NTRaMAwwCgYDVR0VBAMKAQEwMgITFAAG8H4glXS1WZqicQAAAAbwfhcNMjAwMTI5MjIxODUzWjAMMAoGA1UdFQQDCgEBMDICExQAACEgwrsfH6wL5Y0AAAAAISAXDTIwMDEyOTIyMTUyN1owDDAKBgNVHRUEAwoBATAyAhMUAAAhH/KWJyBm+vqaAAAAACEfFw0yMDAxMjkyMjE1MjdaMAwwCgYDVR0VBAMKAQEwMgITFAACNx0lqmPO+nqfTAAAAAI3HRcNMjAwMTI5MTcwMzAxWjAMMAoGA1UdFQQDCgEBMDICExQAAjcc6jlQwtwMcyEAAAACNxwXDTIwMDEyOTE3MDMwMVowDDAKBgNVHRUEAwoBATAyAhMUAAbnC2Sy3ukPmdjnAAAABucLFw0yMDAxMjkxNjM1MzlaMAwwCgYDVR0VBAMKAQEwMgITFAAG5wq/jcpHwd/ctwAAAAbnChcNMjAwMTI5MTYzNTM5WjAMMAoGA1UdFQQDCgEBMDICExQABTzwT7CNcKC2xrUAAAAFPPAXDTIwMDEyOTE1NTE1NlowDDAKBgNVHRUEAwoBATAyAhMUAAU870TpSPuxNrhoAAAABTzvFw0yMDAxMjkxNTUxNTVaMAwwCgYDVR0VBAMKAQEwMgITFAADwyV1cO4/8Cr1DwAAAAPDJRcNMjAwMTI5MTUwNTAzWjAMMAoGA1UdFQQDCgEBMDICExQAA8MkEiqLdLXCTgsAAAADwyQXDTIwMDEyOTE1MDUwM1owDDAKBgNVHRUEAwoBATAyAhMUAAPmji/CETNhGSkwAAAAA+aOFw0yMDAxMjkxMzMwMjdaMAwwCgYDVR0VBAMKAQEwMgITFAAD5o3qDwOkW7T2QwAAAAPmjRcNMjAwMTI5MTMzMDI3WjAMMAoGA1UdFQQDCgEBMDICExQABnK2rNaKgP50epYAAAAGcrYXDTIwMDEyOTEzMTEzMlowDDAKBgNVHRUEAwoBATAyAhMUAAZytY5qxpEnonyhAAAABnK1Fw0yMDAxMjkxMzExMzFaMAwwCgYDVR0VBAMKAQEwMgITFAADhBX9Lpha08IJHwAAAAOEFRcNMjAwMTI5MDI1ODQ4WjAMMAoGA1UdFQQDCgEBMDICExQAA4QUXMoGy2xLZO0AAAADhBQXDTIwMDEyOTAyNTg0OFowDDAKBgNVHRUEAwoBATAyAhMUAASAGVaxhN6Aeb9lAAAABIAZFw0yMDAxMjkwMDU4NTRaMAwwCgYDVR0VBAMKAQEwMgITFAAEgBitC9LLX1BdCwAAAASAGBcNMjAwMTI5MDA1ODUzWjAMMAoGA1UdFQQDCgEBMDICExQAAalmeiuzgxcZvLoAAAABqWYXDTIwMDEyODIyNDUzOFowDDAKBgNVHRUEAwoBATAyAhMUAAGpZX7xOsptm3lzAAAAAallFw0yMDAxMjgyMjQ1MzhaMAwwCgYDVR0VBAMKAQEwMgITFAADlUEKvuv1u6MifgAAAAOVQRcNMjAwMTI4MjIzMjM5WjAMMAoGA1UdFQQDCgEBMDICExQAA5VAea7X3n+4wXUAAAADlUAXDTIwMDEyODIyMzIzOVowDDAKBgNVHRUEAwoBATAyAhMUAACyivVR8zH1FybSAAAAALKKFw0yMDAxMjgyMjI5NDlaMAwwCgYDVR0VBAMKAQEwMgITFAAAsolC8oW5Z7/YRAAAAACyiRcNMjAwMTI4MjIyOTQ4WjAMMAoGA1UdFQQDCgEBMDICExQAA6I9E56D365EpYQAAAADoj0XDTIwMDEyODIwNTA0OVowDDAKBgNVHRUEAwoBATAyAhMUAAOiPBK1Qm2UL35/AAAAA6I8Fw0yMDAxMjgyMDUwNDhaMAwwCgYDVR0VBAMKAQEwMgITFAAAD/lvoYp7yebLIQAAAAAP+RcNMjAwMTI4MjAzNzQzWjAMMAoGA1UdFQQDCgEBMDICExQAAA/4tzPgLPEyNeoAAAAAD/gXDTIwMDEyODIwMzc0MlowDDAKBgNVHRUEAwoBATAyAhMUAAApaEboNv9IJXouAAAAACloFw0yMDAxMjgyMDAzMzdaMAwwCgYDVR0VBAMKAQEwMgITFAAAKWeSyxDF/5sU+AAAAAApZxcNMjAwMTI4MjAwMzM2WjAMMAoGA1UdFQQDCgEBMDICExQABaHAE1NaFTL4SQAAAAAFocAXDTIwMDEyODE5MTU0OVowDDAKBgNVHRUEAwoBATAyAhMUAAWhv3CHDZSw5vcLAAAABaG/Fw0yMDAxMjgxOTE1NDlaMAwwCgYDVR0VBAMKAQEwMgITFAACr3nUKlAT8FQcXQAAAAKveRcNMjAwMTI4MTgzMzA5WjAMMAoGA1UdFQQDCgEBMDICExQAAq94O0HjCsoV5EYAAAACr3gXDTIwMDEyODE4MzMwOVowDDAKBgNVHRUEAwoBATAyAhMUAAa0+zb+G38EKR76AAAABrT7Fw0yMDAxMjgxNzI2MTdaMAwwCgYDVR0VBAMKAQEwMgITFAAGtPqcLmAu+KX4iAAAAAa0+hcNMjAwMTI4MTcyNjE3WjAMMAoGA1UdFQQDCgEBMDICExQABZtIRamOEqigWEwAAAAFm0gXDTIwMDEyODE0NTA0NlowDDAKBgNVHRUEAwoBATAyAhMUAAWbR4k2IjVtHmLVAAAABZtHFw0yMDAxMjgxNDUwNDZaMAwwCgYDVR0VBAMKAQEwMgITFAAAvHzgwVu9WKs1kgAAAAC8fBcNMjAwMTI4MTQwNTA5WjAMMAoGA1UdFQQDCgEBMDICExQAALx7IpWyZ46Q3tEAAAAAvHsXDTIwMDEyODE0MDUwOVowDDAKBgNVHRUEAwoBATAyAhMUAARwaXGbKjbY7XANAAAABHBpFw0yMDAxMjgwMDM3MTJaMAwwCgYDVR0VBAMKAQEwMgITFAAEcGhv+sl/VecLBQAAAARwaBcNMjAwMTI4MDAzNzEyWjAMMAoGA1UdFQQDCgEBMDICExQAAAshvytVyNKOvrUAAAAACyEXDTIwMDEyNzIzMjMxMVowDDAKBgNVHRUEAwoBATAyAhMUAAALIFJaVAJ230ucAAAAAAsgFw0yMDAxMjcyMzIzMTFaMAwwCgYDVR0VBAMKAQEwMgITFAAGNAhNxN0ISH4QkAAAAAY0CBcNMjAwMTI3MjMwNzQxWjAMMAoGA1UdFQQDCgEBMDICExQABjQH3FEZw5YpIXgAAAAGNAcXDTIwMDEyNzIzMDc0MVowDDAKBgNVHRUEAwoBATAyAhMUAAY/zj7ZSbh1/TiaAAAABj/OFw0yMDAxMjcyMTQ3NDhaMAwwCgYDVR0VBAMKAQEwMgITFAAGP83VW6RpKPsyVgAAAAY/zRcNMjAwMTI3MjE0NzQ4WjAMMAoGA1UdFQQDCgEBMDICExQAAWonIG21y9dSuwQAAAABaicXDTIwMDEyNzIxMjU0MVowDDAKBgNVHRUEAwoBATAyAhMUAAFqJtvj9oIdG4X7AAAAAWomFw0yMDAxMjcyMTI1MzlaMAwwCgYDVR0VBAMKAQEwMgITFAAGLjp65sD4HZ3/wQAAAAYuOhcNMjAwMTI3MTkzMjM5WjAMMAoGA1UdFQQDCgEBMDICExQABi45mD+N0lORMpAAAAAGLjkXDTIwMDEyNzE5MzIzOVowDDAKBgNVHRUEAwoBATAyAhMUAAJO2yxugCtzwfBlAAAAAk7bFw0yMDAxMjcxOTAxMjRaMAwwCgYDVR0VBAMKAQEwMgITFAACTtogqfXHeE+I3wAAAAJO2hcNMjAwMTI3MTkwMTIzWjAMMAoGA1UdFQQDCgEBoIHCMIG/MB8GA1UdIwQYMBaAFLR0i6ue23bwf6Uo45StMcxy8LMpMBAGCSsGAQQBgjcVAQQDAgEAMAsGA1UdFAQEAgIp0zAcBgkrBgEEAYI3FQQEDxcNMjAwMjE2MTIxMTI3WjBfBgNVHS4EWDBWMFSgUqBQhk5odHRwOi8vZmRpLnNpbnBlLmZpLmNyL3JlcG9zaXRvcmlvL0NBJTIwU0lOUEUlMjAtJTIwUEVSU09OQSUyMEZJU0lDQSUyMHYyKy5jcmwwDQYJKoZIhvcNAQELBQADggEBAJVoGgOltUGi1s7mRUxgXYmYbMUap9KBO/tSxGdka3MQRtXKXMNoekpNor1nmy5vvrFbHn492kiuUG7YAql5NNz9veusac7nFnwnAr1wo8s2iJdzVQRb7uDKKYDPzZDP9zVP+AlzOQnUijKz6Uhrmzqckjsh3p6D+NVycqkudAHl3RN+7+u0P9z0ugPGsNJYVoH3czWDxVpw/okkipycq+Y0EdXdOhjiAagGPWMqhPFBkB2vNmplS4MiD6V/pQytN615mEq0VIlwpCzbbboC3VF2fdC98TBGCVAxQS8W/yKIkqLhk+m47rKizZYrdd5ImELeUQHmOqhDJAzClNB5IcU=</xd:EncapsulatedCRLValue>
              <xd:EncapsulatedCRLValue>MIICVjCCAT4CAQEwDQYJKoZIhvcNAQELBQAwgZkxGTAXBgNVBAUTEENQSi00LTAwMC0wMDQwMTcxCzAJBgNVBAYTAkNSMSQwIgYDVQQKExtCQU5DTyBDRU5UUkFMIERFIENPU1RBIFJJQ0ExIjAgBgNVBAsTGURJVklTSU9OIFNJU1RFTUFTIERFIFBBR08xJTAjBgNVBAMTHENBIFNJTlBFIC0gUEVSU09OQSBGSVNJQ0EgdjIXDTIwMDIwOTEyMDEyN1oXDTIwMDIxMTAwMjEyN1qgcDBuMB8GA1UdIwQYMBaAFLR0i6ue23bwf6Uo45StMcxy8LMpMBAGCSsGAQQBgjcVAQQDAgEAMAsGA1UdFAQEAgIp0zAcBgkrBgEEAYI3FQQEDxcNMjAwMjEwMTIxMTI3WjAOBgNVHRsBAf8EBAICKcswDQYJKoZIhvcNAQELBQADggEBADNf0MH6MdP2ki7v/VWIl/nED27FAd29MAhU14wnjWbGM4qnfHZfJgZIaQ/cUIJ2Kk33XWBKahB/QBzF4jXzbWk7u+G4ps6sPw0b9yhuOBqMy+2KDkwwmiqGPAYslHtJUeJ6Cv0XbE2s9hgUy+O+dfitNDKV3UJgNK6bykUTnOX8gon8btA6iW2PvCUwCCUDoEWzN3g0QYszaqrSrpWFitzyaxRpgX7Wc/RIQCHW8sHtpJZbZEGFLv9tJ534FOv8OybzPUWpPD159+50hboxPKsG1LfsyyCLrAfQCHuFx/cVpqh7Zc2TC4HeESHIjZFGqDiK2agQ6o9KOGRRKO/WtVA=</xd:EncapsulatedCRLValue>
              <xd:EncapsulatedCRLValue>MIIDKDCCARACAQEwDQYJKoZIhvcNAQENBQAwfTEZMBcGA1UEBRMQQ1BKLTItMTAwLTA5ODMxMTELMAkGA1UEBhMCQ1IxDzANBgNVBAoTBk1JQ0lUVDENMAsGA1UECxMERENGRDEzMDEGA1UEAxMqQ0EgUE9MSVRJQ0EgUEVSU09OQSBGSVNJQ0EgLSBDT1NUQSBSSUNBIHYyFw0yMDAxMjMyMDM5NTVaFw0yMDAzMjQwODU5NTVaoF8wXTAfBgNVHSMEGDAWgBRonWk2y4Rue+qTYRn/WDAd1f9cyzAQBgkrBgEEAYI3FQEEAwIBADAKBgNVHRQEAwIBIjAcBgkrBgEEAYI3FQQEDxcNMjAwMzIzMjA0OTU1WjANBgkqhkiG9w0BAQ0FAAOCAgEA11imJOvzENg+3DQtIECVr8+bykakJ/8DzFQNbPCR54gK15ApBqa5yZ1hCClrkM3HQxQynZTNQn5xyQNyP/+Ag6F2c7EjEa2W1zjEr5fbz4CqQe4kc0zslAIcQlE+GpIdYJvoOsKqEEdueOnTf/J6TCwvrKnmqKxglMs7IUiv/61txpdXZx+DAbrFBJCCrhDYltbRmTiM8hZ0GoqJCOSiDqXFxM2ObKEBQL7rYVn2HDBq8XbfUIlycfmRtLMekXDkHQCV/uIF78AA2dOOORx9A6Jw9YG1L7gmq69sCrxh8XR70JJUgqSgcCsqqrm9rPYr6G+7naYzW6dOvaK80JogKTGqtfciDxIGjMuKPvstAdR3jFLQoMszc2hLxABCo6PcnT2+2f9cW7agVFKC4Nzul11tGj5blgJnak0nttRvXsdoJV7aQKEdD7CM/hXY8HZJDhYsRMVqAbHnEgZApBqAtzARRoZYgW8mF0//rqpXzYXk/MFsNx1HAcyHHQqVrIxjlj993CWqOZZVBfMo+gR3pKZi8X22hR/70uuSFd8eDKT10WoQ89/rg6OhMOIeAjDxR5xJ/+5FYsJ8Eai4bjCLWVWUigQKDPx0jE0W8J2kZ5bp3prEpQm7ktgz9etSk6cn1MUFIIjE/V3hZcLDiTQqmVqQG6wblTLm6vfLEfw/5Qg=</xd:EncapsulatedCRLValue>
              <xd:EncapsulatedCRLValue>MIIDHjCCAQYCAQEwDQYJKoZIhvcNAQENBQAwczEZMBcGA1UEBRMQQ1BKLTItMTAwLTA5ODMxMTENMAsGA1UECxMERENGRDEPMA0GA1UEChMGTUlDSVRUMQswCQYDVQQGEwJDUjEpMCcGA1UEAxMgQ0EgUkFJWiBOQUNJT05BTCAtIENPU1RBIFJJQ0EgdjIXDTIwMDEyMzIwMTIwMFoXDTIwMDUyNDA4MzIwMFqgXzBdMB8GA1UdIwQYMBaAFODy/n3ERE5Q5DX9CImPToQZRDNAMBAGCSsGAQQBgjcVAQQDAgEAMAoGA1UdFAQDAgEEMBwGCSsGAQQBgjcVBAQPFw0yMDA1MjMyMDIyMDBaMA0GCSqGSIb3DQEBDQUAA4ICAQB9H8WfFgoW2sUuc686wmKFblAdCPc15RwRNiiwaMC1fMqtcb5Y5POcLXfrTp3WzhzHf/47HIRjQr81ir57S1SOPCnDB0UgAupS9RvMtAYc61yrT9pz5h9XojjQoWSpvwr/jcLADX6RbdH1Jed7x6sKBODurKfi6GW6OnBj0knmW5D15VFqihrqmnshbwDHSfx/XchIZZJ3AEJz919khUP6d0Vx6Ea9X18GMrxU/CK5lF/vLtCHQASjwjNrg8S5AZSYF5yJOFT4+R2KlFXJTF0oC1JnqvNvz0IF4TdQJQVLFs057p1Xz71HcOTe82Nko+bK8EOJ9iQTiDJmNfK07AvVPmdmmlJRIlwiet6lhfLbhJi4nWuvHhW7j3ZBlh5cxCXrsGgXJtANCx5+4fVQhUCWqc4kF6Thw6ZAwL9EAU9kOJpPSIjwwwSj2xrkKowocOBtPFMUiSsnBwYE2XftZaHaMIsJd68CoXTBuY4PYt+rubYrjIiAYEiytAx5eBWPQeoyLiarNFSytRMt/+keoIkuyKmopgO7fCXvy7G9l8Xm+4bHxFuwV6LaUzPti8MQYHn9JcspzJ44dT6kQA85EdVgOg9Mu/AJYQ6Z8t9b+BmHl81lyVOXVzqIWypg51akS2c7AtAbrQBqicj08xZri5hl8b/Zl97lx9KG49GuMizeFQ==</xd:EncapsulatedCRLValue>
            </xd:CRLValues>
          </xd:RevocationValues>
          <xd:SigAndRefsTimeStamp>
            <CanonicalizationMethod Algorithm="http://www.w3.org/TR/2001/REC-xml-c14n-20010315"/>
            <xd:EncapsulatedTimeStamp>MIIK0gYJKoZIhvcNAQcCoIIKwzCCCr8CAQMxDzANBglghkgBZQMEAgEFADBzBgsqhkiG9w0BCRABBKBkBGIwYAIBAQYIYIE8AQEBAQUwMTANBglghkgBZQMEAgEFAAQgjHREf7FHsogxkUrJGg85C6Oi3CrwL3NbtOuyCRbbRUUCBAlqaGsYDzIwMjAwMjEwMTg0MzIzWjAEgAIB9AEB/6CCB8Mwgge/MIIFp6ADAgECAhNpAAAABSHGKAoZxgeLAAAAAAAFMA0GCSqGSIb3DQEBDQUAMIGAMRkwFwYDVQQFExBDUEotMi0xMDAtMDk4MzExMQswCQYDVQQGEwJDUjEPMA0GA1UEChMGTUlDSVRUMQ0wCwYDVQQLEwREQ0ZEMTYwNAYDVQQDEy1DQSBQT0xJVElDQSBTRUxMQURPIERFIFRJRU1QTyAtIENPU1RBIFJJQ0EgdjIwHhcNMTkwODIzMTY1MjQ3WhcNMjcwODIzMTcwMjQ3WjB0MRkwFwYDVQQFExBDUEotNC0wMDAtMDA0MDE3MQswCQYDVQQGEwJDUjEkMCIGA1UEChMbQkFOQ08gQ0VOVFJBTCBERSBDT1NUQSBSSUNBMQ0wCwYDVQQLEwQwMDAxMRUwEwYDVQQDEwxUU0EgU0lOUEUgdjIwggEiMA0GCSqGSIb3DQEBAQUAA4IBDwAwggEKAoIBAQDRhdhdCXLxU0q8NfTktLR9tzyXW8P62zJBpKvtwpYvEes1jAmq21V/aif7FFYHnsxM3uC9oy5gqMyucD00YDHlAXS3u04CtOyo14yRgDsWRKlQ02MVpYgM7tquqwUFjVuDa3KRsFM0tQ0McWpViQ5ZFloxEOW/WLTq1V5qb6bn0dD4LEgT8CRwMsrGfl5g8ZP1qIQiTi6iz1UDk66vOEfTwnkKQnmx5hYh+GHYvDANP+d/PnntPcAUivGyI1MtF/8IM7odNRTyGtArGtBT9zH4dprspNtH7HmDjGyPsnw8zP1vZeXmLYh5rnYzIn7Qk5SZ4ga47bu7zabjiwYGee43AgMBAAGjggM7MIIDNzCBuwYDVR0gBIGzMIGwMIGtBghggTwBAQEBBTCBoDBwBggrBgEFBQcCAjBkHmIASQBtAHAAbABlAG0AZQBuAHQAYQAgAGwAYQAgAEEAdQB0AG8AcgBpAGQAYQBkACAAZABlACAARQBzAHQAYQBtAHAAYQBkAG8AIABkAGUAIABUAGkAZQBtAHAAbwAgAHYAMjAsBggrBgEFBQcCARYgaHR0cDovL3RzYS5zaW5wZS5maS5jci90c2FodHRwLwAwFgYDVR0lAQH/BAwwCgYIKwYBBQUHAwgwDgYDVR0PAQH/BAQDAgbAMB0GA1UdDgQWBBQuLQH8hh8/faNRppz5ixnsy6bKNjAfBgNVHSMEGDAWgBSwu+AILksTaPDQgEQDZ6Q//yVj9jCB9AYDVR0fBIHsMIHpMIHmoIHjoIHghmtodHRwOi8vd3d3LmZpcm1hZGlnaXRhbC5nby5jci9yZXBvc2l0b3Jpby9DQSUyMFBPTElUSUNBJTIwU0VMTEFETyUyMERFJTIwVElFTVBPJTIwLSUyMENPU1RBJTIwUklDQSUyMHYyLmNybIZxaHR0cDovL3d3dy5taWNpdC5nby5jci9maXJtYWRpZ2l0YWwvcmVwb3NpdG9yaW8vQ0ElMjBQT0xJVElDQSUyMFNFTExBRE8lMjBERSUyMFRJRU1QTyUyMC0lMjBDT1NUQSUyMFJJQ0ElMjB2Mi5jcmwwggEIBggrBgEFBQcBAQSB+zCB+DB3BggrBgEFBQcwAoZraHR0cDovL3d3dy5maXJtYWRpZ2l0YWwuZ28uY3IvcmVwb3NpdG9yaW8vQ0ElMjBQT0xJVElDQSUyMFNFTExBRE8lMjBERSUyMFRJRU1QTyUyMC0lMjBDT1NUQSUyMFJJQ0ElMjB2Mi5jcnQwfQYIKwYBBQUHMAKGcWh0dHA6Ly93d3cubWljaXQuZ28uY3IvZmlybWFkaWdpdGFsL3JlcG9zaXRvcmlvL0NBJTIwUE9MSVRJQ0ElMjBTRUxMQURPJTIwREUlMjBUSUVNUE8lMjAtJTIwQ09TVEElMjBSSUNBJTIwdjIuY3J0MAwGA1UdEwEB/wQCMAAwDQYJKoZIhvcNAQENBQADggIBAAbAWYE+7psVD+k05F8e0YQBCW3vQ8KpAPFjou0IjvmF3m4NvvkDSACZrZbB0mYPeAqJMCVMpyL1sBAWIlN2COS1rHWa/MuEsa/C6LNXRuitMpxy8K7p1N1tgLgvd7l5ngvQ+kxmwwlwFTY7xqATTifAchgWiGH+vOu3nS+9PxbMJC6BkPwdsikyoKy6NI8PlhacsvxZq3xrQTohUgINOxc2W+LbUKdZrIUDv1w+1VnF7+miLpsR2nouFt2fdEuH4RxbghcSTfhK4QyfahzTx/eyKRRd5JE8upQKe99nW5t/opK1gv8K/V2O+LF4XaZCMG5ZsQbByscUm9IoXYgxVnGN57VMlWBBMuww0B6fJi0m9A0UFYDSMHLczxRX1lXRpZBc8U0TFuNnQMBfid2zCZZikSMQdL5utzL3lWuvFiU5FojMzSE3T5iMBcmLvEkLFlMfQG5Uq52dTErjAuhRylsAmm9+mPKYd3sJadWJ3y6CPszxWVWKTYUjzrfntLeVAV1Q16Qt+OyPhTrkYOA+f87R7ZUloOpy3YnJxgj5CoRT+KUGpIqcWot/tvT1PUjp6nnGIoosGIlnjaEnpHZUyXF8+OsaZZPAxpFhR3iB7Zm20WbGOMRcaFU0EmMQwMbmHoBwQ9I1Pye6aKkhwpZ3wUOywDCW+gFWmwA2YFtfrZSfMYICazCCAmcCAQEwgZgwgYAxGTAXBgNVBAUTEENQSi0yLTEwMC0wOTgzMTExCzAJBgNVBAYTAkNSMQ8wDQYDVQQKEwZNSUNJVFQxDTALBgNVBAsTBERDRkQxNjA0BgNVBAMTLUNBIFBPTElUSUNBIFNFTExBRE8gREUgVElFTVBPIC0gQ09TVEEgUklDQSB2MgITaQAAAAUhxigKGcYHiwAAAAAABTANBglghkgBZQMEAgEFAKCBpDAaBgkqhkiG9w0BCQMxDQYLKoZIhvcNAQkQAQQwHAYJKoZIhvcNAQkFMQ8XDTIwMDIxMDE4NDMyM1owLwYJKoZIhvcNAQkEMSIEIDsqPtFnlKtddFPHmec4s+wMg1HyYABX5RbA4ifURzCSMDcGCyqGSIb3DQEJEAIvMSgwJjAkMCIEIDcrk3iY5iZu+N7/iFpVKDYeTZ9u7elabVQcL5d9tumpMA0GCSqGSIb3DQEBAQUABIIBALFajItL/w9SbVStZAD5y/fdNZXDDlqScxP4DJ5xBzLjCiBW12Iuq+cKIF44EwsBaKomzmfuRKykBMObxZUP0DXl1oyfEgyaCU0v9Clkx5iONFRjtqw1tCb5HpDs/GEtpeuPmuLN86lt2caMUkk2SSr/uOfC+03PwMFmNzqNyR5mjBPCY2rDS35sb21BnmPizj7lB9Zm/RE+v/e7bJDRJIs3WGMi0+CeD1z5Yhfvl2lI0RfGFcyc0dFDUhK+3GmqqAkp1woE1nUMj5BxMCDKJtaV5R1BCxunRPeIWt5RjOBerMm5LMMF8V7sEJCcNbSX8rzOROZGNazESiLPOBz6hO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Correspondencia Externa" ma:contentTypeID="0x010100E97154E09FCE6A4E8EAEBD5C54DD1AE402002A1DD686D305BB47B700BABC144EA9D9" ma:contentTypeVersion="81" ma:contentTypeDescription="Crear nuevo documento." ma:contentTypeScope="" ma:versionID="921fb8fc92b871dabe6ef8e575666c5f">
  <xsd:schema xmlns:xsd="http://www.w3.org/2001/XMLSchema" xmlns:xs="http://www.w3.org/2001/XMLSchema" xmlns:p="http://schemas.microsoft.com/office/2006/metadata/properties" xmlns:ns1="http://schemas.microsoft.com/sharepoint/v3" xmlns:ns2="b875e23b-67d9-4b2e-bdec-edacbf90b326" xmlns:ns3="1d928bc7-afa1-4dc6-85c1-eb2d7474d251" targetNamespace="http://schemas.microsoft.com/office/2006/metadata/properties" ma:root="true" ma:fieldsID="8cc6f318573e415540c4247b1fab6413" ns1:_="" ns2:_="" ns3:_="">
    <xsd:import namespace="http://schemas.microsoft.com/sharepoint/v3"/>
    <xsd:import namespace="b875e23b-67d9-4b2e-bdec-edacbf90b326"/>
    <xsd:import namespace="1d928bc7-afa1-4dc6-85c1-eb2d7474d251"/>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lb0b7da792b243d9bfa96ad7487ad734" minOccurs="0"/>
                <xsd:element ref="ns2:i59047726d7740049efd9a6f532367cb" minOccurs="0"/>
                <xsd:element ref="ns2:c7a4f14da8a146089ab80d380d2664ad" minOccurs="0"/>
                <xsd:element ref="ns2:oe70cbf463ba4d19a6203d9e6cd457e4" minOccurs="0"/>
                <xsd:element ref="ns2:OtraEntidadExterna" minOccurs="0"/>
                <xsd:element ref="ns3:le4d0452cf914745a3be299b9fbec69a" minOccurs="0"/>
                <xsd:element ref="ns1:_dlc_Exempt" minOccurs="0"/>
                <xsd:element ref="ns1:_dlc_ExpireDateSaved" minOccurs="0"/>
                <xsd:element ref="ns1:_dlc_Expire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40" nillable="true" ma:displayName="Excluir de la directiva" ma:hidden="true" ma:internalName="_dlc_Exempt" ma:readOnly="true">
      <xsd:simpleType>
        <xsd:restriction base="dms:Unknown"/>
      </xsd:simpleType>
    </xsd:element>
    <xsd:element name="_dlc_ExpireDateSaved" ma:index="41" nillable="true" ma:displayName="Fecha de expiración original" ma:hidden="true" ma:internalName="_dlc_ExpireDateSaved" ma:readOnly="true">
      <xsd:simpleType>
        <xsd:restriction base="dms:DateTime"/>
      </xsd:simpleType>
    </xsd:element>
    <xsd:element name="_dlc_ExpireDate" ma:index="42" nillable="true" ma:displayName="Fecha de expiración"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default="259;#SUGESE - Resoluciones|0d139dd2-3df2-4a97-bed0-e619428572cc"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default="126;#Oficio|417b7e3a-1426-4267-afb3-20be5f4d6412"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default="2020"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lb0b7da792b243d9bfa96ad7487ad734" ma:index="29" nillable="true" ma:displayName="Confidencialidad_2" ma:hidden="true" ma:internalName="lb0b7da792b243d9bfa96ad7487ad734">
      <xsd:simpleType>
        <xsd:restriction base="dms:Note"/>
      </xsd:simpleType>
    </xsd:element>
    <xsd:element name="i59047726d7740049efd9a6f532367cb" ma:index="30" nillable="true" ma:taxonomy="true" ma:internalName="i59047726d7740049efd9a6f532367cb" ma:taxonomyFieldName="Integridad" ma:displayName="Integridad" ma:default="2;#Media|7c263feb-a1d7-4b26-9b28-09e7514882c1"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nillable="true" ma:taxonomy="true" ma:internalName="c7a4f14da8a146089ab80d380d2664ad" ma:taxonomyFieldName="Disponibilidad" ma:displayName="Disponibilidad" ma:default="3;#Media|3f3debfe-f918-4d91-ad3c-df12ce43024d"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oe70cbf463ba4d19a6203d9e6cd457e4" ma:index="34" nillable="true" ma:taxonomy="true" ma:internalName="oe70cbf463ba4d19a6203d9e6cd457e4" ma:taxonomyFieldName="Dirigido_x0020_a_x0020__x0028_entidad_x0020_externa_x0029_" ma:displayName="Entidad externa" ma:readOnly="false" ma:default="" ma:fieldId="{8e70cbf4-63ba-4d19-a620-3d9e6cd457e4}" ma:taxonomyMulti="true" ma:sspId="031b4bb2-0db7-40b3-a341-fc1511e9642d" ma:termSetId="57ee8f8b-3f61-4c62-a879-c58e3feea905" ma:anchorId="00000000-0000-0000-0000-000000000000" ma:open="false" ma:isKeyword="false">
      <xsd:complexType>
        <xsd:sequence>
          <xsd:element ref="pc:Terms" minOccurs="0" maxOccurs="1"/>
        </xsd:sequence>
      </xsd:complexType>
    </xsd:element>
    <xsd:element name="OtraEntidadExterna" ma:index="36" nillable="true" ma:displayName="Otra (entidad externa)" ma:description="En el caso de que la entidad externa no se encuentre en el catálogo de entidades externas." ma:internalName="OtraEntidadExterna">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d928bc7-afa1-4dc6-85c1-eb2d7474d251" elementFormDefault="qualified">
    <xsd:import namespace="http://schemas.microsoft.com/office/2006/documentManagement/types"/>
    <xsd:import namespace="http://schemas.microsoft.com/office/infopath/2007/PartnerControls"/>
    <xsd:element name="le4d0452cf914745a3be299b9fbec69a" ma:index="38" nillable="true" ma:taxonomy="true" ma:internalName="le4d0452cf914745a3be299b9fbec69a" ma:taxonomyFieldName="Confidencialidad" ma:displayName="Confidencialidad" ma:default="1;#Público|99c2402f-8ec3-4ca8-8024-be52e4e7f629" ma:fieldId="{5e4d0452-cf91-4745-a3be-299b9fbec69a}" ma:sspId="031b4bb2-0db7-40b3-a341-fc1511e9642d" ma:termSetId="fec21262-d3f1-4324-a4bb-a0fd74a0629e"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5.xml><?xml version="1.0" encoding="utf-8"?>
<ct:contentTypeSchema xmlns:ct="http://schemas.microsoft.com/office/2006/metadata/contentType" xmlns:ma="http://schemas.microsoft.com/office/2006/metadata/properties/metaAttributes" ct:_="" ma:_="" ma:contentTypeName="Documento" ma:contentTypeID="0x0101008E9AF914DE39E5439DE635BD2775E56E" ma:contentTypeVersion="0" ma:contentTypeDescription="Crear nuevo documento." ma:contentTypeScope="" ma:versionID="081ac678be868f4db418a520c1259f4e">
  <xsd:schema xmlns:xsd="http://www.w3.org/2001/XMLSchema" xmlns:xs="http://www.w3.org/2001/XMLSchema" xmlns:p="http://schemas.microsoft.com/office/2006/metadata/properties" targetNamespace="http://schemas.microsoft.com/office/2006/metadata/properties" ma:root="true" ma:fieldsID="26ff3a126252e742cc2543983a566b0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B8CE8C-E9AA-4EC4-8B99-F256A44442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875e23b-67d9-4b2e-bdec-edacbf90b326"/>
    <ds:schemaRef ds:uri="1d928bc7-afa1-4dc6-85c1-eb2d7474d2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534D3C-C184-4ED9-95F6-68CB1A87EDC5}">
  <ds:schemaRefs>
    <ds:schemaRef ds:uri="http://schemas.microsoft.com/sharepoint/events"/>
  </ds:schemaRefs>
</ds:datastoreItem>
</file>

<file path=customXml/itemProps3.xml><?xml version="1.0" encoding="utf-8"?>
<ds:datastoreItem xmlns:ds="http://schemas.openxmlformats.org/officeDocument/2006/customXml" ds:itemID="{E8EF0A91-AA10-4771-89E7-DA77B7277E8A}"/>
</file>

<file path=customXml/itemProps4.xml><?xml version="1.0" encoding="utf-8"?>
<ds:datastoreItem xmlns:ds="http://schemas.openxmlformats.org/officeDocument/2006/customXml" ds:itemID="{1F1C4951-E0BE-4E59-99DD-11DA3DAE4EC1}">
  <ds:schemaRefs>
    <ds:schemaRef ds:uri="office.server.policy"/>
  </ds:schemaRefs>
</ds:datastoreItem>
</file>

<file path=customXml/itemProps5.xml><?xml version="1.0" encoding="utf-8"?>
<ds:datastoreItem xmlns:ds="http://schemas.openxmlformats.org/officeDocument/2006/customXml" ds:itemID="{1E3E5F81-84B2-41B9-A233-A14B50987761}"/>
</file>

<file path=customXml/itemProps6.xml><?xml version="1.0" encoding="utf-8"?>
<ds:datastoreItem xmlns:ds="http://schemas.openxmlformats.org/officeDocument/2006/customXml" ds:itemID="{CCDD2F3F-4F4E-4E05-BB6C-FE7792199509}"/>
</file>

<file path=docProps/app.xml><?xml version="1.0" encoding="utf-8"?>
<Properties xmlns="http://schemas.openxmlformats.org/officeDocument/2006/extended-properties" xmlns:vt="http://schemas.openxmlformats.org/officeDocument/2006/docPropsVTypes">
  <Template>Normal.dotm</Template>
  <TotalTime>21</TotalTime>
  <Pages>3</Pages>
  <Words>811</Words>
  <Characters>4462</Characters>
  <Application>Microsoft Office Word</Application>
  <DocSecurity>0</DocSecurity>
  <Lines>37</Lines>
  <Paragraphs>10</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Circular sobre registro contable de determinados instrumentos financieros en la clasificación de costo amortizado</vt:lpstr>
      <vt:lpstr>Resolución SP-R-1882-2019 para firmar.docx</vt:lpstr>
    </vt:vector>
  </TitlesOfParts>
  <Company>BCCR</Company>
  <LinksUpToDate>false</LinksUpToDate>
  <CharactersWithSpaces>5263</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Comunicado para el registro contable de determinados instrumentos financieros en la clasificación de costo amortizado, en relación con la implementación del Reglamento de Información Financiera, aprobado por el Consejo Nacional de Supervisión del Sistema </dc:title>
  <dc:creator>SABORIO ROJAS JUAN CARLOS</dc:creator>
  <cp:lastModifiedBy>SOLEY PEREZ TOMAS</cp:lastModifiedBy>
  <cp:revision>7</cp:revision>
  <cp:lastPrinted>2020-02-06T16:18:00Z</cp:lastPrinted>
  <dcterms:created xsi:type="dcterms:W3CDTF">2020-02-06T18:21:00Z</dcterms:created>
  <dcterms:modified xsi:type="dcterms:W3CDTF">2020-02-07T00:08:00Z</dcterms:modified>
  <cp:contentStatus>Final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0x0101008E9AF914DE39E5439DE635BD2775E56E</vt:lpwstr>
  </property>
  <property fmtid="{D5CDD505-2E9C-101B-9397-08002B2CF9AE}" pid="3" name="_dlc_policyId">
    <vt:lpwstr>0x010100E97154E09FCE6A4E8EAEBD5C54DD1AE4|-1695030217</vt:lpwstr>
  </property>
  <property fmtid="{D5CDD505-2E9C-101B-9397-08002B2CF9AE}" pid="4"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5" name="Confidencialidad">
    <vt:lpwstr>1;#Público|99c2402f-8ec3-4ca8-8024-be52e4e7f629</vt:lpwstr>
  </property>
  <property fmtid="{D5CDD505-2E9C-101B-9397-08002B2CF9AE}" pid="6" name="Integridad">
    <vt:lpwstr>2;#Media|7c263feb-a1d7-4b26-9b28-09e7514882c1</vt:lpwstr>
  </property>
  <property fmtid="{D5CDD505-2E9C-101B-9397-08002B2CF9AE}" pid="7" name="Tipo Documental">
    <vt:lpwstr>126;#Oficio|417b7e3a-1426-4267-afb3-20be5f4d6412</vt:lpwstr>
  </property>
  <property fmtid="{D5CDD505-2E9C-101B-9397-08002B2CF9AE}" pid="8" name="Unidad de Destino">
    <vt:lpwstr/>
  </property>
  <property fmtid="{D5CDD505-2E9C-101B-9397-08002B2CF9AE}" pid="9" name="Disponibilidad">
    <vt:lpwstr>3;#Media|3f3debfe-f918-4d91-ad3c-df12ce43024d</vt:lpwstr>
  </property>
  <property fmtid="{D5CDD505-2E9C-101B-9397-08002B2CF9AE}" pid="10" name="Unidad Remitente">
    <vt:lpwstr>259;#SUGESE - Resoluciones|0d139dd2-3df2-4a97-bed0-e619428572cc</vt:lpwstr>
  </property>
  <property fmtid="{D5CDD505-2E9C-101B-9397-08002B2CF9AE}" pid="11" name="Dirigido a (entidad externa)">
    <vt:lpwstr>446;#Aseguradoras, Sociedades Agencia de Seguros y Corredoras|35c820cc-2e74-4907-8439-32dfa8037acb</vt:lpwstr>
  </property>
  <property fmtid="{D5CDD505-2E9C-101B-9397-08002B2CF9AE}" pid="12" name="WorkflowChangePath">
    <vt:lpwstr>7d66b946-1384-40e3-93aa-fe8f904128d1,4;c466f1c6-1299-4717-89ba-58012b21af1f,9;6953ea2b-9f63-4724-8a63-c00c20941f6a,12;</vt:lpwstr>
  </property>
  <property fmtid="{D5CDD505-2E9C-101B-9397-08002B2CF9AE}" pid="13" name="_dlc_DocIdItemGuid">
    <vt:lpwstr>9fab4fe3-ed8a-408f-a0c4-6de1867dcc35</vt:lpwstr>
  </property>
  <property fmtid="{D5CDD505-2E9C-101B-9397-08002B2CF9AE}" pid="14" name="oe70cbf463ba4d19a6203d9e6cd457e4">
    <vt:lpwstr/>
  </property>
  <property fmtid="{D5CDD505-2E9C-101B-9397-08002B2CF9AE}" pid="15" name="_MarkAsFinal">
    <vt:bool>true</vt:bool>
  </property>
  <property fmtid="{D5CDD505-2E9C-101B-9397-08002B2CF9AE}" pid="16" name="ecm_ItemDeleteBlockHolders">
    <vt:lpwstr/>
  </property>
  <property fmtid="{D5CDD505-2E9C-101B-9397-08002B2CF9AE}" pid="19" name="IconOverlay">
    <vt:lpwstr/>
  </property>
  <property fmtid="{D5CDD505-2E9C-101B-9397-08002B2CF9AE}" pid="20" name="ecm_RecordRestrictions">
    <vt:lpwstr/>
  </property>
  <property fmtid="{D5CDD505-2E9C-101B-9397-08002B2CF9AE}" pid="21" name="ecm_ItemLockHolders">
    <vt:lpwstr/>
  </property>
  <property fmtid="{D5CDD505-2E9C-101B-9397-08002B2CF9AE}" pid="22" name="Order">
    <vt:r8>474100</vt:r8>
  </property>
  <property fmtid="{D5CDD505-2E9C-101B-9397-08002B2CF9AE}" pid="23" name="xd_Signature">
    <vt:bool>false</vt:bool>
  </property>
  <property fmtid="{D5CDD505-2E9C-101B-9397-08002B2CF9AE}" pid="24" name="xd_ProgID">
    <vt:lpwstr/>
  </property>
  <property fmtid="{D5CDD505-2E9C-101B-9397-08002B2CF9AE}" pid="25" name="DocumentSetDescription">
    <vt:lpwstr/>
  </property>
  <property fmtid="{D5CDD505-2E9C-101B-9397-08002B2CF9AE}" pid="26" name="_SourceUrl">
    <vt:lpwstr/>
  </property>
  <property fmtid="{D5CDD505-2E9C-101B-9397-08002B2CF9AE}" pid="27" name="_SharedFileIndex">
    <vt:lpwstr/>
  </property>
  <property fmtid="{D5CDD505-2E9C-101B-9397-08002B2CF9AE}" pid="28" name="ComplianceAssetId">
    <vt:lpwstr/>
  </property>
  <property fmtid="{D5CDD505-2E9C-101B-9397-08002B2CF9AE}" pid="29" name="TemplateUrl">
    <vt:lpwstr/>
  </property>
  <property fmtid="{D5CDD505-2E9C-101B-9397-08002B2CF9AE}" pid="30" name="_ExtendedDescription">
    <vt:lpwstr/>
  </property>
  <property fmtid="{D5CDD505-2E9C-101B-9397-08002B2CF9AE}" pid="31" name="TriggerFlowInfo">
    <vt:lpwstr/>
  </property>
</Properties>
</file>