
<file path=[Content_Types].xml><?xml version="1.0" encoding="utf-8"?>
<Types xmlns="http://schemas.openxmlformats.org/package/2006/content-types">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sigs" ContentType="application/vnd.openxmlformats-package.digital-signature-origin"/>
  <Default Extension="svg" ContentType="image/svg+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endnotes.xml" ContentType="application/vnd.openxmlformats-officedocument.wordprocessingml.endnotes+xml"/>
  <Override PartName="/word/footnotes.xml" ContentType="application/vnd.openxmlformats-officedocument.wordprocessingml.footnotes+xml"/>
  <Override PartName="/word/header1.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glossary/settings.xml" ContentType="application/vnd.openxmlformats-officedocument.wordprocessingml.settings+xml"/>
  <Override PartName="/word/settings.xml" ContentType="application/vnd.openxmlformats-officedocument.wordprocessingml.settings+xml"/>
  <Override PartName="/word/glossary/document.xml" ContentType="application/vnd.openxmlformats-officedocument.wordprocessingml.document.glossary+xml"/>
  <Override PartName="/customXml/itemProps3.xml" ContentType="application/vnd.openxmlformats-officedocument.customXmlProperties+xml"/>
  <Override PartName="/customXml/itemProps4.xml" ContentType="application/vnd.openxmlformats-officedocument.customXmlProperties+xml"/>
  <Override PartName="/word/fontTable.xml" ContentType="application/vnd.openxmlformats-officedocument.wordprocessingml.fontTable+xml"/>
  <Override PartName="/word/glossary/styles.xml" ContentType="application/vnd.openxmlformats-officedocument.wordprocessingml.styles+xml"/>
  <Override PartName="/customXml/itemProps5.xml" ContentType="application/vnd.openxmlformats-officedocument.customXmlProperties+xml"/>
  <Override PartName="/word/glossary/webSettings.xml" ContentType="application/vnd.openxmlformats-officedocument.wordprocessingml.webSettings+xml"/>
  <Override PartName="/word/glossary/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word/styles.xml" ContentType="application/vnd.openxmlformats-officedocument.wordprocessingml.styles+xml"/>
  <Override PartName="/docProps/custom.xml" ContentType="application/vnd.openxmlformats-officedocument.custom-properties+xml"/>
  <Override PartName="/word/webSettings.xml" ContentType="application/vnd.openxmlformats-officedocument.wordprocessingml.webSetting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_xmlsignatures/sig1.xml" ContentType="application/vnd.openxmlformats-package.digital-signature-xmlsignatur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package/2006/relationships/digital-signature/origin" Target="_xmlsignatures/origin.sigs"/><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AF0EB52" w14:textId="77777777" w:rsidR="00DF2AE2" w:rsidRPr="00230678" w:rsidRDefault="00DF2AE2" w:rsidP="0016030D">
      <w:pPr>
        <w:tabs>
          <w:tab w:val="left" w:pos="2843"/>
        </w:tabs>
        <w:spacing w:before="0" w:after="0" w:line="240" w:lineRule="auto"/>
        <w:jc w:val="center"/>
        <w:rPr>
          <w:rFonts w:ascii="Roboto" w:hAnsi="Roboto" w:cs="Arial"/>
          <w:b/>
          <w:bCs/>
          <w:sz w:val="24"/>
        </w:rPr>
      </w:pPr>
    </w:p>
    <w:p w14:paraId="189326FD" w14:textId="77777777" w:rsidR="00DF2AE2" w:rsidRPr="00230678" w:rsidRDefault="00DF2AE2" w:rsidP="0016030D">
      <w:pPr>
        <w:tabs>
          <w:tab w:val="left" w:pos="2843"/>
        </w:tabs>
        <w:spacing w:before="0" w:after="0" w:line="240" w:lineRule="auto"/>
        <w:jc w:val="center"/>
        <w:rPr>
          <w:rFonts w:ascii="Roboto" w:hAnsi="Roboto" w:cs="Arial"/>
          <w:b/>
          <w:bCs/>
          <w:sz w:val="24"/>
        </w:rPr>
      </w:pPr>
    </w:p>
    <w:p w14:paraId="43A460D7" w14:textId="7780859F" w:rsidR="0016030D" w:rsidRPr="00230678" w:rsidRDefault="009B18BC" w:rsidP="0016030D">
      <w:pPr>
        <w:tabs>
          <w:tab w:val="left" w:pos="2843"/>
        </w:tabs>
        <w:spacing w:before="0" w:after="0" w:line="240" w:lineRule="auto"/>
        <w:jc w:val="center"/>
        <w:rPr>
          <w:rFonts w:ascii="Roboto" w:hAnsi="Roboto" w:cs="Arial"/>
          <w:b/>
          <w:bCs/>
          <w:sz w:val="24"/>
        </w:rPr>
      </w:pPr>
      <w:r w:rsidRPr="00230678">
        <w:rPr>
          <w:rFonts w:ascii="Roboto" w:hAnsi="Roboto" w:cs="Arial"/>
          <w:b/>
          <w:bCs/>
          <w:sz w:val="24"/>
        </w:rPr>
        <w:t>Acuerdo</w:t>
      </w:r>
      <w:r w:rsidR="0016030D" w:rsidRPr="00230678">
        <w:rPr>
          <w:rFonts w:ascii="Roboto" w:hAnsi="Roboto" w:cs="Arial"/>
          <w:b/>
          <w:bCs/>
          <w:sz w:val="24"/>
        </w:rPr>
        <w:t xml:space="preserve"> </w:t>
      </w:r>
      <w:r w:rsidRPr="00230678">
        <w:rPr>
          <w:rFonts w:ascii="Roboto" w:hAnsi="Roboto" w:cs="Arial"/>
          <w:b/>
          <w:bCs/>
          <w:sz w:val="24"/>
        </w:rPr>
        <w:t>de</w:t>
      </w:r>
      <w:r w:rsidR="0016030D" w:rsidRPr="00230678">
        <w:rPr>
          <w:rFonts w:ascii="Roboto" w:hAnsi="Roboto" w:cs="Arial"/>
          <w:b/>
          <w:bCs/>
          <w:sz w:val="24"/>
        </w:rPr>
        <w:t xml:space="preserve"> </w:t>
      </w:r>
      <w:sdt>
        <w:sdtPr>
          <w:rPr>
            <w:rFonts w:ascii="Roboto" w:hAnsi="Roboto" w:cs="Arial"/>
            <w:b/>
            <w:bCs/>
            <w:sz w:val="24"/>
          </w:rPr>
          <w:alias w:val="UnidadAdministrativa"/>
          <w:tag w:val="UnidadAdministrativa"/>
          <w:id w:val="-140885136"/>
          <w:placeholder>
            <w:docPart w:val="DefaultPlaceholder_-1854013440"/>
          </w:placeholder>
          <w:temporary/>
          <w:text/>
        </w:sdtPr>
        <w:sdtContent>
          <w:r w:rsidR="0016030D" w:rsidRPr="00230678">
            <w:rPr>
              <w:rFonts w:ascii="Roboto" w:hAnsi="Roboto" w:cs="Arial"/>
              <w:b/>
              <w:bCs/>
              <w:sz w:val="24"/>
            </w:rPr>
            <w:t>Superintendencia General de Seguros</w:t>
          </w:r>
        </w:sdtContent>
      </w:sdt>
    </w:p>
    <w:p w14:paraId="1423EE47" w14:textId="77777777" w:rsidR="0016030D" w:rsidRPr="00230678" w:rsidRDefault="00000000" w:rsidP="00825CBB">
      <w:pPr>
        <w:tabs>
          <w:tab w:val="left" w:pos="2843"/>
        </w:tabs>
        <w:spacing w:before="0" w:after="0" w:line="240" w:lineRule="auto"/>
        <w:jc w:val="center"/>
        <w:rPr>
          <w:rFonts w:ascii="Roboto" w:hAnsi="Roboto" w:cs="Arial"/>
          <w:b/>
          <w:bCs/>
          <w:i/>
          <w:iCs/>
          <w:sz w:val="24"/>
        </w:rPr>
      </w:pPr>
      <w:sdt>
        <w:sdtPr>
          <w:rPr>
            <w:rFonts w:ascii="Roboto" w:hAnsi="Roboto" w:cs="Arial"/>
            <w:b/>
            <w:bCs/>
            <w:i/>
            <w:iCs/>
            <w:sz w:val="24"/>
          </w:rPr>
          <w:alias w:val="Consecutivo"/>
          <w:tag w:val="Consecutivo"/>
          <w:id w:val="2052717023"/>
          <w:placeholder>
            <w:docPart w:val="B9F2E2B67F774D47A55D01F3F17D0F13"/>
          </w:placeholder>
          <w:temporary/>
          <w:text/>
        </w:sdtPr>
        <w:sdtContent>
          <w:r w:rsidR="0016030D" w:rsidRPr="00230678">
            <w:rPr>
              <w:rFonts w:ascii="Roboto" w:hAnsi="Roboto" w:cs="Arial"/>
              <w:b/>
              <w:bCs/>
              <w:i/>
              <w:iCs/>
              <w:sz w:val="24"/>
            </w:rPr>
            <w:t>SGS-ACU-0002-2026</w:t>
          </w:r>
        </w:sdtContent>
      </w:sdt>
    </w:p>
    <w:p w14:paraId="70C0AB63" w14:textId="77777777" w:rsidR="0016030D" w:rsidRPr="00230678" w:rsidRDefault="0016030D" w:rsidP="0016030D">
      <w:pPr>
        <w:spacing w:before="0" w:after="0" w:line="240" w:lineRule="auto"/>
        <w:rPr>
          <w:rFonts w:ascii="Roboto" w:hAnsi="Roboto" w:cs="Arial"/>
          <w:sz w:val="24"/>
        </w:rPr>
      </w:pPr>
    </w:p>
    <w:p w14:paraId="67BE14F2" w14:textId="77777777" w:rsidR="00C07516" w:rsidRPr="00230678" w:rsidRDefault="00C07516" w:rsidP="00C07516">
      <w:pPr>
        <w:spacing w:before="0" w:after="0" w:line="240" w:lineRule="auto"/>
        <w:jc w:val="center"/>
        <w:rPr>
          <w:rFonts w:ascii="Roboto" w:hAnsi="Roboto" w:cs="Calibri"/>
          <w:bCs/>
          <w:caps/>
          <w:sz w:val="24"/>
          <w:lang w:val="es-CR" w:eastAsia="es-ES"/>
        </w:rPr>
      </w:pPr>
    </w:p>
    <w:p w14:paraId="02366A39" w14:textId="77777777" w:rsidR="00C07516" w:rsidRPr="00230678" w:rsidRDefault="00C07516" w:rsidP="00C07516">
      <w:pPr>
        <w:spacing w:before="0" w:after="0" w:line="240" w:lineRule="auto"/>
        <w:jc w:val="center"/>
        <w:rPr>
          <w:rFonts w:ascii="Roboto" w:hAnsi="Roboto" w:cs="Calibri"/>
          <w:b/>
          <w:iCs/>
          <w:sz w:val="24"/>
          <w:lang w:val="es-CR" w:eastAsia="es-ES"/>
        </w:rPr>
      </w:pPr>
      <w:r w:rsidRPr="00230678">
        <w:rPr>
          <w:rFonts w:ascii="Roboto" w:hAnsi="Roboto" w:cs="Calibri"/>
          <w:b/>
          <w:caps/>
          <w:sz w:val="24"/>
          <w:lang w:val="es-CR" w:eastAsia="es-ES"/>
        </w:rPr>
        <w:t>R</w:t>
      </w:r>
      <w:r w:rsidRPr="00230678">
        <w:rPr>
          <w:rFonts w:ascii="Roboto" w:hAnsi="Roboto" w:cs="Calibri"/>
          <w:b/>
          <w:sz w:val="24"/>
          <w:lang w:val="es-CR" w:eastAsia="es-ES"/>
        </w:rPr>
        <w:t xml:space="preserve">eforma al Acuerdo </w:t>
      </w:r>
      <w:r w:rsidRPr="00230678">
        <w:rPr>
          <w:rFonts w:ascii="Roboto" w:hAnsi="Roboto" w:cs="Calibri"/>
          <w:b/>
          <w:i/>
          <w:iCs/>
          <w:caps/>
          <w:sz w:val="24"/>
          <w:lang w:val="es-CR" w:eastAsia="es-ES"/>
        </w:rPr>
        <w:t xml:space="preserve">SGS-DES-A-021-2013 </w:t>
      </w:r>
      <w:r w:rsidRPr="00230678">
        <w:rPr>
          <w:rFonts w:ascii="Roboto" w:hAnsi="Roboto" w:cs="Calibri"/>
          <w:b/>
          <w:i/>
          <w:sz w:val="24"/>
          <w:lang w:val="es-CR" w:eastAsia="es-ES"/>
        </w:rPr>
        <w:t xml:space="preserve">Disposiciones para la Remisión de la Información Contable y Estadística a la Superintendencia General de Seguros por parte de las Entidades Supervisadas, </w:t>
      </w:r>
      <w:r w:rsidRPr="00230678">
        <w:rPr>
          <w:rFonts w:ascii="Roboto" w:hAnsi="Roboto" w:cs="Calibri"/>
          <w:b/>
          <w:iCs/>
          <w:sz w:val="24"/>
          <w:lang w:val="es-CR" w:eastAsia="es-ES"/>
        </w:rPr>
        <w:t>para normar la remisión de la información de las entidades supervisadas y empresas que forman parte de grupos o conglomerados financieros</w:t>
      </w:r>
    </w:p>
    <w:p w14:paraId="7C95CC2B" w14:textId="77777777" w:rsidR="00C07516" w:rsidRPr="00230678" w:rsidRDefault="00C07516" w:rsidP="00C07516">
      <w:pPr>
        <w:spacing w:before="0" w:after="0" w:line="240" w:lineRule="auto"/>
        <w:jc w:val="center"/>
        <w:rPr>
          <w:rFonts w:ascii="Roboto" w:hAnsi="Roboto" w:cs="Calibri"/>
          <w:b/>
          <w:iCs/>
          <w:sz w:val="24"/>
          <w:lang w:val="es-CR" w:eastAsia="es-ES"/>
        </w:rPr>
      </w:pPr>
    </w:p>
    <w:p w14:paraId="19C6880F" w14:textId="77777777" w:rsidR="00C07516" w:rsidRPr="00230678" w:rsidRDefault="00C07516" w:rsidP="00C07516">
      <w:pPr>
        <w:spacing w:before="0" w:after="0" w:line="240" w:lineRule="auto"/>
        <w:jc w:val="center"/>
        <w:rPr>
          <w:rFonts w:ascii="Roboto" w:hAnsi="Roboto" w:cs="Calibri"/>
          <w:sz w:val="24"/>
          <w:lang w:val="es-CR" w:eastAsia="es-ES"/>
        </w:rPr>
      </w:pPr>
    </w:p>
    <w:p w14:paraId="3541AF23" w14:textId="6B718F2C" w:rsidR="00FC2779" w:rsidRPr="00230678" w:rsidRDefault="00C07516" w:rsidP="00FC2779">
      <w:pPr>
        <w:spacing w:before="0" w:after="0" w:line="240" w:lineRule="auto"/>
        <w:rPr>
          <w:rFonts w:ascii="Roboto" w:hAnsi="Roboto"/>
          <w:color w:val="000000"/>
          <w:sz w:val="24"/>
          <w:lang w:val="es-CR" w:eastAsia="es-ES"/>
        </w:rPr>
      </w:pPr>
      <w:r w:rsidRPr="00230678">
        <w:rPr>
          <w:rFonts w:ascii="Roboto" w:hAnsi="Roboto" w:cs="Calibri"/>
          <w:sz w:val="24"/>
          <w:lang w:val="es-CR" w:eastAsia="es-ES"/>
        </w:rPr>
        <w:t>El Superintendente General de Seguros,</w:t>
      </w:r>
      <w:r w:rsidR="00651949" w:rsidRPr="00230678">
        <w:rPr>
          <w:rFonts w:ascii="Roboto" w:hAnsi="Roboto" w:cs="Calibri"/>
          <w:sz w:val="24"/>
          <w:lang w:val="es-CR" w:eastAsia="es-ES"/>
        </w:rPr>
        <w:t xml:space="preserve"> </w:t>
      </w:r>
      <w:r w:rsidR="00FC2779" w:rsidRPr="00230678">
        <w:rPr>
          <w:rFonts w:ascii="Roboto" w:hAnsi="Roboto"/>
          <w:color w:val="000000"/>
          <w:sz w:val="24"/>
          <w:lang w:val="es-CR" w:eastAsia="es-ES"/>
        </w:rPr>
        <w:t xml:space="preserve">a la hora y fecha consignada en la firma </w:t>
      </w:r>
      <w:r w:rsidR="00E67DF4" w:rsidRPr="00230678">
        <w:rPr>
          <w:rFonts w:ascii="Roboto" w:hAnsi="Roboto"/>
          <w:color w:val="000000"/>
          <w:sz w:val="24"/>
          <w:lang w:val="es-CR" w:eastAsia="es-ES"/>
        </w:rPr>
        <w:t>del</w:t>
      </w:r>
      <w:r w:rsidR="00FC2779" w:rsidRPr="00230678">
        <w:rPr>
          <w:rFonts w:ascii="Roboto" w:hAnsi="Roboto"/>
          <w:color w:val="000000"/>
          <w:sz w:val="24"/>
          <w:lang w:val="es-CR" w:eastAsia="es-ES"/>
        </w:rPr>
        <w:t xml:space="preserve"> certificado digital.</w:t>
      </w:r>
    </w:p>
    <w:p w14:paraId="71232D20" w14:textId="77777777" w:rsidR="00C07516" w:rsidRPr="00230678" w:rsidRDefault="00C07516" w:rsidP="00C07516">
      <w:pPr>
        <w:spacing w:before="0" w:after="0" w:line="240" w:lineRule="auto"/>
        <w:jc w:val="left"/>
        <w:rPr>
          <w:rFonts w:ascii="Roboto" w:hAnsi="Roboto" w:cs="Calibri"/>
          <w:sz w:val="24"/>
          <w:lang w:val="es-CR" w:eastAsia="es-ES"/>
        </w:rPr>
      </w:pPr>
    </w:p>
    <w:p w14:paraId="6D871F6E" w14:textId="77777777" w:rsidR="00C07516" w:rsidRPr="00230678" w:rsidRDefault="00C07516" w:rsidP="00C07516">
      <w:pPr>
        <w:spacing w:before="0" w:after="0" w:line="240" w:lineRule="auto"/>
        <w:jc w:val="left"/>
        <w:rPr>
          <w:rFonts w:ascii="Roboto" w:hAnsi="Roboto"/>
          <w:sz w:val="24"/>
          <w:lang w:val="es-CR" w:eastAsia="es-ES"/>
        </w:rPr>
      </w:pPr>
    </w:p>
    <w:p w14:paraId="73CDB412"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b/>
          <w:bCs/>
          <w:sz w:val="24"/>
          <w:lang w:val="es-CR" w:eastAsia="es-ES"/>
        </w:rPr>
        <w:t>Primero.</w:t>
      </w:r>
      <w:r w:rsidRPr="00230678">
        <w:rPr>
          <w:rFonts w:ascii="Roboto" w:hAnsi="Roboto" w:cs="Calibri"/>
          <w:sz w:val="24"/>
          <w:lang w:val="es-CR" w:eastAsia="es-ES"/>
        </w:rPr>
        <w:t xml:space="preserve"> Mediante la Ley 9768, publicada en el Alcance 242 del diario oficial La Gaceta 209 del 4 de noviembre de 2019, fue reformada la </w:t>
      </w:r>
      <w:r w:rsidRPr="00230678">
        <w:rPr>
          <w:rFonts w:ascii="Roboto" w:hAnsi="Roboto" w:cs="Calibri"/>
          <w:i/>
          <w:iCs/>
          <w:sz w:val="24"/>
          <w:lang w:val="es-CR" w:eastAsia="es-ES"/>
        </w:rPr>
        <w:t xml:space="preserve">Ley Orgánica del Banco Central de Costa Rica </w:t>
      </w:r>
      <w:r w:rsidRPr="00230678">
        <w:rPr>
          <w:rFonts w:ascii="Roboto" w:hAnsi="Roboto" w:cs="Calibri"/>
          <w:sz w:val="24"/>
          <w:lang w:val="es-CR" w:eastAsia="es-ES"/>
        </w:rPr>
        <w:t>(Ley 7558) y otras relacionadas, con el objetivo, entre otros, de establecer las facultades y atribuciones necesarias para lograr una supervisión consolidada efectiva de los grupos financieros, así como mejorar la supervisión de los conglomerados financieros.</w:t>
      </w:r>
    </w:p>
    <w:p w14:paraId="35821325" w14:textId="77777777" w:rsidR="00C07516" w:rsidRPr="00230678" w:rsidRDefault="00C07516" w:rsidP="00C07516">
      <w:pPr>
        <w:spacing w:before="0" w:after="0" w:line="240" w:lineRule="auto"/>
        <w:rPr>
          <w:rFonts w:ascii="Roboto" w:hAnsi="Roboto" w:cs="Calibri"/>
          <w:sz w:val="24"/>
          <w:lang w:val="es-CR" w:eastAsia="es-ES"/>
        </w:rPr>
      </w:pPr>
    </w:p>
    <w:p w14:paraId="5A254EFA" w14:textId="77777777" w:rsidR="00C07516" w:rsidRPr="00230678" w:rsidRDefault="00C07516" w:rsidP="00C07516">
      <w:pPr>
        <w:spacing w:before="0" w:after="0" w:line="240" w:lineRule="auto"/>
        <w:contextualSpacing/>
        <w:rPr>
          <w:rFonts w:ascii="Roboto" w:eastAsia="Calibri" w:hAnsi="Roboto" w:cs="Calibri"/>
          <w:sz w:val="24"/>
          <w:lang w:val="es-CR" w:eastAsia="es-ES"/>
        </w:rPr>
      </w:pPr>
      <w:r w:rsidRPr="00230678">
        <w:rPr>
          <w:rFonts w:ascii="Roboto" w:eastAsia="Calibri" w:hAnsi="Roboto" w:cs="Calibri"/>
          <w:sz w:val="24"/>
          <w:lang w:val="es-CR" w:eastAsia="es-ES"/>
        </w:rPr>
        <w:t xml:space="preserve">En particular, el párrafo 1 del artículo 148) </w:t>
      </w:r>
      <w:r w:rsidRPr="00230678">
        <w:rPr>
          <w:rFonts w:ascii="Roboto" w:eastAsia="Calibri" w:hAnsi="Roboto" w:cs="Calibri"/>
          <w:i/>
          <w:sz w:val="24"/>
          <w:lang w:val="es-CR" w:eastAsia="es-ES"/>
        </w:rPr>
        <w:t>Aplicación de límites establecidos</w:t>
      </w:r>
      <w:r w:rsidRPr="00230678">
        <w:rPr>
          <w:rFonts w:ascii="Roboto" w:eastAsia="Calibri" w:hAnsi="Roboto" w:cs="Calibri"/>
          <w:sz w:val="24"/>
          <w:lang w:val="es-CR" w:eastAsia="es-ES"/>
        </w:rPr>
        <w:t>, dispone que los límites establecidos en la ley a las entidades financieras, en relación con las operaciones activas con una sola persona, natural o jurídica, con grupos de interés económico o con empresas vinculadas a la propia entidad financiera, por propiedad o gestión, serán aplicables a cada una de las entidades sujetas a supervisión que formen parte de los grupos o conglomerados financieros.</w:t>
      </w:r>
    </w:p>
    <w:p w14:paraId="6453B32C" w14:textId="77777777" w:rsidR="00C07516" w:rsidRPr="00230678" w:rsidRDefault="00C07516" w:rsidP="00C07516">
      <w:pPr>
        <w:spacing w:before="0" w:after="0" w:line="240" w:lineRule="auto"/>
        <w:ind w:left="1134" w:right="153" w:hanging="426"/>
        <w:rPr>
          <w:rFonts w:ascii="Roboto" w:eastAsia="Calibri" w:hAnsi="Roboto" w:cs="Calibri"/>
          <w:sz w:val="24"/>
          <w:lang w:val="es-CR" w:eastAsia="es-ES"/>
        </w:rPr>
      </w:pPr>
    </w:p>
    <w:p w14:paraId="7A0D7D77" w14:textId="77777777" w:rsidR="00C07516" w:rsidRPr="00230678" w:rsidRDefault="00C07516" w:rsidP="00C07516">
      <w:pPr>
        <w:spacing w:before="0" w:after="0" w:line="240" w:lineRule="auto"/>
        <w:rPr>
          <w:rFonts w:ascii="Roboto" w:eastAsia="Calibri" w:hAnsi="Roboto" w:cs="Calibri"/>
          <w:sz w:val="24"/>
          <w:lang w:val="es-CR" w:eastAsia="es-ES"/>
        </w:rPr>
      </w:pPr>
      <w:r w:rsidRPr="00230678">
        <w:rPr>
          <w:rFonts w:ascii="Roboto" w:eastAsia="Calibri" w:hAnsi="Roboto" w:cs="Calibri"/>
          <w:sz w:val="24"/>
          <w:lang w:val="es-CR" w:eastAsia="es-ES"/>
        </w:rPr>
        <w:t>Adicionalmente, los párrafos 2 y 3 del artículo 148 citado, disponen que dichos límites serán aplicables al grupo o conglomerado financiero de manera consolidada, como parte de la supervisión consolidada, con el propósito de reducir los riesgos del grupo o conglomerado y proteger el Sistema Financiero Nacional.</w:t>
      </w:r>
    </w:p>
    <w:p w14:paraId="7293404E" w14:textId="77777777" w:rsidR="00C07516" w:rsidRPr="00230678" w:rsidRDefault="00C07516" w:rsidP="00C07516">
      <w:pPr>
        <w:spacing w:before="0" w:after="0" w:line="240" w:lineRule="auto"/>
        <w:rPr>
          <w:rFonts w:ascii="Roboto" w:eastAsia="Calibri" w:hAnsi="Roboto" w:cs="Calibri"/>
          <w:sz w:val="24"/>
          <w:lang w:val="es-CR" w:eastAsia="es-ES"/>
        </w:rPr>
      </w:pPr>
    </w:p>
    <w:p w14:paraId="1616D6C4" w14:textId="77777777" w:rsidR="00C07516" w:rsidRPr="00230678" w:rsidRDefault="00C07516" w:rsidP="00C07516">
      <w:pPr>
        <w:spacing w:before="0" w:after="0" w:line="240" w:lineRule="auto"/>
        <w:rPr>
          <w:rFonts w:ascii="Roboto" w:eastAsia="Calibri" w:hAnsi="Roboto" w:cs="Calibri"/>
          <w:sz w:val="24"/>
          <w:lang w:val="es-CR" w:eastAsia="es-ES"/>
        </w:rPr>
      </w:pPr>
      <w:r w:rsidRPr="00230678">
        <w:rPr>
          <w:rFonts w:ascii="Roboto" w:hAnsi="Roboto" w:cs="Calibri"/>
          <w:b/>
          <w:bCs/>
          <w:sz w:val="24"/>
          <w:lang w:val="es-CR" w:eastAsia="es-ES"/>
        </w:rPr>
        <w:lastRenderedPageBreak/>
        <w:t>Segundo.</w:t>
      </w:r>
      <w:r w:rsidRPr="00230678">
        <w:rPr>
          <w:rFonts w:ascii="Roboto" w:hAnsi="Roboto" w:cs="Calibri"/>
          <w:sz w:val="24"/>
          <w:lang w:val="es-CR" w:eastAsia="es-ES"/>
        </w:rPr>
        <w:t xml:space="preserve"> El Acuerdo CONASSIF 16-22 </w:t>
      </w:r>
      <w:r w:rsidRPr="00230678">
        <w:rPr>
          <w:rFonts w:ascii="Roboto" w:hAnsi="Roboto" w:cs="Calibri"/>
          <w:i/>
          <w:iCs/>
          <w:sz w:val="24"/>
          <w:lang w:val="es-CR" w:eastAsia="es-ES"/>
        </w:rPr>
        <w:t>Reglamento</w:t>
      </w:r>
      <w:r w:rsidRPr="00230678">
        <w:rPr>
          <w:rFonts w:ascii="Roboto" w:hAnsi="Roboto" w:cs="Calibri"/>
          <w:sz w:val="24"/>
          <w:lang w:val="es-CR" w:eastAsia="es-ES"/>
        </w:rPr>
        <w:t xml:space="preserve"> sobre Supervisión </w:t>
      </w:r>
      <w:r w:rsidRPr="00230678">
        <w:rPr>
          <w:rFonts w:ascii="Roboto" w:hAnsi="Roboto" w:cs="Calibri"/>
          <w:i/>
          <w:iCs/>
          <w:sz w:val="24"/>
          <w:lang w:val="es-CR" w:eastAsia="es-ES"/>
        </w:rPr>
        <w:t>Consolidada,</w:t>
      </w:r>
      <w:r w:rsidRPr="00230678">
        <w:rPr>
          <w:rFonts w:ascii="Roboto" w:hAnsi="Roboto" w:cs="Calibri"/>
          <w:sz w:val="24"/>
          <w:lang w:val="es-CR" w:eastAsia="es-ES"/>
        </w:rPr>
        <w:t xml:space="preserve"> aprobado por el Consejo Nacional de Supervisión del Sistema Financiero (CONASSIF) en las sesiones 1759-2022 y 1760-2022 celebradas el 26 de setiembre de 2022 y publicado en el alcance 222 del diario oficial la Gaceta 198 del 18 de octubre de 2022, sustituyó al </w:t>
      </w:r>
      <w:r w:rsidRPr="00230678">
        <w:rPr>
          <w:rFonts w:ascii="Roboto" w:hAnsi="Roboto" w:cs="Calibri"/>
          <w:i/>
          <w:iCs/>
          <w:sz w:val="24"/>
          <w:lang w:val="es-CR" w:eastAsia="es-ES"/>
        </w:rPr>
        <w:t>Reglamento sobre suficiencia patrimonial de grupos y conglomerados financieros</w:t>
      </w:r>
      <w:r w:rsidRPr="00230678">
        <w:rPr>
          <w:rFonts w:ascii="Roboto" w:hAnsi="Roboto" w:cs="Calibri"/>
          <w:sz w:val="24"/>
          <w:lang w:val="es-CR" w:eastAsia="es-ES"/>
        </w:rPr>
        <w:t xml:space="preserve">, y tiene como objeto </w:t>
      </w:r>
      <w:r w:rsidRPr="00230678">
        <w:rPr>
          <w:rFonts w:ascii="Roboto" w:hAnsi="Roboto" w:cs="Calibri"/>
          <w:i/>
          <w:iCs/>
          <w:sz w:val="24"/>
          <w:lang w:val="es-CR" w:eastAsia="es-ES"/>
        </w:rPr>
        <w:t>“establecer el marco regulatorio para la supervisión consolidada sobre los grupos y conglomerados financieros”</w:t>
      </w:r>
      <w:r w:rsidRPr="00230678">
        <w:rPr>
          <w:rFonts w:ascii="Roboto" w:hAnsi="Roboto" w:cs="Calibri"/>
          <w:sz w:val="24"/>
          <w:lang w:val="es-CR" w:eastAsia="es-ES"/>
        </w:rPr>
        <w:t xml:space="preserve">, para lo cual establece que </w:t>
      </w:r>
      <w:r w:rsidRPr="00230678">
        <w:rPr>
          <w:rFonts w:ascii="Roboto" w:hAnsi="Roboto" w:cs="Calibri"/>
          <w:i/>
          <w:iCs/>
          <w:sz w:val="24"/>
          <w:lang w:val="es-CR" w:eastAsia="es-ES"/>
        </w:rPr>
        <w:t>“Se entiende por supervisión consolidada un enfoque de supervisión complementario e integral que aplica el supervisor responsable, para evaluar los riesgos que enfrentan las entidades supervisadas sujetas a un régimen jurídico especial de supervisión a nivel local, en sus interrelaciones por el hecho de formar parte de un grupo o conglomerado financiero. Las empresas supervisadas integrantes del grupo o conglomerado, que por la naturaleza de sus operaciones no están sujetas a un régimen jurídico especial de supervisión a nivel local, serán supervisadas según su impacto en la estabilidad y solvencia del grupo o conglomerado financiero”.</w:t>
      </w:r>
    </w:p>
    <w:p w14:paraId="0539DC5F" w14:textId="77777777" w:rsidR="00C07516" w:rsidRPr="00230678" w:rsidRDefault="00C07516" w:rsidP="00C07516">
      <w:pPr>
        <w:spacing w:before="0" w:after="0" w:line="240" w:lineRule="auto"/>
        <w:rPr>
          <w:rFonts w:ascii="Roboto" w:eastAsia="Calibri" w:hAnsi="Roboto" w:cs="Calibri"/>
          <w:sz w:val="24"/>
          <w:lang w:val="es-CR" w:eastAsia="es-ES"/>
        </w:rPr>
      </w:pPr>
    </w:p>
    <w:p w14:paraId="17C7E0B6" w14:textId="77777777" w:rsidR="00C07516" w:rsidRPr="00230678" w:rsidRDefault="00C07516" w:rsidP="00C07516">
      <w:pPr>
        <w:spacing w:before="0" w:after="0" w:line="240" w:lineRule="auto"/>
        <w:rPr>
          <w:rFonts w:ascii="Roboto" w:hAnsi="Roboto"/>
          <w:sz w:val="24"/>
          <w:lang w:val="es-CR" w:eastAsia="es-ES"/>
        </w:rPr>
      </w:pPr>
      <w:r w:rsidRPr="00230678">
        <w:rPr>
          <w:rFonts w:ascii="Roboto" w:hAnsi="Roboto"/>
          <w:b/>
          <w:bCs/>
          <w:sz w:val="24"/>
          <w:lang w:val="es-CR" w:eastAsia="es-ES"/>
        </w:rPr>
        <w:t>Tercero.</w:t>
      </w:r>
      <w:r w:rsidRPr="00230678">
        <w:rPr>
          <w:rFonts w:ascii="Roboto" w:hAnsi="Roboto"/>
          <w:sz w:val="24"/>
          <w:lang w:val="es-CR" w:eastAsia="es-ES"/>
        </w:rPr>
        <w:t xml:space="preserve"> En relación con las normas sobre los límites a las operaciones activas, directas o indirectas (OADI), realizadas por personas físicas o jurídicas vinculadas con las entidades y empresas fiscalizadas de un grupo o conglomerado financiero, y en el conjunto de todas estas, en los artículos 68 y 76 del Título III del Acuerdo CONASSIF 16-22, que entrará en vigor a partir del 30 de setiembre de 2026, se establece:</w:t>
      </w:r>
    </w:p>
    <w:p w14:paraId="6A04626F" w14:textId="77777777" w:rsidR="00C07516" w:rsidRPr="00230678" w:rsidRDefault="00C07516" w:rsidP="00C07516">
      <w:pPr>
        <w:spacing w:before="0" w:after="0" w:line="240" w:lineRule="auto"/>
        <w:rPr>
          <w:rFonts w:ascii="Roboto" w:hAnsi="Roboto" w:cs="Calibri"/>
          <w:sz w:val="24"/>
          <w:lang w:val="es-CR" w:eastAsia="es-ES"/>
        </w:rPr>
      </w:pPr>
    </w:p>
    <w:p w14:paraId="45411EA1" w14:textId="77777777" w:rsidR="00C07516" w:rsidRPr="00230678" w:rsidRDefault="00C07516" w:rsidP="00C07516">
      <w:pPr>
        <w:spacing w:before="0" w:after="0" w:line="240" w:lineRule="auto"/>
        <w:ind w:left="460" w:right="465"/>
        <w:contextualSpacing/>
        <w:rPr>
          <w:rFonts w:ascii="Roboto" w:hAnsi="Roboto" w:cs="Calibri"/>
          <w:i/>
          <w:iCs/>
          <w:sz w:val="24"/>
          <w:lang w:val="es-CR" w:eastAsia="es-ES"/>
        </w:rPr>
      </w:pPr>
      <w:r w:rsidRPr="00230678">
        <w:rPr>
          <w:rFonts w:ascii="Roboto" w:hAnsi="Roboto" w:cs="Calibri"/>
          <w:i/>
          <w:iCs/>
          <w:sz w:val="24"/>
          <w:lang w:val="es-CR" w:eastAsia="es-ES"/>
        </w:rPr>
        <w:t>“</w:t>
      </w:r>
      <w:r w:rsidRPr="00230678">
        <w:rPr>
          <w:rFonts w:ascii="Roboto" w:hAnsi="Roboto" w:cs="Calibri"/>
          <w:b/>
          <w:bCs/>
          <w:i/>
          <w:iCs/>
          <w:sz w:val="24"/>
          <w:lang w:val="es-CR" w:eastAsia="es-ES"/>
        </w:rPr>
        <w:t>Artículo 68.</w:t>
      </w:r>
      <w:r w:rsidRPr="00230678">
        <w:rPr>
          <w:rFonts w:ascii="Roboto" w:hAnsi="Roboto" w:cs="Calibri"/>
          <w:i/>
          <w:iCs/>
          <w:sz w:val="24"/>
          <w:lang w:val="es-CR" w:eastAsia="es-ES"/>
        </w:rPr>
        <w:t xml:space="preserve"> </w:t>
      </w:r>
      <w:r w:rsidRPr="00230678">
        <w:rPr>
          <w:rFonts w:ascii="Roboto" w:hAnsi="Roboto" w:cs="Calibri"/>
          <w:b/>
          <w:bCs/>
          <w:i/>
          <w:iCs/>
          <w:sz w:val="24"/>
          <w:lang w:val="es-CR" w:eastAsia="es-ES"/>
        </w:rPr>
        <w:t>Límite aplicable a las operaciones activas directas e indirectas</w:t>
      </w:r>
      <w:r w:rsidRPr="00230678">
        <w:rPr>
          <w:rFonts w:ascii="Roboto" w:hAnsi="Roboto" w:cs="Calibri"/>
          <w:i/>
          <w:iCs/>
          <w:sz w:val="24"/>
          <w:lang w:val="es-CR" w:eastAsia="es-ES"/>
        </w:rPr>
        <w:t xml:space="preserve"> </w:t>
      </w:r>
    </w:p>
    <w:p w14:paraId="6E40EC50" w14:textId="77777777" w:rsidR="00C07516" w:rsidRPr="00230678" w:rsidRDefault="00C07516" w:rsidP="00C07516">
      <w:pPr>
        <w:spacing w:before="0" w:after="0" w:line="240" w:lineRule="auto"/>
        <w:ind w:left="460" w:right="465"/>
        <w:contextualSpacing/>
        <w:rPr>
          <w:rFonts w:ascii="Roboto" w:hAnsi="Roboto" w:cs="Calibri"/>
          <w:i/>
          <w:iCs/>
          <w:sz w:val="24"/>
          <w:lang w:val="es-CR" w:eastAsia="es-ES"/>
        </w:rPr>
      </w:pPr>
    </w:p>
    <w:p w14:paraId="4BB6B37F" w14:textId="77777777" w:rsidR="00C07516" w:rsidRPr="00230678" w:rsidRDefault="00C07516" w:rsidP="00C07516">
      <w:pPr>
        <w:spacing w:before="0" w:after="0" w:line="240" w:lineRule="auto"/>
        <w:ind w:left="460" w:right="465"/>
        <w:contextualSpacing/>
        <w:rPr>
          <w:rFonts w:ascii="Roboto" w:hAnsi="Roboto" w:cs="Calibri"/>
          <w:i/>
          <w:iCs/>
          <w:sz w:val="24"/>
          <w:lang w:val="es-CR" w:eastAsia="es-ES"/>
        </w:rPr>
      </w:pPr>
      <w:r w:rsidRPr="00230678">
        <w:rPr>
          <w:rFonts w:ascii="Roboto" w:hAnsi="Roboto" w:cs="Calibri"/>
          <w:i/>
          <w:iCs/>
          <w:sz w:val="24"/>
          <w:lang w:val="es-CR" w:eastAsia="es-ES"/>
        </w:rPr>
        <w:t>El límite prudencial máximo para el total de las operaciones activas directas e indirectas que las integrantes del grupo o conglomerado financiero, a nivel individual y sobre una base consolidada, podrán realizar con el conjunto de las personas que conforman el grupo vinculado, es la suma equivalente al 20% del capital ajustado. […]”.</w:t>
      </w:r>
    </w:p>
    <w:p w14:paraId="3B10E17C" w14:textId="77777777" w:rsidR="00C07516" w:rsidRPr="00230678" w:rsidRDefault="00C07516" w:rsidP="00C07516">
      <w:pPr>
        <w:spacing w:before="0" w:after="0" w:line="240" w:lineRule="auto"/>
        <w:ind w:left="720"/>
        <w:contextualSpacing/>
        <w:jc w:val="left"/>
        <w:rPr>
          <w:rFonts w:ascii="Roboto" w:hAnsi="Roboto" w:cs="Calibri"/>
          <w:sz w:val="24"/>
          <w:lang w:val="es-CR" w:eastAsia="es-ES"/>
        </w:rPr>
      </w:pPr>
    </w:p>
    <w:p w14:paraId="11A71D6E" w14:textId="77777777" w:rsidR="00C07516" w:rsidRPr="00230678" w:rsidRDefault="00C07516" w:rsidP="00C07516">
      <w:pPr>
        <w:spacing w:before="0" w:after="0" w:line="240" w:lineRule="auto"/>
        <w:ind w:left="460" w:right="465"/>
        <w:contextualSpacing/>
        <w:rPr>
          <w:rFonts w:ascii="Roboto" w:hAnsi="Roboto" w:cs="Calibri"/>
          <w:i/>
          <w:iCs/>
          <w:sz w:val="24"/>
          <w:lang w:val="es-CR" w:eastAsia="es-ES"/>
        </w:rPr>
      </w:pPr>
      <w:r w:rsidRPr="00230678">
        <w:rPr>
          <w:rFonts w:ascii="Roboto" w:hAnsi="Roboto" w:cs="Calibri"/>
          <w:i/>
          <w:iCs/>
          <w:sz w:val="24"/>
          <w:lang w:val="es-CR" w:eastAsia="es-ES"/>
        </w:rPr>
        <w:t>“</w:t>
      </w:r>
      <w:r w:rsidRPr="00230678">
        <w:rPr>
          <w:rFonts w:ascii="Roboto" w:hAnsi="Roboto" w:cs="Calibri"/>
          <w:b/>
          <w:bCs/>
          <w:i/>
          <w:iCs/>
          <w:sz w:val="24"/>
          <w:lang w:val="es-CR" w:eastAsia="es-ES"/>
        </w:rPr>
        <w:t>Artículo 76. Límite aplicable a las operaciones activas, directas e indirectas</w:t>
      </w:r>
      <w:r w:rsidRPr="00230678">
        <w:rPr>
          <w:rFonts w:ascii="Roboto" w:hAnsi="Roboto" w:cs="Calibri"/>
          <w:i/>
          <w:iCs/>
          <w:sz w:val="24"/>
          <w:lang w:val="es-CR" w:eastAsia="es-ES"/>
        </w:rPr>
        <w:t xml:space="preserve"> </w:t>
      </w:r>
    </w:p>
    <w:p w14:paraId="5320AE19" w14:textId="77777777" w:rsidR="00C07516" w:rsidRPr="00230678" w:rsidRDefault="00C07516" w:rsidP="00C07516">
      <w:pPr>
        <w:spacing w:before="0" w:after="0" w:line="240" w:lineRule="auto"/>
        <w:ind w:left="460" w:right="465"/>
        <w:contextualSpacing/>
        <w:rPr>
          <w:rFonts w:ascii="Roboto" w:hAnsi="Roboto" w:cs="Calibri"/>
          <w:i/>
          <w:iCs/>
          <w:sz w:val="24"/>
          <w:lang w:val="es-CR" w:eastAsia="es-ES"/>
        </w:rPr>
      </w:pPr>
      <w:r w:rsidRPr="00230678">
        <w:rPr>
          <w:rFonts w:ascii="Roboto" w:hAnsi="Roboto" w:cs="Calibri"/>
          <w:i/>
          <w:iCs/>
          <w:sz w:val="24"/>
          <w:lang w:val="es-CR" w:eastAsia="es-ES"/>
        </w:rPr>
        <w:t xml:space="preserve">El límite máximo para el total de las operaciones activas, directas e indirectas, que el grupo o conglomerado financiero puede realizar con cada persona </w:t>
      </w:r>
      <w:r w:rsidRPr="00230678">
        <w:rPr>
          <w:rFonts w:ascii="Roboto" w:hAnsi="Roboto" w:cs="Calibri"/>
          <w:i/>
          <w:iCs/>
          <w:sz w:val="24"/>
          <w:lang w:val="es-CR" w:eastAsia="es-ES"/>
        </w:rPr>
        <w:lastRenderedPageBreak/>
        <w:t>individual o con el conjunto de personas que conforman un grupo de interés económico, será de una suma equivalente al 20% del capital ajustado […]”.</w:t>
      </w:r>
    </w:p>
    <w:p w14:paraId="27C3C435" w14:textId="77777777" w:rsidR="00C07516" w:rsidRPr="00230678" w:rsidRDefault="00C07516" w:rsidP="00C07516">
      <w:pPr>
        <w:spacing w:before="0" w:after="0" w:line="240" w:lineRule="auto"/>
        <w:ind w:left="460" w:right="465"/>
        <w:contextualSpacing/>
        <w:rPr>
          <w:rFonts w:ascii="Roboto" w:hAnsi="Roboto" w:cs="Calibri"/>
          <w:i/>
          <w:iCs/>
          <w:sz w:val="24"/>
          <w:lang w:val="es-CR" w:eastAsia="es-ES"/>
        </w:rPr>
      </w:pPr>
    </w:p>
    <w:p w14:paraId="1C4AF7E7"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sz w:val="24"/>
          <w:lang w:val="es-CR" w:eastAsia="es-ES"/>
        </w:rPr>
        <w:t>Debido a la norma citada se requiere</w:t>
      </w:r>
      <w:r w:rsidRPr="00230678">
        <w:rPr>
          <w:rFonts w:ascii="Roboto" w:hAnsi="Roboto" w:cs="Calibri"/>
          <w:color w:val="C00000"/>
          <w:sz w:val="24"/>
          <w:lang w:val="es-CR" w:eastAsia="es-ES"/>
        </w:rPr>
        <w:t xml:space="preserve"> </w:t>
      </w:r>
      <w:r w:rsidRPr="00230678">
        <w:rPr>
          <w:rFonts w:ascii="Roboto" w:hAnsi="Roboto" w:cs="Calibri"/>
          <w:sz w:val="24"/>
          <w:lang w:val="es-CR" w:eastAsia="es-ES"/>
        </w:rPr>
        <w:t>que las entidades supervisadas informen las OADI que realizan las personas que conforman un grupo o conglomerado financiero, así como el capital ajustado, para el cálculo de los límites individuales de cada entidad y para el grupo. Esto último dado el interés del supervisor responsable de identificar los riesgos correlacionados entre sí, para reducir los del grupo o conglomerado y proteger el Sistema Financiero Nacional.</w:t>
      </w:r>
    </w:p>
    <w:p w14:paraId="031519CF" w14:textId="77777777" w:rsidR="00C07516" w:rsidRPr="00230678" w:rsidRDefault="00C07516" w:rsidP="00C07516">
      <w:pPr>
        <w:spacing w:before="0" w:after="0" w:line="240" w:lineRule="auto"/>
        <w:rPr>
          <w:rFonts w:ascii="Roboto" w:hAnsi="Roboto" w:cs="Calibri"/>
          <w:sz w:val="24"/>
          <w:lang w:val="es-CR" w:eastAsia="es-ES"/>
        </w:rPr>
      </w:pPr>
    </w:p>
    <w:p w14:paraId="5B8BD936" w14:textId="77777777" w:rsidR="00C07516" w:rsidRPr="00230678" w:rsidRDefault="00C07516" w:rsidP="00C07516">
      <w:pPr>
        <w:spacing w:before="0" w:after="0" w:line="240" w:lineRule="auto"/>
        <w:rPr>
          <w:rFonts w:ascii="Roboto" w:hAnsi="Roboto" w:cs="Calibri"/>
          <w:sz w:val="24"/>
          <w:lang w:val="es-CR" w:eastAsia="es-ES"/>
        </w:rPr>
      </w:pPr>
    </w:p>
    <w:p w14:paraId="1F18E39C" w14:textId="77777777" w:rsidR="00C07516" w:rsidRPr="00230678" w:rsidRDefault="00C07516" w:rsidP="00C07516">
      <w:pPr>
        <w:spacing w:before="0" w:after="0" w:line="240" w:lineRule="auto"/>
        <w:rPr>
          <w:rFonts w:ascii="Roboto" w:eastAsia="Calibri" w:hAnsi="Roboto" w:cs="Calibri"/>
          <w:sz w:val="24"/>
          <w:lang w:val="es-CR" w:eastAsia="es-ES"/>
        </w:rPr>
      </w:pPr>
      <w:r w:rsidRPr="00230678">
        <w:rPr>
          <w:rFonts w:ascii="Roboto" w:hAnsi="Roboto" w:cs="Calibri"/>
          <w:b/>
          <w:bCs/>
          <w:sz w:val="24"/>
          <w:lang w:val="es-CR" w:eastAsia="es-ES"/>
        </w:rPr>
        <w:t>Cuarto</w:t>
      </w:r>
      <w:r w:rsidRPr="00230678">
        <w:rPr>
          <w:rFonts w:ascii="Roboto" w:hAnsi="Roboto" w:cs="Calibri"/>
          <w:sz w:val="24"/>
          <w:lang w:val="es-CR" w:eastAsia="es-ES"/>
        </w:rPr>
        <w:t xml:space="preserve">. El artículo 58 del Acuerdo CONASSIF 16-22 establece la responsabilidad de la entidad controladora de identificar si esta y las entidades o empresas que conforman el grupo o conglomerado financiero forman parte de un grupo económico, conforme a los criterios establecidos en el artículo 58 bis del mismo reglamento. Asimismo, dicha disposición señala que, </w:t>
      </w:r>
      <w:r w:rsidRPr="00230678">
        <w:rPr>
          <w:rFonts w:ascii="Roboto" w:hAnsi="Roboto" w:cs="Calibri"/>
          <w:i/>
          <w:iCs/>
          <w:sz w:val="24"/>
          <w:lang w:val="es-CR" w:eastAsia="es-ES"/>
        </w:rPr>
        <w:t>“Las superintendencias comunicarán mediante acuerdo, el plazo y los canales de remisión para informar la composición de los integrantes del grupo económico y el porcentaje de propiedad del accionista mayoritario”</w:t>
      </w:r>
      <w:r w:rsidRPr="00230678">
        <w:rPr>
          <w:rFonts w:ascii="Roboto" w:hAnsi="Roboto" w:cs="Calibri"/>
          <w:sz w:val="24"/>
          <w:lang w:val="es-CR" w:eastAsia="es-ES"/>
        </w:rPr>
        <w:t>.</w:t>
      </w:r>
      <w:r w:rsidRPr="00230678">
        <w:rPr>
          <w:rFonts w:ascii="Roboto" w:hAnsi="Roboto" w:cs="Calibri"/>
          <w:b/>
          <w:bCs/>
          <w:sz w:val="24"/>
          <w:lang w:val="es-CR" w:eastAsia="es-ES"/>
        </w:rPr>
        <w:t xml:space="preserve">  </w:t>
      </w:r>
    </w:p>
    <w:p w14:paraId="18E08CE0" w14:textId="77777777" w:rsidR="00C07516" w:rsidRPr="00230678" w:rsidRDefault="00C07516" w:rsidP="00C07516">
      <w:pPr>
        <w:spacing w:before="0" w:after="0" w:line="240" w:lineRule="auto"/>
        <w:rPr>
          <w:rFonts w:ascii="Roboto" w:eastAsia="Calibri" w:hAnsi="Roboto" w:cs="Calibri"/>
          <w:sz w:val="24"/>
          <w:lang w:val="es-CR" w:eastAsia="es-ES"/>
        </w:rPr>
      </w:pPr>
    </w:p>
    <w:p w14:paraId="79891F80" w14:textId="77777777" w:rsidR="00C07516" w:rsidRPr="00230678" w:rsidRDefault="00C07516" w:rsidP="00C07516">
      <w:pPr>
        <w:spacing w:before="0" w:after="0" w:line="240" w:lineRule="auto"/>
        <w:rPr>
          <w:rFonts w:ascii="Roboto" w:eastAsia="Calibri" w:hAnsi="Roboto" w:cs="Calibri"/>
          <w:sz w:val="24"/>
          <w:lang w:val="es-CR" w:eastAsia="es-ES"/>
        </w:rPr>
      </w:pPr>
      <w:r w:rsidRPr="00230678">
        <w:rPr>
          <w:rFonts w:ascii="Roboto" w:hAnsi="Roboto" w:cs="Calibri"/>
          <w:b/>
          <w:bCs/>
          <w:sz w:val="24"/>
          <w:lang w:val="es-CR" w:eastAsia="es-ES"/>
        </w:rPr>
        <w:t>Quinto.</w:t>
      </w:r>
      <w:r w:rsidRPr="00230678">
        <w:rPr>
          <w:rFonts w:ascii="Roboto" w:hAnsi="Roboto" w:cs="Calibri"/>
          <w:sz w:val="24"/>
          <w:lang w:val="es-CR" w:eastAsia="es-ES"/>
        </w:rPr>
        <w:t xml:space="preserve"> De conformidad con el artículo 29 de la Ley Reguladora del Mercado de Seguros (LRMS), Ley 8653, la Superintendencia General de Seguros (SUGESE) tiene por objeto velar por la estabilidad y el eficiente funcionamiento del mercado de seguros, así como entregar la más amplia información a los asegurados.</w:t>
      </w:r>
    </w:p>
    <w:p w14:paraId="1C8A5F33" w14:textId="77777777" w:rsidR="00C07516" w:rsidRPr="00230678" w:rsidRDefault="00C07516" w:rsidP="00C07516">
      <w:pPr>
        <w:spacing w:before="0" w:after="0" w:line="240" w:lineRule="auto"/>
        <w:rPr>
          <w:rFonts w:ascii="Roboto" w:hAnsi="Roboto" w:cs="Calibri"/>
          <w:sz w:val="24"/>
          <w:lang w:val="es-CR" w:eastAsia="es-ES"/>
        </w:rPr>
      </w:pPr>
    </w:p>
    <w:p w14:paraId="0372D803"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b/>
          <w:bCs/>
          <w:sz w:val="24"/>
          <w:lang w:val="es-CR" w:eastAsia="es-ES"/>
        </w:rPr>
        <w:t>Sexto</w:t>
      </w:r>
      <w:r w:rsidRPr="00230678">
        <w:rPr>
          <w:rFonts w:ascii="Roboto" w:hAnsi="Roboto" w:cs="Calibri"/>
          <w:sz w:val="24"/>
          <w:lang w:val="es-CR" w:eastAsia="es-ES"/>
        </w:rPr>
        <w:t>. Para cumplir su objetivo principal, la LRMS mediante el inciso j) del artículo 29 le asignó a la SUGESE la función esencial de dictar las normas y directrices de carácter técnico u operativo que se requieran.</w:t>
      </w:r>
    </w:p>
    <w:p w14:paraId="67D58C35" w14:textId="77777777" w:rsidR="00C07516" w:rsidRPr="00230678" w:rsidRDefault="00C07516" w:rsidP="00C07516">
      <w:pPr>
        <w:spacing w:before="0" w:after="0" w:line="240" w:lineRule="auto"/>
        <w:rPr>
          <w:rFonts w:ascii="Roboto" w:hAnsi="Roboto" w:cs="Calibri"/>
          <w:sz w:val="24"/>
          <w:lang w:val="es-CR" w:eastAsia="es-ES"/>
        </w:rPr>
      </w:pPr>
    </w:p>
    <w:p w14:paraId="0670B209" w14:textId="77777777" w:rsidR="00C07516" w:rsidRPr="00230678" w:rsidRDefault="00C07516" w:rsidP="00C07516">
      <w:pPr>
        <w:spacing w:before="0" w:after="0" w:line="240" w:lineRule="auto"/>
        <w:rPr>
          <w:rFonts w:ascii="Roboto" w:hAnsi="Roboto" w:cs="Calibri"/>
          <w:i/>
          <w:iCs/>
          <w:sz w:val="24"/>
          <w:lang w:val="es-CR" w:eastAsia="es-ES"/>
        </w:rPr>
      </w:pPr>
      <w:r w:rsidRPr="00230678">
        <w:rPr>
          <w:rFonts w:ascii="Roboto" w:hAnsi="Roboto" w:cs="Calibri"/>
          <w:b/>
          <w:bCs/>
          <w:sz w:val="24"/>
          <w:lang w:val="es-CR" w:eastAsia="es-ES"/>
        </w:rPr>
        <w:t>Sétimo</w:t>
      </w:r>
      <w:r w:rsidRPr="00230678">
        <w:rPr>
          <w:rFonts w:ascii="Roboto" w:hAnsi="Roboto" w:cs="Calibri"/>
          <w:sz w:val="24"/>
          <w:lang w:val="es-CR" w:eastAsia="es-ES"/>
        </w:rPr>
        <w:t xml:space="preserve">. De conformidad con los artículos 25 c) y el 26 g) de la Ley </w:t>
      </w:r>
      <w:proofErr w:type="spellStart"/>
      <w:r w:rsidRPr="00230678">
        <w:rPr>
          <w:rFonts w:ascii="Roboto" w:hAnsi="Roboto" w:cs="Calibri"/>
          <w:sz w:val="24"/>
          <w:lang w:val="es-CR" w:eastAsia="es-ES"/>
        </w:rPr>
        <w:t>N°</w:t>
      </w:r>
      <w:proofErr w:type="spellEnd"/>
      <w:r w:rsidRPr="00230678">
        <w:rPr>
          <w:rFonts w:ascii="Roboto" w:hAnsi="Roboto" w:cs="Calibri"/>
          <w:sz w:val="24"/>
          <w:lang w:val="es-CR" w:eastAsia="es-ES"/>
        </w:rPr>
        <w:t xml:space="preserve"> 8653, las entidades aseguradoras y reaseguradoras, y los intermediarios de seguros, respectivamente, están obligadas a proporcionar a la Superintendencia la información correcta y completa, dentro de los plazos y las formalidades requeridos, lo cual se refuerza con lo señalado en el último párrafo de los artículos citados, que indica: </w:t>
      </w:r>
      <w:r w:rsidRPr="00230678">
        <w:rPr>
          <w:rFonts w:ascii="Roboto" w:hAnsi="Roboto" w:cs="Calibri"/>
          <w:i/>
          <w:iCs/>
          <w:sz w:val="24"/>
          <w:lang w:val="es-CR" w:eastAsia="es-ES"/>
        </w:rPr>
        <w:t xml:space="preserve">“Para las obligaciones señaladas en este artículo, el Consejo Nacional y la </w:t>
      </w:r>
      <w:r w:rsidRPr="00230678">
        <w:rPr>
          <w:rFonts w:ascii="Roboto" w:hAnsi="Roboto" w:cs="Calibri"/>
          <w:i/>
          <w:iCs/>
          <w:sz w:val="24"/>
          <w:lang w:val="es-CR" w:eastAsia="es-ES"/>
        </w:rPr>
        <w:lastRenderedPageBreak/>
        <w:t>Superintendencia, según corresponda, podrán emitir la normativa necesaria que determine el contenido de las obligaciones, la periodicidad, las condiciones, los formatos, los términos, la operatividad y, en general, cualquier aspecto necesario para su efectivo cumplimiento, supervisión, verificación y sanción en caso de inobservancia”.</w:t>
      </w:r>
    </w:p>
    <w:p w14:paraId="2C6AC283" w14:textId="77777777" w:rsidR="00C07516" w:rsidRPr="00230678" w:rsidRDefault="00C07516" w:rsidP="00C07516">
      <w:pPr>
        <w:spacing w:before="0" w:after="0" w:line="240" w:lineRule="auto"/>
        <w:rPr>
          <w:rFonts w:ascii="Roboto" w:hAnsi="Roboto" w:cs="Calibri"/>
          <w:i/>
          <w:iCs/>
          <w:sz w:val="24"/>
          <w:lang w:val="es-CR" w:eastAsia="es-ES"/>
        </w:rPr>
      </w:pPr>
    </w:p>
    <w:p w14:paraId="16B4DAC2"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b/>
          <w:bCs/>
          <w:sz w:val="24"/>
          <w:lang w:val="es-CR" w:eastAsia="es-ES"/>
        </w:rPr>
        <w:t>Octavo.</w:t>
      </w:r>
      <w:r w:rsidRPr="00230678">
        <w:rPr>
          <w:rFonts w:ascii="Roboto" w:hAnsi="Roboto" w:cs="Calibri"/>
          <w:sz w:val="24"/>
          <w:lang w:val="es-CR" w:eastAsia="es-ES"/>
        </w:rPr>
        <w:t xml:space="preserve"> El </w:t>
      </w:r>
      <w:r w:rsidRPr="00230678">
        <w:rPr>
          <w:rFonts w:ascii="Roboto" w:hAnsi="Roboto" w:cs="Calibri"/>
          <w:i/>
          <w:iCs/>
          <w:sz w:val="24"/>
          <w:lang w:val="es-CR" w:eastAsia="es-ES"/>
        </w:rPr>
        <w:t>Joint Forum</w:t>
      </w:r>
      <w:r w:rsidRPr="00230678">
        <w:rPr>
          <w:rFonts w:ascii="Roboto" w:hAnsi="Roboto" w:cs="Calibri"/>
          <w:sz w:val="24"/>
          <w:lang w:val="es-CR" w:eastAsia="es-ES"/>
        </w:rPr>
        <w:t xml:space="preserve"> se estableció bajo los auspicios del Comité de Supervisión Bancaria de Basilea (BCBS, por sus siglas en inglés), la Organización Internacional de Comisiones de Valores (IOSCO, por sus siglas en inglés) y la Asociación Internacional de Supervisores de Seguros (IAIS, por sus siglas en inglés) para tratar temas comunes los sectores de banca, valores y seguros, incluida la regulación de conglomerados financieros. Los Principios sobre Conglomerados Financieros de setiembre de 2012, planteados por este foro pretenden proporcionar a las autoridades nacionales, emisores de normas y supervisores, un conjunto de principios acordados internacionalmente que respaldan una supervisión coherente y eficaz de los grupos y conglomerados financieros. </w:t>
      </w:r>
    </w:p>
    <w:p w14:paraId="3338FCAD" w14:textId="77777777" w:rsidR="00C07516" w:rsidRPr="00230678" w:rsidRDefault="00C07516" w:rsidP="00C07516">
      <w:pPr>
        <w:spacing w:before="0" w:after="0" w:line="240" w:lineRule="auto"/>
        <w:rPr>
          <w:rFonts w:ascii="Roboto" w:hAnsi="Roboto" w:cs="Calibri"/>
          <w:sz w:val="24"/>
          <w:lang w:val="es-CR" w:eastAsia="es-ES"/>
        </w:rPr>
      </w:pPr>
    </w:p>
    <w:p w14:paraId="2C42352B"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sz w:val="24"/>
          <w:lang w:val="es-CR" w:eastAsia="es-ES"/>
        </w:rPr>
        <w:t>En consonancia con tales directrices, el principio 19 de los principios básicos de Basilea, establece las consideraciones de concentración de riesgos y límites de exposición a grandes riesgos. Lo que requiere que la legislación local y la reglamentación fijen límites prudenciales sobre grandes exposiciones frente a un mismo prestatario o grupo de prestatarios conectados. Esta regulación sobre grandes exposiciones al riesgo ha sido concebida como herramienta para limitar la pérdida máxima que una entidad puede enfrentar en caso de quebrar alguna de sus contrapartes, a un nivel que no haga peligrar la solvencia de la entidad.</w:t>
      </w:r>
    </w:p>
    <w:p w14:paraId="02FE6E91" w14:textId="77777777" w:rsidR="00C07516" w:rsidRPr="00230678" w:rsidRDefault="00C07516" w:rsidP="00C07516">
      <w:pPr>
        <w:tabs>
          <w:tab w:val="left" w:pos="5810"/>
          <w:tab w:val="right" w:pos="9360"/>
        </w:tabs>
        <w:spacing w:before="0" w:after="0" w:line="240" w:lineRule="auto"/>
        <w:jc w:val="left"/>
        <w:rPr>
          <w:rFonts w:ascii="Roboto" w:hAnsi="Roboto"/>
          <w:sz w:val="24"/>
          <w:lang w:val="es-CR" w:eastAsia="es-ES"/>
        </w:rPr>
      </w:pPr>
    </w:p>
    <w:p w14:paraId="75E47023"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sz w:val="24"/>
          <w:lang w:val="es-CR" w:eastAsia="es-ES"/>
        </w:rPr>
        <w:t>Por su parte, los Principios Básicos de Seguros, emitidos por la IAIS, actualizados en 2019, refuerzan y amplían el enfoque sobre la supervisión consolidada de grupos económicos y financieros.</w:t>
      </w:r>
    </w:p>
    <w:p w14:paraId="57AEE926" w14:textId="77777777" w:rsidR="00C07516" w:rsidRPr="00230678" w:rsidRDefault="00C07516" w:rsidP="00C07516">
      <w:pPr>
        <w:spacing w:before="0" w:after="0" w:line="240" w:lineRule="auto"/>
        <w:rPr>
          <w:rFonts w:ascii="Roboto" w:hAnsi="Roboto" w:cs="Calibri"/>
          <w:sz w:val="24"/>
          <w:lang w:val="es-CR" w:eastAsia="es-ES"/>
        </w:rPr>
      </w:pPr>
    </w:p>
    <w:p w14:paraId="6C334014" w14:textId="77777777" w:rsidR="00C07516" w:rsidRPr="00230678" w:rsidRDefault="00C07516" w:rsidP="00C07516">
      <w:pPr>
        <w:spacing w:before="0" w:after="0" w:line="240" w:lineRule="auto"/>
        <w:rPr>
          <w:rFonts w:ascii="Roboto" w:hAnsi="Roboto"/>
          <w:sz w:val="24"/>
          <w:lang w:val="es-CR" w:eastAsia="es-ES"/>
        </w:rPr>
      </w:pPr>
      <w:r w:rsidRPr="00230678">
        <w:rPr>
          <w:rFonts w:ascii="Roboto" w:hAnsi="Roboto"/>
          <w:b/>
          <w:sz w:val="24"/>
          <w:lang w:val="es-CR" w:eastAsia="es-ES"/>
        </w:rPr>
        <w:t>Noveno</w:t>
      </w:r>
      <w:r w:rsidRPr="00230678">
        <w:rPr>
          <w:rFonts w:ascii="Roboto" w:hAnsi="Roboto"/>
          <w:sz w:val="24"/>
          <w:lang w:val="es-CR" w:eastAsia="es-ES"/>
        </w:rPr>
        <w:t xml:space="preserve">. Según el artículo 29 de la Ley 8653, al Superintendente le será aplicable el artículo 180 de la </w:t>
      </w:r>
      <w:r w:rsidRPr="00230678">
        <w:rPr>
          <w:rFonts w:ascii="Roboto" w:hAnsi="Roboto"/>
          <w:i/>
          <w:iCs/>
          <w:sz w:val="24"/>
          <w:lang w:val="es-CR" w:eastAsia="es-ES"/>
        </w:rPr>
        <w:t>Ley Reguladora del Mercado de Valores</w:t>
      </w:r>
      <w:r w:rsidRPr="00230678">
        <w:rPr>
          <w:rFonts w:ascii="Roboto" w:hAnsi="Roboto"/>
          <w:sz w:val="24"/>
          <w:lang w:val="es-CR" w:eastAsia="es-ES"/>
        </w:rPr>
        <w:t xml:space="preserve">, el cual autoriza la utilización de medios electrónicos o magnéticos de transmisión y almacenamiento de datos, para solicitar información a las entidades supervisadas y para mantener </w:t>
      </w:r>
      <w:r w:rsidRPr="00230678">
        <w:rPr>
          <w:rFonts w:ascii="Roboto" w:hAnsi="Roboto"/>
          <w:sz w:val="24"/>
          <w:lang w:val="es-CR" w:eastAsia="es-ES"/>
        </w:rPr>
        <w:lastRenderedPageBreak/>
        <w:t>sus archivos, actas y demás documentos. La información así mantenida tiene valor probatorio equivalente al de los documentos para todos los efectos legales.</w:t>
      </w:r>
    </w:p>
    <w:p w14:paraId="052E20FA" w14:textId="77777777" w:rsidR="00C07516" w:rsidRPr="00230678" w:rsidRDefault="00C07516" w:rsidP="00C07516">
      <w:pPr>
        <w:spacing w:before="0" w:after="0" w:line="240" w:lineRule="auto"/>
        <w:rPr>
          <w:rFonts w:ascii="Roboto" w:hAnsi="Roboto"/>
          <w:sz w:val="24"/>
          <w:lang w:val="es-CR" w:eastAsia="es-ES"/>
        </w:rPr>
      </w:pPr>
    </w:p>
    <w:p w14:paraId="55B3C4E6"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b/>
          <w:bCs/>
          <w:sz w:val="24"/>
          <w:lang w:val="es-CR" w:eastAsia="es-ES"/>
        </w:rPr>
        <w:t xml:space="preserve">Décimo. </w:t>
      </w:r>
      <w:r w:rsidRPr="00230678">
        <w:rPr>
          <w:rFonts w:ascii="Roboto" w:hAnsi="Roboto" w:cs="Calibri"/>
          <w:sz w:val="24"/>
          <w:lang w:val="es-CR" w:eastAsia="es-ES"/>
        </w:rPr>
        <w:t xml:space="preserve">El Superintendente de Seguros, mediante acuerdo SGS-DES-A-021-2013, emitió las </w:t>
      </w:r>
      <w:r w:rsidRPr="00230678">
        <w:rPr>
          <w:rFonts w:ascii="Roboto" w:hAnsi="Roboto" w:cs="Calibri"/>
          <w:i/>
          <w:iCs/>
          <w:sz w:val="24"/>
          <w:lang w:val="es-CR" w:eastAsia="es-ES"/>
        </w:rPr>
        <w:t>“Disposiciones para la Remisión de la Información Contable y Estadística a la Superintendencia General de Seguros por parte de las Entidades Supervisadas”</w:t>
      </w:r>
      <w:r w:rsidRPr="00230678">
        <w:rPr>
          <w:rFonts w:ascii="Roboto" w:hAnsi="Roboto" w:cs="Calibri"/>
          <w:sz w:val="24"/>
          <w:lang w:val="es-CR" w:eastAsia="es-ES"/>
        </w:rPr>
        <w:t>, a efecto de normar los requerimientos de información que las entidades supervisadas deben remitir de forma periódica a la Superintendencia.</w:t>
      </w:r>
    </w:p>
    <w:p w14:paraId="6C95A097" w14:textId="77777777" w:rsidR="00C07516" w:rsidRPr="00230678" w:rsidRDefault="00C07516" w:rsidP="00C07516">
      <w:pPr>
        <w:spacing w:before="0" w:after="0" w:line="240" w:lineRule="auto"/>
        <w:rPr>
          <w:rFonts w:ascii="Roboto" w:hAnsi="Roboto" w:cs="Calibri"/>
          <w:sz w:val="24"/>
          <w:lang w:val="es-CR" w:eastAsia="es-ES"/>
        </w:rPr>
      </w:pPr>
    </w:p>
    <w:p w14:paraId="433EB66B"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b/>
          <w:bCs/>
          <w:sz w:val="24"/>
          <w:lang w:eastAsia="es-ES"/>
        </w:rPr>
        <w:t>Undécimo</w:t>
      </w:r>
      <w:r w:rsidRPr="00230678">
        <w:rPr>
          <w:rFonts w:ascii="Roboto" w:hAnsi="Roboto" w:cs="Calibri"/>
          <w:b/>
          <w:bCs/>
          <w:sz w:val="24"/>
          <w:lang w:val="es-CR" w:eastAsia="es-ES"/>
        </w:rPr>
        <w:t xml:space="preserve">. </w:t>
      </w:r>
      <w:r w:rsidRPr="00230678">
        <w:rPr>
          <w:rFonts w:ascii="Roboto" w:hAnsi="Roboto" w:cs="Calibri"/>
          <w:sz w:val="24"/>
          <w:lang w:val="es-CR" w:eastAsia="es-ES"/>
        </w:rPr>
        <w:t>Con la entrada en vigor del Título IV, del Capítulo III del Acuerdo CONASSIF 16-22, resulta necesario modificar el acuerdo SGS-DES-A-021-2013, para requerir a las entidades aseguradoras y reaseguradoras, intermediarios de seguros (sociedades corredoras y sociedades agencia de seguros) y empresas que pertenecen a grupos y conglomerados financieros la remisión de la siguiente información:</w:t>
      </w:r>
    </w:p>
    <w:p w14:paraId="57E9008F" w14:textId="77777777" w:rsidR="00C07516" w:rsidRPr="00230678" w:rsidRDefault="00C07516" w:rsidP="00C07516">
      <w:pPr>
        <w:spacing w:before="0" w:after="0" w:line="240" w:lineRule="auto"/>
        <w:rPr>
          <w:rFonts w:ascii="Roboto" w:hAnsi="Roboto" w:cs="Calibri"/>
          <w:sz w:val="24"/>
          <w:lang w:val="es-CR" w:eastAsia="es-ES"/>
        </w:rPr>
      </w:pPr>
    </w:p>
    <w:p w14:paraId="20C7580D" w14:textId="77777777" w:rsidR="00C07516" w:rsidRPr="00230678" w:rsidRDefault="00C07516" w:rsidP="00C07516">
      <w:pPr>
        <w:numPr>
          <w:ilvl w:val="0"/>
          <w:numId w:val="3"/>
        </w:numPr>
        <w:spacing w:before="0" w:after="0" w:line="240" w:lineRule="auto"/>
        <w:contextualSpacing/>
        <w:jc w:val="left"/>
        <w:rPr>
          <w:rFonts w:ascii="Roboto" w:hAnsi="Roboto" w:cs="Calibri"/>
          <w:sz w:val="24"/>
          <w:lang w:val="es-CR" w:eastAsia="es-ES"/>
        </w:rPr>
      </w:pPr>
      <w:r w:rsidRPr="00230678">
        <w:rPr>
          <w:rFonts w:ascii="Roboto" w:hAnsi="Roboto" w:cs="Calibri"/>
          <w:sz w:val="24"/>
          <w:lang w:val="es-CR" w:eastAsia="es-ES"/>
        </w:rPr>
        <w:t>Archivo OADI que contenga la información de las inversiones.</w:t>
      </w:r>
    </w:p>
    <w:p w14:paraId="1A89A5FE" w14:textId="77777777" w:rsidR="00C07516" w:rsidRPr="00230678" w:rsidRDefault="00C07516" w:rsidP="00C07516">
      <w:pPr>
        <w:numPr>
          <w:ilvl w:val="0"/>
          <w:numId w:val="3"/>
        </w:numPr>
        <w:spacing w:before="0" w:after="0" w:line="240" w:lineRule="auto"/>
        <w:contextualSpacing/>
        <w:jc w:val="left"/>
        <w:rPr>
          <w:rFonts w:ascii="Roboto" w:hAnsi="Roboto" w:cs="Calibri"/>
          <w:sz w:val="24"/>
          <w:lang w:val="es-CR" w:eastAsia="es-ES"/>
        </w:rPr>
      </w:pPr>
      <w:r w:rsidRPr="00230678">
        <w:rPr>
          <w:rFonts w:ascii="Roboto" w:hAnsi="Roboto" w:cs="Calibri"/>
          <w:sz w:val="24"/>
          <w:lang w:val="es-CR" w:eastAsia="es-ES"/>
        </w:rPr>
        <w:t>Archivo con cálculo del capital ajustado.</w:t>
      </w:r>
    </w:p>
    <w:p w14:paraId="2DB1CEC0" w14:textId="77777777" w:rsidR="00C07516" w:rsidRPr="00230678" w:rsidRDefault="00C07516" w:rsidP="00C07516">
      <w:pPr>
        <w:numPr>
          <w:ilvl w:val="0"/>
          <w:numId w:val="3"/>
        </w:numPr>
        <w:spacing w:before="0" w:after="0" w:line="240" w:lineRule="auto"/>
        <w:contextualSpacing/>
        <w:jc w:val="left"/>
        <w:rPr>
          <w:rFonts w:ascii="Roboto" w:hAnsi="Roboto" w:cs="Calibri"/>
          <w:sz w:val="24"/>
          <w:lang w:val="es-CR" w:eastAsia="es-ES"/>
        </w:rPr>
      </w:pPr>
      <w:r w:rsidRPr="00230678">
        <w:rPr>
          <w:rFonts w:ascii="Roboto" w:hAnsi="Roboto" w:cs="Calibri"/>
          <w:sz w:val="24"/>
          <w:lang w:val="es-CR" w:eastAsia="es-ES"/>
        </w:rPr>
        <w:t>Informe anual de grupo económico, según lo dispuesto en el Acuerdo CONASSIF 16-22.</w:t>
      </w:r>
    </w:p>
    <w:p w14:paraId="19556E8C" w14:textId="77777777" w:rsidR="00C07516" w:rsidRPr="00230678" w:rsidRDefault="00C07516" w:rsidP="00C07516">
      <w:pPr>
        <w:tabs>
          <w:tab w:val="left" w:pos="5810"/>
          <w:tab w:val="right" w:pos="9360"/>
        </w:tabs>
        <w:spacing w:before="0" w:after="0" w:line="240" w:lineRule="auto"/>
        <w:rPr>
          <w:rFonts w:ascii="Roboto" w:hAnsi="Roboto" w:cs="Calibri"/>
          <w:sz w:val="24"/>
          <w:lang w:val="es-CR" w:eastAsia="es-ES"/>
        </w:rPr>
      </w:pPr>
    </w:p>
    <w:p w14:paraId="7D7EBFAE"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sz w:val="24"/>
          <w:lang w:val="es-CR" w:eastAsia="es-ES"/>
        </w:rPr>
        <w:t>Adicionalmente, se deben incluir campos adicionales en el Anexo 15 sobre información crediticia, cambiar el formato y el medio de remisión, y también actualizar la referencia a la normativa de supervisión consolidada vigente.</w:t>
      </w:r>
    </w:p>
    <w:p w14:paraId="028C79B7" w14:textId="77777777" w:rsidR="00C07516" w:rsidRPr="00230678" w:rsidRDefault="00C07516" w:rsidP="00C07516">
      <w:pPr>
        <w:spacing w:before="0" w:after="0" w:line="240" w:lineRule="auto"/>
        <w:rPr>
          <w:rFonts w:ascii="Roboto" w:hAnsi="Roboto" w:cs="Calibri"/>
          <w:sz w:val="24"/>
          <w:lang w:eastAsia="es-ES"/>
        </w:rPr>
      </w:pPr>
    </w:p>
    <w:p w14:paraId="62260C90" w14:textId="77777777" w:rsidR="00C07516" w:rsidRPr="00230678" w:rsidRDefault="00C07516" w:rsidP="00C07516">
      <w:pPr>
        <w:spacing w:before="0" w:after="0" w:line="240" w:lineRule="auto"/>
        <w:rPr>
          <w:rFonts w:ascii="Roboto" w:hAnsi="Roboto" w:cs="Calibri"/>
          <w:b/>
          <w:iCs/>
          <w:sz w:val="24"/>
          <w:lang w:eastAsia="es-ES"/>
        </w:rPr>
      </w:pPr>
      <w:r w:rsidRPr="00230678">
        <w:rPr>
          <w:rFonts w:ascii="Roboto" w:hAnsi="Roboto" w:cs="Calibri"/>
          <w:b/>
          <w:bCs/>
          <w:sz w:val="24"/>
          <w:lang w:eastAsia="es-ES"/>
        </w:rPr>
        <w:t>Duodécimo:</w:t>
      </w:r>
      <w:r w:rsidRPr="00230678">
        <w:rPr>
          <w:rFonts w:ascii="Roboto" w:hAnsi="Roboto" w:cs="Calibri"/>
          <w:sz w:val="24"/>
          <w:lang w:eastAsia="es-ES"/>
        </w:rPr>
        <w:t xml:space="preserve"> De conformidad con lo estipulado en el artículo 361, numeral 2, de la </w:t>
      </w:r>
      <w:r w:rsidRPr="00230678">
        <w:rPr>
          <w:rFonts w:ascii="Roboto" w:hAnsi="Roboto" w:cs="Calibri"/>
          <w:i/>
          <w:iCs/>
          <w:sz w:val="24"/>
          <w:lang w:eastAsia="es-ES"/>
        </w:rPr>
        <w:t>Ley General de Administración Pública</w:t>
      </w:r>
      <w:r w:rsidRPr="00230678">
        <w:rPr>
          <w:rFonts w:ascii="Roboto" w:hAnsi="Roboto" w:cs="Calibri"/>
          <w:sz w:val="24"/>
          <w:lang w:eastAsia="es-ES"/>
        </w:rPr>
        <w:t xml:space="preserve">, la Superintendencia remitió a consulta pública mediante oficio SGS-0359-2026 del 23 de marzo de 2026, el proyecto de acuerdo de reforma al </w:t>
      </w:r>
      <w:r w:rsidRPr="00230678">
        <w:rPr>
          <w:rFonts w:ascii="Roboto" w:hAnsi="Roboto" w:cs="Calibri"/>
          <w:bCs/>
          <w:sz w:val="24"/>
          <w:lang w:eastAsia="es-ES"/>
        </w:rPr>
        <w:t xml:space="preserve">Acuerdo </w:t>
      </w:r>
      <w:r w:rsidRPr="00230678">
        <w:rPr>
          <w:rFonts w:ascii="Roboto" w:hAnsi="Roboto" w:cs="Calibri"/>
          <w:bCs/>
          <w:caps/>
          <w:sz w:val="24"/>
          <w:lang w:eastAsia="es-ES"/>
        </w:rPr>
        <w:t>SGS-DES-A-021-2013</w:t>
      </w:r>
      <w:r w:rsidRPr="00230678">
        <w:rPr>
          <w:rFonts w:ascii="Roboto" w:hAnsi="Roboto" w:cs="Calibri"/>
          <w:bCs/>
          <w:i/>
          <w:sz w:val="24"/>
          <w:lang w:val="es-ES_tradnl" w:eastAsia="es-ES"/>
        </w:rPr>
        <w:t xml:space="preserve">, </w:t>
      </w:r>
      <w:r w:rsidRPr="00230678">
        <w:rPr>
          <w:rFonts w:ascii="Roboto" w:hAnsi="Roboto" w:cs="Calibri"/>
          <w:bCs/>
          <w:iCs/>
          <w:sz w:val="24"/>
          <w:lang w:val="es-ES_tradnl" w:eastAsia="es-ES"/>
        </w:rPr>
        <w:t>para normar la remisión de la información de las entidades supervisadas y empresas que forman parte de grupos o conglomerados financieros,</w:t>
      </w:r>
      <w:r w:rsidRPr="00230678">
        <w:rPr>
          <w:rFonts w:ascii="Roboto" w:hAnsi="Roboto" w:cs="Calibri"/>
          <w:bCs/>
          <w:sz w:val="24"/>
          <w:lang w:eastAsia="es-ES"/>
        </w:rPr>
        <w:t xml:space="preserve"> para que en el plazo de diez días hábiles las entidades supervisadas remitieran sus observaciones y coment</w:t>
      </w:r>
      <w:r w:rsidRPr="00230678">
        <w:rPr>
          <w:rFonts w:ascii="Roboto" w:hAnsi="Roboto" w:cs="Calibri"/>
          <w:sz w:val="24"/>
          <w:lang w:eastAsia="es-ES"/>
        </w:rPr>
        <w:t>arios. Finalizado el plazo de consulta, se recibieron comentarios y observaciones, los que procedías fueron incorporados en la versión final del acuerdo, por lo que procede su emisión definitiva.</w:t>
      </w:r>
    </w:p>
    <w:p w14:paraId="68BCDB29" w14:textId="77777777" w:rsidR="00C07516" w:rsidRPr="00230678" w:rsidRDefault="00C07516" w:rsidP="00C07516">
      <w:pPr>
        <w:spacing w:before="0" w:after="0" w:line="240" w:lineRule="auto"/>
        <w:rPr>
          <w:rFonts w:ascii="Roboto" w:hAnsi="Roboto" w:cs="Calibri"/>
          <w:sz w:val="24"/>
          <w:lang w:eastAsia="es-ES"/>
        </w:rPr>
      </w:pPr>
    </w:p>
    <w:p w14:paraId="3030A57D" w14:textId="77777777" w:rsidR="00C07516" w:rsidRPr="00230678" w:rsidRDefault="00C07516" w:rsidP="00C07516">
      <w:pPr>
        <w:spacing w:before="0" w:after="0" w:line="240" w:lineRule="auto"/>
        <w:rPr>
          <w:rFonts w:ascii="Roboto" w:hAnsi="Roboto" w:cs="Calibri"/>
          <w:sz w:val="24"/>
          <w:lang w:val="es-CR" w:eastAsia="es-ES"/>
        </w:rPr>
      </w:pPr>
    </w:p>
    <w:p w14:paraId="55496DF9" w14:textId="77777777" w:rsidR="00C07516" w:rsidRPr="00230678" w:rsidRDefault="00C07516" w:rsidP="00C07516">
      <w:pPr>
        <w:spacing w:before="0" w:after="0" w:line="240" w:lineRule="auto"/>
        <w:rPr>
          <w:rFonts w:ascii="Roboto" w:hAnsi="Roboto" w:cs="Calibri"/>
          <w:b/>
          <w:bCs/>
          <w:sz w:val="24"/>
          <w:lang w:val="es-CR" w:eastAsia="es-ES"/>
        </w:rPr>
      </w:pPr>
      <w:r w:rsidRPr="00230678">
        <w:rPr>
          <w:rFonts w:ascii="Roboto" w:hAnsi="Roboto" w:cs="Calibri"/>
          <w:b/>
          <w:bCs/>
          <w:sz w:val="24"/>
          <w:lang w:val="es-CR" w:eastAsia="es-ES"/>
        </w:rPr>
        <w:t>Dispone:</w:t>
      </w:r>
    </w:p>
    <w:p w14:paraId="7D0CC0D2" w14:textId="77777777" w:rsidR="00C07516" w:rsidRPr="00230678" w:rsidRDefault="00C07516" w:rsidP="00C07516">
      <w:pPr>
        <w:spacing w:before="0" w:after="0" w:line="240" w:lineRule="auto"/>
        <w:rPr>
          <w:rFonts w:ascii="Roboto" w:hAnsi="Roboto" w:cs="Calibri"/>
          <w:sz w:val="24"/>
          <w:lang w:val="es-CR" w:eastAsia="es-ES"/>
        </w:rPr>
      </w:pPr>
    </w:p>
    <w:p w14:paraId="6D4E308C"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b/>
          <w:bCs/>
          <w:sz w:val="24"/>
          <w:lang w:val="es-CR" w:eastAsia="es-ES"/>
        </w:rPr>
        <w:t>Primero</w:t>
      </w:r>
      <w:r w:rsidRPr="00230678">
        <w:rPr>
          <w:rFonts w:ascii="Roboto" w:hAnsi="Roboto" w:cs="Calibri"/>
          <w:sz w:val="24"/>
          <w:lang w:val="es-CR" w:eastAsia="es-ES"/>
        </w:rPr>
        <w:t>: Sustituir de la tabla del artículo 2 del Acuerdo SGS-DES-A-021-2013 la línea relativa a Información crediticia, para que en adelante se lea:</w:t>
      </w:r>
    </w:p>
    <w:p w14:paraId="6BA9593A" w14:textId="77777777" w:rsidR="00C07516" w:rsidRPr="00230678" w:rsidRDefault="00C07516" w:rsidP="00C07516">
      <w:pPr>
        <w:spacing w:before="0" w:after="0" w:line="240" w:lineRule="auto"/>
        <w:rPr>
          <w:rFonts w:ascii="Roboto" w:hAnsi="Roboto" w:cs="Calibri"/>
          <w:sz w:val="24"/>
          <w:lang w:val="es-CR" w:eastAsia="es-ES"/>
        </w:rPr>
      </w:pPr>
    </w:p>
    <w:p w14:paraId="5AD0F556" w14:textId="77777777" w:rsidR="00C07516" w:rsidRPr="00230678" w:rsidRDefault="00C07516" w:rsidP="00C07516">
      <w:pPr>
        <w:spacing w:before="0" w:after="0" w:line="240" w:lineRule="auto"/>
        <w:ind w:left="709" w:right="288"/>
        <w:rPr>
          <w:rFonts w:ascii="Roboto" w:hAnsi="Roboto" w:cs="Calibri"/>
          <w:b/>
          <w:i/>
          <w:iCs/>
          <w:sz w:val="24"/>
          <w:lang w:val="es-CR" w:eastAsia="es-ES"/>
        </w:rPr>
      </w:pPr>
      <w:r w:rsidRPr="00230678">
        <w:rPr>
          <w:rFonts w:ascii="Roboto" w:hAnsi="Roboto" w:cs="Calibri"/>
          <w:b/>
          <w:i/>
          <w:iCs/>
          <w:sz w:val="24"/>
          <w:lang w:val="es-CR" w:eastAsia="es-ES"/>
        </w:rPr>
        <w:t xml:space="preserve">Artículo 2. Información que deben Enviar las Entidades de Seguros, Periodicidad, Plazo y Medio de Remisión </w:t>
      </w:r>
    </w:p>
    <w:p w14:paraId="1D60DA68" w14:textId="77777777" w:rsidR="00C07516" w:rsidRPr="00230678" w:rsidRDefault="00C07516" w:rsidP="00C07516">
      <w:pPr>
        <w:spacing w:before="0" w:after="0" w:line="240" w:lineRule="auto"/>
        <w:ind w:left="709" w:right="288"/>
        <w:rPr>
          <w:rFonts w:ascii="Roboto" w:hAnsi="Roboto" w:cs="Calibri"/>
          <w:b/>
          <w:i/>
          <w:iCs/>
          <w:sz w:val="24"/>
          <w:lang w:val="es-CR" w:eastAsia="es-ES"/>
        </w:rPr>
      </w:pPr>
    </w:p>
    <w:p w14:paraId="27A78C6B" w14:textId="77777777" w:rsidR="00C07516" w:rsidRPr="00230678" w:rsidRDefault="00C07516" w:rsidP="00C07516">
      <w:pPr>
        <w:spacing w:before="0" w:after="0" w:line="240" w:lineRule="auto"/>
        <w:ind w:left="709" w:right="288"/>
        <w:rPr>
          <w:rFonts w:ascii="Roboto" w:hAnsi="Roboto" w:cs="Calibri"/>
          <w:i/>
          <w:iCs/>
          <w:sz w:val="24"/>
          <w:lang w:val="es-CR" w:eastAsia="es-ES"/>
        </w:rPr>
      </w:pPr>
      <w:r w:rsidRPr="00230678">
        <w:rPr>
          <w:rFonts w:ascii="Roboto" w:hAnsi="Roboto" w:cs="Calibri"/>
          <w:i/>
          <w:iCs/>
          <w:sz w:val="24"/>
          <w:lang w:val="es-CR" w:eastAsia="es-ES"/>
        </w:rPr>
        <w:t>Las entidades de seguros supervisadas deben remitir a la Superintendencia la siguiente información, en las condiciones que se indican a continuación:</w:t>
      </w:r>
    </w:p>
    <w:p w14:paraId="61C2A708" w14:textId="77777777" w:rsidR="00C07516" w:rsidRPr="00230678" w:rsidRDefault="00C07516" w:rsidP="00C07516">
      <w:pPr>
        <w:spacing w:before="0" w:after="0" w:line="240" w:lineRule="auto"/>
        <w:ind w:left="709" w:right="288"/>
        <w:rPr>
          <w:rFonts w:ascii="Roboto" w:hAnsi="Roboto"/>
          <w:i/>
          <w:iCs/>
          <w:sz w:val="24"/>
          <w:lang w:val="es-CR" w:eastAsia="es-ES"/>
        </w:rPr>
      </w:pPr>
      <w:r w:rsidRPr="00230678">
        <w:rPr>
          <w:rFonts w:ascii="Roboto" w:hAnsi="Roboto"/>
          <w:i/>
          <w:iCs/>
          <w:sz w:val="24"/>
          <w:lang w:val="es-CR" w:eastAsia="es-ES"/>
        </w:rPr>
        <w:t>[…]</w:t>
      </w:r>
    </w:p>
    <w:p w14:paraId="038EC6A9" w14:textId="77777777" w:rsidR="00C07516" w:rsidRPr="00230678" w:rsidRDefault="00C07516" w:rsidP="00C07516">
      <w:pPr>
        <w:spacing w:before="0" w:after="0" w:line="240" w:lineRule="auto"/>
        <w:ind w:left="709" w:right="288"/>
        <w:rPr>
          <w:rFonts w:ascii="Roboto" w:hAnsi="Roboto"/>
          <w:sz w:val="24"/>
          <w:lang w:val="es-CR" w:eastAsia="es-ES"/>
        </w:rPr>
      </w:pPr>
    </w:p>
    <w:p w14:paraId="1767F253" w14:textId="77777777" w:rsidR="00C07516" w:rsidRPr="00230678" w:rsidRDefault="00C07516" w:rsidP="00C07516">
      <w:pPr>
        <w:spacing w:before="0" w:after="0" w:line="240" w:lineRule="auto"/>
        <w:jc w:val="left"/>
        <w:rPr>
          <w:rFonts w:ascii="Roboto" w:hAnsi="Roboto" w:cs="Cambria"/>
          <w:sz w:val="24"/>
          <w:lang w:val="es-CR" w:eastAsia="es-ES"/>
        </w:rPr>
      </w:pPr>
    </w:p>
    <w:tbl>
      <w:tblPr>
        <w:tblStyle w:val="Tablaconcuadrcula1"/>
        <w:tblW w:w="8363" w:type="dxa"/>
        <w:tblInd w:w="704" w:type="dxa"/>
        <w:tblLook w:val="04A0" w:firstRow="1" w:lastRow="0" w:firstColumn="1" w:lastColumn="0" w:noHBand="0" w:noVBand="1"/>
      </w:tblPr>
      <w:tblGrid>
        <w:gridCol w:w="2830"/>
        <w:gridCol w:w="1560"/>
        <w:gridCol w:w="1559"/>
        <w:gridCol w:w="2414"/>
      </w:tblGrid>
      <w:tr w:rsidR="00C07516" w:rsidRPr="00230678" w14:paraId="516A88A2" w14:textId="77777777" w:rsidTr="00C07516">
        <w:tc>
          <w:tcPr>
            <w:tcW w:w="2830" w:type="dxa"/>
            <w:shd w:val="clear" w:color="auto" w:fill="A6A6A6"/>
            <w:vAlign w:val="center"/>
          </w:tcPr>
          <w:p w14:paraId="09C82516" w14:textId="77777777" w:rsidR="00C07516" w:rsidRPr="00230678" w:rsidRDefault="00C07516" w:rsidP="00C07516">
            <w:pPr>
              <w:spacing w:before="0" w:after="0" w:line="240" w:lineRule="auto"/>
              <w:jc w:val="center"/>
              <w:rPr>
                <w:rFonts w:ascii="Roboto" w:hAnsi="Roboto"/>
                <w:b/>
                <w:bCs/>
                <w:i/>
                <w:iCs/>
                <w:sz w:val="24"/>
                <w:lang w:val="es-CR" w:eastAsia="es-ES"/>
              </w:rPr>
            </w:pPr>
            <w:r w:rsidRPr="00230678">
              <w:rPr>
                <w:rFonts w:ascii="Roboto" w:hAnsi="Roboto"/>
                <w:b/>
                <w:bCs/>
                <w:i/>
                <w:iCs/>
                <w:sz w:val="24"/>
                <w:lang w:val="es-CR" w:eastAsia="es-ES"/>
              </w:rPr>
              <w:t>Información</w:t>
            </w:r>
          </w:p>
        </w:tc>
        <w:tc>
          <w:tcPr>
            <w:tcW w:w="1560" w:type="dxa"/>
            <w:shd w:val="clear" w:color="auto" w:fill="A6A6A6"/>
            <w:vAlign w:val="center"/>
          </w:tcPr>
          <w:p w14:paraId="5E4362AE" w14:textId="77777777" w:rsidR="00C07516" w:rsidRPr="00230678" w:rsidRDefault="00C07516" w:rsidP="00C07516">
            <w:pPr>
              <w:spacing w:before="0" w:after="0" w:line="240" w:lineRule="auto"/>
              <w:jc w:val="center"/>
              <w:rPr>
                <w:rFonts w:ascii="Roboto" w:hAnsi="Roboto"/>
                <w:b/>
                <w:bCs/>
                <w:i/>
                <w:iCs/>
                <w:sz w:val="24"/>
                <w:lang w:val="es-CR" w:eastAsia="es-ES"/>
              </w:rPr>
            </w:pPr>
            <w:r w:rsidRPr="00230678">
              <w:rPr>
                <w:rFonts w:ascii="Roboto" w:hAnsi="Roboto"/>
                <w:b/>
                <w:bCs/>
                <w:i/>
                <w:iCs/>
                <w:sz w:val="24"/>
                <w:lang w:val="es-CR" w:eastAsia="es-ES"/>
              </w:rPr>
              <w:t>Periodicidad</w:t>
            </w:r>
          </w:p>
        </w:tc>
        <w:tc>
          <w:tcPr>
            <w:tcW w:w="1559" w:type="dxa"/>
            <w:shd w:val="clear" w:color="auto" w:fill="A6A6A6"/>
            <w:vAlign w:val="center"/>
          </w:tcPr>
          <w:p w14:paraId="5A2D950F" w14:textId="77777777" w:rsidR="00C07516" w:rsidRPr="00230678" w:rsidRDefault="00C07516" w:rsidP="00C07516">
            <w:pPr>
              <w:spacing w:before="0" w:after="0" w:line="240" w:lineRule="auto"/>
              <w:jc w:val="center"/>
              <w:rPr>
                <w:rFonts w:ascii="Roboto" w:hAnsi="Roboto"/>
                <w:b/>
                <w:bCs/>
                <w:i/>
                <w:iCs/>
                <w:sz w:val="24"/>
                <w:lang w:val="es-CR" w:eastAsia="es-ES"/>
              </w:rPr>
            </w:pPr>
            <w:r w:rsidRPr="00230678">
              <w:rPr>
                <w:rFonts w:ascii="Roboto" w:hAnsi="Roboto"/>
                <w:b/>
                <w:bCs/>
                <w:i/>
                <w:iCs/>
                <w:sz w:val="24"/>
                <w:lang w:val="es-CR" w:eastAsia="es-ES"/>
              </w:rPr>
              <w:t>Plazo de entrega</w:t>
            </w:r>
          </w:p>
        </w:tc>
        <w:tc>
          <w:tcPr>
            <w:tcW w:w="2414" w:type="dxa"/>
            <w:shd w:val="clear" w:color="auto" w:fill="A6A6A6"/>
            <w:vAlign w:val="center"/>
          </w:tcPr>
          <w:p w14:paraId="21BC5736" w14:textId="77777777" w:rsidR="00C07516" w:rsidRPr="00230678" w:rsidRDefault="00C07516" w:rsidP="00C07516">
            <w:pPr>
              <w:spacing w:before="0" w:after="0" w:line="240" w:lineRule="auto"/>
              <w:jc w:val="center"/>
              <w:rPr>
                <w:rFonts w:ascii="Roboto" w:hAnsi="Roboto"/>
                <w:b/>
                <w:bCs/>
                <w:i/>
                <w:iCs/>
                <w:sz w:val="24"/>
                <w:lang w:val="es-CR" w:eastAsia="es-ES"/>
              </w:rPr>
            </w:pPr>
            <w:r w:rsidRPr="00230678">
              <w:rPr>
                <w:rFonts w:ascii="Roboto" w:hAnsi="Roboto"/>
                <w:b/>
                <w:bCs/>
                <w:i/>
                <w:iCs/>
                <w:sz w:val="24"/>
                <w:lang w:val="es-CR" w:eastAsia="es-ES"/>
              </w:rPr>
              <w:t>Medio</w:t>
            </w:r>
          </w:p>
        </w:tc>
      </w:tr>
      <w:tr w:rsidR="00C07516" w:rsidRPr="00230678" w14:paraId="18D968E0" w14:textId="77777777" w:rsidTr="001E4C54">
        <w:tc>
          <w:tcPr>
            <w:tcW w:w="2830" w:type="dxa"/>
          </w:tcPr>
          <w:p w14:paraId="7F089CC5" w14:textId="77777777" w:rsidR="00C07516" w:rsidRPr="00230678" w:rsidRDefault="00C07516" w:rsidP="00C07516">
            <w:pPr>
              <w:spacing w:before="0" w:after="0" w:line="240" w:lineRule="auto"/>
              <w:jc w:val="left"/>
              <w:rPr>
                <w:rFonts w:ascii="Roboto" w:hAnsi="Roboto"/>
                <w:sz w:val="24"/>
                <w:lang w:val="es-CR" w:eastAsia="es-ES"/>
              </w:rPr>
            </w:pPr>
            <w:r w:rsidRPr="00230678">
              <w:rPr>
                <w:rFonts w:ascii="Roboto" w:hAnsi="Roboto"/>
                <w:b/>
                <w:sz w:val="24"/>
                <w:lang w:val="es-CR" w:eastAsia="es-ES"/>
              </w:rPr>
              <w:t>Modelo 20 SSS: Información crediticia</w:t>
            </w:r>
          </w:p>
        </w:tc>
        <w:tc>
          <w:tcPr>
            <w:tcW w:w="1560" w:type="dxa"/>
          </w:tcPr>
          <w:p w14:paraId="08731D51" w14:textId="77777777" w:rsidR="00C07516" w:rsidRPr="00230678" w:rsidRDefault="00C07516" w:rsidP="00C07516">
            <w:pPr>
              <w:spacing w:before="0" w:after="0" w:line="240" w:lineRule="auto"/>
              <w:jc w:val="left"/>
              <w:rPr>
                <w:rFonts w:ascii="Roboto" w:hAnsi="Roboto"/>
                <w:sz w:val="24"/>
                <w:lang w:val="es-CR" w:eastAsia="es-ES"/>
              </w:rPr>
            </w:pPr>
            <w:r w:rsidRPr="00230678">
              <w:rPr>
                <w:rFonts w:ascii="Roboto" w:hAnsi="Roboto"/>
                <w:bCs/>
                <w:sz w:val="24"/>
                <w:lang w:val="es-CR" w:eastAsia="es-ES"/>
              </w:rPr>
              <w:t>Trimestral</w:t>
            </w:r>
          </w:p>
        </w:tc>
        <w:tc>
          <w:tcPr>
            <w:tcW w:w="1559" w:type="dxa"/>
          </w:tcPr>
          <w:p w14:paraId="433867B2" w14:textId="77777777" w:rsidR="00C07516" w:rsidRPr="00230678" w:rsidRDefault="00C07516" w:rsidP="00C07516">
            <w:pPr>
              <w:spacing w:before="0" w:after="0" w:line="240" w:lineRule="auto"/>
              <w:rPr>
                <w:rFonts w:ascii="Roboto" w:hAnsi="Roboto"/>
                <w:sz w:val="24"/>
                <w:lang w:val="es-CR" w:eastAsia="es-ES"/>
              </w:rPr>
            </w:pPr>
            <w:r w:rsidRPr="00230678">
              <w:rPr>
                <w:rFonts w:ascii="Roboto" w:hAnsi="Roboto"/>
                <w:bCs/>
                <w:sz w:val="24"/>
                <w:lang w:val="es-CR" w:eastAsia="es-ES"/>
              </w:rPr>
              <w:t>15 días hábiles después del cierre de los meses de marzo, junio, setiembre y diciembre</w:t>
            </w:r>
          </w:p>
        </w:tc>
        <w:tc>
          <w:tcPr>
            <w:tcW w:w="2414" w:type="dxa"/>
          </w:tcPr>
          <w:p w14:paraId="65EEE523" w14:textId="77777777" w:rsidR="00C07516" w:rsidRPr="00230678" w:rsidRDefault="00C07516" w:rsidP="00C07516">
            <w:pPr>
              <w:spacing w:before="0" w:after="0" w:line="240" w:lineRule="auto"/>
              <w:rPr>
                <w:rFonts w:ascii="Roboto" w:hAnsi="Roboto"/>
                <w:sz w:val="24"/>
                <w:lang w:val="es-CR" w:eastAsia="es-ES"/>
              </w:rPr>
            </w:pPr>
            <w:r w:rsidRPr="00230678">
              <w:rPr>
                <w:rFonts w:ascii="Roboto" w:hAnsi="Roboto" w:cs="Calibri"/>
                <w:snapToGrid w:val="0"/>
                <w:color w:val="000000"/>
                <w:sz w:val="24"/>
                <w:lang w:val="es-CR" w:eastAsia="es-ES"/>
              </w:rPr>
              <w:t>Web Service, a través de archivos *.</w:t>
            </w:r>
            <w:proofErr w:type="spellStart"/>
            <w:r w:rsidRPr="00230678">
              <w:rPr>
                <w:rFonts w:ascii="Roboto" w:hAnsi="Roboto" w:cs="Calibri"/>
                <w:snapToGrid w:val="0"/>
                <w:color w:val="000000"/>
                <w:sz w:val="24"/>
                <w:lang w:val="es-CR" w:eastAsia="es-ES"/>
              </w:rPr>
              <w:t>xml</w:t>
            </w:r>
            <w:proofErr w:type="spellEnd"/>
            <w:r w:rsidRPr="00230678">
              <w:rPr>
                <w:rFonts w:ascii="Roboto" w:hAnsi="Roboto" w:cs="Calibri"/>
                <w:snapToGrid w:val="0"/>
                <w:color w:val="000000"/>
                <w:sz w:val="24"/>
                <w:lang w:val="es-CR" w:eastAsia="es-ES"/>
              </w:rPr>
              <w:t xml:space="preserve">, de conformidad con Estándar de Negocio para Entidades de Seguros, incluido en el </w:t>
            </w:r>
            <w:r w:rsidRPr="00230678">
              <w:rPr>
                <w:rFonts w:ascii="Roboto" w:hAnsi="Roboto" w:cs="Calibri"/>
                <w:b/>
                <w:bCs/>
                <w:snapToGrid w:val="0"/>
                <w:color w:val="000000"/>
                <w:sz w:val="24"/>
                <w:lang w:val="es-CR" w:eastAsia="es-ES"/>
              </w:rPr>
              <w:t>Anexo 5</w:t>
            </w:r>
            <w:r w:rsidRPr="00230678">
              <w:rPr>
                <w:rFonts w:ascii="Roboto" w:hAnsi="Roboto" w:cs="Calibri"/>
                <w:snapToGrid w:val="0"/>
                <w:color w:val="000000"/>
                <w:sz w:val="24"/>
                <w:lang w:val="es-CR" w:eastAsia="es-ES"/>
              </w:rPr>
              <w:t>.</w:t>
            </w:r>
          </w:p>
        </w:tc>
      </w:tr>
    </w:tbl>
    <w:p w14:paraId="67992833" w14:textId="77777777" w:rsidR="00C07516" w:rsidRPr="00230678" w:rsidRDefault="00C07516" w:rsidP="00C07516">
      <w:pPr>
        <w:spacing w:before="0" w:after="0" w:line="240" w:lineRule="auto"/>
        <w:jc w:val="left"/>
        <w:rPr>
          <w:rFonts w:ascii="Roboto" w:hAnsi="Roboto" w:cs="Cambria"/>
          <w:sz w:val="24"/>
          <w:lang w:val="es-CR" w:eastAsia="es-ES"/>
        </w:rPr>
      </w:pPr>
    </w:p>
    <w:p w14:paraId="79A809A9" w14:textId="77777777" w:rsidR="00C07516" w:rsidRPr="00230678" w:rsidRDefault="00C07516" w:rsidP="00C07516">
      <w:pPr>
        <w:spacing w:before="0" w:after="0" w:line="240" w:lineRule="auto"/>
        <w:rPr>
          <w:rFonts w:ascii="Roboto" w:hAnsi="Roboto" w:cs="Calibri"/>
          <w:sz w:val="24"/>
          <w:lang w:val="es-CR" w:eastAsia="es-ES"/>
        </w:rPr>
      </w:pPr>
    </w:p>
    <w:p w14:paraId="3E879021" w14:textId="77777777" w:rsidR="00C07516" w:rsidRPr="00230678" w:rsidRDefault="00C07516" w:rsidP="00C07516">
      <w:pPr>
        <w:spacing w:before="0" w:after="0" w:line="240" w:lineRule="auto"/>
        <w:rPr>
          <w:rFonts w:ascii="Roboto" w:hAnsi="Roboto" w:cs="Calibri"/>
          <w:bCs/>
          <w:sz w:val="24"/>
          <w:lang w:val="es-CR" w:eastAsia="es-ES"/>
        </w:rPr>
      </w:pPr>
      <w:r w:rsidRPr="00230678">
        <w:rPr>
          <w:rFonts w:ascii="Roboto" w:hAnsi="Roboto" w:cs="Calibri"/>
          <w:b/>
          <w:sz w:val="24"/>
          <w:lang w:val="es-CR" w:eastAsia="es-ES"/>
        </w:rPr>
        <w:t xml:space="preserve">Segundo. </w:t>
      </w:r>
      <w:r w:rsidRPr="00230678">
        <w:rPr>
          <w:rFonts w:ascii="Roboto" w:hAnsi="Roboto" w:cs="Calibri"/>
          <w:bCs/>
          <w:sz w:val="24"/>
          <w:lang w:val="es-CR" w:eastAsia="es-ES"/>
        </w:rPr>
        <w:t>Modificar el artículo 7 del Acuerdo SGS-DES-A-021-2013, para que en adelante se lea así:</w:t>
      </w:r>
    </w:p>
    <w:p w14:paraId="71B12604" w14:textId="77777777" w:rsidR="00C07516" w:rsidRPr="00230678" w:rsidRDefault="00C07516" w:rsidP="00C07516">
      <w:pPr>
        <w:spacing w:before="0" w:after="0" w:line="240" w:lineRule="auto"/>
        <w:rPr>
          <w:rFonts w:ascii="Roboto" w:hAnsi="Roboto" w:cs="Calibri"/>
          <w:bCs/>
          <w:sz w:val="24"/>
          <w:lang w:val="es-CR" w:eastAsia="es-ES"/>
        </w:rPr>
      </w:pPr>
    </w:p>
    <w:p w14:paraId="340C541A" w14:textId="77777777" w:rsidR="00C07516" w:rsidRPr="00230678" w:rsidRDefault="00C07516" w:rsidP="00C07516">
      <w:pPr>
        <w:spacing w:before="0" w:after="0" w:line="240" w:lineRule="auto"/>
        <w:ind w:left="567" w:right="288"/>
        <w:rPr>
          <w:rFonts w:ascii="Roboto" w:hAnsi="Roboto" w:cs="Calibri"/>
          <w:b/>
          <w:i/>
          <w:sz w:val="24"/>
          <w:lang w:val="es-CR" w:eastAsia="es-ES"/>
        </w:rPr>
      </w:pPr>
      <w:r w:rsidRPr="00230678">
        <w:rPr>
          <w:rFonts w:ascii="Roboto" w:hAnsi="Roboto" w:cs="Calibri"/>
          <w:b/>
          <w:bCs/>
          <w:i/>
          <w:sz w:val="24"/>
          <w:lang w:val="es-CR" w:eastAsia="es-ES"/>
        </w:rPr>
        <w:t>“Artículo 7.  Información que deben remitir los grupos o conglomerados financieros</w:t>
      </w:r>
      <w:r w:rsidRPr="00230678">
        <w:rPr>
          <w:rFonts w:ascii="Roboto" w:hAnsi="Roboto" w:cs="Calibri"/>
          <w:b/>
          <w:i/>
          <w:sz w:val="24"/>
          <w:lang w:val="es-CR" w:eastAsia="es-ES"/>
        </w:rPr>
        <w:t xml:space="preserve"> </w:t>
      </w:r>
    </w:p>
    <w:p w14:paraId="58032B9B" w14:textId="77777777" w:rsidR="00C07516" w:rsidRPr="00230678" w:rsidRDefault="00C07516" w:rsidP="00C07516">
      <w:pPr>
        <w:spacing w:before="0" w:after="0" w:line="240" w:lineRule="auto"/>
        <w:ind w:left="567" w:right="288"/>
        <w:rPr>
          <w:rFonts w:ascii="Roboto" w:hAnsi="Roboto" w:cs="Calibri"/>
          <w:i/>
          <w:sz w:val="24"/>
          <w:lang w:val="es-CR" w:eastAsia="es-ES"/>
        </w:rPr>
      </w:pPr>
      <w:r w:rsidRPr="00230678">
        <w:rPr>
          <w:rFonts w:ascii="Roboto" w:hAnsi="Roboto" w:cs="Calibri"/>
          <w:i/>
          <w:sz w:val="24"/>
          <w:lang w:val="es-CR" w:eastAsia="es-ES"/>
        </w:rPr>
        <w:t xml:space="preserve">Las disposiciones anteriores no sustituyen las normas establecidas en cuanto a la información que deben remitir los grupos o conglomerados financieros </w:t>
      </w:r>
      <w:r w:rsidRPr="00230678">
        <w:rPr>
          <w:rFonts w:ascii="Roboto" w:hAnsi="Roboto" w:cs="Calibri"/>
          <w:i/>
          <w:sz w:val="24"/>
          <w:lang w:val="es-CR" w:eastAsia="es-ES"/>
        </w:rPr>
        <w:lastRenderedPageBreak/>
        <w:t>sobre su suficiencia patrimonial de conformidad con lo establecido en el Acuerdo CONASSIF 16-22 Reglamento sobre Supervisión Consolidada”.</w:t>
      </w:r>
    </w:p>
    <w:p w14:paraId="0CACC210" w14:textId="77777777" w:rsidR="00C07516" w:rsidRPr="00230678" w:rsidRDefault="00C07516" w:rsidP="00C07516">
      <w:pPr>
        <w:spacing w:before="0" w:after="0" w:line="240" w:lineRule="auto"/>
        <w:rPr>
          <w:rFonts w:ascii="Roboto" w:hAnsi="Roboto" w:cs="Calibri"/>
          <w:i/>
          <w:sz w:val="24"/>
          <w:lang w:val="es-CR" w:eastAsia="es-ES"/>
        </w:rPr>
      </w:pPr>
    </w:p>
    <w:p w14:paraId="5A9D90BD" w14:textId="77777777" w:rsidR="00C07516" w:rsidRPr="00230678" w:rsidRDefault="00C07516" w:rsidP="00C07516">
      <w:pPr>
        <w:spacing w:before="0" w:after="0" w:line="240" w:lineRule="auto"/>
        <w:rPr>
          <w:rFonts w:ascii="Roboto" w:hAnsi="Roboto" w:cs="Calibri"/>
          <w:i/>
          <w:sz w:val="24"/>
          <w:lang w:val="es-CR" w:eastAsia="es-ES"/>
        </w:rPr>
      </w:pPr>
    </w:p>
    <w:p w14:paraId="69C693F3"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b/>
          <w:bCs/>
          <w:sz w:val="24"/>
          <w:lang w:val="es-CR" w:eastAsia="es-ES"/>
        </w:rPr>
        <w:t>Tercero.</w:t>
      </w:r>
      <w:r w:rsidRPr="00230678">
        <w:rPr>
          <w:rFonts w:ascii="Roboto" w:hAnsi="Roboto" w:cs="Calibri"/>
          <w:sz w:val="24"/>
          <w:lang w:val="es-CR" w:eastAsia="es-ES"/>
        </w:rPr>
        <w:t xml:space="preserve"> Agregar un nuevo artículo 4 al Acuerdo SGS-DES-A-021-2013, que se lea según se indica a continuación y renumerar los artículos siguientes:</w:t>
      </w:r>
    </w:p>
    <w:p w14:paraId="0226C3B2" w14:textId="77777777" w:rsidR="00C07516" w:rsidRPr="00230678" w:rsidRDefault="00C07516" w:rsidP="00C07516">
      <w:pPr>
        <w:tabs>
          <w:tab w:val="left" w:pos="857"/>
          <w:tab w:val="left" w:pos="1168"/>
        </w:tabs>
        <w:spacing w:before="0" w:after="0" w:line="240" w:lineRule="auto"/>
        <w:rPr>
          <w:rFonts w:ascii="Roboto" w:eastAsia="Calibri" w:hAnsi="Roboto" w:cs="Calibri"/>
          <w:b/>
          <w:bCs/>
          <w:sz w:val="24"/>
          <w:lang w:val="es-CR"/>
        </w:rPr>
      </w:pPr>
    </w:p>
    <w:p w14:paraId="242E4527" w14:textId="77777777" w:rsidR="00C07516" w:rsidRPr="00230678" w:rsidRDefault="00C07516" w:rsidP="00C07516">
      <w:pPr>
        <w:tabs>
          <w:tab w:val="left" w:pos="857"/>
          <w:tab w:val="left" w:pos="1168"/>
        </w:tabs>
        <w:spacing w:before="0" w:after="0" w:line="240" w:lineRule="auto"/>
        <w:ind w:left="567" w:right="288"/>
        <w:rPr>
          <w:rFonts w:ascii="Roboto" w:eastAsia="Calibri" w:hAnsi="Roboto"/>
          <w:i/>
          <w:iCs/>
          <w:sz w:val="24"/>
          <w:lang w:val="es-CR"/>
        </w:rPr>
      </w:pPr>
      <w:r w:rsidRPr="00230678">
        <w:rPr>
          <w:rFonts w:ascii="Roboto" w:eastAsia="Calibri" w:hAnsi="Roboto"/>
          <w:b/>
          <w:bCs/>
          <w:i/>
          <w:iCs/>
          <w:sz w:val="24"/>
          <w:lang w:val="es-CR"/>
        </w:rPr>
        <w:t>Artículo 4:</w:t>
      </w:r>
      <w:r w:rsidRPr="00230678">
        <w:rPr>
          <w:rFonts w:ascii="Roboto" w:eastAsia="Calibri" w:hAnsi="Roboto"/>
          <w:i/>
          <w:iCs/>
          <w:sz w:val="24"/>
          <w:lang w:val="es-CR"/>
        </w:rPr>
        <w:t xml:space="preserve"> Información que deben remitir las aseguradoras, intermediarios de seguros (sociedades corredoras y sociedades agencia de seguros) y empresas pertenecientes a grupos o conglomerados financieros.</w:t>
      </w:r>
    </w:p>
    <w:p w14:paraId="1E1FB992" w14:textId="77777777" w:rsidR="00C07516" w:rsidRPr="00230678" w:rsidRDefault="00C07516" w:rsidP="00C07516">
      <w:pPr>
        <w:tabs>
          <w:tab w:val="left" w:pos="857"/>
          <w:tab w:val="left" w:pos="1168"/>
        </w:tabs>
        <w:spacing w:before="0" w:after="0" w:line="240" w:lineRule="auto"/>
        <w:ind w:left="567" w:right="288"/>
        <w:rPr>
          <w:rFonts w:ascii="Roboto" w:eastAsia="Calibri" w:hAnsi="Roboto" w:cs="Calibri"/>
          <w:i/>
          <w:iCs/>
          <w:sz w:val="24"/>
          <w:lang w:val="es-CR"/>
        </w:rPr>
      </w:pPr>
    </w:p>
    <w:p w14:paraId="421EDCB2" w14:textId="77777777" w:rsidR="00C07516" w:rsidRPr="00230678" w:rsidRDefault="00C07516" w:rsidP="00C07516">
      <w:pPr>
        <w:spacing w:before="0" w:after="0" w:line="240" w:lineRule="auto"/>
        <w:ind w:left="567" w:right="288"/>
        <w:rPr>
          <w:rFonts w:ascii="Roboto" w:hAnsi="Roboto" w:cs="Calibri"/>
          <w:i/>
          <w:iCs/>
          <w:sz w:val="24"/>
          <w:lang w:val="es-CR" w:eastAsia="es-ES"/>
        </w:rPr>
      </w:pPr>
      <w:r w:rsidRPr="00230678">
        <w:rPr>
          <w:rFonts w:ascii="Roboto" w:hAnsi="Roboto" w:cs="Calibri"/>
          <w:i/>
          <w:iCs/>
          <w:sz w:val="24"/>
          <w:lang w:val="es-CR" w:eastAsia="es-ES"/>
        </w:rPr>
        <w:t>Las entidades de seguros supervisadas, los intermediarios financieros y las empresas pertenecientes a grupos o conglomerados financieros deben remitir a la Superintendencia la siguiente información en las condiciones que se indican a continuación:</w:t>
      </w:r>
    </w:p>
    <w:p w14:paraId="35057D85" w14:textId="77777777" w:rsidR="00C07516" w:rsidRPr="00230678" w:rsidRDefault="00C07516" w:rsidP="00C07516">
      <w:pPr>
        <w:spacing w:before="0" w:after="0" w:line="240" w:lineRule="auto"/>
        <w:ind w:left="567" w:right="288"/>
        <w:rPr>
          <w:rFonts w:ascii="Roboto" w:hAnsi="Roboto" w:cs="Calibri"/>
          <w:i/>
          <w:iCs/>
          <w:sz w:val="24"/>
          <w:lang w:val="es-CR" w:eastAsia="es-ES"/>
        </w:rPr>
      </w:pPr>
    </w:p>
    <w:p w14:paraId="2EAD1D87" w14:textId="77777777" w:rsidR="00C07516" w:rsidRPr="00230678" w:rsidRDefault="00C07516" w:rsidP="00C07516">
      <w:pPr>
        <w:numPr>
          <w:ilvl w:val="0"/>
          <w:numId w:val="4"/>
        </w:numPr>
        <w:spacing w:before="0" w:after="0" w:line="240" w:lineRule="auto"/>
        <w:ind w:right="288"/>
        <w:contextualSpacing/>
        <w:jc w:val="left"/>
        <w:rPr>
          <w:rFonts w:ascii="Roboto" w:hAnsi="Roboto" w:cs="Calibri"/>
          <w:sz w:val="24"/>
          <w:lang w:val="es-CR" w:eastAsia="es-ES"/>
        </w:rPr>
      </w:pPr>
      <w:r w:rsidRPr="00230678">
        <w:rPr>
          <w:rFonts w:ascii="Roboto" w:hAnsi="Roboto" w:cs="Calibri"/>
          <w:i/>
          <w:iCs/>
          <w:sz w:val="24"/>
          <w:lang w:val="es-CR" w:eastAsia="es-ES"/>
        </w:rPr>
        <w:t>Cuando el supervisor responsable del grupo o conglomerado financiero sea SUGEF, SUGEVAL o SUPEN</w:t>
      </w:r>
      <w:r w:rsidRPr="00230678">
        <w:rPr>
          <w:rFonts w:ascii="Roboto" w:hAnsi="Roboto" w:cs="Calibri"/>
          <w:sz w:val="24"/>
          <w:lang w:val="es-CR" w:eastAsia="es-ES"/>
        </w:rPr>
        <w:t>:</w:t>
      </w:r>
    </w:p>
    <w:p w14:paraId="42527F16" w14:textId="77777777" w:rsidR="00C07516" w:rsidRPr="00230678" w:rsidRDefault="00C07516" w:rsidP="00C07516">
      <w:pPr>
        <w:spacing w:before="0" w:after="0" w:line="240" w:lineRule="auto"/>
        <w:ind w:right="288"/>
        <w:rPr>
          <w:rFonts w:ascii="Roboto" w:hAnsi="Roboto" w:cs="Calibri"/>
          <w:sz w:val="24"/>
          <w:lang w:val="es-CR" w:eastAsia="es-ES"/>
        </w:rPr>
      </w:pPr>
    </w:p>
    <w:tbl>
      <w:tblPr>
        <w:tblStyle w:val="Tablaconcuadrcula1"/>
        <w:tblW w:w="8222" w:type="dxa"/>
        <w:tblInd w:w="704" w:type="dxa"/>
        <w:tblLook w:val="04A0" w:firstRow="1" w:lastRow="0" w:firstColumn="1" w:lastColumn="0" w:noHBand="0" w:noVBand="1"/>
      </w:tblPr>
      <w:tblGrid>
        <w:gridCol w:w="2630"/>
        <w:gridCol w:w="1821"/>
        <w:gridCol w:w="1574"/>
        <w:gridCol w:w="2197"/>
      </w:tblGrid>
      <w:tr w:rsidR="00C07516" w:rsidRPr="00230678" w14:paraId="41C58077" w14:textId="77777777" w:rsidTr="00C07516">
        <w:tc>
          <w:tcPr>
            <w:tcW w:w="2830" w:type="dxa"/>
            <w:shd w:val="clear" w:color="auto" w:fill="A6A6A6"/>
            <w:vAlign w:val="center"/>
          </w:tcPr>
          <w:p w14:paraId="71E24DEC"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Información</w:t>
            </w:r>
          </w:p>
        </w:tc>
        <w:tc>
          <w:tcPr>
            <w:tcW w:w="1560" w:type="dxa"/>
            <w:shd w:val="clear" w:color="auto" w:fill="A6A6A6"/>
            <w:vAlign w:val="center"/>
          </w:tcPr>
          <w:p w14:paraId="11D45C42"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Periodicidad</w:t>
            </w:r>
          </w:p>
        </w:tc>
        <w:tc>
          <w:tcPr>
            <w:tcW w:w="1559" w:type="dxa"/>
            <w:shd w:val="clear" w:color="auto" w:fill="A6A6A6"/>
            <w:vAlign w:val="center"/>
          </w:tcPr>
          <w:p w14:paraId="1AE41DD4"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Plazo de entrega</w:t>
            </w:r>
          </w:p>
        </w:tc>
        <w:tc>
          <w:tcPr>
            <w:tcW w:w="2273" w:type="dxa"/>
            <w:shd w:val="clear" w:color="auto" w:fill="A6A6A6"/>
            <w:vAlign w:val="center"/>
          </w:tcPr>
          <w:p w14:paraId="3C591D4A"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Medio</w:t>
            </w:r>
          </w:p>
        </w:tc>
      </w:tr>
      <w:tr w:rsidR="00C07516" w:rsidRPr="00230678" w14:paraId="6F48C698" w14:textId="77777777" w:rsidTr="001E4C54">
        <w:tc>
          <w:tcPr>
            <w:tcW w:w="2830" w:type="dxa"/>
          </w:tcPr>
          <w:p w14:paraId="50DE343D" w14:textId="77777777" w:rsidR="00C07516" w:rsidRPr="00230678" w:rsidRDefault="00C07516" w:rsidP="00C07516">
            <w:pPr>
              <w:spacing w:before="0" w:after="0" w:line="240" w:lineRule="auto"/>
              <w:ind w:right="288"/>
              <w:jc w:val="left"/>
              <w:rPr>
                <w:rFonts w:ascii="Roboto" w:hAnsi="Roboto"/>
                <w:sz w:val="24"/>
                <w:lang w:val="es-CR" w:eastAsia="es-ES"/>
              </w:rPr>
            </w:pPr>
            <w:r w:rsidRPr="00230678">
              <w:rPr>
                <w:rFonts w:ascii="Roboto" w:hAnsi="Roboto"/>
                <w:b/>
                <w:bCs/>
                <w:sz w:val="24"/>
                <w:lang w:val="es-CR" w:eastAsia="es-ES"/>
              </w:rPr>
              <w:t>Modelo 18</w:t>
            </w:r>
            <w:r w:rsidRPr="00230678">
              <w:rPr>
                <w:rFonts w:ascii="Roboto" w:hAnsi="Roboto"/>
                <w:sz w:val="24"/>
                <w:lang w:val="es-CR" w:eastAsia="es-ES"/>
              </w:rPr>
              <w:t>. Inversiones Otros Activos Directos e Indirectos (OADI)</w:t>
            </w:r>
          </w:p>
        </w:tc>
        <w:tc>
          <w:tcPr>
            <w:tcW w:w="1560" w:type="dxa"/>
          </w:tcPr>
          <w:p w14:paraId="7786EE49" w14:textId="77777777" w:rsidR="00C07516" w:rsidRPr="00230678" w:rsidRDefault="00C07516" w:rsidP="00C07516">
            <w:pPr>
              <w:spacing w:before="0" w:after="0" w:line="240" w:lineRule="auto"/>
              <w:ind w:right="288"/>
              <w:jc w:val="center"/>
              <w:rPr>
                <w:rFonts w:ascii="Roboto" w:hAnsi="Roboto"/>
                <w:sz w:val="24"/>
                <w:lang w:val="es-CR" w:eastAsia="es-ES"/>
              </w:rPr>
            </w:pPr>
            <w:r w:rsidRPr="00230678">
              <w:rPr>
                <w:rFonts w:ascii="Roboto" w:hAnsi="Roboto"/>
                <w:bCs/>
                <w:sz w:val="24"/>
                <w:lang w:val="es-CR" w:eastAsia="es-ES"/>
              </w:rPr>
              <w:t>Trimestral</w:t>
            </w:r>
          </w:p>
        </w:tc>
        <w:tc>
          <w:tcPr>
            <w:tcW w:w="1559" w:type="dxa"/>
          </w:tcPr>
          <w:p w14:paraId="0E705677" w14:textId="77777777" w:rsidR="00C07516" w:rsidRPr="00230678" w:rsidRDefault="00C07516" w:rsidP="00C07516">
            <w:pPr>
              <w:spacing w:before="0" w:after="0" w:line="240" w:lineRule="auto"/>
              <w:ind w:right="288"/>
              <w:rPr>
                <w:rFonts w:ascii="Roboto" w:hAnsi="Roboto"/>
                <w:sz w:val="24"/>
                <w:lang w:val="es-CR" w:eastAsia="es-ES"/>
              </w:rPr>
            </w:pPr>
            <w:r w:rsidRPr="00230678">
              <w:rPr>
                <w:rFonts w:ascii="Roboto" w:hAnsi="Roboto"/>
                <w:bCs/>
                <w:sz w:val="24"/>
                <w:lang w:val="es-CR" w:eastAsia="es-ES"/>
              </w:rPr>
              <w:t>15 días hábiles después del cierre de los meses de marzo, junio, setiembre y diciembre</w:t>
            </w:r>
          </w:p>
        </w:tc>
        <w:tc>
          <w:tcPr>
            <w:tcW w:w="2273" w:type="dxa"/>
          </w:tcPr>
          <w:p w14:paraId="06B1D519" w14:textId="77777777" w:rsidR="00C07516" w:rsidRPr="00230678" w:rsidRDefault="00C07516" w:rsidP="00C07516">
            <w:pPr>
              <w:spacing w:before="0" w:after="0" w:line="240" w:lineRule="auto"/>
              <w:ind w:right="288"/>
              <w:rPr>
                <w:rFonts w:ascii="Roboto" w:hAnsi="Roboto"/>
                <w:sz w:val="24"/>
                <w:lang w:val="es-CR" w:eastAsia="es-ES"/>
              </w:rPr>
            </w:pPr>
            <w:r w:rsidRPr="00230678">
              <w:rPr>
                <w:rFonts w:ascii="Roboto" w:hAnsi="Roboto"/>
                <w:bCs/>
                <w:sz w:val="24"/>
                <w:lang w:val="es-CR" w:eastAsia="es-ES"/>
              </w:rPr>
              <w:t>Web Service, a través de archivos *.</w:t>
            </w:r>
            <w:proofErr w:type="spellStart"/>
            <w:r w:rsidRPr="00230678">
              <w:rPr>
                <w:rFonts w:ascii="Roboto" w:hAnsi="Roboto"/>
                <w:bCs/>
                <w:sz w:val="24"/>
                <w:lang w:val="es-CR" w:eastAsia="es-ES"/>
              </w:rPr>
              <w:t>xml</w:t>
            </w:r>
            <w:proofErr w:type="spellEnd"/>
            <w:r w:rsidRPr="00230678">
              <w:rPr>
                <w:rFonts w:ascii="Roboto" w:hAnsi="Roboto"/>
                <w:bCs/>
                <w:sz w:val="24"/>
                <w:lang w:val="es-CR" w:eastAsia="es-ES"/>
              </w:rPr>
              <w:t xml:space="preserve">, de conformidad con </w:t>
            </w:r>
            <w:r w:rsidRPr="00230678">
              <w:rPr>
                <w:rFonts w:ascii="Roboto" w:hAnsi="Roboto"/>
                <w:bCs/>
                <w:i/>
                <w:sz w:val="24"/>
                <w:lang w:val="es-CR" w:eastAsia="es-ES"/>
              </w:rPr>
              <w:t>Estándar de Negocio para Entidades de Seguros,</w:t>
            </w:r>
            <w:r w:rsidRPr="00230678">
              <w:rPr>
                <w:rFonts w:ascii="Roboto" w:hAnsi="Roboto"/>
                <w:bCs/>
                <w:sz w:val="24"/>
                <w:lang w:val="es-CR" w:eastAsia="es-ES"/>
              </w:rPr>
              <w:t xml:space="preserve"> incluido en el </w:t>
            </w:r>
            <w:r w:rsidRPr="00230678">
              <w:rPr>
                <w:rFonts w:ascii="Roboto" w:hAnsi="Roboto"/>
                <w:b/>
                <w:bCs/>
                <w:sz w:val="24"/>
                <w:lang w:val="es-CR" w:eastAsia="es-ES"/>
              </w:rPr>
              <w:t>Anexo 5.</w:t>
            </w:r>
          </w:p>
        </w:tc>
      </w:tr>
    </w:tbl>
    <w:p w14:paraId="55F79CFE" w14:textId="77777777" w:rsidR="00C07516" w:rsidRPr="00230678" w:rsidRDefault="00C07516" w:rsidP="00C07516">
      <w:pPr>
        <w:spacing w:before="0" w:after="0" w:line="240" w:lineRule="auto"/>
        <w:ind w:right="288"/>
        <w:rPr>
          <w:rFonts w:ascii="Roboto" w:hAnsi="Roboto" w:cs="Calibri"/>
          <w:sz w:val="24"/>
          <w:lang w:val="es-CR" w:eastAsia="es-ES"/>
        </w:rPr>
      </w:pPr>
    </w:p>
    <w:p w14:paraId="174EAC25" w14:textId="77777777" w:rsidR="00C07516" w:rsidRPr="00230678" w:rsidRDefault="00C07516" w:rsidP="00C07516">
      <w:pPr>
        <w:spacing w:before="0" w:after="0" w:line="240" w:lineRule="auto"/>
        <w:ind w:right="288"/>
        <w:rPr>
          <w:rFonts w:ascii="Roboto" w:hAnsi="Roboto" w:cs="Calibri"/>
          <w:sz w:val="24"/>
          <w:lang w:val="es-CR" w:eastAsia="es-ES"/>
        </w:rPr>
      </w:pPr>
    </w:p>
    <w:p w14:paraId="402EC22F" w14:textId="77777777" w:rsidR="00C07516" w:rsidRPr="00230678" w:rsidRDefault="00C07516" w:rsidP="00C07516">
      <w:pPr>
        <w:numPr>
          <w:ilvl w:val="0"/>
          <w:numId w:val="4"/>
        </w:numPr>
        <w:spacing w:before="0" w:after="0" w:line="240" w:lineRule="auto"/>
        <w:ind w:right="288"/>
        <w:contextualSpacing/>
        <w:jc w:val="left"/>
        <w:rPr>
          <w:rFonts w:ascii="Roboto" w:hAnsi="Roboto" w:cs="Calibri"/>
          <w:i/>
          <w:iCs/>
          <w:sz w:val="24"/>
          <w:lang w:val="es-CR" w:eastAsia="es-ES"/>
        </w:rPr>
      </w:pPr>
      <w:r w:rsidRPr="00230678">
        <w:rPr>
          <w:rFonts w:ascii="Roboto" w:hAnsi="Roboto" w:cs="Calibri"/>
          <w:i/>
          <w:iCs/>
          <w:sz w:val="24"/>
          <w:lang w:val="es-CR" w:eastAsia="es-ES"/>
        </w:rPr>
        <w:lastRenderedPageBreak/>
        <w:t>Cuando el supervisor responsable del grupo o conglomerado financiero sea SUGESE:</w:t>
      </w:r>
    </w:p>
    <w:p w14:paraId="5CDC6E7F" w14:textId="77777777" w:rsidR="00C07516" w:rsidRPr="00230678" w:rsidRDefault="00C07516" w:rsidP="00C07516">
      <w:pPr>
        <w:spacing w:before="0" w:after="0" w:line="240" w:lineRule="auto"/>
        <w:ind w:left="360" w:right="288"/>
        <w:contextualSpacing/>
        <w:rPr>
          <w:rFonts w:ascii="Roboto" w:hAnsi="Roboto" w:cs="Calibri"/>
          <w:sz w:val="24"/>
          <w:lang w:val="es-CR" w:eastAsia="es-ES"/>
        </w:rPr>
      </w:pPr>
    </w:p>
    <w:p w14:paraId="0F87EDC8" w14:textId="77777777" w:rsidR="00C07516" w:rsidRPr="00230678" w:rsidRDefault="00C07516" w:rsidP="00C07516">
      <w:pPr>
        <w:spacing w:before="0" w:after="0" w:line="240" w:lineRule="auto"/>
        <w:ind w:right="288"/>
        <w:rPr>
          <w:rFonts w:ascii="Roboto" w:hAnsi="Roboto" w:cs="Calibri"/>
          <w:sz w:val="24"/>
          <w:lang w:val="es-CR" w:eastAsia="es-ES"/>
        </w:rPr>
      </w:pPr>
    </w:p>
    <w:tbl>
      <w:tblPr>
        <w:tblStyle w:val="Tablaconcuadrcula1"/>
        <w:tblW w:w="8222" w:type="dxa"/>
        <w:tblInd w:w="704" w:type="dxa"/>
        <w:tblLook w:val="04A0" w:firstRow="1" w:lastRow="0" w:firstColumn="1" w:lastColumn="0" w:noHBand="0" w:noVBand="1"/>
      </w:tblPr>
      <w:tblGrid>
        <w:gridCol w:w="2650"/>
        <w:gridCol w:w="1821"/>
        <w:gridCol w:w="1574"/>
        <w:gridCol w:w="2177"/>
      </w:tblGrid>
      <w:tr w:rsidR="00C07516" w:rsidRPr="00230678" w14:paraId="12E48D3A" w14:textId="77777777" w:rsidTr="00C07516">
        <w:tc>
          <w:tcPr>
            <w:tcW w:w="2830" w:type="dxa"/>
            <w:shd w:val="clear" w:color="auto" w:fill="A6A6A6"/>
            <w:vAlign w:val="center"/>
          </w:tcPr>
          <w:p w14:paraId="6CB9DDDB"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Información</w:t>
            </w:r>
          </w:p>
        </w:tc>
        <w:tc>
          <w:tcPr>
            <w:tcW w:w="1560" w:type="dxa"/>
            <w:shd w:val="clear" w:color="auto" w:fill="A6A6A6"/>
            <w:vAlign w:val="center"/>
          </w:tcPr>
          <w:p w14:paraId="31811059"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Periodicidad</w:t>
            </w:r>
          </w:p>
        </w:tc>
        <w:tc>
          <w:tcPr>
            <w:tcW w:w="1559" w:type="dxa"/>
            <w:shd w:val="clear" w:color="auto" w:fill="A6A6A6"/>
            <w:vAlign w:val="center"/>
          </w:tcPr>
          <w:p w14:paraId="3F5CEE7D"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Plazo de entrega</w:t>
            </w:r>
          </w:p>
        </w:tc>
        <w:tc>
          <w:tcPr>
            <w:tcW w:w="2273" w:type="dxa"/>
            <w:shd w:val="clear" w:color="auto" w:fill="A6A6A6"/>
            <w:vAlign w:val="center"/>
          </w:tcPr>
          <w:p w14:paraId="6B36082D"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Medio</w:t>
            </w:r>
          </w:p>
        </w:tc>
      </w:tr>
      <w:tr w:rsidR="00C07516" w:rsidRPr="00230678" w14:paraId="35CC3288" w14:textId="77777777" w:rsidTr="001E4C54">
        <w:tc>
          <w:tcPr>
            <w:tcW w:w="2830" w:type="dxa"/>
          </w:tcPr>
          <w:p w14:paraId="650AACAE" w14:textId="77777777" w:rsidR="00C07516" w:rsidRPr="00230678" w:rsidRDefault="00C07516" w:rsidP="00C07516">
            <w:pPr>
              <w:spacing w:before="0" w:after="0" w:line="240" w:lineRule="auto"/>
              <w:ind w:right="288"/>
              <w:jc w:val="left"/>
              <w:rPr>
                <w:rFonts w:ascii="Roboto" w:hAnsi="Roboto"/>
                <w:b/>
                <w:bCs/>
                <w:sz w:val="24"/>
                <w:lang w:val="es-CR" w:eastAsia="es-ES"/>
              </w:rPr>
            </w:pPr>
            <w:r w:rsidRPr="00230678">
              <w:rPr>
                <w:rFonts w:ascii="Roboto" w:hAnsi="Roboto"/>
                <w:b/>
                <w:bCs/>
                <w:sz w:val="24"/>
                <w:lang w:val="es-CR" w:eastAsia="es-ES"/>
              </w:rPr>
              <w:t>Modelo 19</w:t>
            </w:r>
            <w:r w:rsidRPr="00230678">
              <w:rPr>
                <w:rFonts w:ascii="Roboto" w:hAnsi="Roboto"/>
                <w:sz w:val="24"/>
                <w:lang w:val="es-CR" w:eastAsia="es-ES"/>
              </w:rPr>
              <w:t xml:space="preserve">. Modelo </w:t>
            </w:r>
            <w:r w:rsidRPr="00230678">
              <w:rPr>
                <w:rFonts w:ascii="Roboto" w:hAnsi="Roboto"/>
                <w:sz w:val="24"/>
                <w:lang w:val="es-CR"/>
              </w:rPr>
              <w:t>de inversiones Empresas de Grupo o Conglomerado Financiero</w:t>
            </w:r>
          </w:p>
        </w:tc>
        <w:tc>
          <w:tcPr>
            <w:tcW w:w="1560" w:type="dxa"/>
          </w:tcPr>
          <w:p w14:paraId="658F7B68" w14:textId="77777777" w:rsidR="00C07516" w:rsidRPr="00230678" w:rsidRDefault="00C07516" w:rsidP="00C07516">
            <w:pPr>
              <w:spacing w:before="0" w:after="0" w:line="240" w:lineRule="auto"/>
              <w:ind w:right="288"/>
              <w:jc w:val="center"/>
              <w:rPr>
                <w:rFonts w:ascii="Roboto" w:hAnsi="Roboto"/>
                <w:bCs/>
                <w:sz w:val="24"/>
                <w:lang w:val="es-CR" w:eastAsia="es-ES"/>
              </w:rPr>
            </w:pPr>
            <w:r w:rsidRPr="00230678">
              <w:rPr>
                <w:rFonts w:ascii="Roboto" w:hAnsi="Roboto"/>
                <w:bCs/>
                <w:sz w:val="24"/>
                <w:lang w:val="es-CR" w:eastAsia="es-ES"/>
              </w:rPr>
              <w:t>Trimestral</w:t>
            </w:r>
          </w:p>
        </w:tc>
        <w:tc>
          <w:tcPr>
            <w:tcW w:w="1559" w:type="dxa"/>
          </w:tcPr>
          <w:p w14:paraId="4C7E29B6" w14:textId="77777777" w:rsidR="00C07516" w:rsidRPr="00230678" w:rsidRDefault="00C07516" w:rsidP="00C07516">
            <w:pPr>
              <w:spacing w:before="0" w:after="0" w:line="240" w:lineRule="auto"/>
              <w:ind w:right="288"/>
              <w:rPr>
                <w:rFonts w:ascii="Roboto" w:hAnsi="Roboto"/>
                <w:bCs/>
                <w:sz w:val="24"/>
                <w:lang w:val="es-CR" w:eastAsia="es-ES"/>
              </w:rPr>
            </w:pPr>
            <w:r w:rsidRPr="00230678">
              <w:rPr>
                <w:rFonts w:ascii="Roboto" w:hAnsi="Roboto"/>
                <w:bCs/>
                <w:sz w:val="24"/>
                <w:lang w:val="es-CR" w:eastAsia="es-ES"/>
              </w:rPr>
              <w:t>15 días hábiles después del cierre de los meses de marzo, junio, setiembre y diciembre</w:t>
            </w:r>
          </w:p>
        </w:tc>
        <w:tc>
          <w:tcPr>
            <w:tcW w:w="2273" w:type="dxa"/>
          </w:tcPr>
          <w:p w14:paraId="1F12F84C" w14:textId="77777777" w:rsidR="00C07516" w:rsidRPr="00230678" w:rsidRDefault="00C07516" w:rsidP="00C07516">
            <w:pPr>
              <w:spacing w:before="0" w:after="0" w:line="240" w:lineRule="auto"/>
              <w:ind w:right="288"/>
              <w:rPr>
                <w:rFonts w:ascii="Roboto" w:hAnsi="Roboto"/>
                <w:bCs/>
                <w:sz w:val="24"/>
                <w:lang w:val="es-CR" w:eastAsia="es-ES"/>
              </w:rPr>
            </w:pPr>
            <w:r w:rsidRPr="00230678">
              <w:rPr>
                <w:rFonts w:ascii="Roboto" w:hAnsi="Roboto"/>
                <w:bCs/>
                <w:sz w:val="24"/>
                <w:lang w:val="es-CR" w:eastAsia="es-ES"/>
              </w:rPr>
              <w:t>Web Service, a través de archivos *.</w:t>
            </w:r>
            <w:proofErr w:type="spellStart"/>
            <w:r w:rsidRPr="00230678">
              <w:rPr>
                <w:rFonts w:ascii="Roboto" w:hAnsi="Roboto"/>
                <w:bCs/>
                <w:sz w:val="24"/>
                <w:lang w:val="es-CR" w:eastAsia="es-ES"/>
              </w:rPr>
              <w:t>xml</w:t>
            </w:r>
            <w:proofErr w:type="spellEnd"/>
            <w:r w:rsidRPr="00230678">
              <w:rPr>
                <w:rFonts w:ascii="Roboto" w:hAnsi="Roboto"/>
                <w:bCs/>
                <w:sz w:val="24"/>
                <w:lang w:val="es-CR" w:eastAsia="es-ES"/>
              </w:rPr>
              <w:t xml:space="preserve">, de conformidad con </w:t>
            </w:r>
            <w:r w:rsidRPr="00230678">
              <w:rPr>
                <w:rFonts w:ascii="Roboto" w:hAnsi="Roboto"/>
                <w:bCs/>
                <w:i/>
                <w:sz w:val="24"/>
                <w:lang w:val="es-CR" w:eastAsia="es-ES"/>
              </w:rPr>
              <w:t>Estándar de Negocio para Entidades de Seguros,</w:t>
            </w:r>
            <w:r w:rsidRPr="00230678">
              <w:rPr>
                <w:rFonts w:ascii="Roboto" w:hAnsi="Roboto"/>
                <w:bCs/>
                <w:sz w:val="24"/>
                <w:lang w:val="es-CR" w:eastAsia="es-ES"/>
              </w:rPr>
              <w:t xml:space="preserve"> incluido en el </w:t>
            </w:r>
            <w:r w:rsidRPr="00230678">
              <w:rPr>
                <w:rFonts w:ascii="Roboto" w:hAnsi="Roboto"/>
                <w:b/>
                <w:bCs/>
                <w:sz w:val="24"/>
                <w:lang w:val="es-CR" w:eastAsia="es-ES"/>
              </w:rPr>
              <w:t>Anexo 5.</w:t>
            </w:r>
          </w:p>
        </w:tc>
      </w:tr>
    </w:tbl>
    <w:p w14:paraId="75BB6AB6" w14:textId="77777777" w:rsidR="00C07516" w:rsidRPr="00230678" w:rsidRDefault="00C07516" w:rsidP="00C07516">
      <w:pPr>
        <w:spacing w:before="0" w:after="0" w:line="240" w:lineRule="auto"/>
        <w:ind w:right="288"/>
        <w:rPr>
          <w:rFonts w:ascii="Roboto" w:hAnsi="Roboto" w:cs="Calibri"/>
          <w:sz w:val="24"/>
          <w:lang w:val="es-CR" w:eastAsia="es-ES"/>
        </w:rPr>
      </w:pPr>
    </w:p>
    <w:p w14:paraId="31F9CA1E" w14:textId="77777777" w:rsidR="00C07516" w:rsidRPr="00230678" w:rsidRDefault="00C07516" w:rsidP="00C07516">
      <w:pPr>
        <w:spacing w:before="0" w:after="0" w:line="240" w:lineRule="auto"/>
        <w:ind w:right="288"/>
        <w:rPr>
          <w:rFonts w:ascii="Roboto" w:hAnsi="Roboto" w:cs="Calibri"/>
          <w:sz w:val="24"/>
          <w:lang w:val="es-CR" w:eastAsia="es-ES"/>
        </w:rPr>
      </w:pPr>
    </w:p>
    <w:p w14:paraId="14779302" w14:textId="3AC3CC5E" w:rsidR="00230678" w:rsidRPr="00230678" w:rsidRDefault="00C07516" w:rsidP="00230678">
      <w:pPr>
        <w:numPr>
          <w:ilvl w:val="0"/>
          <w:numId w:val="4"/>
        </w:numPr>
        <w:spacing w:before="0" w:after="0" w:line="240" w:lineRule="auto"/>
        <w:ind w:right="288"/>
        <w:contextualSpacing/>
        <w:jc w:val="left"/>
        <w:rPr>
          <w:rFonts w:ascii="Roboto" w:hAnsi="Roboto" w:cs="Calibri"/>
          <w:i/>
          <w:iCs/>
          <w:sz w:val="24"/>
          <w:lang w:val="es-CR" w:eastAsia="es-ES"/>
        </w:rPr>
      </w:pPr>
      <w:r w:rsidRPr="00230678">
        <w:rPr>
          <w:rFonts w:ascii="Roboto" w:hAnsi="Roboto" w:cs="Calibri"/>
          <w:i/>
          <w:iCs/>
          <w:sz w:val="24"/>
          <w:lang w:val="es-CR" w:eastAsia="es-ES"/>
        </w:rPr>
        <w:t>Para todas las entidades y empresas que pertenecen a grupos o conglomerados financieros:</w:t>
      </w:r>
    </w:p>
    <w:p w14:paraId="579088CF" w14:textId="77777777" w:rsidR="00230678" w:rsidRPr="00230678" w:rsidRDefault="00230678" w:rsidP="00230678">
      <w:pPr>
        <w:spacing w:before="0" w:after="0" w:line="240" w:lineRule="auto"/>
        <w:ind w:right="288"/>
        <w:contextualSpacing/>
        <w:jc w:val="left"/>
        <w:rPr>
          <w:rFonts w:ascii="Roboto" w:hAnsi="Roboto" w:cs="Arial"/>
          <w:sz w:val="24"/>
          <w:lang w:val="es-CR" w:eastAsia="es-ES"/>
        </w:rPr>
      </w:pPr>
    </w:p>
    <w:tbl>
      <w:tblPr>
        <w:tblStyle w:val="Tablaconcuadrcula1"/>
        <w:tblW w:w="8222" w:type="dxa"/>
        <w:tblInd w:w="704" w:type="dxa"/>
        <w:tblLook w:val="04A0" w:firstRow="1" w:lastRow="0" w:firstColumn="1" w:lastColumn="0" w:noHBand="0" w:noVBand="1"/>
      </w:tblPr>
      <w:tblGrid>
        <w:gridCol w:w="2612"/>
        <w:gridCol w:w="1821"/>
        <w:gridCol w:w="1574"/>
        <w:gridCol w:w="2215"/>
      </w:tblGrid>
      <w:tr w:rsidR="00C07516" w:rsidRPr="00230678" w14:paraId="7750361F" w14:textId="77777777" w:rsidTr="00C07516">
        <w:tc>
          <w:tcPr>
            <w:tcW w:w="2830" w:type="dxa"/>
            <w:shd w:val="clear" w:color="auto" w:fill="A6A6A6"/>
            <w:vAlign w:val="center"/>
          </w:tcPr>
          <w:p w14:paraId="5AA9BE0A"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Información</w:t>
            </w:r>
          </w:p>
        </w:tc>
        <w:tc>
          <w:tcPr>
            <w:tcW w:w="1560" w:type="dxa"/>
            <w:shd w:val="clear" w:color="auto" w:fill="A6A6A6"/>
            <w:vAlign w:val="center"/>
          </w:tcPr>
          <w:p w14:paraId="3CEC7EF1"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Periodicidad</w:t>
            </w:r>
          </w:p>
        </w:tc>
        <w:tc>
          <w:tcPr>
            <w:tcW w:w="1559" w:type="dxa"/>
            <w:shd w:val="clear" w:color="auto" w:fill="A6A6A6"/>
            <w:vAlign w:val="center"/>
          </w:tcPr>
          <w:p w14:paraId="57CEC050"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Plazo de entrega</w:t>
            </w:r>
          </w:p>
        </w:tc>
        <w:tc>
          <w:tcPr>
            <w:tcW w:w="2273" w:type="dxa"/>
            <w:shd w:val="clear" w:color="auto" w:fill="A6A6A6"/>
            <w:vAlign w:val="center"/>
          </w:tcPr>
          <w:p w14:paraId="31B491F5" w14:textId="77777777" w:rsidR="00C07516" w:rsidRPr="00230678" w:rsidRDefault="00C07516" w:rsidP="00C07516">
            <w:pPr>
              <w:spacing w:before="0" w:after="0" w:line="240" w:lineRule="auto"/>
              <w:ind w:right="288"/>
              <w:jc w:val="center"/>
              <w:rPr>
                <w:rFonts w:ascii="Roboto" w:hAnsi="Roboto"/>
                <w:b/>
                <w:bCs/>
                <w:i/>
                <w:iCs/>
                <w:sz w:val="24"/>
                <w:lang w:val="es-CR" w:eastAsia="es-ES"/>
              </w:rPr>
            </w:pPr>
            <w:r w:rsidRPr="00230678">
              <w:rPr>
                <w:rFonts w:ascii="Roboto" w:hAnsi="Roboto"/>
                <w:b/>
                <w:bCs/>
                <w:i/>
                <w:iCs/>
                <w:sz w:val="24"/>
                <w:lang w:val="es-CR" w:eastAsia="es-ES"/>
              </w:rPr>
              <w:t>Medio</w:t>
            </w:r>
          </w:p>
        </w:tc>
      </w:tr>
      <w:tr w:rsidR="00C07516" w:rsidRPr="00230678" w14:paraId="03073AD1" w14:textId="77777777" w:rsidTr="001E4C54">
        <w:tc>
          <w:tcPr>
            <w:tcW w:w="2830" w:type="dxa"/>
          </w:tcPr>
          <w:p w14:paraId="5B394676" w14:textId="77777777" w:rsidR="00C07516" w:rsidRPr="00230678" w:rsidRDefault="00C07516" w:rsidP="00C07516">
            <w:pPr>
              <w:spacing w:before="0" w:after="0" w:line="240" w:lineRule="auto"/>
              <w:ind w:right="288"/>
              <w:jc w:val="left"/>
              <w:rPr>
                <w:rFonts w:ascii="Roboto" w:hAnsi="Roboto"/>
                <w:b/>
                <w:bCs/>
                <w:sz w:val="24"/>
                <w:lang w:val="es-CR" w:eastAsia="es-ES"/>
              </w:rPr>
            </w:pPr>
            <w:r w:rsidRPr="00230678">
              <w:rPr>
                <w:rFonts w:ascii="Roboto" w:hAnsi="Roboto"/>
                <w:b/>
                <w:bCs/>
                <w:sz w:val="24"/>
                <w:lang w:val="es-CR" w:eastAsia="es-ES"/>
              </w:rPr>
              <w:t>Capital Ajustado</w:t>
            </w:r>
          </w:p>
        </w:tc>
        <w:tc>
          <w:tcPr>
            <w:tcW w:w="1560" w:type="dxa"/>
          </w:tcPr>
          <w:p w14:paraId="3F50F8CE" w14:textId="77777777" w:rsidR="00C07516" w:rsidRPr="00230678" w:rsidRDefault="00C07516" w:rsidP="00C07516">
            <w:pPr>
              <w:spacing w:before="0" w:after="0" w:line="240" w:lineRule="auto"/>
              <w:ind w:right="288"/>
              <w:jc w:val="center"/>
              <w:rPr>
                <w:rFonts w:ascii="Roboto" w:hAnsi="Roboto"/>
                <w:bCs/>
                <w:sz w:val="24"/>
                <w:lang w:val="es-CR" w:eastAsia="es-ES"/>
              </w:rPr>
            </w:pPr>
            <w:r w:rsidRPr="00230678">
              <w:rPr>
                <w:rFonts w:ascii="Roboto" w:hAnsi="Roboto"/>
                <w:bCs/>
                <w:sz w:val="24"/>
                <w:lang w:val="es-CR" w:eastAsia="es-ES"/>
              </w:rPr>
              <w:t>Trimestral</w:t>
            </w:r>
          </w:p>
        </w:tc>
        <w:tc>
          <w:tcPr>
            <w:tcW w:w="1559" w:type="dxa"/>
          </w:tcPr>
          <w:p w14:paraId="2065CBCF" w14:textId="77777777" w:rsidR="00C07516" w:rsidRPr="00230678" w:rsidRDefault="00C07516" w:rsidP="00C07516">
            <w:pPr>
              <w:spacing w:before="0" w:after="0" w:line="240" w:lineRule="auto"/>
              <w:ind w:right="288"/>
              <w:rPr>
                <w:rFonts w:ascii="Roboto" w:hAnsi="Roboto"/>
                <w:bCs/>
                <w:sz w:val="24"/>
                <w:lang w:val="es-CR" w:eastAsia="es-ES"/>
              </w:rPr>
            </w:pPr>
            <w:r w:rsidRPr="00230678">
              <w:rPr>
                <w:rFonts w:ascii="Roboto" w:hAnsi="Roboto"/>
                <w:bCs/>
                <w:sz w:val="24"/>
                <w:lang w:val="es-CR" w:eastAsia="es-ES"/>
              </w:rPr>
              <w:t>15 días hábiles después del cierre de los meses de marzo, junio, setiembre y diciembre</w:t>
            </w:r>
          </w:p>
        </w:tc>
        <w:tc>
          <w:tcPr>
            <w:tcW w:w="2273" w:type="dxa"/>
          </w:tcPr>
          <w:p w14:paraId="7C4876EC" w14:textId="77777777" w:rsidR="00C07516" w:rsidRPr="00230678" w:rsidRDefault="00C07516" w:rsidP="00C07516">
            <w:pPr>
              <w:spacing w:before="0" w:after="0" w:line="240" w:lineRule="auto"/>
              <w:ind w:right="288"/>
              <w:rPr>
                <w:rFonts w:ascii="Roboto" w:hAnsi="Roboto"/>
                <w:bCs/>
                <w:sz w:val="24"/>
                <w:lang w:val="es-CR" w:eastAsia="es-ES"/>
              </w:rPr>
            </w:pPr>
            <w:r w:rsidRPr="00230678">
              <w:rPr>
                <w:rFonts w:ascii="Roboto" w:hAnsi="Roboto"/>
                <w:sz w:val="24"/>
                <w:lang w:val="es-CR" w:eastAsia="es-ES"/>
              </w:rPr>
              <w:t xml:space="preserve">En hoja electrónica (Excel), según formato establecido en el </w:t>
            </w:r>
            <w:r w:rsidRPr="00230678">
              <w:rPr>
                <w:rFonts w:ascii="Roboto" w:hAnsi="Roboto"/>
                <w:b/>
                <w:sz w:val="24"/>
                <w:lang w:val="es-CR" w:eastAsia="es-ES"/>
              </w:rPr>
              <w:t xml:space="preserve">Anexo 18, </w:t>
            </w:r>
            <w:r w:rsidRPr="00230678">
              <w:rPr>
                <w:rFonts w:ascii="Roboto" w:hAnsi="Roboto"/>
                <w:sz w:val="24"/>
                <w:lang w:val="es-CR" w:eastAsia="es-ES"/>
              </w:rPr>
              <w:t xml:space="preserve">remitida como requerimiento mediante el Servicio de Ejecución de </w:t>
            </w:r>
            <w:r w:rsidRPr="00230678">
              <w:rPr>
                <w:rFonts w:ascii="Roboto" w:hAnsi="Roboto"/>
                <w:sz w:val="24"/>
                <w:lang w:val="es-CR" w:eastAsia="es-ES"/>
              </w:rPr>
              <w:lastRenderedPageBreak/>
              <w:t xml:space="preserve">Estudios y Seguimiento (EES) de </w:t>
            </w:r>
            <w:r w:rsidRPr="00230678">
              <w:rPr>
                <w:rFonts w:ascii="Roboto" w:hAnsi="Roboto"/>
                <w:i/>
                <w:iCs/>
                <w:sz w:val="24"/>
                <w:lang w:val="es-CR" w:eastAsia="es-ES"/>
              </w:rPr>
              <w:t>SUGESE en Línea</w:t>
            </w:r>
            <w:r w:rsidRPr="00230678">
              <w:rPr>
                <w:rFonts w:ascii="Roboto" w:hAnsi="Roboto"/>
                <w:sz w:val="24"/>
                <w:lang w:val="es-CR" w:eastAsia="es-ES"/>
              </w:rPr>
              <w:t>.</w:t>
            </w:r>
          </w:p>
        </w:tc>
      </w:tr>
    </w:tbl>
    <w:p w14:paraId="476819CD" w14:textId="77777777" w:rsidR="00C07516" w:rsidRPr="00230678" w:rsidRDefault="00C07516" w:rsidP="00C07516">
      <w:pPr>
        <w:spacing w:before="0" w:after="0" w:line="240" w:lineRule="auto"/>
        <w:ind w:left="-338" w:right="288" w:firstLine="338"/>
        <w:rPr>
          <w:rFonts w:ascii="Roboto" w:hAnsi="Roboto" w:cs="Arial"/>
          <w:sz w:val="24"/>
          <w:lang w:val="es-CR" w:eastAsia="es-ES"/>
        </w:rPr>
      </w:pPr>
    </w:p>
    <w:p w14:paraId="7FB297F3" w14:textId="77777777" w:rsidR="00C07516" w:rsidRPr="00230678" w:rsidRDefault="00C07516" w:rsidP="00C07516">
      <w:pPr>
        <w:numPr>
          <w:ilvl w:val="0"/>
          <w:numId w:val="4"/>
        </w:numPr>
        <w:spacing w:before="0" w:after="0" w:line="240" w:lineRule="auto"/>
        <w:ind w:right="288"/>
        <w:contextualSpacing/>
        <w:jc w:val="left"/>
        <w:rPr>
          <w:rFonts w:ascii="Roboto" w:hAnsi="Roboto" w:cs="Calibri"/>
          <w:i/>
          <w:iCs/>
          <w:sz w:val="24"/>
          <w:lang w:val="es-CR" w:eastAsia="es-ES"/>
        </w:rPr>
      </w:pPr>
      <w:r w:rsidRPr="00230678">
        <w:rPr>
          <w:rFonts w:ascii="Roboto" w:hAnsi="Roboto" w:cs="Calibri"/>
          <w:i/>
          <w:iCs/>
          <w:sz w:val="24"/>
          <w:lang w:val="es-CR" w:eastAsia="es-ES"/>
        </w:rPr>
        <w:t>La controladora de los grupos o conglomerados financieros cuyo supervisor responsable sea la SUGESE, deben remitir anualmente un Informe de Grupo Económico de conformidad con las definiciones y requerimientos establecidos en el Acuerdo CONASSIF 16-22, a más tardar el 30 de junio de cada año.</w:t>
      </w:r>
    </w:p>
    <w:p w14:paraId="017C4B41" w14:textId="77777777" w:rsidR="00C07516" w:rsidRPr="00230678" w:rsidRDefault="00C07516" w:rsidP="00C07516">
      <w:pPr>
        <w:spacing w:before="0" w:after="0" w:line="240" w:lineRule="auto"/>
        <w:ind w:left="1287"/>
        <w:contextualSpacing/>
        <w:rPr>
          <w:rFonts w:ascii="Roboto" w:hAnsi="Roboto" w:cs="Calibri"/>
          <w:i/>
          <w:iCs/>
          <w:color w:val="0070C0"/>
          <w:sz w:val="24"/>
          <w:lang w:val="es-CR" w:eastAsia="es-ES"/>
        </w:rPr>
      </w:pPr>
    </w:p>
    <w:p w14:paraId="185FA766" w14:textId="77777777" w:rsidR="00C07516" w:rsidRPr="00230678" w:rsidRDefault="00C07516" w:rsidP="00C07516">
      <w:pPr>
        <w:spacing w:before="0" w:after="0" w:line="240" w:lineRule="auto"/>
        <w:rPr>
          <w:rFonts w:ascii="Roboto" w:hAnsi="Roboto" w:cs="Calibri"/>
          <w:color w:val="0070C0"/>
          <w:sz w:val="24"/>
          <w:lang w:val="es-CR" w:eastAsia="es-ES"/>
        </w:rPr>
      </w:pPr>
    </w:p>
    <w:p w14:paraId="28A5C308"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b/>
          <w:bCs/>
          <w:sz w:val="24"/>
          <w:lang w:val="es-CR" w:eastAsia="es-ES"/>
        </w:rPr>
        <w:t>Cuarto.</w:t>
      </w:r>
      <w:r w:rsidRPr="00230678">
        <w:rPr>
          <w:rFonts w:ascii="Roboto" w:hAnsi="Roboto" w:cs="Calibri"/>
          <w:sz w:val="24"/>
          <w:lang w:val="es-CR" w:eastAsia="es-ES"/>
        </w:rPr>
        <w:t xml:space="preserve"> Sustituir el Estándar de Negocio que se encuentra en el Anexo 5 del Acuerdo SGS-DES-A-021-2013, con el fin de incorporar la remisión de las Operaciones activas directas e indirectas (OADI), con el siguiente texto:</w:t>
      </w:r>
    </w:p>
    <w:p w14:paraId="7A37DA1D" w14:textId="77777777" w:rsidR="00C07516" w:rsidRPr="00230678" w:rsidRDefault="00C07516" w:rsidP="00C07516">
      <w:pPr>
        <w:spacing w:before="0" w:after="0" w:line="240" w:lineRule="auto"/>
        <w:rPr>
          <w:rFonts w:ascii="Roboto" w:hAnsi="Roboto" w:cs="Calibri"/>
          <w:sz w:val="24"/>
          <w:lang w:val="es-CR" w:eastAsia="es-ES"/>
        </w:rPr>
      </w:pPr>
    </w:p>
    <w:p w14:paraId="4BB788AD" w14:textId="77777777" w:rsidR="00C07516" w:rsidRPr="00230678" w:rsidRDefault="00C07516" w:rsidP="00C07516">
      <w:pPr>
        <w:spacing w:before="0" w:after="0" w:line="240" w:lineRule="auto"/>
        <w:rPr>
          <w:rFonts w:ascii="Roboto" w:hAnsi="Roboto" w:cs="Calibri"/>
          <w:sz w:val="24"/>
          <w:lang w:val="es-CR" w:eastAsia="es-ES"/>
        </w:rPr>
      </w:pPr>
    </w:p>
    <w:p w14:paraId="5B0339ED" w14:textId="77777777" w:rsidR="00C07516" w:rsidRPr="00230678" w:rsidRDefault="00C07516" w:rsidP="00C07516">
      <w:pPr>
        <w:spacing w:before="0" w:after="0" w:line="240" w:lineRule="auto"/>
        <w:rPr>
          <w:rFonts w:ascii="Roboto" w:hAnsi="Roboto" w:cs="Calibri"/>
          <w:sz w:val="24"/>
          <w:lang w:val="es-CR" w:eastAsia="es-ES"/>
        </w:rPr>
      </w:pPr>
    </w:p>
    <w:p w14:paraId="25D21436" w14:textId="77777777" w:rsidR="00C07516" w:rsidRPr="00230678" w:rsidRDefault="00C07516" w:rsidP="00C07516">
      <w:pPr>
        <w:spacing w:before="0" w:after="0" w:line="240" w:lineRule="auto"/>
        <w:rPr>
          <w:rFonts w:ascii="Roboto" w:hAnsi="Roboto" w:cs="Cambria"/>
          <w:sz w:val="24"/>
          <w:lang w:val="es-CR" w:eastAsia="es-ES"/>
        </w:rPr>
      </w:pPr>
    </w:p>
    <w:p w14:paraId="075E30AA" w14:textId="77777777" w:rsidR="00C07516" w:rsidRPr="00230678" w:rsidRDefault="00C07516" w:rsidP="00C07516">
      <w:pPr>
        <w:spacing w:before="0" w:after="0" w:line="240" w:lineRule="auto"/>
        <w:jc w:val="center"/>
        <w:rPr>
          <w:rFonts w:ascii="Roboto" w:hAnsi="Roboto"/>
          <w:b/>
          <w:sz w:val="24"/>
          <w:lang w:val="es-CR" w:eastAsia="es-ES"/>
        </w:rPr>
      </w:pPr>
      <w:r w:rsidRPr="00230678">
        <w:rPr>
          <w:rFonts w:ascii="Roboto" w:hAnsi="Roboto"/>
          <w:b/>
          <w:sz w:val="24"/>
          <w:lang w:val="es-CR" w:eastAsia="es-ES"/>
        </w:rPr>
        <w:t>Anexo 5</w:t>
      </w:r>
    </w:p>
    <w:p w14:paraId="437DA374" w14:textId="77777777" w:rsidR="00C07516" w:rsidRPr="00230678" w:rsidRDefault="00C07516" w:rsidP="00C07516">
      <w:pPr>
        <w:spacing w:before="0" w:after="0" w:line="240" w:lineRule="auto"/>
        <w:jc w:val="left"/>
        <w:rPr>
          <w:rFonts w:ascii="Roboto" w:hAnsi="Roboto" w:cs="Cambria"/>
          <w:sz w:val="24"/>
          <w:lang w:val="es-CR" w:eastAsia="es-ES"/>
        </w:rPr>
      </w:pPr>
    </w:p>
    <w:bookmarkStart w:id="0" w:name="_MON_1847441815"/>
    <w:bookmarkEnd w:id="0"/>
    <w:p w14:paraId="45F46DBC" w14:textId="77777777" w:rsidR="00C07516" w:rsidRPr="00230678" w:rsidRDefault="00C07516" w:rsidP="00C07516">
      <w:pPr>
        <w:spacing w:before="0" w:after="0" w:line="240" w:lineRule="auto"/>
        <w:jc w:val="center"/>
        <w:rPr>
          <w:rFonts w:ascii="Roboto" w:hAnsi="Roboto" w:cs="Cambria"/>
          <w:sz w:val="24"/>
          <w:lang w:val="es-CR" w:eastAsia="es-ES"/>
        </w:rPr>
      </w:pPr>
      <w:r w:rsidRPr="00230678">
        <w:rPr>
          <w:rFonts w:ascii="Roboto" w:hAnsi="Roboto" w:cs="Cambria"/>
          <w:sz w:val="24"/>
          <w:lang w:val="es-CR" w:eastAsia="es-ES"/>
        </w:rPr>
        <w:object w:dxaOrig="1360" w:dyaOrig="880" w14:anchorId="7399F68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68.25pt;height:44.25pt" o:ole="">
            <v:imagedata r:id="rId12" o:title=""/>
          </v:shape>
          <o:OLEObject Type="Embed" ProgID="Word.Document.12" ShapeID="_x0000_i1025" DrawAspect="Icon" ObjectID="_1847883491" r:id="rId13">
            <o:FieldCodes>\s</o:FieldCodes>
          </o:OLEObject>
        </w:object>
      </w:r>
    </w:p>
    <w:p w14:paraId="4D22A1E8" w14:textId="77777777" w:rsidR="00C07516" w:rsidRPr="00230678" w:rsidRDefault="00C07516" w:rsidP="00C07516">
      <w:pPr>
        <w:spacing w:before="0" w:after="0" w:line="240" w:lineRule="auto"/>
        <w:jc w:val="center"/>
        <w:rPr>
          <w:rFonts w:ascii="Roboto" w:hAnsi="Roboto" w:cs="Cambria"/>
          <w:sz w:val="24"/>
          <w:lang w:val="es-CR" w:eastAsia="es-ES"/>
        </w:rPr>
      </w:pPr>
    </w:p>
    <w:p w14:paraId="44AA2E9A" w14:textId="77777777" w:rsidR="00C07516" w:rsidRDefault="00C07516" w:rsidP="00C07516">
      <w:pPr>
        <w:spacing w:before="0" w:after="0" w:line="240" w:lineRule="auto"/>
        <w:jc w:val="center"/>
        <w:rPr>
          <w:rFonts w:ascii="Roboto" w:hAnsi="Roboto"/>
          <w:sz w:val="24"/>
          <w:lang w:val="es-CR" w:eastAsia="es-ES"/>
        </w:rPr>
      </w:pPr>
    </w:p>
    <w:p w14:paraId="068BC7BD" w14:textId="77777777" w:rsidR="00230678" w:rsidRDefault="00230678" w:rsidP="00C07516">
      <w:pPr>
        <w:spacing w:before="0" w:after="0" w:line="240" w:lineRule="auto"/>
        <w:jc w:val="center"/>
        <w:rPr>
          <w:rFonts w:ascii="Roboto" w:hAnsi="Roboto"/>
          <w:sz w:val="24"/>
          <w:lang w:val="es-CR" w:eastAsia="es-ES"/>
        </w:rPr>
      </w:pPr>
    </w:p>
    <w:p w14:paraId="5BDE3C09" w14:textId="77777777" w:rsidR="00230678" w:rsidRDefault="00230678" w:rsidP="00C07516">
      <w:pPr>
        <w:spacing w:before="0" w:after="0" w:line="240" w:lineRule="auto"/>
        <w:jc w:val="center"/>
        <w:rPr>
          <w:rFonts w:ascii="Roboto" w:hAnsi="Roboto"/>
          <w:sz w:val="24"/>
          <w:lang w:val="es-CR" w:eastAsia="es-ES"/>
        </w:rPr>
      </w:pPr>
    </w:p>
    <w:p w14:paraId="0526E93B" w14:textId="77777777" w:rsidR="00230678" w:rsidRDefault="00230678" w:rsidP="00C07516">
      <w:pPr>
        <w:spacing w:before="0" w:after="0" w:line="240" w:lineRule="auto"/>
        <w:jc w:val="center"/>
        <w:rPr>
          <w:rFonts w:ascii="Roboto" w:hAnsi="Roboto"/>
          <w:sz w:val="24"/>
          <w:lang w:val="es-CR" w:eastAsia="es-ES"/>
        </w:rPr>
      </w:pPr>
    </w:p>
    <w:p w14:paraId="434FB574" w14:textId="77777777" w:rsidR="00230678" w:rsidRDefault="00230678" w:rsidP="00C07516">
      <w:pPr>
        <w:spacing w:before="0" w:after="0" w:line="240" w:lineRule="auto"/>
        <w:jc w:val="center"/>
        <w:rPr>
          <w:rFonts w:ascii="Roboto" w:hAnsi="Roboto"/>
          <w:sz w:val="24"/>
          <w:lang w:val="es-CR" w:eastAsia="es-ES"/>
        </w:rPr>
      </w:pPr>
    </w:p>
    <w:p w14:paraId="2C4BDBB5" w14:textId="77777777" w:rsidR="00230678" w:rsidRDefault="00230678" w:rsidP="00C07516">
      <w:pPr>
        <w:spacing w:before="0" w:after="0" w:line="240" w:lineRule="auto"/>
        <w:jc w:val="center"/>
        <w:rPr>
          <w:rFonts w:ascii="Roboto" w:hAnsi="Roboto"/>
          <w:sz w:val="24"/>
          <w:lang w:val="es-CR" w:eastAsia="es-ES"/>
        </w:rPr>
      </w:pPr>
    </w:p>
    <w:p w14:paraId="10AFB101" w14:textId="77777777" w:rsidR="00230678" w:rsidRDefault="00230678" w:rsidP="00C07516">
      <w:pPr>
        <w:spacing w:before="0" w:after="0" w:line="240" w:lineRule="auto"/>
        <w:jc w:val="center"/>
        <w:rPr>
          <w:rFonts w:ascii="Roboto" w:hAnsi="Roboto"/>
          <w:sz w:val="24"/>
          <w:lang w:val="es-CR" w:eastAsia="es-ES"/>
        </w:rPr>
      </w:pPr>
    </w:p>
    <w:p w14:paraId="3567DAE2" w14:textId="77777777" w:rsidR="00230678" w:rsidRPr="00230678" w:rsidRDefault="00230678" w:rsidP="00C07516">
      <w:pPr>
        <w:spacing w:before="0" w:after="0" w:line="240" w:lineRule="auto"/>
        <w:jc w:val="center"/>
        <w:rPr>
          <w:rFonts w:ascii="Roboto" w:hAnsi="Roboto"/>
          <w:sz w:val="24"/>
          <w:lang w:val="es-CR" w:eastAsia="es-ES"/>
        </w:rPr>
      </w:pPr>
    </w:p>
    <w:p w14:paraId="4FCAA44F" w14:textId="77777777" w:rsidR="00C07516" w:rsidRPr="00230678" w:rsidRDefault="00C07516" w:rsidP="00C07516">
      <w:pPr>
        <w:spacing w:before="0" w:after="0" w:line="240" w:lineRule="auto"/>
        <w:rPr>
          <w:rFonts w:ascii="Roboto" w:hAnsi="Roboto" w:cs="Calibri"/>
          <w:b/>
          <w:bCs/>
          <w:sz w:val="24"/>
          <w:lang w:val="es-CR" w:eastAsia="es-ES"/>
        </w:rPr>
      </w:pPr>
    </w:p>
    <w:p w14:paraId="2C0E46CA" w14:textId="77777777" w:rsidR="00C07516" w:rsidRPr="00230678" w:rsidRDefault="00C07516" w:rsidP="00C07516">
      <w:pPr>
        <w:spacing w:before="0" w:after="0" w:line="240" w:lineRule="auto"/>
        <w:rPr>
          <w:rFonts w:ascii="Roboto" w:hAnsi="Roboto" w:cs="Calibri"/>
          <w:b/>
          <w:bCs/>
          <w:sz w:val="24"/>
          <w:lang w:val="es-CR" w:eastAsia="es-ES"/>
        </w:rPr>
      </w:pPr>
    </w:p>
    <w:p w14:paraId="3ABE6FED"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b/>
          <w:bCs/>
          <w:sz w:val="24"/>
          <w:lang w:val="es-CR" w:eastAsia="es-ES"/>
        </w:rPr>
        <w:t xml:space="preserve">Quinto: </w:t>
      </w:r>
      <w:r w:rsidRPr="00230678">
        <w:rPr>
          <w:rFonts w:ascii="Roboto" w:hAnsi="Roboto" w:cs="Calibri"/>
          <w:sz w:val="24"/>
          <w:lang w:val="es-CR" w:eastAsia="es-ES"/>
        </w:rPr>
        <w:t>Adicionar un nuevo Anexo 18, que en adelante se lea:</w:t>
      </w:r>
    </w:p>
    <w:p w14:paraId="36D8A7F2" w14:textId="77777777" w:rsidR="00C07516" w:rsidRPr="00230678" w:rsidRDefault="00C07516" w:rsidP="00C07516">
      <w:pPr>
        <w:spacing w:before="0" w:after="0" w:line="240" w:lineRule="auto"/>
        <w:rPr>
          <w:rFonts w:ascii="Roboto" w:hAnsi="Roboto" w:cs="Calibri"/>
          <w:b/>
          <w:bCs/>
          <w:sz w:val="24"/>
          <w:lang w:val="es-CR" w:eastAsia="es-ES"/>
        </w:rPr>
      </w:pPr>
    </w:p>
    <w:p w14:paraId="30AFC861" w14:textId="77777777" w:rsidR="00C07516" w:rsidRPr="00230678" w:rsidRDefault="00C07516" w:rsidP="00C07516">
      <w:pPr>
        <w:spacing w:before="0" w:after="0" w:line="240" w:lineRule="auto"/>
        <w:jc w:val="center"/>
        <w:rPr>
          <w:rFonts w:ascii="Roboto" w:hAnsi="Roboto" w:cs="Calibri"/>
          <w:b/>
          <w:bCs/>
          <w:sz w:val="24"/>
          <w:lang w:val="es-CR" w:eastAsia="es-ES"/>
        </w:rPr>
      </w:pPr>
      <w:r w:rsidRPr="00230678">
        <w:rPr>
          <w:rFonts w:ascii="Roboto" w:hAnsi="Roboto" w:cs="Calibri"/>
          <w:b/>
          <w:bCs/>
          <w:sz w:val="24"/>
          <w:lang w:val="es-CR" w:eastAsia="es-ES"/>
        </w:rPr>
        <w:t>Anexo 18</w:t>
      </w:r>
    </w:p>
    <w:p w14:paraId="62A7066E" w14:textId="77777777" w:rsidR="00C07516" w:rsidRPr="00230678" w:rsidRDefault="00C07516" w:rsidP="00C07516">
      <w:pPr>
        <w:spacing w:before="0" w:after="0" w:line="240" w:lineRule="auto"/>
        <w:rPr>
          <w:rFonts w:ascii="Roboto" w:hAnsi="Roboto" w:cs="Calibri"/>
          <w:b/>
          <w:bCs/>
          <w:sz w:val="24"/>
          <w:lang w:val="es-CR" w:eastAsia="es-ES"/>
        </w:rPr>
      </w:pPr>
    </w:p>
    <w:p w14:paraId="3CAE97F5" w14:textId="77777777" w:rsidR="00C07516" w:rsidRDefault="00C07516" w:rsidP="00C07516">
      <w:pPr>
        <w:spacing w:before="0" w:after="0" w:line="240" w:lineRule="auto"/>
        <w:jc w:val="center"/>
        <w:rPr>
          <w:rFonts w:ascii="Roboto" w:hAnsi="Roboto" w:cs="Calibri"/>
          <w:b/>
          <w:bCs/>
          <w:sz w:val="24"/>
          <w:lang w:val="es-CR" w:eastAsia="es-ES"/>
        </w:rPr>
      </w:pPr>
      <w:r w:rsidRPr="00230678">
        <w:rPr>
          <w:rFonts w:ascii="Roboto" w:hAnsi="Roboto" w:cs="Calibri"/>
          <w:b/>
          <w:bCs/>
          <w:sz w:val="24"/>
          <w:lang w:val="es-CR" w:eastAsia="es-ES"/>
        </w:rPr>
        <w:t>Supervisión Consolidada - Cálculo de Capital Ajustado</w:t>
      </w:r>
    </w:p>
    <w:p w14:paraId="09E2DBA5" w14:textId="77777777" w:rsidR="00230678" w:rsidRDefault="00230678" w:rsidP="00C07516">
      <w:pPr>
        <w:spacing w:before="0" w:after="0" w:line="240" w:lineRule="auto"/>
        <w:jc w:val="center"/>
        <w:rPr>
          <w:rFonts w:ascii="Roboto" w:hAnsi="Roboto" w:cs="Calibri"/>
          <w:b/>
          <w:bCs/>
          <w:sz w:val="24"/>
          <w:lang w:val="es-CR" w:eastAsia="es-ES"/>
        </w:rPr>
      </w:pPr>
    </w:p>
    <w:p w14:paraId="2EF25003" w14:textId="77777777" w:rsidR="00230678" w:rsidRPr="00230678" w:rsidRDefault="00230678" w:rsidP="00C07516">
      <w:pPr>
        <w:spacing w:before="0" w:after="0" w:line="240" w:lineRule="auto"/>
        <w:jc w:val="center"/>
        <w:rPr>
          <w:rFonts w:ascii="Roboto" w:hAnsi="Roboto" w:cs="Calibri"/>
          <w:b/>
          <w:bCs/>
          <w:sz w:val="24"/>
          <w:lang w:val="es-CR" w:eastAsia="es-ES"/>
        </w:rPr>
      </w:pPr>
    </w:p>
    <w:bookmarkStart w:id="1" w:name="_MON_1847441777"/>
    <w:bookmarkEnd w:id="1"/>
    <w:p w14:paraId="11085E5C" w14:textId="77777777" w:rsidR="00C07516" w:rsidRPr="00230678" w:rsidRDefault="00C07516" w:rsidP="00C07516">
      <w:pPr>
        <w:spacing w:before="0" w:after="0" w:line="240" w:lineRule="auto"/>
        <w:jc w:val="center"/>
        <w:rPr>
          <w:rFonts w:ascii="Roboto" w:hAnsi="Roboto" w:cs="Calibri"/>
          <w:b/>
          <w:bCs/>
          <w:sz w:val="24"/>
          <w:lang w:val="es-CR" w:eastAsia="es-ES"/>
        </w:rPr>
      </w:pPr>
      <w:r w:rsidRPr="00230678">
        <w:rPr>
          <w:rFonts w:ascii="Roboto" w:hAnsi="Roboto" w:cs="Calibri"/>
          <w:b/>
          <w:bCs/>
          <w:sz w:val="24"/>
          <w:lang w:val="es-CR" w:eastAsia="es-ES"/>
        </w:rPr>
        <w:object w:dxaOrig="2000" w:dyaOrig="1307" w14:anchorId="7494924E">
          <v:shape id="_x0000_i1026" type="#_x0000_t75" style="width:99.8pt;height:65.2pt" o:ole="">
            <v:imagedata r:id="rId14" o:title=""/>
          </v:shape>
          <o:OLEObject Type="Embed" ProgID="Excel.Sheet.12" ShapeID="_x0000_i1026" DrawAspect="Icon" ObjectID="_1847883492" r:id="rId15"/>
        </w:object>
      </w:r>
    </w:p>
    <w:p w14:paraId="0918A66C" w14:textId="77777777" w:rsidR="00C07516" w:rsidRPr="00230678" w:rsidRDefault="00C07516" w:rsidP="00C07516">
      <w:pPr>
        <w:spacing w:before="0" w:after="0" w:line="240" w:lineRule="auto"/>
        <w:jc w:val="center"/>
        <w:rPr>
          <w:rFonts w:ascii="Roboto" w:hAnsi="Roboto"/>
          <w:b/>
          <w:bCs/>
          <w:sz w:val="24"/>
          <w:lang w:val="es-CR" w:eastAsia="es-ES"/>
        </w:rPr>
      </w:pPr>
    </w:p>
    <w:p w14:paraId="11B53D27" w14:textId="77777777" w:rsidR="00C07516" w:rsidRPr="00230678" w:rsidRDefault="00C07516" w:rsidP="00C07516">
      <w:pPr>
        <w:spacing w:before="0" w:after="0" w:line="240" w:lineRule="auto"/>
        <w:rPr>
          <w:rFonts w:ascii="Roboto" w:eastAsia="Calibri" w:hAnsi="Roboto" w:cs="Calibri"/>
          <w:sz w:val="24"/>
          <w:lang w:val="es-CR" w:eastAsia="es-ES"/>
        </w:rPr>
      </w:pPr>
    </w:p>
    <w:p w14:paraId="70F7B251"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b/>
          <w:bCs/>
          <w:sz w:val="24"/>
          <w:lang w:val="es-CR" w:eastAsia="es-ES"/>
        </w:rPr>
        <w:t xml:space="preserve">Sexto. </w:t>
      </w:r>
      <w:r w:rsidRPr="00230678">
        <w:rPr>
          <w:rFonts w:ascii="Roboto" w:hAnsi="Roboto" w:cs="Calibri"/>
          <w:sz w:val="24"/>
          <w:lang w:val="es-CR" w:eastAsia="es-ES"/>
        </w:rPr>
        <w:t>Actualizar la versión publicada del Acuerdo SGS-DES-A-021-2013 para incluir las modificaciones señaladas en este acuerdo.</w:t>
      </w:r>
    </w:p>
    <w:p w14:paraId="6980D39F" w14:textId="77777777" w:rsidR="00C07516" w:rsidRPr="00230678" w:rsidRDefault="00C07516" w:rsidP="00C07516">
      <w:pPr>
        <w:spacing w:before="0" w:after="0" w:line="240" w:lineRule="auto"/>
        <w:rPr>
          <w:rFonts w:ascii="Roboto" w:hAnsi="Roboto" w:cs="Calibri"/>
          <w:sz w:val="24"/>
          <w:lang w:val="es-CR" w:eastAsia="es-ES"/>
        </w:rPr>
      </w:pPr>
    </w:p>
    <w:p w14:paraId="0E4360E4" w14:textId="77777777" w:rsidR="00C07516" w:rsidRPr="00230678" w:rsidRDefault="00C07516" w:rsidP="00C07516">
      <w:pPr>
        <w:spacing w:before="0" w:after="0" w:line="240" w:lineRule="auto"/>
        <w:rPr>
          <w:rFonts w:ascii="Roboto" w:hAnsi="Roboto" w:cs="Calibri"/>
          <w:sz w:val="24"/>
          <w:lang w:val="es-CR" w:eastAsia="es-ES"/>
        </w:rPr>
      </w:pPr>
    </w:p>
    <w:p w14:paraId="49E8D468" w14:textId="77777777" w:rsidR="00C07516" w:rsidRPr="00230678" w:rsidRDefault="00C07516" w:rsidP="00C07516">
      <w:pPr>
        <w:spacing w:before="0" w:after="0" w:line="240" w:lineRule="auto"/>
        <w:rPr>
          <w:rFonts w:ascii="Roboto" w:hAnsi="Roboto" w:cs="Calibri"/>
          <w:sz w:val="24"/>
          <w:lang w:val="es-CR" w:eastAsia="es-ES"/>
        </w:rPr>
      </w:pPr>
      <w:r w:rsidRPr="00230678">
        <w:rPr>
          <w:rFonts w:ascii="Roboto" w:hAnsi="Roboto" w:cs="Calibri"/>
          <w:b/>
          <w:bCs/>
          <w:sz w:val="24"/>
          <w:lang w:val="es-CR" w:eastAsia="es-ES"/>
        </w:rPr>
        <w:t xml:space="preserve">Sétimo: </w:t>
      </w:r>
      <w:r w:rsidRPr="00230678">
        <w:rPr>
          <w:rFonts w:ascii="Roboto" w:hAnsi="Roboto" w:cs="Calibri"/>
          <w:sz w:val="24"/>
          <w:lang w:val="es-CR" w:eastAsia="es-ES"/>
        </w:rPr>
        <w:t>Rige a partir de la remisión de la información con corte al 30 de setiembre de 2026.</w:t>
      </w:r>
    </w:p>
    <w:p w14:paraId="042981DC" w14:textId="77777777" w:rsidR="00C07516" w:rsidRPr="00230678" w:rsidRDefault="00C07516" w:rsidP="00C07516">
      <w:pPr>
        <w:spacing w:before="0" w:after="0" w:line="240" w:lineRule="auto"/>
        <w:rPr>
          <w:rFonts w:ascii="Roboto" w:hAnsi="Roboto" w:cs="Calibri"/>
          <w:sz w:val="24"/>
          <w:lang w:val="es-CR" w:eastAsia="es-ES"/>
        </w:rPr>
      </w:pPr>
    </w:p>
    <w:p w14:paraId="4A7084C4" w14:textId="77777777" w:rsidR="00C07516" w:rsidRPr="00230678" w:rsidRDefault="00C07516" w:rsidP="00C07516">
      <w:pPr>
        <w:spacing w:before="0" w:after="0" w:line="240" w:lineRule="auto"/>
        <w:jc w:val="left"/>
        <w:rPr>
          <w:rFonts w:ascii="Roboto" w:hAnsi="Roboto"/>
          <w:sz w:val="24"/>
          <w:lang w:val="es-CR" w:eastAsia="es-ES"/>
        </w:rPr>
      </w:pPr>
    </w:p>
    <w:p w14:paraId="77B75604" w14:textId="77777777" w:rsidR="0016030D" w:rsidRPr="00230678" w:rsidRDefault="0016030D" w:rsidP="0016030D">
      <w:pPr>
        <w:pStyle w:val="Texto"/>
        <w:spacing w:before="0" w:after="0" w:line="240" w:lineRule="auto"/>
        <w:rPr>
          <w:rFonts w:ascii="Roboto" w:hAnsi="Roboto" w:cs="Arial"/>
          <w:sz w:val="24"/>
        </w:rPr>
      </w:pPr>
    </w:p>
    <w:p w14:paraId="4F6BD0C3" w14:textId="77777777" w:rsidR="0016030D" w:rsidRPr="00230678" w:rsidRDefault="0016030D" w:rsidP="0016030D">
      <w:pPr>
        <w:pStyle w:val="Texto"/>
        <w:spacing w:before="0" w:after="0" w:line="240" w:lineRule="auto"/>
        <w:rPr>
          <w:rFonts w:ascii="Roboto" w:hAnsi="Roboto" w:cs="Arial"/>
          <w:sz w:val="24"/>
        </w:rPr>
      </w:pPr>
    </w:p>
    <w:sdt>
      <w:sdtPr>
        <w:rPr>
          <w:rFonts w:ascii="Roboto" w:hAnsi="Roboto" w:cs="Arial"/>
          <w:bCs/>
          <w:i/>
          <w:iCs/>
          <w:sz w:val="24"/>
        </w:rPr>
        <w:alias w:val="Firmante-Cargo-UA"/>
        <w:tag w:val="Firmante-Cargo-UA"/>
        <w:id w:val="237452544"/>
        <w:placeholder>
          <w:docPart w:val="DefaultPlaceholder_-1854013440"/>
        </w:placeholder>
        <w:temporary/>
        <w:text w:multiLine="1"/>
      </w:sdtPr>
      <w:sdtContent>
        <w:p w14:paraId="7634A5AC" w14:textId="77777777" w:rsidR="0016030D" w:rsidRPr="00230678" w:rsidRDefault="0016030D" w:rsidP="0016030D">
          <w:pPr>
            <w:pStyle w:val="Negrita"/>
            <w:jc w:val="left"/>
            <w:rPr>
              <w:rFonts w:ascii="Roboto" w:hAnsi="Roboto" w:cs="Arial"/>
              <w:noProof/>
              <w:sz w:val="24"/>
              <w:lang w:val="es-CR" w:eastAsia="es-CR"/>
            </w:rPr>
          </w:pPr>
          <w:r w:rsidRPr="00230678">
            <w:rPr>
              <w:rFonts w:ascii="Roboto" w:hAnsi="Roboto" w:cs="Arial"/>
              <w:bCs/>
              <w:i/>
              <w:iCs/>
              <w:sz w:val="24"/>
            </w:rPr>
            <w:t>Tomas Soley Pérez</w:t>
          </w:r>
          <w:r w:rsidR="00000000" w:rsidRPr="00230678">
            <w:rPr>
              <w:rFonts w:ascii="Roboto" w:hAnsi="Roboto"/>
              <w:bCs/>
              <w:i/>
              <w:iCs/>
              <w:sz w:val="24"/>
            </w:rPr>
            <w:br/>
          </w:r>
          <w:r w:rsidRPr="00230678">
            <w:rPr>
              <w:rFonts w:ascii="Roboto" w:hAnsi="Roboto" w:cs="Arial"/>
              <w:bCs/>
              <w:i/>
              <w:iCs/>
              <w:sz w:val="24"/>
            </w:rPr>
            <w:t>Superintendente, Superintendencia General de Seguros</w:t>
          </w:r>
          <w:r w:rsidR="00000000" w:rsidRPr="00230678">
            <w:rPr>
              <w:rFonts w:ascii="Roboto" w:hAnsi="Roboto"/>
              <w:bCs/>
              <w:i/>
              <w:iCs/>
              <w:sz w:val="24"/>
            </w:rPr>
            <w:br/>
          </w:r>
        </w:p>
      </w:sdtContent>
    </w:sdt>
    <w:p w14:paraId="5CC4B9B5" w14:textId="77777777" w:rsidR="003D3706" w:rsidRPr="00230678" w:rsidRDefault="0016030D" w:rsidP="003C2624">
      <w:pPr>
        <w:pStyle w:val="Negrita"/>
        <w:rPr>
          <w:rFonts w:ascii="Roboto" w:hAnsi="Roboto"/>
          <w:sz w:val="24"/>
        </w:rPr>
      </w:pPr>
      <w:r w:rsidRPr="00230678">
        <w:rPr>
          <w:rFonts w:ascii="Roboto" w:hAnsi="Roboto"/>
          <w:noProof/>
          <w:sz w:val="24"/>
        </w:rPr>
        <w:drawing>
          <wp:inline distT="0" distB="0" distL="0" distR="0" wp14:anchorId="6E15F337" wp14:editId="5B206603">
            <wp:extent cx="1844703" cy="493858"/>
            <wp:effectExtent l="0" t="0" r="3175" b="1905"/>
            <wp:docPr id="1693236987" name="Imagen 1" descr="Interfaz de usuario gráfica, Texto, Aplicación&#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3236987" name="Imagen 1" descr="Interfaz de usuario gráfica, Texto, Aplicación&#10;&#10;El contenido generado por IA puede ser incorrecto."/>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870531" cy="500772"/>
                    </a:xfrm>
                    <a:prstGeom prst="rect">
                      <a:avLst/>
                    </a:prstGeom>
                    <a:noFill/>
                    <a:ln>
                      <a:noFill/>
                    </a:ln>
                  </pic:spPr>
                </pic:pic>
              </a:graphicData>
            </a:graphic>
          </wp:inline>
        </w:drawing>
      </w:r>
    </w:p>
    <w:p w14:paraId="02154946" w14:textId="77777777" w:rsidR="001A520D" w:rsidRPr="00230678" w:rsidRDefault="001A520D" w:rsidP="003C2624">
      <w:pPr>
        <w:pStyle w:val="Negrita"/>
        <w:rPr>
          <w:rFonts w:ascii="Roboto" w:hAnsi="Roboto"/>
          <w:sz w:val="24"/>
        </w:rPr>
      </w:pPr>
    </w:p>
    <w:sectPr w:rsidR="001A520D" w:rsidRPr="00230678" w:rsidSect="00722B75">
      <w:headerReference w:type="default" r:id="rId17"/>
      <w:footerReference w:type="even" r:id="rId18"/>
      <w:footerReference w:type="default" r:id="rId19"/>
      <w:headerReference w:type="first" r:id="rId20"/>
      <w:footerReference w:type="first" r:id="rId21"/>
      <w:pgSz w:w="12240" w:h="15840"/>
      <w:pgMar w:top="1134" w:right="1701" w:bottom="1134" w:left="1701" w:header="850" w:footer="113" w:gutter="0"/>
      <w:pgNumType w:fmt="numberInDash"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36D36E6" w14:textId="77777777" w:rsidR="0028616A" w:rsidRDefault="0028616A" w:rsidP="009349F3">
      <w:pPr>
        <w:spacing w:line="240" w:lineRule="auto"/>
      </w:pPr>
      <w:r>
        <w:separator/>
      </w:r>
    </w:p>
  </w:endnote>
  <w:endnote w:type="continuationSeparator" w:id="0">
    <w:p w14:paraId="6D1AE56C" w14:textId="77777777" w:rsidR="0028616A" w:rsidRDefault="0028616A" w:rsidP="009349F3">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Roboto">
    <w:altName w:val="Arial"/>
    <w:charset w:val="00"/>
    <w:family w:val="auto"/>
    <w:pitch w:val="variable"/>
    <w:sig w:usb0="E0000AFF" w:usb1="5000217F" w:usb2="0000002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Nmerodepgina"/>
      </w:rPr>
      <w:id w:val="1636990731"/>
      <w:docPartObj>
        <w:docPartGallery w:val="Page Numbers (Bottom of Page)"/>
        <w:docPartUnique/>
      </w:docPartObj>
    </w:sdtPr>
    <w:sdtContent>
      <w:p w14:paraId="7C314FD3" w14:textId="77777777" w:rsidR="003D3706" w:rsidRDefault="003D3706" w:rsidP="00F26B75">
        <w:pPr>
          <w:pStyle w:val="Piedepgina"/>
          <w:framePr w:wrap="none" w:vAnchor="text" w:hAnchor="margin" w:xAlign="right" w:y="1"/>
          <w:rPr>
            <w:rStyle w:val="Nmerodepgina"/>
          </w:rPr>
        </w:pPr>
        <w:r>
          <w:rPr>
            <w:rStyle w:val="Nmerodepgina"/>
          </w:rPr>
          <w:fldChar w:fldCharType="begin"/>
        </w:r>
        <w:r>
          <w:rPr>
            <w:rStyle w:val="Nmerodepgina"/>
          </w:rPr>
          <w:instrText xml:space="preserve"> PAGE </w:instrText>
        </w:r>
        <w:r>
          <w:rPr>
            <w:rStyle w:val="Nmerodepgina"/>
          </w:rPr>
          <w:fldChar w:fldCharType="separate"/>
        </w:r>
        <w:r>
          <w:rPr>
            <w:rStyle w:val="Nmerodepgina"/>
          </w:rPr>
          <w:fldChar w:fldCharType="end"/>
        </w:r>
      </w:p>
    </w:sdtContent>
  </w:sdt>
  <w:p w14:paraId="0AD05F58" w14:textId="77777777" w:rsidR="00F17C5B" w:rsidRDefault="00987AAD" w:rsidP="003D3706">
    <w:pPr>
      <w:pStyle w:val="Piedepgina"/>
      <w:ind w:right="360"/>
    </w:pPr>
    <w:r>
      <w:rPr>
        <w:noProof/>
      </w:rPr>
      <mc:AlternateContent>
        <mc:Choice Requires="wps">
          <w:drawing>
            <wp:anchor distT="0" distB="0" distL="0" distR="0" simplePos="0" relativeHeight="251658241" behindDoc="0" locked="0" layoutInCell="1" allowOverlap="1" wp14:anchorId="51057EE1" wp14:editId="7D65CC8B">
              <wp:simplePos x="635" y="635"/>
              <wp:positionH relativeFrom="page">
                <wp:align>center</wp:align>
              </wp:positionH>
              <wp:positionV relativeFrom="page">
                <wp:align>bottom</wp:align>
              </wp:positionV>
              <wp:extent cx="378460" cy="345440"/>
              <wp:effectExtent l="0" t="0" r="2540" b="0"/>
              <wp:wrapNone/>
              <wp:docPr id="743811236" name="Cuadro de texto 5" descr="Públic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378460" cy="345440"/>
                      </a:xfrm>
                      <a:prstGeom prst="rect">
                        <a:avLst/>
                      </a:prstGeom>
                      <a:noFill/>
                      <a:ln>
                        <a:noFill/>
                      </a:ln>
                    </wps:spPr>
                    <wps:txbx>
                      <w:txbxContent>
                        <w:p w14:paraId="505A4734" w14:textId="77777777" w:rsidR="00987AAD" w:rsidRPr="00987AAD" w:rsidRDefault="00987AAD" w:rsidP="00987AAD">
                          <w:pPr>
                            <w:rPr>
                              <w:rFonts w:ascii="Calibri" w:eastAsia="Calibri" w:hAnsi="Calibri" w:cs="Calibri"/>
                              <w:noProof/>
                              <w:color w:val="000000"/>
                              <w:sz w:val="20"/>
                              <w:szCs w:val="20"/>
                            </w:rPr>
                          </w:pPr>
                          <w:r w:rsidRPr="00987AAD">
                            <w:rPr>
                              <w:rFonts w:ascii="Calibri" w:eastAsia="Calibri" w:hAnsi="Calibri" w:cs="Calibri"/>
                              <w:noProof/>
                              <w:color w:val="000000"/>
                              <w:sz w:val="20"/>
                              <w:szCs w:val="20"/>
                            </w:rPr>
                            <w:t>Público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1057EE1" id="_x0000_t202" coordsize="21600,21600" o:spt="202" path="m,l,21600r21600,l21600,xe">
              <v:stroke joinstyle="miter"/>
              <v:path gradientshapeok="t" o:connecttype="rect"/>
            </v:shapetype>
            <v:shape id="Cuadro de texto 5" o:spid="_x0000_s1026" type="#_x0000_t202" alt="Público" style="position:absolute;left:0;text-align:left;margin-left:0;margin-top:0;width:29.8pt;height:27.2pt;z-index:25165824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oqh4CwIAABUEAAAOAAAAZHJzL2Uyb0RvYy54bWysU01v2zAMvQ/YfxB0X+y0adcZcYqsRYYB&#10;QVsgHXpWZDk2IIkCpcTOfv0oxW66bqdhF5kmKX689zS/7Y1mB4W+BVvy6STnTFkJVWt3Jf/xvPp0&#10;w5kPwlZCg1UlPyrPbxcfP8w7V6gLaEBXChkVsb7oXMmbEFyRZV42ygg/AacsBWtAIwL94i6rUHRU&#10;3ejsIs+vsw6wcghSeU/e+1OQL1L9ulYyPNa1V4HpktNsIZ2Yzm08s8VcFDsUrmnlMIb4hymMaC01&#10;fS11L4Jge2z/KGVaieChDhMJJoO6bqVKO9A20/zdNptGOJV2IXC8e4XJ/7+y8uGwcU/IQv8VeiIw&#10;AtI5X3hyxn36Gk380qSM4gTh8RU21QcmyXn5+WZ2TRFJocvZ1WyWYM3Olx368E2BYdEoORIrCSxx&#10;WPtADSl1TIm9LKxarRMz2v7moMToyc4TRiv0234YewvVkbZBOBHtnVy11HMtfHgSSMzSmKTW8EhH&#10;raErOQwWZw3gz7/5Yz4BTlHOOlJKyS1JmTP93RIRUVSjgaOxTcb0S36VU9zuzR2Q/qb0FJxMJnkx&#10;6NGsEcwL6XgZG1FIWEntSr4dzbtwkiy9A6mWy5RE+nEirO3GyVg64hRBfO5fBLoB6UAUPcAoI1G8&#10;A/yUG296t9wHgj2xETE9ATlATdpLJA3vJIr77X/KOr/mxS8AAAD//wMAUEsDBBQABgAIAAAAIQAm&#10;Auq32gAAAAMBAAAPAAAAZHJzL2Rvd25yZXYueG1sTI9PT8MwDMXvSHyHyEjcWMr+CUrTCU3iNIS0&#10;jQs3L/HaQuNUTbp13x7DBS5+sp713s/FavStOlEfm8AG7icZKGIbXMOVgff9y90DqJiQHbaBycCF&#10;IqzK66sCcxfOvKXTLlVKQjjmaKBOqcu1jrYmj3ESOmLxjqH3mGTtK+16PEu4b/U0y5baY8PSUGNH&#10;65rs127wBhbb9Dq88X72MU4vn5tubWfHjTXm9mZ8fgKVaEx/x/CDL+hQCtMhDOyiag3II+l3ird4&#10;XII6iM7noMtC/2cvvwEAAP//AwBQSwECLQAUAAYACAAAACEAtoM4kv4AAADhAQAAEwAAAAAAAAAA&#10;AAAAAAAAAAAAW0NvbnRlbnRfVHlwZXNdLnhtbFBLAQItABQABgAIAAAAIQA4/SH/1gAAAJQBAAAL&#10;AAAAAAAAAAAAAAAAAC8BAABfcmVscy8ucmVsc1BLAQItABQABgAIAAAAIQC5oqh4CwIAABUEAAAO&#10;AAAAAAAAAAAAAAAAAC4CAABkcnMvZTJvRG9jLnhtbFBLAQItABQABgAIAAAAIQAmAuq32gAAAAMB&#10;AAAPAAAAAAAAAAAAAAAAAGUEAABkcnMvZG93bnJldi54bWxQSwUGAAAAAAQABADzAAAAbAUAAAAA&#10;" filled="f" stroked="f">
              <v:textbox style="mso-fit-shape-to-text:t" inset="0,0,0,15pt">
                <w:txbxContent>
                  <w:p w14:paraId="505A4734" w14:textId="77777777" w:rsidR="00987AAD" w:rsidRPr="00987AAD" w:rsidRDefault="00987AAD" w:rsidP="00987AAD">
                    <w:pPr>
                      <w:rPr>
                        <w:rFonts w:ascii="Calibri" w:eastAsia="Calibri" w:hAnsi="Calibri" w:cs="Calibri"/>
                        <w:noProof/>
                        <w:color w:val="000000"/>
                        <w:sz w:val="20"/>
                        <w:szCs w:val="20"/>
                      </w:rPr>
                    </w:pPr>
                    <w:r w:rsidRPr="00987AAD">
                      <w:rPr>
                        <w:rFonts w:ascii="Calibri" w:eastAsia="Calibri" w:hAnsi="Calibri" w:cs="Calibri"/>
                        <w:noProof/>
                        <w:color w:val="000000"/>
                        <w:sz w:val="20"/>
                        <w:szCs w:val="20"/>
                      </w:rPr>
                      <w:t>Público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632" w:type="dxa"/>
      <w:jc w:val="center"/>
      <w:tblLook w:val="04A0" w:firstRow="1" w:lastRow="0" w:firstColumn="1" w:lastColumn="0" w:noHBand="0" w:noVBand="1"/>
    </w:tblPr>
    <w:tblGrid>
      <w:gridCol w:w="203"/>
      <w:gridCol w:w="2065"/>
      <w:gridCol w:w="2268"/>
      <w:gridCol w:w="1985"/>
      <w:gridCol w:w="4111"/>
    </w:tblGrid>
    <w:tr w:rsidR="00A37670" w:rsidRPr="003A12C6" w14:paraId="647C6E0B" w14:textId="77777777" w:rsidTr="00680667">
      <w:trPr>
        <w:trHeight w:val="412"/>
        <w:jc w:val="center"/>
      </w:trPr>
      <w:tc>
        <w:tcPr>
          <w:tcW w:w="2268" w:type="dxa"/>
          <w:gridSpan w:val="2"/>
          <w:vAlign w:val="center"/>
        </w:tcPr>
        <w:p w14:paraId="02BDD504" w14:textId="77777777" w:rsidR="00A37670" w:rsidRPr="00901EF3" w:rsidRDefault="00A37670" w:rsidP="00A37670">
          <w:pPr>
            <w:spacing w:before="0" w:after="0"/>
            <w:jc w:val="center"/>
            <w:rPr>
              <w:rFonts w:ascii="Arial" w:hAnsi="Arial" w:cs="Arial"/>
              <w:noProof/>
              <w:color w:val="262626" w:themeColor="text1" w:themeTint="D9"/>
              <w:sz w:val="16"/>
              <w:szCs w:val="16"/>
            </w:rPr>
          </w:pPr>
          <w:r w:rsidRPr="00901EF3">
            <w:rPr>
              <w:rFonts w:ascii="Arial" w:hAnsi="Arial" w:cs="Arial"/>
              <w:color w:val="0D0D0D" w:themeColor="text1" w:themeTint="F2"/>
              <w:sz w:val="16"/>
              <w:szCs w:val="16"/>
            </w:rPr>
            <w:t xml:space="preserve">Página </w:t>
          </w:r>
          <w:r w:rsidRPr="00901EF3">
            <w:rPr>
              <w:rFonts w:ascii="Arial" w:hAnsi="Arial" w:cs="Arial"/>
              <w:b/>
              <w:bCs/>
              <w:color w:val="0D0D0D" w:themeColor="text1" w:themeTint="F2"/>
              <w:sz w:val="16"/>
              <w:szCs w:val="16"/>
            </w:rPr>
            <w:fldChar w:fldCharType="begin"/>
          </w:r>
          <w:r w:rsidRPr="00901EF3">
            <w:rPr>
              <w:rFonts w:ascii="Arial" w:hAnsi="Arial" w:cs="Arial"/>
              <w:b/>
              <w:bCs/>
              <w:color w:val="0D0D0D" w:themeColor="text1" w:themeTint="F2"/>
              <w:sz w:val="16"/>
              <w:szCs w:val="16"/>
            </w:rPr>
            <w:instrText>PAGE  \* Arabic  \* MERGEFORMAT</w:instrText>
          </w:r>
          <w:r w:rsidRPr="00901EF3">
            <w:rPr>
              <w:rFonts w:ascii="Arial" w:hAnsi="Arial" w:cs="Arial"/>
              <w:b/>
              <w:bCs/>
              <w:color w:val="0D0D0D" w:themeColor="text1" w:themeTint="F2"/>
              <w:sz w:val="16"/>
              <w:szCs w:val="16"/>
            </w:rPr>
            <w:fldChar w:fldCharType="separate"/>
          </w:r>
          <w:r w:rsidRPr="00901EF3">
            <w:rPr>
              <w:rFonts w:ascii="Arial" w:hAnsi="Arial" w:cs="Arial"/>
              <w:b/>
              <w:bCs/>
              <w:color w:val="0D0D0D" w:themeColor="text1" w:themeTint="F2"/>
              <w:sz w:val="16"/>
              <w:szCs w:val="16"/>
            </w:rPr>
            <w:t>2</w:t>
          </w:r>
          <w:r w:rsidRPr="00901EF3">
            <w:rPr>
              <w:rFonts w:ascii="Arial" w:hAnsi="Arial" w:cs="Arial"/>
              <w:b/>
              <w:bCs/>
              <w:color w:val="0D0D0D" w:themeColor="text1" w:themeTint="F2"/>
              <w:sz w:val="16"/>
              <w:szCs w:val="16"/>
            </w:rPr>
            <w:fldChar w:fldCharType="end"/>
          </w:r>
          <w:r w:rsidRPr="00901EF3">
            <w:rPr>
              <w:rFonts w:ascii="Arial" w:hAnsi="Arial" w:cs="Arial"/>
              <w:color w:val="0D0D0D" w:themeColor="text1" w:themeTint="F2"/>
              <w:sz w:val="16"/>
              <w:szCs w:val="16"/>
            </w:rPr>
            <w:t xml:space="preserve"> de </w:t>
          </w:r>
          <w:r w:rsidRPr="00901EF3">
            <w:rPr>
              <w:rFonts w:ascii="Arial" w:hAnsi="Arial" w:cs="Arial"/>
              <w:b/>
              <w:bCs/>
              <w:color w:val="0D0D0D" w:themeColor="text1" w:themeTint="F2"/>
              <w:sz w:val="16"/>
              <w:szCs w:val="16"/>
            </w:rPr>
            <w:fldChar w:fldCharType="begin"/>
          </w:r>
          <w:r w:rsidRPr="00901EF3">
            <w:rPr>
              <w:rFonts w:ascii="Arial" w:hAnsi="Arial" w:cs="Arial"/>
              <w:b/>
              <w:bCs/>
              <w:color w:val="0D0D0D" w:themeColor="text1" w:themeTint="F2"/>
              <w:sz w:val="16"/>
              <w:szCs w:val="16"/>
            </w:rPr>
            <w:instrText>NUMPAGES  \* Arabic  \* MERGEFORMAT</w:instrText>
          </w:r>
          <w:r w:rsidRPr="00901EF3">
            <w:rPr>
              <w:rFonts w:ascii="Arial" w:hAnsi="Arial" w:cs="Arial"/>
              <w:b/>
              <w:bCs/>
              <w:color w:val="0D0D0D" w:themeColor="text1" w:themeTint="F2"/>
              <w:sz w:val="16"/>
              <w:szCs w:val="16"/>
            </w:rPr>
            <w:fldChar w:fldCharType="separate"/>
          </w:r>
          <w:r w:rsidRPr="00901EF3">
            <w:rPr>
              <w:rFonts w:ascii="Arial" w:hAnsi="Arial" w:cs="Arial"/>
              <w:b/>
              <w:bCs/>
              <w:color w:val="0D0D0D" w:themeColor="text1" w:themeTint="F2"/>
              <w:sz w:val="16"/>
              <w:szCs w:val="16"/>
            </w:rPr>
            <w:t>2</w:t>
          </w:r>
          <w:r w:rsidRPr="00901EF3">
            <w:rPr>
              <w:rFonts w:ascii="Arial" w:hAnsi="Arial" w:cs="Arial"/>
              <w:b/>
              <w:bCs/>
              <w:color w:val="0D0D0D" w:themeColor="text1" w:themeTint="F2"/>
              <w:sz w:val="16"/>
              <w:szCs w:val="16"/>
            </w:rPr>
            <w:fldChar w:fldCharType="end"/>
          </w:r>
        </w:p>
      </w:tc>
      <w:tc>
        <w:tcPr>
          <w:tcW w:w="2268" w:type="dxa"/>
          <w:vAlign w:val="center"/>
        </w:tcPr>
        <w:p w14:paraId="47A1BB6A" w14:textId="77777777" w:rsidR="00A37670" w:rsidRPr="00CF477D" w:rsidRDefault="00A37670" w:rsidP="00A37670">
          <w:pPr>
            <w:spacing w:before="0" w:after="0"/>
            <w:jc w:val="center"/>
            <w:rPr>
              <w:rFonts w:ascii="Arial" w:hAnsi="Arial" w:cs="Arial"/>
              <w:noProof/>
              <w:color w:val="262626" w:themeColor="text1" w:themeTint="D9"/>
              <w:szCs w:val="22"/>
            </w:rPr>
          </w:pPr>
        </w:p>
      </w:tc>
      <w:tc>
        <w:tcPr>
          <w:tcW w:w="1985" w:type="dxa"/>
          <w:vAlign w:val="center"/>
        </w:tcPr>
        <w:p w14:paraId="229FBDDC" w14:textId="77777777" w:rsidR="00A37670" w:rsidRPr="00CF477D" w:rsidRDefault="00A37670" w:rsidP="00A37670">
          <w:pPr>
            <w:spacing w:before="0" w:after="0"/>
            <w:jc w:val="center"/>
            <w:rPr>
              <w:rFonts w:ascii="Arial" w:hAnsi="Arial" w:cs="Arial"/>
              <w:noProof/>
              <w:color w:val="262626" w:themeColor="text1" w:themeTint="D9"/>
              <w:szCs w:val="22"/>
            </w:rPr>
          </w:pPr>
        </w:p>
      </w:tc>
      <w:tc>
        <w:tcPr>
          <w:tcW w:w="4111" w:type="dxa"/>
          <w:vAlign w:val="center"/>
        </w:tcPr>
        <w:p w14:paraId="65435E10" w14:textId="77777777" w:rsidR="00A37670" w:rsidRPr="00CF477D" w:rsidRDefault="00000000" w:rsidP="00A37670">
          <w:pPr>
            <w:spacing w:before="0" w:after="0"/>
            <w:jc w:val="center"/>
            <w:rPr>
              <w:rFonts w:ascii="Arial" w:hAnsi="Arial" w:cs="Arial"/>
              <w:noProof/>
              <w:color w:val="262626" w:themeColor="text1" w:themeTint="D9"/>
              <w:szCs w:val="22"/>
            </w:rPr>
          </w:pPr>
          <w:sdt>
            <w:sdtPr>
              <w:rPr>
                <w:rFonts w:ascii="Arial" w:hAnsi="Arial" w:cs="Arial"/>
                <w:color w:val="0D0D0D" w:themeColor="text1" w:themeTint="F2"/>
                <w:sz w:val="16"/>
                <w:szCs w:val="16"/>
              </w:rPr>
              <w:alias w:val="Confidencialidad"/>
              <w:tag w:val="Confidencialidad"/>
              <w:id w:val="-565417452"/>
              <w:placeholder>
                <w:docPart w:val="C54AA9ABFA4A45288539C7B7D47CA68A"/>
              </w:placeholder>
              <w:temporary/>
              <w15:color w:val="808080"/>
              <w:dropDownList>
                <w:listItem w:value="Elija nivel de confidencialidad"/>
                <w:listItem w:displayText="PUBLICO" w:value="PUBLICO"/>
                <w:listItem w:displayText="USO INTERNO" w:value="USO INTERNO"/>
                <w:listItem w:displayText="PROPIETARIO" w:value="PROPIETARIO"/>
                <w:listItem w:displayText="CONFIDENCIAL" w:value="CONFIDENCIAL"/>
                <w:listItem w:displayText="MAXIMA SEGURIDAD" w:value="MAXIMA SEGURIDAD"/>
              </w:dropDownList>
            </w:sdtPr>
            <w:sdtContent>
              <w:r w:rsidR="00A37670" w:rsidRPr="00901EF3">
                <w:rPr>
                  <w:rFonts w:ascii="Arial" w:hAnsi="Arial" w:cs="Arial"/>
                  <w:color w:val="0D0D0D" w:themeColor="text1" w:themeTint="F2"/>
                  <w:sz w:val="16"/>
                  <w:szCs w:val="16"/>
                </w:rPr>
                <w:t>Uso Interno</w:t>
              </w:r>
            </w:sdtContent>
          </w:sdt>
        </w:p>
      </w:tc>
    </w:tr>
    <w:tr w:rsidR="00A37670" w:rsidRPr="003A12C6" w14:paraId="6BF3FBBF" w14:textId="77777777" w:rsidTr="002D7D43">
      <w:trPr>
        <w:trHeight w:val="412"/>
        <w:jc w:val="center"/>
      </w:trPr>
      <w:tc>
        <w:tcPr>
          <w:tcW w:w="10632" w:type="dxa"/>
          <w:gridSpan w:val="5"/>
          <w:vAlign w:val="center"/>
        </w:tcPr>
        <w:p w14:paraId="14967ADC" w14:textId="77777777" w:rsidR="00A37670" w:rsidRPr="00E829C8" w:rsidRDefault="00A37670" w:rsidP="00A37670">
          <w:pPr>
            <w:spacing w:before="0" w:after="0"/>
            <w:jc w:val="center"/>
            <w:rPr>
              <w:rFonts w:ascii="Arial" w:hAnsi="Arial" w:cs="Arial"/>
              <w:color w:val="44546A" w:themeColor="text2"/>
              <w:sz w:val="16"/>
              <w:szCs w:val="16"/>
              <w:lang w:bidi="es-ES"/>
            </w:rPr>
          </w:pPr>
          <w:r>
            <w:rPr>
              <w:noProof/>
            </w:rPr>
            <mc:AlternateContent>
              <mc:Choice Requires="wps">
                <w:drawing>
                  <wp:anchor distT="0" distB="0" distL="114300" distR="114300" simplePos="0" relativeHeight="251679751" behindDoc="0" locked="0" layoutInCell="1" allowOverlap="1" wp14:anchorId="1E00ABD0" wp14:editId="1ACC02D6">
                    <wp:simplePos x="0" y="0"/>
                    <wp:positionH relativeFrom="column">
                      <wp:posOffset>10160</wp:posOffset>
                    </wp:positionH>
                    <wp:positionV relativeFrom="paragraph">
                      <wp:posOffset>109855</wp:posOffset>
                    </wp:positionV>
                    <wp:extent cx="6610350" cy="45085"/>
                    <wp:effectExtent l="0" t="0" r="0" b="0"/>
                    <wp:wrapNone/>
                    <wp:docPr id="552809930" name="Shape 109"/>
                    <wp:cNvGraphicFramePr/>
                    <a:graphic xmlns:a="http://schemas.openxmlformats.org/drawingml/2006/main">
                      <a:graphicData uri="http://schemas.microsoft.com/office/word/2010/wordprocessingShape">
                        <wps:wsp>
                          <wps:cNvSpPr/>
                          <wps:spPr>
                            <a:xfrm>
                              <a:off x="0" y="0"/>
                              <a:ext cx="6610350" cy="45085"/>
                            </a:xfrm>
                            <a:custGeom>
                              <a:avLst/>
                              <a:gdLst/>
                              <a:ahLst/>
                              <a:cxnLst/>
                              <a:rect l="0" t="0" r="0" b="0"/>
                              <a:pathLst>
                                <a:path w="6102972">
                                  <a:moveTo>
                                    <a:pt x="0" y="0"/>
                                  </a:moveTo>
                                  <a:lnTo>
                                    <a:pt x="6102972" y="0"/>
                                  </a:lnTo>
                                </a:path>
                              </a:pathLst>
                            </a:custGeom>
                            <a:ln w="6350" cap="flat">
                              <a:miter lim="127000"/>
                            </a:ln>
                          </wps:spPr>
                          <wps:style>
                            <a:lnRef idx="1">
                              <a:srgbClr val="0F395D"/>
                            </a:lnRef>
                            <a:fillRef idx="0">
                              <a:srgbClr val="000000">
                                <a:alpha val="0"/>
                              </a:srgbClr>
                            </a:fillRef>
                            <a:effectRef idx="0">
                              <a:scrgbClr r="0" g="0" b="0"/>
                            </a:effectRef>
                            <a:fontRef idx="none"/>
                          </wps:style>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asvg="http://schemas.microsoft.com/office/drawing/2016/SVG/main" xmlns:pic="http://schemas.openxmlformats.org/drawingml/2006/picture" xmlns:a="http://schemas.openxmlformats.org/drawingml/2006/main">
                <w:pict>
                  <v:shape id="Shape 109" style="position:absolute;margin-left:.8pt;margin-top:8.65pt;width:520.5pt;height:3.55pt;z-index:25167975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coordsize="6102972,45085" o:spid="_x0000_s1026" filled="f" strokecolor="#0f395d" strokeweight=".5pt" path="m,l610297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wXeBgIAAIAEAAAOAAAAZHJzL2Uyb0RvYy54bWysVE2P0zAQvSPxH6zcaZws7e5WTfdAtVwQ&#10;IHb5Aa5jN5Yc27K9SfrvGU8+WhXEAXFxJ/HMm/deZrp7GlpNOuGDsqbKihXNiDDc1sqcquzn6/OH&#10;h4yEyEzNtDWiys4iZE/79+92vduK0jZW18ITADFh27sqa2J02zwPvBEtCyvrhIFLaX3LIjz6U157&#10;1gN6q/OS0k3eW187b7kIAd4exstsj/hSCh6/SRlEJLrKgFvE0+N5TGe+37HtyTPXKD7RYP/AomXK&#10;QNMF6sAiI29e/QbVKu5tsDKuuG1zK6XiAjWAmoLeqHlpmBOoBcwJbrEp/D9Y/rV7cd892NC7sA0Q&#10;JhWD9G36BX5kQLPOi1liiITDy82moHdr8JTD3cc1fVgnM/NLMX8L8bOwCMS6LyGOXtdzxJo54oOZ&#10;Qw9f7K/fyrGY6hK7FJIemBS0fLwv0f/WduLV4m28oQ7ULrfaXGfNCGSWCbljBgSpDQpbWsPLa3Ha&#10;IIvRDAZDLDWLIxsVYbq1amE1yntKcd4QGwAvhmMUz1ok3tr8EJKoGiwuECT40/GT9qRjaYaf7x7X&#10;h8lpTE01Umm9VNE/VEFraJ5SmXYNm7AmmKkBapyQUqbA9bmF5RObcYdgyWEC5k0CZUsR0rImLvUG&#10;9h8bXqlN4dHWZxxANATGHHlMK5n26PoZbbv8cex/AQAA//8DAFBLAwQUAAYACAAAACEAOOJ6QNwA&#10;AAAIAQAADwAAAGRycy9kb3ducmV2LnhtbEyPzU7DMBCE70i8g7VI3KhDCGmVxqn4UbmnINSjmyxx&#10;hL1OY6cNb8/2BKfV7Ixmvy03s7PihGPoPSm4XyQgkBrf9tQp+Hjf3q1AhKip1dYTKvjBAJvq+qrU&#10;RevPVONpFzvBJRQKrcDEOBRShsag02HhByT2vvzodGQ5drId9ZnLnZVpkuTS6Z74gtEDvhhsvneT&#10;U3CUx/rZ7PPHlF775dv0aff11ip1ezM/rUFEnONfGC74jA4VMx38RG0QlnXOQR7LBxAXO8lS3hwU&#10;pFkGsirl/weqXwAAAP//AwBQSwECLQAUAAYACAAAACEAtoM4kv4AAADhAQAAEwAAAAAAAAAAAAAA&#10;AAAAAAAAW0NvbnRlbnRfVHlwZXNdLnhtbFBLAQItABQABgAIAAAAIQA4/SH/1gAAAJQBAAALAAAA&#10;AAAAAAAAAAAAAC8BAABfcmVscy8ucmVsc1BLAQItABQABgAIAAAAIQD7+wXeBgIAAIAEAAAOAAAA&#10;AAAAAAAAAAAAAC4CAABkcnMvZTJvRG9jLnhtbFBLAQItABQABgAIAAAAIQA44npA3AAAAAgBAAAP&#10;AAAAAAAAAAAAAAAAAGAEAABkcnMvZG93bnJldi54bWxQSwUGAAAAAAQABADzAAAAaQUAAAAA&#10;" w14:anchorId="06392FDB">
                    <v:stroke miterlimit="83231f" joinstyle="miter"/>
                    <v:path textboxrect="0,0,6102972,45085" arrowok="t"/>
                  </v:shape>
                </w:pict>
              </mc:Fallback>
            </mc:AlternateContent>
          </w:r>
        </w:p>
      </w:tc>
    </w:tr>
    <w:tr w:rsidR="002D7D43" w:rsidRPr="003A12C6" w14:paraId="64DEB47E" w14:textId="77777777" w:rsidTr="00E54414">
      <w:trPr>
        <w:gridBefore w:val="1"/>
        <w:wBefore w:w="203" w:type="dxa"/>
        <w:trHeight w:val="567"/>
        <w:jc w:val="center"/>
      </w:trPr>
      <w:tc>
        <w:tcPr>
          <w:tcW w:w="2065" w:type="dxa"/>
          <w:vAlign w:val="center"/>
        </w:tcPr>
        <w:p w14:paraId="0A0DC693" w14:textId="77777777" w:rsidR="002D7D43" w:rsidRDefault="002D7D43" w:rsidP="002D7D43">
          <w:pPr>
            <w:spacing w:before="0" w:after="0"/>
            <w:jc w:val="left"/>
            <w:rPr>
              <w:rFonts w:ascii="Arial" w:hAnsi="Arial" w:cs="Arial"/>
              <w:noProof/>
              <w:color w:val="44546A" w:themeColor="text2"/>
              <w:sz w:val="16"/>
              <w:szCs w:val="16"/>
              <w:lang w:bidi="es-ES"/>
            </w:rPr>
          </w:pPr>
          <w:r>
            <w:rPr>
              <w:rFonts w:ascii="Arial" w:hAnsi="Arial" w:cs="Arial"/>
              <w:noProof/>
              <w:color w:val="44546A" w:themeColor="text2"/>
              <w:sz w:val="16"/>
              <w:szCs w:val="16"/>
              <w:lang w:bidi="es-ES"/>
            </w:rPr>
            <w:drawing>
              <wp:anchor distT="0" distB="0" distL="114300" distR="114300" simplePos="0" relativeHeight="251700231" behindDoc="1" locked="0" layoutInCell="1" allowOverlap="1" wp14:anchorId="2F407AAF" wp14:editId="611612B6">
                <wp:simplePos x="0" y="0"/>
                <wp:positionH relativeFrom="column">
                  <wp:posOffset>476250</wp:posOffset>
                </wp:positionH>
                <wp:positionV relativeFrom="paragraph">
                  <wp:posOffset>35560</wp:posOffset>
                </wp:positionV>
                <wp:extent cx="283845" cy="255270"/>
                <wp:effectExtent l="0" t="0" r="1905" b="0"/>
                <wp:wrapTight wrapText="bothSides">
                  <wp:wrapPolygon edited="0">
                    <wp:start x="5799" y="0"/>
                    <wp:lineTo x="0" y="3224"/>
                    <wp:lineTo x="0" y="12896"/>
                    <wp:lineTo x="1450" y="19343"/>
                    <wp:lineTo x="17396" y="19343"/>
                    <wp:lineTo x="20295" y="11284"/>
                    <wp:lineTo x="20295" y="3224"/>
                    <wp:lineTo x="14497" y="0"/>
                    <wp:lineTo x="5799" y="0"/>
                  </wp:wrapPolygon>
                </wp:wrapTight>
                <wp:docPr id="1028293921" name="Gráfico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13557320" name="Gráfico 1113557320"/>
                        <pic:cNvPicPr/>
                      </pic:nvPicPr>
                      <pic:blipFill>
                        <a:blip r:embed="rId1">
                          <a:extLst>
                            <a:ext uri="{96DAC541-7B7A-43D3-8B79-37D633B846F1}">
                              <asvg:svgBlip xmlns:asvg="http://schemas.microsoft.com/office/drawing/2016/SVG/main" r:embed="rId2"/>
                            </a:ext>
                          </a:extLst>
                        </a:blip>
                        <a:stretch>
                          <a:fillRect/>
                        </a:stretch>
                      </pic:blipFill>
                      <pic:spPr>
                        <a:xfrm>
                          <a:off x="0" y="0"/>
                          <a:ext cx="283845" cy="255270"/>
                        </a:xfrm>
                        <a:prstGeom prst="rect">
                          <a:avLst/>
                        </a:prstGeom>
                      </pic:spPr>
                    </pic:pic>
                  </a:graphicData>
                </a:graphic>
                <wp14:sizeRelH relativeFrom="margin">
                  <wp14:pctWidth>0</wp14:pctWidth>
                </wp14:sizeRelH>
                <wp14:sizeRelV relativeFrom="margin">
                  <wp14:pctHeight>0</wp14:pctHeight>
                </wp14:sizeRelV>
              </wp:anchor>
            </w:drawing>
          </w:r>
        </w:p>
      </w:tc>
      <w:tc>
        <w:tcPr>
          <w:tcW w:w="2268" w:type="dxa"/>
          <w:vAlign w:val="center"/>
        </w:tcPr>
        <w:p w14:paraId="4D87B65D" w14:textId="77777777" w:rsidR="002D7D43" w:rsidRPr="00AD6490" w:rsidRDefault="002D7D43" w:rsidP="002D7D43">
          <w:pPr>
            <w:spacing w:before="0" w:after="0"/>
            <w:jc w:val="left"/>
            <w:rPr>
              <w:rFonts w:ascii="Arial" w:hAnsi="Arial" w:cs="Arial"/>
              <w:noProof/>
              <w:color w:val="44546A" w:themeColor="text2"/>
              <w:sz w:val="16"/>
              <w:szCs w:val="16"/>
              <w:lang w:bidi="es-ES"/>
            </w:rPr>
          </w:pPr>
          <w:r w:rsidRPr="00AD6490">
            <w:rPr>
              <w:rFonts w:ascii="Arial" w:hAnsi="Arial" w:cs="Arial"/>
              <w:noProof/>
              <w:color w:val="44546A" w:themeColor="text2"/>
              <w:sz w:val="16"/>
              <w:szCs w:val="16"/>
              <w:lang w:bidi="es-ES"/>
            </w:rPr>
            <w:drawing>
              <wp:anchor distT="0" distB="0" distL="114300" distR="114300" simplePos="0" relativeHeight="251701255" behindDoc="1" locked="0" layoutInCell="1" allowOverlap="1" wp14:anchorId="000DCE83" wp14:editId="6C2272D0">
                <wp:simplePos x="0" y="0"/>
                <wp:positionH relativeFrom="column">
                  <wp:posOffset>511175</wp:posOffset>
                </wp:positionH>
                <wp:positionV relativeFrom="paragraph">
                  <wp:posOffset>35560</wp:posOffset>
                </wp:positionV>
                <wp:extent cx="283845" cy="255270"/>
                <wp:effectExtent l="0" t="0" r="1905" b="0"/>
                <wp:wrapTight wrapText="bothSides">
                  <wp:wrapPolygon edited="0">
                    <wp:start x="2899" y="0"/>
                    <wp:lineTo x="0" y="4836"/>
                    <wp:lineTo x="0" y="17731"/>
                    <wp:lineTo x="5799" y="19343"/>
                    <wp:lineTo x="14497" y="19343"/>
                    <wp:lineTo x="20295" y="17731"/>
                    <wp:lineTo x="20295" y="4836"/>
                    <wp:lineTo x="17396" y="0"/>
                    <wp:lineTo x="2899" y="0"/>
                  </wp:wrapPolygon>
                </wp:wrapTight>
                <wp:docPr id="271344815" name="Gráfico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54372963" name="Gráfico 354372963"/>
                        <pic:cNvPicPr/>
                      </pic:nvPicPr>
                      <pic:blipFill>
                        <a:blip r:embed="rId3">
                          <a:extLst>
                            <a:ext uri="{96DAC541-7B7A-43D3-8B79-37D633B846F1}">
                              <asvg:svgBlip xmlns:asvg="http://schemas.microsoft.com/office/drawing/2016/SVG/main" r:embed="rId4"/>
                            </a:ext>
                          </a:extLst>
                        </a:blip>
                        <a:stretch>
                          <a:fillRect/>
                        </a:stretch>
                      </pic:blipFill>
                      <pic:spPr>
                        <a:xfrm>
                          <a:off x="0" y="0"/>
                          <a:ext cx="283845" cy="255270"/>
                        </a:xfrm>
                        <a:prstGeom prst="rect">
                          <a:avLst/>
                        </a:prstGeom>
                      </pic:spPr>
                    </pic:pic>
                  </a:graphicData>
                </a:graphic>
                <wp14:sizeRelH relativeFrom="margin">
                  <wp14:pctWidth>0</wp14:pctWidth>
                </wp14:sizeRelH>
                <wp14:sizeRelV relativeFrom="margin">
                  <wp14:pctHeight>0</wp14:pctHeight>
                </wp14:sizeRelV>
              </wp:anchor>
            </w:drawing>
          </w:r>
        </w:p>
      </w:tc>
      <w:tc>
        <w:tcPr>
          <w:tcW w:w="1985" w:type="dxa"/>
          <w:vAlign w:val="center"/>
        </w:tcPr>
        <w:p w14:paraId="6A6BFA21" w14:textId="77777777" w:rsidR="002D7D43" w:rsidRDefault="002D7D43" w:rsidP="002D7D43">
          <w:pPr>
            <w:spacing w:before="0" w:after="0"/>
            <w:jc w:val="left"/>
            <w:rPr>
              <w:rFonts w:ascii="Arial" w:hAnsi="Arial" w:cs="Arial"/>
              <w:noProof/>
              <w:color w:val="44546A" w:themeColor="text2"/>
              <w:sz w:val="16"/>
              <w:szCs w:val="16"/>
              <w:lang w:bidi="es-ES"/>
            </w:rPr>
          </w:pPr>
          <w:r w:rsidRPr="00AD6490">
            <w:rPr>
              <w:rFonts w:ascii="Arial" w:hAnsi="Arial" w:cs="Arial"/>
              <w:noProof/>
              <w:color w:val="44546A" w:themeColor="text2"/>
              <w:sz w:val="16"/>
              <w:szCs w:val="16"/>
              <w:lang w:bidi="es-ES"/>
            </w:rPr>
            <w:drawing>
              <wp:anchor distT="0" distB="0" distL="114300" distR="114300" simplePos="0" relativeHeight="251702279" behindDoc="1" locked="0" layoutInCell="1" allowOverlap="1" wp14:anchorId="005021BD" wp14:editId="1377F1EC">
                <wp:simplePos x="0" y="0"/>
                <wp:positionH relativeFrom="column">
                  <wp:posOffset>471805</wp:posOffset>
                </wp:positionH>
                <wp:positionV relativeFrom="paragraph">
                  <wp:posOffset>10795</wp:posOffset>
                </wp:positionV>
                <wp:extent cx="283845" cy="255270"/>
                <wp:effectExtent l="0" t="0" r="1905" b="0"/>
                <wp:wrapTight wrapText="bothSides">
                  <wp:wrapPolygon edited="0">
                    <wp:start x="2899" y="0"/>
                    <wp:lineTo x="0" y="4836"/>
                    <wp:lineTo x="0" y="17731"/>
                    <wp:lineTo x="5799" y="19343"/>
                    <wp:lineTo x="14497" y="19343"/>
                    <wp:lineTo x="20295" y="17731"/>
                    <wp:lineTo x="20295" y="4836"/>
                    <wp:lineTo x="17396" y="0"/>
                    <wp:lineTo x="2899" y="0"/>
                  </wp:wrapPolygon>
                </wp:wrapTight>
                <wp:docPr id="183252933" name="Gráfico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64158457" name=""/>
                        <pic:cNvPicPr/>
                      </pic:nvPicPr>
                      <pic:blipFill>
                        <a:blip r:embed="rId5">
                          <a:extLst>
                            <a:ext uri="{96DAC541-7B7A-43D3-8B79-37D633B846F1}">
                              <asvg:svgBlip xmlns:asvg="http://schemas.microsoft.com/office/drawing/2016/SVG/main" r:embed="rId6"/>
                            </a:ext>
                          </a:extLst>
                        </a:blip>
                        <a:stretch>
                          <a:fillRect/>
                        </a:stretch>
                      </pic:blipFill>
                      <pic:spPr>
                        <a:xfrm>
                          <a:off x="0" y="0"/>
                          <a:ext cx="283845" cy="255270"/>
                        </a:xfrm>
                        <a:prstGeom prst="rect">
                          <a:avLst/>
                        </a:prstGeom>
                      </pic:spPr>
                    </pic:pic>
                  </a:graphicData>
                </a:graphic>
                <wp14:sizeRelH relativeFrom="margin">
                  <wp14:pctWidth>0</wp14:pctWidth>
                </wp14:sizeRelH>
                <wp14:sizeRelV relativeFrom="margin">
                  <wp14:pctHeight>0</wp14:pctHeight>
                </wp14:sizeRelV>
              </wp:anchor>
            </w:drawing>
          </w:r>
        </w:p>
      </w:tc>
      <w:tc>
        <w:tcPr>
          <w:tcW w:w="4111" w:type="dxa"/>
        </w:tcPr>
        <w:p w14:paraId="4B67B6DA" w14:textId="77777777" w:rsidR="002D7D43" w:rsidRPr="00AD6490" w:rsidRDefault="002D7D43" w:rsidP="002D7D43">
          <w:pPr>
            <w:spacing w:before="0" w:after="0"/>
            <w:jc w:val="left"/>
            <w:rPr>
              <w:rFonts w:ascii="Arial" w:hAnsi="Arial" w:cs="Arial"/>
              <w:noProof/>
              <w:color w:val="44546A" w:themeColor="text2"/>
              <w:sz w:val="16"/>
              <w:szCs w:val="16"/>
              <w:lang w:bidi="es-ES"/>
            </w:rPr>
          </w:pPr>
          <w:r w:rsidRPr="00AD6490">
            <w:rPr>
              <w:rFonts w:ascii="Arial" w:hAnsi="Arial" w:cs="Arial"/>
              <w:noProof/>
              <w:color w:val="44546A" w:themeColor="text2"/>
              <w:sz w:val="16"/>
              <w:szCs w:val="16"/>
              <w:lang w:bidi="es-ES"/>
            </w:rPr>
            <w:drawing>
              <wp:anchor distT="0" distB="0" distL="114300" distR="114300" simplePos="0" relativeHeight="251703303" behindDoc="1" locked="0" layoutInCell="1" allowOverlap="1" wp14:anchorId="48AA05CB" wp14:editId="115C8791">
                <wp:simplePos x="0" y="0"/>
                <wp:positionH relativeFrom="column">
                  <wp:posOffset>1131570</wp:posOffset>
                </wp:positionH>
                <wp:positionV relativeFrom="paragraph">
                  <wp:posOffset>97155</wp:posOffset>
                </wp:positionV>
                <wp:extent cx="284400" cy="255600"/>
                <wp:effectExtent l="0" t="0" r="1905" b="0"/>
                <wp:wrapTight wrapText="bothSides">
                  <wp:wrapPolygon edited="0">
                    <wp:start x="7248" y="0"/>
                    <wp:lineTo x="0" y="1612"/>
                    <wp:lineTo x="0" y="17731"/>
                    <wp:lineTo x="5799" y="19343"/>
                    <wp:lineTo x="13047" y="19343"/>
                    <wp:lineTo x="20295" y="16119"/>
                    <wp:lineTo x="20295" y="3224"/>
                    <wp:lineTo x="13047" y="0"/>
                    <wp:lineTo x="7248" y="0"/>
                  </wp:wrapPolygon>
                </wp:wrapTight>
                <wp:docPr id="1940507863" name="Gráfico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63945771" name=""/>
                        <pic:cNvPicPr/>
                      </pic:nvPicPr>
                      <pic:blipFill>
                        <a:blip r:embed="rId7">
                          <a:extLst>
                            <a:ext uri="{96DAC541-7B7A-43D3-8B79-37D633B846F1}">
                              <asvg:svgBlip xmlns:asvg="http://schemas.microsoft.com/office/drawing/2016/SVG/main" r:embed="rId8"/>
                            </a:ext>
                          </a:extLst>
                        </a:blip>
                        <a:stretch>
                          <a:fillRect/>
                        </a:stretch>
                      </pic:blipFill>
                      <pic:spPr>
                        <a:xfrm>
                          <a:off x="0" y="0"/>
                          <a:ext cx="284400" cy="255600"/>
                        </a:xfrm>
                        <a:prstGeom prst="rect">
                          <a:avLst/>
                        </a:prstGeom>
                      </pic:spPr>
                    </pic:pic>
                  </a:graphicData>
                </a:graphic>
                <wp14:sizeRelH relativeFrom="margin">
                  <wp14:pctWidth>0</wp14:pctWidth>
                </wp14:sizeRelH>
                <wp14:sizeRelV relativeFrom="margin">
                  <wp14:pctHeight>0</wp14:pctHeight>
                </wp14:sizeRelV>
              </wp:anchor>
            </w:drawing>
          </w:r>
        </w:p>
      </w:tc>
    </w:tr>
    <w:tr w:rsidR="002D7D43" w:rsidRPr="003A12C6" w14:paraId="3D64658A" w14:textId="77777777" w:rsidTr="00E54414">
      <w:trPr>
        <w:gridBefore w:val="1"/>
        <w:wBefore w:w="203" w:type="dxa"/>
        <w:trHeight w:val="720"/>
        <w:jc w:val="center"/>
      </w:trPr>
      <w:tc>
        <w:tcPr>
          <w:tcW w:w="2065" w:type="dxa"/>
        </w:tcPr>
        <w:p w14:paraId="4EBF23CF" w14:textId="77777777" w:rsidR="002D7D43" w:rsidRPr="00AD6490" w:rsidRDefault="00000000" w:rsidP="002D7D43">
          <w:pPr>
            <w:spacing w:before="0" w:after="0"/>
            <w:jc w:val="center"/>
            <w:rPr>
              <w:rFonts w:ascii="Arial" w:hAnsi="Arial" w:cs="Arial"/>
              <w:noProof/>
              <w:color w:val="44546A" w:themeColor="text2"/>
              <w:sz w:val="16"/>
              <w:szCs w:val="16"/>
              <w:lang w:bidi="es-ES"/>
            </w:rPr>
          </w:pPr>
          <w:sdt>
            <w:sdtPr>
              <w:rPr>
                <w:rFonts w:ascii="Arial" w:hAnsi="Arial" w:cs="Arial"/>
                <w:noProof/>
                <w:color w:val="44546A" w:themeColor="text2"/>
                <w:sz w:val="16"/>
                <w:szCs w:val="16"/>
                <w:lang w:bidi="es-ES"/>
              </w:rPr>
              <w:alias w:val="Email"/>
              <w:tag w:val="Email"/>
              <w:id w:val="38170388"/>
              <w:placeholder>
                <w:docPart w:val="4F6DE1D6033741DD85E739F1414F46A3"/>
              </w:placeholder>
              <w:temporary/>
              <w:text/>
            </w:sdtPr>
            <w:sdtContent>
              <w:r w:rsidR="002D7D43" w:rsidRPr="00894808">
                <w:rPr>
                  <w:rFonts w:ascii="Arial" w:hAnsi="Arial" w:cs="Arial"/>
                  <w:noProof/>
                  <w:color w:val="44546A" w:themeColor="text2"/>
                  <w:sz w:val="16"/>
                  <w:szCs w:val="16"/>
                  <w:lang w:bidi="es-ES"/>
                </w:rPr>
                <w:t>sugese@sugese.fi.cr</w:t>
              </w:r>
            </w:sdtContent>
          </w:sdt>
        </w:p>
      </w:tc>
      <w:tc>
        <w:tcPr>
          <w:tcW w:w="2268" w:type="dxa"/>
        </w:tcPr>
        <w:p w14:paraId="15CD9478" w14:textId="77777777" w:rsidR="002D7D43" w:rsidRPr="00AD6490" w:rsidRDefault="00000000" w:rsidP="002D7D43">
          <w:pPr>
            <w:spacing w:before="0" w:after="0"/>
            <w:jc w:val="center"/>
            <w:rPr>
              <w:rFonts w:ascii="Arial" w:hAnsi="Arial" w:cs="Arial"/>
              <w:noProof/>
              <w:color w:val="44546A" w:themeColor="text2"/>
              <w:sz w:val="16"/>
              <w:szCs w:val="16"/>
              <w:lang w:bidi="es-ES"/>
            </w:rPr>
          </w:pPr>
          <w:sdt>
            <w:sdtPr>
              <w:rPr>
                <w:rFonts w:ascii="Arial" w:hAnsi="Arial" w:cs="Arial"/>
                <w:noProof/>
                <w:color w:val="44546A" w:themeColor="text2"/>
                <w:sz w:val="16"/>
                <w:szCs w:val="16"/>
                <w:lang w:bidi="es-ES"/>
              </w:rPr>
              <w:alias w:val="Telefono"/>
              <w:tag w:val="Telefono"/>
              <w:id w:val="1213232884"/>
              <w:placeholder>
                <w:docPart w:val="4F6DE1D6033741DD85E739F1414F46A3"/>
              </w:placeholder>
              <w:temporary/>
              <w:text/>
            </w:sdtPr>
            <w:sdtContent>
              <w:r w:rsidR="002D7D43" w:rsidRPr="00CC2B85">
                <w:rPr>
                  <w:rFonts w:ascii="Arial" w:hAnsi="Arial" w:cs="Arial"/>
                  <w:noProof/>
                  <w:color w:val="44546A" w:themeColor="text2"/>
                  <w:sz w:val="16"/>
                  <w:szCs w:val="16"/>
                  <w:lang w:bidi="es-ES"/>
                </w:rPr>
                <w:t>(506)-2243-5109</w:t>
              </w:r>
            </w:sdtContent>
          </w:sdt>
        </w:p>
      </w:tc>
      <w:tc>
        <w:tcPr>
          <w:tcW w:w="1985" w:type="dxa"/>
        </w:tcPr>
        <w:p w14:paraId="0AC57206" w14:textId="77777777" w:rsidR="002D7D43" w:rsidRPr="00AD6490" w:rsidRDefault="00000000" w:rsidP="002D7D43">
          <w:pPr>
            <w:spacing w:before="0" w:after="0"/>
            <w:jc w:val="center"/>
            <w:rPr>
              <w:rFonts w:ascii="Arial" w:hAnsi="Arial" w:cs="Arial"/>
              <w:noProof/>
              <w:color w:val="44546A" w:themeColor="text2"/>
              <w:sz w:val="16"/>
              <w:szCs w:val="16"/>
              <w:lang w:bidi="es-ES"/>
            </w:rPr>
          </w:pPr>
          <w:sdt>
            <w:sdtPr>
              <w:rPr>
                <w:rFonts w:ascii="Arial" w:hAnsi="Arial" w:cs="Arial"/>
                <w:noProof/>
                <w:color w:val="44546A" w:themeColor="text2"/>
                <w:sz w:val="16"/>
                <w:szCs w:val="16"/>
                <w:lang w:bidi="es-ES"/>
              </w:rPr>
              <w:alias w:val="PaginaWeb"/>
              <w:tag w:val="PaginaWeb"/>
              <w:id w:val="-1809304808"/>
              <w:placeholder>
                <w:docPart w:val="4F6DE1D6033741DD85E739F1414F46A3"/>
              </w:placeholder>
              <w:temporary/>
              <w:text/>
            </w:sdtPr>
            <w:sdtContent>
              <w:r w:rsidR="002D7D43" w:rsidRPr="007041AA">
                <w:rPr>
                  <w:rFonts w:ascii="Arial" w:hAnsi="Arial" w:cs="Arial"/>
                  <w:noProof/>
                  <w:color w:val="44546A" w:themeColor="text2"/>
                  <w:sz w:val="16"/>
                  <w:szCs w:val="16"/>
                  <w:lang w:bidi="es-ES"/>
                </w:rPr>
                <w:t>https://www.sugese.fi.cr</w:t>
              </w:r>
            </w:sdtContent>
          </w:sdt>
        </w:p>
      </w:tc>
      <w:tc>
        <w:tcPr>
          <w:tcW w:w="4111" w:type="dxa"/>
        </w:tcPr>
        <w:p w14:paraId="53B40D05" w14:textId="77777777" w:rsidR="002D7D43" w:rsidRPr="00AD6490" w:rsidRDefault="00000000" w:rsidP="002D7D43">
          <w:pPr>
            <w:spacing w:before="0" w:after="0"/>
            <w:jc w:val="center"/>
            <w:rPr>
              <w:rFonts w:ascii="Arial" w:hAnsi="Arial" w:cs="Arial"/>
              <w:noProof/>
              <w:color w:val="44546A" w:themeColor="text2"/>
              <w:sz w:val="16"/>
              <w:szCs w:val="16"/>
              <w:lang w:bidi="es-ES"/>
            </w:rPr>
          </w:pPr>
          <w:sdt>
            <w:sdtPr>
              <w:rPr>
                <w:rFonts w:ascii="Arial" w:hAnsi="Arial" w:cs="Arial"/>
                <w:noProof/>
                <w:color w:val="44546A" w:themeColor="text2"/>
                <w:sz w:val="16"/>
                <w:szCs w:val="16"/>
                <w:lang w:bidi="es-ES"/>
              </w:rPr>
              <w:alias w:val="Direccion"/>
              <w:tag w:val="Direccion"/>
              <w:id w:val="2016960150"/>
              <w:placeholder>
                <w:docPart w:val="4F6DE1D6033741DD85E739F1414F46A3"/>
              </w:placeholder>
              <w:temporary/>
              <w:text w:multiLine="1"/>
            </w:sdtPr>
            <w:sdtContent>
              <w:r w:rsidR="002D7D43" w:rsidRPr="005C74D3">
                <w:rPr>
                  <w:rFonts w:ascii="Arial" w:hAnsi="Arial" w:cs="Arial"/>
                  <w:noProof/>
                  <w:color w:val="44546A" w:themeColor="text2"/>
                  <w:sz w:val="16"/>
                  <w:szCs w:val="16"/>
                  <w:lang w:bidi="es-ES"/>
                </w:rPr>
                <w:t>Av. 13 y 17, calle 3a, Barrio Tournón, San José</w:t>
              </w:r>
            </w:sdtContent>
          </w:sdt>
        </w:p>
      </w:tc>
    </w:tr>
    <w:tr w:rsidR="002D7D43" w:rsidRPr="003A12C6" w14:paraId="7AC9B6F5" w14:textId="77777777" w:rsidTr="00E54414">
      <w:trPr>
        <w:gridBefore w:val="1"/>
        <w:wBefore w:w="203" w:type="dxa"/>
        <w:trHeight w:val="444"/>
        <w:jc w:val="center"/>
      </w:trPr>
      <w:tc>
        <w:tcPr>
          <w:tcW w:w="2065" w:type="dxa"/>
          <w:vAlign w:val="center"/>
        </w:tcPr>
        <w:p w14:paraId="4F98281D" w14:textId="77777777" w:rsidR="002D7D43" w:rsidRPr="002C5114" w:rsidRDefault="002D7D43" w:rsidP="002D7D43">
          <w:pPr>
            <w:spacing w:before="0" w:after="0"/>
            <w:jc w:val="left"/>
            <w:rPr>
              <w:noProof/>
            </w:rPr>
          </w:pPr>
        </w:p>
      </w:tc>
      <w:tc>
        <w:tcPr>
          <w:tcW w:w="2268" w:type="dxa"/>
          <w:vAlign w:val="center"/>
        </w:tcPr>
        <w:p w14:paraId="1B47B73B" w14:textId="77777777" w:rsidR="002D7D43" w:rsidRPr="0001267A" w:rsidRDefault="002D7D43" w:rsidP="002D7D43">
          <w:pPr>
            <w:spacing w:before="0" w:after="0"/>
            <w:jc w:val="left"/>
            <w:rPr>
              <w:noProof/>
            </w:rPr>
          </w:pPr>
        </w:p>
      </w:tc>
      <w:tc>
        <w:tcPr>
          <w:tcW w:w="1985" w:type="dxa"/>
          <w:vAlign w:val="center"/>
        </w:tcPr>
        <w:p w14:paraId="294D0BFB" w14:textId="77777777" w:rsidR="002D7D43" w:rsidRPr="00A820E1" w:rsidRDefault="002D7D43" w:rsidP="002D7D43">
          <w:pPr>
            <w:spacing w:before="0" w:after="0"/>
            <w:jc w:val="left"/>
            <w:rPr>
              <w:rFonts w:ascii="Arial" w:hAnsi="Arial" w:cs="Arial"/>
              <w:b/>
              <w:bCs/>
              <w:noProof/>
              <w:color w:val="44546A" w:themeColor="text2"/>
              <w:sz w:val="16"/>
              <w:szCs w:val="16"/>
              <w:lang w:bidi="es-ES"/>
            </w:rPr>
          </w:pPr>
        </w:p>
      </w:tc>
      <w:sdt>
        <w:sdtPr>
          <w:rPr>
            <w:rFonts w:ascii="Arial" w:hAnsi="Arial" w:cs="Arial"/>
            <w:b/>
            <w:bCs/>
            <w:color w:val="44546A" w:themeColor="text2"/>
            <w:sz w:val="16"/>
            <w:szCs w:val="16"/>
            <w:lang w:bidi="es-ES"/>
          </w:rPr>
          <w:alias w:val="Consecutivo"/>
          <w:tag w:val="Consecutivo"/>
          <w:id w:val="-1332674139"/>
          <w:placeholder>
            <w:docPart w:val="4F6DE1D6033741DD85E739F1414F46A3"/>
          </w:placeholder>
          <w:temporary/>
          <w:text/>
        </w:sdtPr>
        <w:sdtContent>
          <w:tc>
            <w:tcPr>
              <w:tcW w:w="4111" w:type="dxa"/>
            </w:tcPr>
            <w:p w14:paraId="0BD162D8" w14:textId="77777777" w:rsidR="002D7D43" w:rsidRPr="00597860" w:rsidRDefault="002D7D43" w:rsidP="002D7D43">
              <w:pPr>
                <w:spacing w:before="0" w:after="0"/>
                <w:jc w:val="right"/>
                <w:rPr>
                  <w:rFonts w:ascii="Arial" w:hAnsi="Arial" w:cs="Arial"/>
                  <w:b/>
                  <w:bCs/>
                  <w:color w:val="44546A" w:themeColor="text2"/>
                  <w:sz w:val="16"/>
                  <w:szCs w:val="16"/>
                  <w:lang w:bidi="es-ES"/>
                </w:rPr>
              </w:pPr>
              <w:r>
                <w:rPr>
                  <w:rFonts w:ascii="Arial" w:hAnsi="Arial" w:cs="Arial"/>
                  <w:b/>
                  <w:bCs/>
                  <w:color w:val="44546A" w:themeColor="text2"/>
                  <w:sz w:val="16"/>
                  <w:szCs w:val="16"/>
                  <w:lang w:bidi="es-ES"/>
                </w:rPr>
                <w:t>SGS-ACU-0002-2026</w:t>
              </w:r>
            </w:p>
          </w:tc>
        </w:sdtContent>
      </w:sdt>
    </w:tr>
  </w:tbl>
  <w:p w14:paraId="277CC194" w14:textId="77777777" w:rsidR="00BA0B9B" w:rsidRPr="00A37670" w:rsidRDefault="00A37670" w:rsidP="00A37670">
    <w:pPr>
      <w:pStyle w:val="Piedepgina"/>
      <w:spacing w:before="0" w:after="0"/>
    </w:pPr>
    <w:r>
      <w:rPr>
        <w:rFonts w:ascii="Roboto" w:hAnsi="Roboto"/>
        <w:noProof/>
        <w:sz w:val="24"/>
      </w:rPr>
      <w:drawing>
        <wp:anchor distT="0" distB="0" distL="114300" distR="114300" simplePos="0" relativeHeight="251680775" behindDoc="1" locked="0" layoutInCell="1" allowOverlap="1" wp14:anchorId="0C090E65" wp14:editId="5279EA11">
          <wp:simplePos x="0" y="0"/>
          <wp:positionH relativeFrom="page">
            <wp:align>right</wp:align>
          </wp:positionH>
          <wp:positionV relativeFrom="page">
            <wp:align>bottom</wp:align>
          </wp:positionV>
          <wp:extent cx="7761600" cy="198000"/>
          <wp:effectExtent l="0" t="0" r="0" b="0"/>
          <wp:wrapTight wrapText="bothSides">
            <wp:wrapPolygon edited="0">
              <wp:start x="0" y="0"/>
              <wp:lineTo x="0" y="18752"/>
              <wp:lineTo x="21473" y="18752"/>
              <wp:lineTo x="21473" y="0"/>
              <wp:lineTo x="0" y="0"/>
            </wp:wrapPolygon>
          </wp:wrapTight>
          <wp:docPr id="1933577109" name="Imagen 2" descr="Forma, Rectángul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4374218" name="Imagen 2" descr="Forma, Rectángulo&#10;&#10;El contenido generado por IA puede ser incorrecto."/>
                  <pic:cNvPicPr/>
                </pic:nvPicPr>
                <pic:blipFill>
                  <a:blip r:embed="rId9">
                    <a:extLst>
                      <a:ext uri="{28A0092B-C50C-407E-A947-70E740481C1C}">
                        <a14:useLocalDpi xmlns:a14="http://schemas.microsoft.com/office/drawing/2010/main" val="0"/>
                      </a:ext>
                    </a:extLst>
                  </a:blip>
                  <a:stretch>
                    <a:fillRect/>
                  </a:stretch>
                </pic:blipFill>
                <pic:spPr>
                  <a:xfrm>
                    <a:off x="0" y="0"/>
                    <a:ext cx="7761600" cy="198000"/>
                  </a:xfrm>
                  <a:prstGeom prst="rect">
                    <a:avLst/>
                  </a:prstGeom>
                </pic:spPr>
              </pic:pic>
            </a:graphicData>
          </a:graphic>
          <wp14:sizeRelH relativeFrom="margin">
            <wp14:pctWidth>0</wp14:pctWidth>
          </wp14:sizeRelH>
          <wp14:sizeRelV relativeFrom="margin">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632" w:type="dxa"/>
      <w:jc w:val="center"/>
      <w:tblLook w:val="04A0" w:firstRow="1" w:lastRow="0" w:firstColumn="1" w:lastColumn="0" w:noHBand="0" w:noVBand="1"/>
    </w:tblPr>
    <w:tblGrid>
      <w:gridCol w:w="205"/>
      <w:gridCol w:w="2063"/>
      <w:gridCol w:w="2127"/>
      <w:gridCol w:w="2126"/>
      <w:gridCol w:w="4111"/>
    </w:tblGrid>
    <w:tr w:rsidR="00A37670" w:rsidRPr="003A12C6" w14:paraId="7DDB10A5" w14:textId="77777777" w:rsidTr="009223CF">
      <w:trPr>
        <w:trHeight w:val="412"/>
        <w:jc w:val="center"/>
      </w:trPr>
      <w:tc>
        <w:tcPr>
          <w:tcW w:w="2268" w:type="dxa"/>
          <w:gridSpan w:val="2"/>
          <w:vAlign w:val="center"/>
        </w:tcPr>
        <w:p w14:paraId="0AD6977F" w14:textId="77777777" w:rsidR="00A37670" w:rsidRPr="00901EF3" w:rsidRDefault="00A37670" w:rsidP="00A37670">
          <w:pPr>
            <w:spacing w:before="0" w:after="0"/>
            <w:jc w:val="center"/>
            <w:rPr>
              <w:rFonts w:ascii="Arial" w:hAnsi="Arial" w:cs="Arial"/>
              <w:noProof/>
              <w:color w:val="262626" w:themeColor="text1" w:themeTint="D9"/>
              <w:sz w:val="16"/>
              <w:szCs w:val="16"/>
            </w:rPr>
          </w:pPr>
          <w:r w:rsidRPr="00901EF3">
            <w:rPr>
              <w:rFonts w:ascii="Arial" w:hAnsi="Arial" w:cs="Arial"/>
              <w:color w:val="0D0D0D" w:themeColor="text1" w:themeTint="F2"/>
              <w:sz w:val="16"/>
              <w:szCs w:val="16"/>
            </w:rPr>
            <w:t xml:space="preserve">Página </w:t>
          </w:r>
          <w:r w:rsidRPr="00901EF3">
            <w:rPr>
              <w:rFonts w:ascii="Arial" w:hAnsi="Arial" w:cs="Arial"/>
              <w:b/>
              <w:bCs/>
              <w:color w:val="0D0D0D" w:themeColor="text1" w:themeTint="F2"/>
              <w:sz w:val="16"/>
              <w:szCs w:val="16"/>
            </w:rPr>
            <w:fldChar w:fldCharType="begin"/>
          </w:r>
          <w:r w:rsidRPr="00901EF3">
            <w:rPr>
              <w:rFonts w:ascii="Arial" w:hAnsi="Arial" w:cs="Arial"/>
              <w:b/>
              <w:bCs/>
              <w:color w:val="0D0D0D" w:themeColor="text1" w:themeTint="F2"/>
              <w:sz w:val="16"/>
              <w:szCs w:val="16"/>
            </w:rPr>
            <w:instrText>PAGE  \* Arabic  \* MERGEFORMAT</w:instrText>
          </w:r>
          <w:r w:rsidRPr="00901EF3">
            <w:rPr>
              <w:rFonts w:ascii="Arial" w:hAnsi="Arial" w:cs="Arial"/>
              <w:b/>
              <w:bCs/>
              <w:color w:val="0D0D0D" w:themeColor="text1" w:themeTint="F2"/>
              <w:sz w:val="16"/>
              <w:szCs w:val="16"/>
            </w:rPr>
            <w:fldChar w:fldCharType="separate"/>
          </w:r>
          <w:r w:rsidRPr="00901EF3">
            <w:rPr>
              <w:rFonts w:ascii="Arial" w:hAnsi="Arial" w:cs="Arial"/>
              <w:b/>
              <w:bCs/>
              <w:color w:val="0D0D0D" w:themeColor="text1" w:themeTint="F2"/>
              <w:sz w:val="16"/>
              <w:szCs w:val="16"/>
            </w:rPr>
            <w:t>1</w:t>
          </w:r>
          <w:r w:rsidRPr="00901EF3">
            <w:rPr>
              <w:rFonts w:ascii="Arial" w:hAnsi="Arial" w:cs="Arial"/>
              <w:b/>
              <w:bCs/>
              <w:color w:val="0D0D0D" w:themeColor="text1" w:themeTint="F2"/>
              <w:sz w:val="16"/>
              <w:szCs w:val="16"/>
            </w:rPr>
            <w:fldChar w:fldCharType="end"/>
          </w:r>
          <w:r w:rsidRPr="00901EF3">
            <w:rPr>
              <w:rFonts w:ascii="Arial" w:hAnsi="Arial" w:cs="Arial"/>
              <w:color w:val="0D0D0D" w:themeColor="text1" w:themeTint="F2"/>
              <w:sz w:val="16"/>
              <w:szCs w:val="16"/>
            </w:rPr>
            <w:t xml:space="preserve"> de </w:t>
          </w:r>
          <w:r w:rsidRPr="00901EF3">
            <w:rPr>
              <w:rFonts w:ascii="Arial" w:hAnsi="Arial" w:cs="Arial"/>
              <w:b/>
              <w:bCs/>
              <w:color w:val="0D0D0D" w:themeColor="text1" w:themeTint="F2"/>
              <w:sz w:val="16"/>
              <w:szCs w:val="16"/>
            </w:rPr>
            <w:fldChar w:fldCharType="begin"/>
          </w:r>
          <w:r w:rsidRPr="00901EF3">
            <w:rPr>
              <w:rFonts w:ascii="Arial" w:hAnsi="Arial" w:cs="Arial"/>
              <w:b/>
              <w:bCs/>
              <w:color w:val="0D0D0D" w:themeColor="text1" w:themeTint="F2"/>
              <w:sz w:val="16"/>
              <w:szCs w:val="16"/>
            </w:rPr>
            <w:instrText>NUMPAGES  \* Arabic  \* MERGEFORMAT</w:instrText>
          </w:r>
          <w:r w:rsidRPr="00901EF3">
            <w:rPr>
              <w:rFonts w:ascii="Arial" w:hAnsi="Arial" w:cs="Arial"/>
              <w:b/>
              <w:bCs/>
              <w:color w:val="0D0D0D" w:themeColor="text1" w:themeTint="F2"/>
              <w:sz w:val="16"/>
              <w:szCs w:val="16"/>
            </w:rPr>
            <w:fldChar w:fldCharType="separate"/>
          </w:r>
          <w:r w:rsidRPr="00901EF3">
            <w:rPr>
              <w:rFonts w:ascii="Arial" w:hAnsi="Arial" w:cs="Arial"/>
              <w:b/>
              <w:bCs/>
              <w:color w:val="0D0D0D" w:themeColor="text1" w:themeTint="F2"/>
              <w:sz w:val="16"/>
              <w:szCs w:val="16"/>
            </w:rPr>
            <w:t>2</w:t>
          </w:r>
          <w:r w:rsidRPr="00901EF3">
            <w:rPr>
              <w:rFonts w:ascii="Arial" w:hAnsi="Arial" w:cs="Arial"/>
              <w:b/>
              <w:bCs/>
              <w:color w:val="0D0D0D" w:themeColor="text1" w:themeTint="F2"/>
              <w:sz w:val="16"/>
              <w:szCs w:val="16"/>
            </w:rPr>
            <w:fldChar w:fldCharType="end"/>
          </w:r>
        </w:p>
      </w:tc>
      <w:tc>
        <w:tcPr>
          <w:tcW w:w="2127" w:type="dxa"/>
          <w:vAlign w:val="center"/>
        </w:tcPr>
        <w:p w14:paraId="657EA0F3" w14:textId="77777777" w:rsidR="00A37670" w:rsidRPr="00CF477D" w:rsidRDefault="00A37670" w:rsidP="00A37670">
          <w:pPr>
            <w:spacing w:before="0" w:after="0"/>
            <w:jc w:val="center"/>
            <w:rPr>
              <w:rFonts w:ascii="Arial" w:hAnsi="Arial" w:cs="Arial"/>
              <w:noProof/>
              <w:color w:val="262626" w:themeColor="text1" w:themeTint="D9"/>
              <w:szCs w:val="22"/>
            </w:rPr>
          </w:pPr>
        </w:p>
      </w:tc>
      <w:tc>
        <w:tcPr>
          <w:tcW w:w="2126" w:type="dxa"/>
          <w:vAlign w:val="center"/>
        </w:tcPr>
        <w:p w14:paraId="45F184DC" w14:textId="77777777" w:rsidR="00A37670" w:rsidRPr="00CF477D" w:rsidRDefault="00A37670" w:rsidP="00A37670">
          <w:pPr>
            <w:spacing w:before="0" w:after="0"/>
            <w:jc w:val="center"/>
            <w:rPr>
              <w:rFonts w:ascii="Arial" w:hAnsi="Arial" w:cs="Arial"/>
              <w:noProof/>
              <w:color w:val="262626" w:themeColor="text1" w:themeTint="D9"/>
              <w:szCs w:val="22"/>
            </w:rPr>
          </w:pPr>
        </w:p>
      </w:tc>
      <w:tc>
        <w:tcPr>
          <w:tcW w:w="4111" w:type="dxa"/>
          <w:vAlign w:val="center"/>
        </w:tcPr>
        <w:p w14:paraId="5D82CC0E" w14:textId="77777777" w:rsidR="00A37670" w:rsidRPr="00CF477D" w:rsidRDefault="00000000" w:rsidP="00A37670">
          <w:pPr>
            <w:spacing w:before="0" w:after="0"/>
            <w:jc w:val="center"/>
            <w:rPr>
              <w:rFonts w:ascii="Arial" w:hAnsi="Arial" w:cs="Arial"/>
              <w:noProof/>
              <w:color w:val="262626" w:themeColor="text1" w:themeTint="D9"/>
              <w:szCs w:val="22"/>
            </w:rPr>
          </w:pPr>
          <w:sdt>
            <w:sdtPr>
              <w:rPr>
                <w:rFonts w:ascii="Arial" w:hAnsi="Arial" w:cs="Arial"/>
                <w:color w:val="0D0D0D" w:themeColor="text1" w:themeTint="F2"/>
                <w:sz w:val="16"/>
                <w:szCs w:val="16"/>
              </w:rPr>
              <w:alias w:val="Confidencialidad"/>
              <w:tag w:val="Confidencialidad"/>
              <w:id w:val="208307041"/>
              <w:placeholder>
                <w:docPart w:val="4BB31B76E9754E31AD95327C4EE5AE9E"/>
              </w:placeholder>
              <w:temporary/>
              <w15:color w:val="808080"/>
              <w:dropDownList>
                <w:listItem w:value="Elija nivel de confidencialidad"/>
                <w:listItem w:displayText="PUBLICO" w:value="PUBLICO"/>
                <w:listItem w:displayText="USO INTERNO" w:value="USO INTERNO"/>
                <w:listItem w:displayText="PROPIETARIO" w:value="PROPIETARIO"/>
                <w:listItem w:displayText="CONFIDENCIAL" w:value="CONFIDENCIAL"/>
                <w:listItem w:displayText="MAXIMA SEGURIDAD" w:value="MAXIMA SEGURIDAD"/>
              </w:dropDownList>
            </w:sdtPr>
            <w:sdtContent>
              <w:r w:rsidR="00A37670" w:rsidRPr="00901EF3">
                <w:rPr>
                  <w:rFonts w:ascii="Arial" w:hAnsi="Arial" w:cs="Arial"/>
                  <w:color w:val="0D0D0D" w:themeColor="text1" w:themeTint="F2"/>
                  <w:sz w:val="16"/>
                  <w:szCs w:val="16"/>
                </w:rPr>
                <w:t>Uso Interno</w:t>
              </w:r>
            </w:sdtContent>
          </w:sdt>
        </w:p>
      </w:tc>
    </w:tr>
    <w:tr w:rsidR="00A37670" w:rsidRPr="003A12C6" w14:paraId="0CFEC185" w14:textId="77777777" w:rsidTr="002D7D43">
      <w:trPr>
        <w:trHeight w:val="412"/>
        <w:jc w:val="center"/>
      </w:trPr>
      <w:tc>
        <w:tcPr>
          <w:tcW w:w="10632" w:type="dxa"/>
          <w:gridSpan w:val="5"/>
          <w:vAlign w:val="center"/>
        </w:tcPr>
        <w:p w14:paraId="581A88CB" w14:textId="77777777" w:rsidR="00A37670" w:rsidRPr="00E829C8" w:rsidRDefault="00A37670" w:rsidP="00A37670">
          <w:pPr>
            <w:spacing w:before="0" w:after="0"/>
            <w:jc w:val="center"/>
            <w:rPr>
              <w:rFonts w:ascii="Arial" w:hAnsi="Arial" w:cs="Arial"/>
              <w:color w:val="44546A" w:themeColor="text2"/>
              <w:sz w:val="16"/>
              <w:szCs w:val="16"/>
              <w:lang w:bidi="es-ES"/>
            </w:rPr>
          </w:pPr>
          <w:r>
            <w:rPr>
              <w:noProof/>
            </w:rPr>
            <mc:AlternateContent>
              <mc:Choice Requires="wps">
                <w:drawing>
                  <wp:anchor distT="0" distB="0" distL="114300" distR="114300" simplePos="0" relativeHeight="251672583" behindDoc="0" locked="0" layoutInCell="1" allowOverlap="1" wp14:anchorId="6D856D8B" wp14:editId="32C86EAC">
                    <wp:simplePos x="0" y="0"/>
                    <wp:positionH relativeFrom="column">
                      <wp:posOffset>10160</wp:posOffset>
                    </wp:positionH>
                    <wp:positionV relativeFrom="paragraph">
                      <wp:posOffset>109855</wp:posOffset>
                    </wp:positionV>
                    <wp:extent cx="6610350" cy="45085"/>
                    <wp:effectExtent l="0" t="0" r="0" b="0"/>
                    <wp:wrapNone/>
                    <wp:docPr id="493583711" name="Shape 109"/>
                    <wp:cNvGraphicFramePr/>
                    <a:graphic xmlns:a="http://schemas.openxmlformats.org/drawingml/2006/main">
                      <a:graphicData uri="http://schemas.microsoft.com/office/word/2010/wordprocessingShape">
                        <wps:wsp>
                          <wps:cNvSpPr/>
                          <wps:spPr>
                            <a:xfrm>
                              <a:off x="0" y="0"/>
                              <a:ext cx="6610350" cy="45085"/>
                            </a:xfrm>
                            <a:custGeom>
                              <a:avLst/>
                              <a:gdLst/>
                              <a:ahLst/>
                              <a:cxnLst/>
                              <a:rect l="0" t="0" r="0" b="0"/>
                              <a:pathLst>
                                <a:path w="6102972">
                                  <a:moveTo>
                                    <a:pt x="0" y="0"/>
                                  </a:moveTo>
                                  <a:lnTo>
                                    <a:pt x="6102972" y="0"/>
                                  </a:lnTo>
                                </a:path>
                              </a:pathLst>
                            </a:custGeom>
                            <a:ln w="6350" cap="flat">
                              <a:miter lim="127000"/>
                            </a:ln>
                          </wps:spPr>
                          <wps:style>
                            <a:lnRef idx="1">
                              <a:srgbClr val="0F395D"/>
                            </a:lnRef>
                            <a:fillRef idx="0">
                              <a:srgbClr val="000000">
                                <a:alpha val="0"/>
                              </a:srgbClr>
                            </a:fillRef>
                            <a:effectRef idx="0">
                              <a:scrgbClr r="0" g="0" b="0"/>
                            </a:effectRef>
                            <a:fontRef idx="none"/>
                          </wps:style>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asvg="http://schemas.microsoft.com/office/drawing/2016/SVG/main" xmlns:pic="http://schemas.openxmlformats.org/drawingml/2006/picture" xmlns:a="http://schemas.openxmlformats.org/drawingml/2006/main">
                <w:pict>
                  <v:shape id="Shape 109" style="position:absolute;margin-left:.8pt;margin-top:8.65pt;width:520.5pt;height:3.55pt;z-index:25167258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coordsize="6102972,45085" o:spid="_x0000_s1026" filled="f" strokecolor="#0f395d" strokeweight=".5pt" path="m,l610297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wXeBgIAAIAEAAAOAAAAZHJzL2Uyb0RvYy54bWysVE2P0zAQvSPxH6zcaZws7e5WTfdAtVwQ&#10;IHb5Aa5jN5Yc27K9SfrvGU8+WhXEAXFxJ/HMm/deZrp7GlpNOuGDsqbKihXNiDDc1sqcquzn6/OH&#10;h4yEyEzNtDWiys4iZE/79+92vduK0jZW18ITADFh27sqa2J02zwPvBEtCyvrhIFLaX3LIjz6U157&#10;1gN6q/OS0k3eW187b7kIAd4exstsj/hSCh6/SRlEJLrKgFvE0+N5TGe+37HtyTPXKD7RYP/AomXK&#10;QNMF6sAiI29e/QbVKu5tsDKuuG1zK6XiAjWAmoLeqHlpmBOoBcwJbrEp/D9Y/rV7cd892NC7sA0Q&#10;JhWD9G36BX5kQLPOi1liiITDy82moHdr8JTD3cc1fVgnM/NLMX8L8bOwCMS6LyGOXtdzxJo54oOZ&#10;Qw9f7K/fyrGY6hK7FJIemBS0fLwv0f/WduLV4m28oQ7ULrfaXGfNCGSWCbljBgSpDQpbWsPLa3Ha&#10;IIvRDAZDLDWLIxsVYbq1amE1yntKcd4QGwAvhmMUz1ok3tr8EJKoGiwuECT40/GT9qRjaYaf7x7X&#10;h8lpTE01Umm9VNE/VEFraJ5SmXYNm7AmmKkBapyQUqbA9bmF5RObcYdgyWEC5k0CZUsR0rImLvUG&#10;9h8bXqlN4dHWZxxANATGHHlMK5n26PoZbbv8cex/AQAA//8DAFBLAwQUAAYACAAAACEAOOJ6QNwA&#10;AAAIAQAADwAAAGRycy9kb3ducmV2LnhtbEyPzU7DMBCE70i8g7VI3KhDCGmVxqn4UbmnINSjmyxx&#10;hL1OY6cNb8/2BKfV7Ixmvy03s7PihGPoPSm4XyQgkBrf9tQp+Hjf3q1AhKip1dYTKvjBAJvq+qrU&#10;RevPVONpFzvBJRQKrcDEOBRShsag02HhByT2vvzodGQ5drId9ZnLnZVpkuTS6Z74gtEDvhhsvneT&#10;U3CUx/rZ7PPHlF775dv0aff11ip1ezM/rUFEnONfGC74jA4VMx38RG0QlnXOQR7LBxAXO8lS3hwU&#10;pFkGsirl/weqXwAAAP//AwBQSwECLQAUAAYACAAAACEAtoM4kv4AAADhAQAAEwAAAAAAAAAAAAAA&#10;AAAAAAAAW0NvbnRlbnRfVHlwZXNdLnhtbFBLAQItABQABgAIAAAAIQA4/SH/1gAAAJQBAAALAAAA&#10;AAAAAAAAAAAAAC8BAABfcmVscy8ucmVsc1BLAQItABQABgAIAAAAIQD7+wXeBgIAAIAEAAAOAAAA&#10;AAAAAAAAAAAAAC4CAABkcnMvZTJvRG9jLnhtbFBLAQItABQABgAIAAAAIQA44npA3AAAAAgBAAAP&#10;AAAAAAAAAAAAAAAAAGAEAABkcnMvZG93bnJldi54bWxQSwUGAAAAAAQABADzAAAAaQUAAAAA&#10;" w14:anchorId="7EBE95B4">
                    <v:stroke miterlimit="83231f" joinstyle="miter"/>
                    <v:path textboxrect="0,0,6102972,45085" arrowok="t"/>
                  </v:shape>
                </w:pict>
              </mc:Fallback>
            </mc:AlternateContent>
          </w:r>
        </w:p>
      </w:tc>
    </w:tr>
    <w:tr w:rsidR="002D7D43" w:rsidRPr="003A12C6" w14:paraId="38D255FC" w14:textId="77777777" w:rsidTr="00E54414">
      <w:trPr>
        <w:gridBefore w:val="1"/>
        <w:wBefore w:w="205" w:type="dxa"/>
        <w:trHeight w:val="567"/>
        <w:jc w:val="center"/>
      </w:trPr>
      <w:tc>
        <w:tcPr>
          <w:tcW w:w="2063" w:type="dxa"/>
          <w:vAlign w:val="center"/>
        </w:tcPr>
        <w:p w14:paraId="2452C2C4" w14:textId="77777777" w:rsidR="002D7D43" w:rsidRDefault="002D7D43" w:rsidP="002D7D43">
          <w:pPr>
            <w:spacing w:before="0" w:after="0"/>
            <w:jc w:val="left"/>
            <w:rPr>
              <w:rFonts w:ascii="Arial" w:hAnsi="Arial" w:cs="Arial"/>
              <w:noProof/>
              <w:color w:val="44546A" w:themeColor="text2"/>
              <w:sz w:val="16"/>
              <w:szCs w:val="16"/>
              <w:lang w:bidi="es-ES"/>
            </w:rPr>
          </w:pPr>
          <w:r>
            <w:rPr>
              <w:rFonts w:ascii="Arial" w:hAnsi="Arial" w:cs="Arial"/>
              <w:noProof/>
              <w:color w:val="44546A" w:themeColor="text2"/>
              <w:sz w:val="16"/>
              <w:szCs w:val="16"/>
              <w:lang w:bidi="es-ES"/>
            </w:rPr>
            <w:drawing>
              <wp:anchor distT="0" distB="0" distL="114300" distR="114300" simplePos="0" relativeHeight="251691015" behindDoc="1" locked="0" layoutInCell="1" allowOverlap="1" wp14:anchorId="1D10C4F8" wp14:editId="4FAB17A3">
                <wp:simplePos x="0" y="0"/>
                <wp:positionH relativeFrom="column">
                  <wp:posOffset>481330</wp:posOffset>
                </wp:positionH>
                <wp:positionV relativeFrom="paragraph">
                  <wp:posOffset>52070</wp:posOffset>
                </wp:positionV>
                <wp:extent cx="283845" cy="255270"/>
                <wp:effectExtent l="0" t="0" r="1905" b="0"/>
                <wp:wrapTight wrapText="bothSides">
                  <wp:wrapPolygon edited="0">
                    <wp:start x="5799" y="0"/>
                    <wp:lineTo x="0" y="3224"/>
                    <wp:lineTo x="0" y="12896"/>
                    <wp:lineTo x="1450" y="19343"/>
                    <wp:lineTo x="17396" y="19343"/>
                    <wp:lineTo x="20295" y="11284"/>
                    <wp:lineTo x="20295" y="3224"/>
                    <wp:lineTo x="14497" y="0"/>
                    <wp:lineTo x="5799" y="0"/>
                  </wp:wrapPolygon>
                </wp:wrapTight>
                <wp:docPr id="1819638504" name="Gráfico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13557320" name="Gráfico 1113557320"/>
                        <pic:cNvPicPr/>
                      </pic:nvPicPr>
                      <pic:blipFill>
                        <a:blip r:embed="rId1">
                          <a:extLst>
                            <a:ext uri="{96DAC541-7B7A-43D3-8B79-37D633B846F1}">
                              <asvg:svgBlip xmlns:asvg="http://schemas.microsoft.com/office/drawing/2016/SVG/main" r:embed="rId2"/>
                            </a:ext>
                          </a:extLst>
                        </a:blip>
                        <a:stretch>
                          <a:fillRect/>
                        </a:stretch>
                      </pic:blipFill>
                      <pic:spPr>
                        <a:xfrm>
                          <a:off x="0" y="0"/>
                          <a:ext cx="283845" cy="255270"/>
                        </a:xfrm>
                        <a:prstGeom prst="rect">
                          <a:avLst/>
                        </a:prstGeom>
                      </pic:spPr>
                    </pic:pic>
                  </a:graphicData>
                </a:graphic>
                <wp14:sizeRelH relativeFrom="margin">
                  <wp14:pctWidth>0</wp14:pctWidth>
                </wp14:sizeRelH>
                <wp14:sizeRelV relativeFrom="margin">
                  <wp14:pctHeight>0</wp14:pctHeight>
                </wp14:sizeRelV>
              </wp:anchor>
            </w:drawing>
          </w:r>
        </w:p>
      </w:tc>
      <w:tc>
        <w:tcPr>
          <w:tcW w:w="2127" w:type="dxa"/>
          <w:vAlign w:val="center"/>
        </w:tcPr>
        <w:p w14:paraId="16069C91" w14:textId="77777777" w:rsidR="002D7D43" w:rsidRPr="00AD6490" w:rsidRDefault="002D7D43" w:rsidP="002D7D43">
          <w:pPr>
            <w:spacing w:before="0" w:after="0"/>
            <w:jc w:val="left"/>
            <w:rPr>
              <w:rFonts w:ascii="Arial" w:hAnsi="Arial" w:cs="Arial"/>
              <w:noProof/>
              <w:color w:val="44546A" w:themeColor="text2"/>
              <w:sz w:val="16"/>
              <w:szCs w:val="16"/>
              <w:lang w:bidi="es-ES"/>
            </w:rPr>
          </w:pPr>
          <w:r w:rsidRPr="00AD6490">
            <w:rPr>
              <w:rFonts w:ascii="Arial" w:hAnsi="Arial" w:cs="Arial"/>
              <w:noProof/>
              <w:color w:val="44546A" w:themeColor="text2"/>
              <w:sz w:val="16"/>
              <w:szCs w:val="16"/>
              <w:lang w:bidi="es-ES"/>
            </w:rPr>
            <w:drawing>
              <wp:anchor distT="0" distB="0" distL="114300" distR="114300" simplePos="0" relativeHeight="251692039" behindDoc="1" locked="0" layoutInCell="1" allowOverlap="1" wp14:anchorId="1A0BCA12" wp14:editId="6C642284">
                <wp:simplePos x="0" y="0"/>
                <wp:positionH relativeFrom="column">
                  <wp:posOffset>528320</wp:posOffset>
                </wp:positionH>
                <wp:positionV relativeFrom="paragraph">
                  <wp:posOffset>18415</wp:posOffset>
                </wp:positionV>
                <wp:extent cx="283845" cy="255270"/>
                <wp:effectExtent l="0" t="0" r="1905" b="0"/>
                <wp:wrapTight wrapText="bothSides">
                  <wp:wrapPolygon edited="0">
                    <wp:start x="2899" y="0"/>
                    <wp:lineTo x="0" y="4836"/>
                    <wp:lineTo x="0" y="17731"/>
                    <wp:lineTo x="5799" y="19343"/>
                    <wp:lineTo x="14497" y="19343"/>
                    <wp:lineTo x="20295" y="17731"/>
                    <wp:lineTo x="20295" y="4836"/>
                    <wp:lineTo x="17396" y="0"/>
                    <wp:lineTo x="2899" y="0"/>
                  </wp:wrapPolygon>
                </wp:wrapTight>
                <wp:docPr id="281502082" name="Gráfico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54372963" name="Gráfico 354372963"/>
                        <pic:cNvPicPr/>
                      </pic:nvPicPr>
                      <pic:blipFill>
                        <a:blip r:embed="rId3">
                          <a:extLst>
                            <a:ext uri="{96DAC541-7B7A-43D3-8B79-37D633B846F1}">
                              <asvg:svgBlip xmlns:asvg="http://schemas.microsoft.com/office/drawing/2016/SVG/main" r:embed="rId4"/>
                            </a:ext>
                          </a:extLst>
                        </a:blip>
                        <a:stretch>
                          <a:fillRect/>
                        </a:stretch>
                      </pic:blipFill>
                      <pic:spPr>
                        <a:xfrm>
                          <a:off x="0" y="0"/>
                          <a:ext cx="283845" cy="255270"/>
                        </a:xfrm>
                        <a:prstGeom prst="rect">
                          <a:avLst/>
                        </a:prstGeom>
                      </pic:spPr>
                    </pic:pic>
                  </a:graphicData>
                </a:graphic>
                <wp14:sizeRelH relativeFrom="margin">
                  <wp14:pctWidth>0</wp14:pctWidth>
                </wp14:sizeRelH>
                <wp14:sizeRelV relativeFrom="margin">
                  <wp14:pctHeight>0</wp14:pctHeight>
                </wp14:sizeRelV>
              </wp:anchor>
            </w:drawing>
          </w:r>
        </w:p>
      </w:tc>
      <w:tc>
        <w:tcPr>
          <w:tcW w:w="2126" w:type="dxa"/>
          <w:vAlign w:val="center"/>
        </w:tcPr>
        <w:p w14:paraId="16B12578" w14:textId="77777777" w:rsidR="002D7D43" w:rsidRPr="00AD6490" w:rsidRDefault="002D7D43" w:rsidP="002D7D43">
          <w:pPr>
            <w:spacing w:before="0" w:after="0"/>
            <w:jc w:val="left"/>
            <w:rPr>
              <w:rFonts w:ascii="Arial" w:hAnsi="Arial" w:cs="Arial"/>
              <w:noProof/>
              <w:color w:val="44546A" w:themeColor="text2"/>
              <w:sz w:val="16"/>
              <w:szCs w:val="16"/>
              <w:lang w:bidi="es-ES"/>
            </w:rPr>
          </w:pPr>
          <w:r w:rsidRPr="00AD6490">
            <w:rPr>
              <w:rFonts w:ascii="Arial" w:hAnsi="Arial" w:cs="Arial"/>
              <w:noProof/>
              <w:color w:val="44546A" w:themeColor="text2"/>
              <w:sz w:val="16"/>
              <w:szCs w:val="16"/>
              <w:lang w:bidi="es-ES"/>
            </w:rPr>
            <w:drawing>
              <wp:anchor distT="0" distB="0" distL="114300" distR="114300" simplePos="0" relativeHeight="251693063" behindDoc="1" locked="0" layoutInCell="1" allowOverlap="1" wp14:anchorId="3FF57CCB" wp14:editId="459594D7">
                <wp:simplePos x="0" y="0"/>
                <wp:positionH relativeFrom="column">
                  <wp:posOffset>476885</wp:posOffset>
                </wp:positionH>
                <wp:positionV relativeFrom="paragraph">
                  <wp:posOffset>52070</wp:posOffset>
                </wp:positionV>
                <wp:extent cx="283845" cy="255270"/>
                <wp:effectExtent l="0" t="0" r="1905" b="0"/>
                <wp:wrapTight wrapText="bothSides">
                  <wp:wrapPolygon edited="0">
                    <wp:start x="2899" y="0"/>
                    <wp:lineTo x="0" y="4836"/>
                    <wp:lineTo x="0" y="17731"/>
                    <wp:lineTo x="5799" y="19343"/>
                    <wp:lineTo x="14497" y="19343"/>
                    <wp:lineTo x="20295" y="17731"/>
                    <wp:lineTo x="20295" y="4836"/>
                    <wp:lineTo x="17396" y="0"/>
                    <wp:lineTo x="2899" y="0"/>
                  </wp:wrapPolygon>
                </wp:wrapTight>
                <wp:docPr id="1806012951" name="Gráfico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64158457" name=""/>
                        <pic:cNvPicPr/>
                      </pic:nvPicPr>
                      <pic:blipFill>
                        <a:blip r:embed="rId5">
                          <a:extLst>
                            <a:ext uri="{96DAC541-7B7A-43D3-8B79-37D633B846F1}">
                              <asvg:svgBlip xmlns:asvg="http://schemas.microsoft.com/office/drawing/2016/SVG/main" r:embed="rId6"/>
                            </a:ext>
                          </a:extLst>
                        </a:blip>
                        <a:stretch>
                          <a:fillRect/>
                        </a:stretch>
                      </pic:blipFill>
                      <pic:spPr>
                        <a:xfrm>
                          <a:off x="0" y="0"/>
                          <a:ext cx="283845" cy="255270"/>
                        </a:xfrm>
                        <a:prstGeom prst="rect">
                          <a:avLst/>
                        </a:prstGeom>
                      </pic:spPr>
                    </pic:pic>
                  </a:graphicData>
                </a:graphic>
                <wp14:sizeRelH relativeFrom="margin">
                  <wp14:pctWidth>0</wp14:pctWidth>
                </wp14:sizeRelH>
                <wp14:sizeRelV relativeFrom="margin">
                  <wp14:pctHeight>0</wp14:pctHeight>
                </wp14:sizeRelV>
              </wp:anchor>
            </w:drawing>
          </w:r>
        </w:p>
      </w:tc>
      <w:tc>
        <w:tcPr>
          <w:tcW w:w="4111" w:type="dxa"/>
        </w:tcPr>
        <w:p w14:paraId="24F72850" w14:textId="77777777" w:rsidR="002D7D43" w:rsidRPr="00AD6490" w:rsidRDefault="002D7D43" w:rsidP="002D7D43">
          <w:pPr>
            <w:spacing w:before="0" w:after="0"/>
            <w:jc w:val="left"/>
            <w:rPr>
              <w:rFonts w:ascii="Arial" w:hAnsi="Arial" w:cs="Arial"/>
              <w:noProof/>
              <w:color w:val="44546A" w:themeColor="text2"/>
              <w:sz w:val="16"/>
              <w:szCs w:val="16"/>
              <w:lang w:bidi="es-ES"/>
            </w:rPr>
          </w:pPr>
          <w:r w:rsidRPr="00AD6490">
            <w:rPr>
              <w:rFonts w:ascii="Arial" w:hAnsi="Arial" w:cs="Arial"/>
              <w:noProof/>
              <w:color w:val="44546A" w:themeColor="text2"/>
              <w:sz w:val="16"/>
              <w:szCs w:val="16"/>
              <w:lang w:bidi="es-ES"/>
            </w:rPr>
            <w:drawing>
              <wp:anchor distT="0" distB="0" distL="114300" distR="114300" simplePos="0" relativeHeight="251694087" behindDoc="1" locked="0" layoutInCell="1" allowOverlap="1" wp14:anchorId="441F9870" wp14:editId="37AFBC27">
                <wp:simplePos x="0" y="0"/>
                <wp:positionH relativeFrom="column">
                  <wp:posOffset>1093470</wp:posOffset>
                </wp:positionH>
                <wp:positionV relativeFrom="paragraph">
                  <wp:posOffset>97155</wp:posOffset>
                </wp:positionV>
                <wp:extent cx="284400" cy="255600"/>
                <wp:effectExtent l="0" t="0" r="1905" b="0"/>
                <wp:wrapTight wrapText="bothSides">
                  <wp:wrapPolygon edited="0">
                    <wp:start x="7248" y="0"/>
                    <wp:lineTo x="0" y="1612"/>
                    <wp:lineTo x="0" y="17731"/>
                    <wp:lineTo x="5799" y="19343"/>
                    <wp:lineTo x="13047" y="19343"/>
                    <wp:lineTo x="20295" y="16119"/>
                    <wp:lineTo x="20295" y="3224"/>
                    <wp:lineTo x="13047" y="0"/>
                    <wp:lineTo x="7248" y="0"/>
                  </wp:wrapPolygon>
                </wp:wrapTight>
                <wp:docPr id="1724534436" name="Gráfico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63945771" name=""/>
                        <pic:cNvPicPr/>
                      </pic:nvPicPr>
                      <pic:blipFill>
                        <a:blip r:embed="rId7">
                          <a:extLst>
                            <a:ext uri="{96DAC541-7B7A-43D3-8B79-37D633B846F1}">
                              <asvg:svgBlip xmlns:asvg="http://schemas.microsoft.com/office/drawing/2016/SVG/main" r:embed="rId8"/>
                            </a:ext>
                          </a:extLst>
                        </a:blip>
                        <a:stretch>
                          <a:fillRect/>
                        </a:stretch>
                      </pic:blipFill>
                      <pic:spPr>
                        <a:xfrm>
                          <a:off x="0" y="0"/>
                          <a:ext cx="284400" cy="255600"/>
                        </a:xfrm>
                        <a:prstGeom prst="rect">
                          <a:avLst/>
                        </a:prstGeom>
                      </pic:spPr>
                    </pic:pic>
                  </a:graphicData>
                </a:graphic>
                <wp14:sizeRelH relativeFrom="margin">
                  <wp14:pctWidth>0</wp14:pctWidth>
                </wp14:sizeRelH>
                <wp14:sizeRelV relativeFrom="margin">
                  <wp14:pctHeight>0</wp14:pctHeight>
                </wp14:sizeRelV>
              </wp:anchor>
            </w:drawing>
          </w:r>
        </w:p>
      </w:tc>
    </w:tr>
    <w:tr w:rsidR="002D7D43" w:rsidRPr="003A12C6" w14:paraId="52D52EC6" w14:textId="77777777" w:rsidTr="00E54414">
      <w:trPr>
        <w:gridBefore w:val="1"/>
        <w:wBefore w:w="205" w:type="dxa"/>
        <w:trHeight w:val="720"/>
        <w:jc w:val="center"/>
      </w:trPr>
      <w:tc>
        <w:tcPr>
          <w:tcW w:w="2063" w:type="dxa"/>
        </w:tcPr>
        <w:p w14:paraId="783984FA" w14:textId="77777777" w:rsidR="002D7D43" w:rsidRPr="00AD6490" w:rsidRDefault="00000000" w:rsidP="002D7D43">
          <w:pPr>
            <w:spacing w:before="0" w:after="0"/>
            <w:jc w:val="center"/>
            <w:rPr>
              <w:rFonts w:ascii="Arial" w:hAnsi="Arial" w:cs="Arial"/>
              <w:noProof/>
              <w:color w:val="44546A" w:themeColor="text2"/>
              <w:sz w:val="16"/>
              <w:szCs w:val="16"/>
              <w:lang w:bidi="es-ES"/>
            </w:rPr>
          </w:pPr>
          <w:sdt>
            <w:sdtPr>
              <w:rPr>
                <w:rFonts w:ascii="Arial" w:hAnsi="Arial" w:cs="Arial"/>
                <w:noProof/>
                <w:color w:val="44546A" w:themeColor="text2"/>
                <w:sz w:val="16"/>
                <w:szCs w:val="16"/>
                <w:lang w:bidi="es-ES"/>
              </w:rPr>
              <w:alias w:val="Email"/>
              <w:tag w:val="Email"/>
              <w:id w:val="-534973392"/>
              <w:placeholder>
                <w:docPart w:val="9C95EF8F56184078A9B8993EFEC977D8"/>
              </w:placeholder>
              <w:text/>
            </w:sdtPr>
            <w:sdtContent>
              <w:r w:rsidR="002D7D43" w:rsidRPr="00EB2D24">
                <w:rPr>
                  <w:rFonts w:ascii="Arial" w:hAnsi="Arial" w:cs="Arial"/>
                  <w:noProof/>
                  <w:color w:val="44546A" w:themeColor="text2"/>
                  <w:sz w:val="16"/>
                  <w:szCs w:val="16"/>
                  <w:lang w:bidi="es-ES"/>
                </w:rPr>
                <w:t>sugese@sugese.fi.cr</w:t>
              </w:r>
            </w:sdtContent>
          </w:sdt>
        </w:p>
      </w:tc>
      <w:tc>
        <w:tcPr>
          <w:tcW w:w="2127" w:type="dxa"/>
        </w:tcPr>
        <w:p w14:paraId="51AF6241" w14:textId="77777777" w:rsidR="002D7D43" w:rsidRPr="00AD6490" w:rsidRDefault="00000000" w:rsidP="002D7D43">
          <w:pPr>
            <w:spacing w:before="0" w:after="0"/>
            <w:jc w:val="center"/>
            <w:rPr>
              <w:rFonts w:ascii="Arial" w:hAnsi="Arial" w:cs="Arial"/>
              <w:noProof/>
              <w:color w:val="44546A" w:themeColor="text2"/>
              <w:sz w:val="16"/>
              <w:szCs w:val="16"/>
              <w:lang w:bidi="es-ES"/>
            </w:rPr>
          </w:pPr>
          <w:sdt>
            <w:sdtPr>
              <w:rPr>
                <w:rFonts w:ascii="Arial" w:hAnsi="Arial" w:cs="Arial"/>
                <w:noProof/>
                <w:color w:val="44546A" w:themeColor="text2"/>
                <w:sz w:val="16"/>
                <w:szCs w:val="16"/>
                <w:lang w:bidi="es-ES"/>
              </w:rPr>
              <w:alias w:val="Telefono"/>
              <w:tag w:val="Telefono"/>
              <w:id w:val="-1961568027"/>
              <w:placeholder>
                <w:docPart w:val="9C95EF8F56184078A9B8993EFEC977D8"/>
              </w:placeholder>
              <w:text/>
            </w:sdtPr>
            <w:sdtContent>
              <w:r w:rsidR="002D7D43" w:rsidRPr="00D663C1">
                <w:rPr>
                  <w:rFonts w:ascii="Arial" w:hAnsi="Arial" w:cs="Arial"/>
                  <w:noProof/>
                  <w:color w:val="44546A" w:themeColor="text2"/>
                  <w:sz w:val="16"/>
                  <w:szCs w:val="16"/>
                  <w:lang w:bidi="es-ES"/>
                </w:rPr>
                <w:t>(506)-2243-5109</w:t>
              </w:r>
            </w:sdtContent>
          </w:sdt>
        </w:p>
      </w:tc>
      <w:tc>
        <w:tcPr>
          <w:tcW w:w="2126" w:type="dxa"/>
        </w:tcPr>
        <w:p w14:paraId="50594622" w14:textId="77777777" w:rsidR="002D7D43" w:rsidRPr="00AD6490" w:rsidRDefault="00000000" w:rsidP="002D7D43">
          <w:pPr>
            <w:spacing w:before="0" w:after="0"/>
            <w:jc w:val="center"/>
            <w:rPr>
              <w:rFonts w:ascii="Arial" w:hAnsi="Arial" w:cs="Arial"/>
              <w:noProof/>
              <w:color w:val="44546A" w:themeColor="text2"/>
              <w:sz w:val="16"/>
              <w:szCs w:val="16"/>
              <w:lang w:bidi="es-ES"/>
            </w:rPr>
          </w:pPr>
          <w:sdt>
            <w:sdtPr>
              <w:rPr>
                <w:rFonts w:ascii="Arial" w:hAnsi="Arial" w:cs="Arial"/>
                <w:noProof/>
                <w:color w:val="44546A" w:themeColor="text2"/>
                <w:sz w:val="16"/>
                <w:szCs w:val="16"/>
                <w:lang w:bidi="es-ES"/>
              </w:rPr>
              <w:alias w:val="PaginaWeb"/>
              <w:tag w:val="PaginaWeb"/>
              <w:id w:val="998462331"/>
              <w:placeholder>
                <w:docPart w:val="81BED0AB2D604F64B532CDC00CEC0207"/>
              </w:placeholder>
              <w:text/>
            </w:sdtPr>
            <w:sdtContent>
              <w:r w:rsidR="002D7D43" w:rsidRPr="00AD6490">
                <w:rPr>
                  <w:rFonts w:ascii="Arial" w:hAnsi="Arial" w:cs="Arial"/>
                  <w:noProof/>
                  <w:color w:val="44546A" w:themeColor="text2"/>
                  <w:sz w:val="16"/>
                  <w:szCs w:val="16"/>
                  <w:lang w:bidi="es-ES"/>
                </w:rPr>
                <w:t>https://www.sugese.fi.cr</w:t>
              </w:r>
            </w:sdtContent>
          </w:sdt>
        </w:p>
      </w:tc>
      <w:tc>
        <w:tcPr>
          <w:tcW w:w="4111" w:type="dxa"/>
        </w:tcPr>
        <w:p w14:paraId="0BE45D1F" w14:textId="77777777" w:rsidR="002D7D43" w:rsidRPr="00AD6490" w:rsidRDefault="00000000" w:rsidP="002D7D43">
          <w:pPr>
            <w:spacing w:before="0" w:after="0"/>
            <w:jc w:val="center"/>
            <w:rPr>
              <w:rFonts w:ascii="Arial" w:hAnsi="Arial" w:cs="Arial"/>
              <w:noProof/>
              <w:color w:val="44546A" w:themeColor="text2"/>
              <w:sz w:val="16"/>
              <w:szCs w:val="16"/>
              <w:lang w:bidi="es-ES"/>
            </w:rPr>
          </w:pPr>
          <w:sdt>
            <w:sdtPr>
              <w:rPr>
                <w:rFonts w:ascii="Arial" w:hAnsi="Arial" w:cs="Arial"/>
                <w:noProof/>
                <w:color w:val="44546A" w:themeColor="text2"/>
                <w:sz w:val="16"/>
                <w:szCs w:val="16"/>
                <w:lang w:bidi="es-ES"/>
              </w:rPr>
              <w:alias w:val="Direccion"/>
              <w:tag w:val="Direccion"/>
              <w:id w:val="-1702084135"/>
              <w:placeholder>
                <w:docPart w:val="9C95EF8F56184078A9B8993EFEC977D8"/>
              </w:placeholder>
              <w:text w:multiLine="1"/>
            </w:sdtPr>
            <w:sdtContent>
              <w:r w:rsidR="002D7D43" w:rsidRPr="001378ED">
                <w:rPr>
                  <w:rFonts w:ascii="Arial" w:hAnsi="Arial" w:cs="Arial"/>
                  <w:noProof/>
                  <w:color w:val="44546A" w:themeColor="text2"/>
                  <w:sz w:val="16"/>
                  <w:szCs w:val="16"/>
                  <w:lang w:bidi="es-ES"/>
                </w:rPr>
                <w:t>Av. 13 y 17, calle 3a, Barrio Tournón, San José</w:t>
              </w:r>
            </w:sdtContent>
          </w:sdt>
        </w:p>
      </w:tc>
    </w:tr>
  </w:tbl>
  <w:p w14:paraId="57704AD4" w14:textId="77777777" w:rsidR="00BA0B9B" w:rsidRPr="00A37670" w:rsidRDefault="00A37670" w:rsidP="00A37670">
    <w:pPr>
      <w:pStyle w:val="Piedepgina"/>
      <w:spacing w:before="0" w:after="0"/>
    </w:pPr>
    <w:r>
      <w:rPr>
        <w:rFonts w:ascii="Roboto" w:hAnsi="Roboto"/>
        <w:noProof/>
        <w:sz w:val="24"/>
      </w:rPr>
      <w:drawing>
        <wp:anchor distT="0" distB="0" distL="114300" distR="114300" simplePos="0" relativeHeight="251673607" behindDoc="1" locked="0" layoutInCell="1" allowOverlap="1" wp14:anchorId="25388F43" wp14:editId="05DCB757">
          <wp:simplePos x="0" y="0"/>
          <wp:positionH relativeFrom="page">
            <wp:align>right</wp:align>
          </wp:positionH>
          <wp:positionV relativeFrom="page">
            <wp:align>bottom</wp:align>
          </wp:positionV>
          <wp:extent cx="7761600" cy="198000"/>
          <wp:effectExtent l="0" t="0" r="0" b="0"/>
          <wp:wrapTight wrapText="bothSides">
            <wp:wrapPolygon edited="0">
              <wp:start x="0" y="0"/>
              <wp:lineTo x="0" y="18752"/>
              <wp:lineTo x="21473" y="18752"/>
              <wp:lineTo x="21473" y="0"/>
              <wp:lineTo x="0" y="0"/>
            </wp:wrapPolygon>
          </wp:wrapTight>
          <wp:docPr id="1424281767" name="Imagen 2" descr="Forma, Rectángul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4374218" name="Imagen 2" descr="Forma, Rectángulo&#10;&#10;El contenido generado por IA puede ser incorrecto."/>
                  <pic:cNvPicPr/>
                </pic:nvPicPr>
                <pic:blipFill>
                  <a:blip r:embed="rId9">
                    <a:extLst>
                      <a:ext uri="{28A0092B-C50C-407E-A947-70E740481C1C}">
                        <a14:useLocalDpi xmlns:a14="http://schemas.microsoft.com/office/drawing/2010/main" val="0"/>
                      </a:ext>
                    </a:extLst>
                  </a:blip>
                  <a:stretch>
                    <a:fillRect/>
                  </a:stretch>
                </pic:blipFill>
                <pic:spPr>
                  <a:xfrm>
                    <a:off x="0" y="0"/>
                    <a:ext cx="7761600" cy="198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93AE07A" w14:textId="77777777" w:rsidR="0028616A" w:rsidRDefault="0028616A" w:rsidP="009349F3">
      <w:pPr>
        <w:spacing w:line="240" w:lineRule="auto"/>
      </w:pPr>
      <w:r>
        <w:separator/>
      </w:r>
    </w:p>
  </w:footnote>
  <w:footnote w:type="continuationSeparator" w:id="0">
    <w:p w14:paraId="3A9DD55A" w14:textId="77777777" w:rsidR="0028616A" w:rsidRDefault="0028616A" w:rsidP="009349F3">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9F330E" w14:textId="77777777" w:rsidR="009349F3" w:rsidRDefault="00530D4F" w:rsidP="007C6EFA">
    <w:pPr>
      <w:pStyle w:val="Encabezado"/>
    </w:pPr>
    <w:r>
      <w:rPr>
        <w:noProof/>
      </w:rPr>
      <w:drawing>
        <wp:anchor distT="0" distB="0" distL="114300" distR="114300" simplePos="0" relativeHeight="251664391" behindDoc="0" locked="0" layoutInCell="1" allowOverlap="1" wp14:anchorId="29E65802" wp14:editId="6813E69B">
          <wp:simplePos x="0" y="0"/>
          <wp:positionH relativeFrom="margin">
            <wp:align>center</wp:align>
          </wp:positionH>
          <wp:positionV relativeFrom="paragraph">
            <wp:posOffset>-596900</wp:posOffset>
          </wp:positionV>
          <wp:extent cx="7737475" cy="1137285"/>
          <wp:effectExtent l="0" t="0" r="0" b="5715"/>
          <wp:wrapNone/>
          <wp:docPr id="4"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737475" cy="113728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9349F3">
      <w:ptab w:relativeTo="margin" w:alignment="right" w:leader="none"/>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BD9501" w14:textId="77777777" w:rsidR="002161A6" w:rsidRDefault="00530D4F">
    <w:pPr>
      <w:pStyle w:val="Encabezado"/>
    </w:pPr>
    <w:r>
      <w:rPr>
        <w:noProof/>
      </w:rPr>
      <w:drawing>
        <wp:anchor distT="0" distB="0" distL="114300" distR="114300" simplePos="0" relativeHeight="251663367" behindDoc="0" locked="0" layoutInCell="1" allowOverlap="1" wp14:anchorId="2AA2EBB6" wp14:editId="6ABD4FF4">
          <wp:simplePos x="0" y="0"/>
          <wp:positionH relativeFrom="margin">
            <wp:align>center</wp:align>
          </wp:positionH>
          <wp:positionV relativeFrom="paragraph">
            <wp:posOffset>-542925</wp:posOffset>
          </wp:positionV>
          <wp:extent cx="7735570" cy="1137285"/>
          <wp:effectExtent l="0" t="0" r="0" b="5715"/>
          <wp:wrapNone/>
          <wp:docPr id="3"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735570" cy="1137285"/>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 w15:restartNumberingAfterBreak="0">
    <w:nsid w:val="49E63745"/>
    <w:multiLevelType w:val="hybridMultilevel"/>
    <w:tmpl w:val="19F89C66"/>
    <w:lvl w:ilvl="0" w:tplc="140A0019">
      <w:start w:val="1"/>
      <w:numFmt w:val="lowerLetter"/>
      <w:lvlText w:val="%1."/>
      <w:lvlJc w:val="left"/>
      <w:pPr>
        <w:ind w:left="1287" w:hanging="360"/>
      </w:pPr>
    </w:lvl>
    <w:lvl w:ilvl="1" w:tplc="140A0019" w:tentative="1">
      <w:start w:val="1"/>
      <w:numFmt w:val="lowerLetter"/>
      <w:lvlText w:val="%2."/>
      <w:lvlJc w:val="left"/>
      <w:pPr>
        <w:ind w:left="2007" w:hanging="360"/>
      </w:pPr>
    </w:lvl>
    <w:lvl w:ilvl="2" w:tplc="140A001B" w:tentative="1">
      <w:start w:val="1"/>
      <w:numFmt w:val="lowerRoman"/>
      <w:lvlText w:val="%3."/>
      <w:lvlJc w:val="right"/>
      <w:pPr>
        <w:ind w:left="2727" w:hanging="180"/>
      </w:pPr>
    </w:lvl>
    <w:lvl w:ilvl="3" w:tplc="140A000F" w:tentative="1">
      <w:start w:val="1"/>
      <w:numFmt w:val="decimal"/>
      <w:lvlText w:val="%4."/>
      <w:lvlJc w:val="left"/>
      <w:pPr>
        <w:ind w:left="3447" w:hanging="360"/>
      </w:pPr>
    </w:lvl>
    <w:lvl w:ilvl="4" w:tplc="140A0019" w:tentative="1">
      <w:start w:val="1"/>
      <w:numFmt w:val="lowerLetter"/>
      <w:lvlText w:val="%5."/>
      <w:lvlJc w:val="left"/>
      <w:pPr>
        <w:ind w:left="4167" w:hanging="360"/>
      </w:pPr>
    </w:lvl>
    <w:lvl w:ilvl="5" w:tplc="140A001B" w:tentative="1">
      <w:start w:val="1"/>
      <w:numFmt w:val="lowerRoman"/>
      <w:lvlText w:val="%6."/>
      <w:lvlJc w:val="right"/>
      <w:pPr>
        <w:ind w:left="4887" w:hanging="180"/>
      </w:pPr>
    </w:lvl>
    <w:lvl w:ilvl="6" w:tplc="140A000F" w:tentative="1">
      <w:start w:val="1"/>
      <w:numFmt w:val="decimal"/>
      <w:lvlText w:val="%7."/>
      <w:lvlJc w:val="left"/>
      <w:pPr>
        <w:ind w:left="5607" w:hanging="360"/>
      </w:pPr>
    </w:lvl>
    <w:lvl w:ilvl="7" w:tplc="140A0019" w:tentative="1">
      <w:start w:val="1"/>
      <w:numFmt w:val="lowerLetter"/>
      <w:lvlText w:val="%8."/>
      <w:lvlJc w:val="left"/>
      <w:pPr>
        <w:ind w:left="6327" w:hanging="360"/>
      </w:pPr>
    </w:lvl>
    <w:lvl w:ilvl="8" w:tplc="140A001B" w:tentative="1">
      <w:start w:val="1"/>
      <w:numFmt w:val="lowerRoman"/>
      <w:lvlText w:val="%9."/>
      <w:lvlJc w:val="right"/>
      <w:pPr>
        <w:ind w:left="7047" w:hanging="180"/>
      </w:pPr>
    </w:lvl>
  </w:abstractNum>
  <w:abstractNum w:abstractNumId="2"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abstractNum w:abstractNumId="3" w15:restartNumberingAfterBreak="0">
    <w:nsid w:val="5D024FDA"/>
    <w:multiLevelType w:val="hybridMultilevel"/>
    <w:tmpl w:val="B0ECF80C"/>
    <w:lvl w:ilvl="0" w:tplc="FFFFFFFF">
      <w:start w:val="1"/>
      <w:numFmt w:val="lowerLetter"/>
      <w:lvlText w:val="%1."/>
      <w:lvlJc w:val="left"/>
      <w:pPr>
        <w:ind w:left="360" w:hanging="360"/>
      </w:p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num w:numId="1" w16cid:durableId="326252103">
    <w:abstractNumId w:val="0"/>
  </w:num>
  <w:num w:numId="2" w16cid:durableId="1486699651">
    <w:abstractNumId w:val="2"/>
  </w:num>
  <w:num w:numId="3" w16cid:durableId="332150206">
    <w:abstractNumId w:val="3"/>
  </w:num>
  <w:num w:numId="4" w16cid:durableId="59443685">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754E"/>
    <w:rsid w:val="00007912"/>
    <w:rsid w:val="00021F85"/>
    <w:rsid w:val="00036731"/>
    <w:rsid w:val="000371C2"/>
    <w:rsid w:val="0004153D"/>
    <w:rsid w:val="00056874"/>
    <w:rsid w:val="000616E7"/>
    <w:rsid w:val="000703DF"/>
    <w:rsid w:val="000848E2"/>
    <w:rsid w:val="000C20A8"/>
    <w:rsid w:val="000E1D57"/>
    <w:rsid w:val="000E57D6"/>
    <w:rsid w:val="000F03A3"/>
    <w:rsid w:val="000F50B8"/>
    <w:rsid w:val="00124693"/>
    <w:rsid w:val="00136FB0"/>
    <w:rsid w:val="00142A40"/>
    <w:rsid w:val="00153C6C"/>
    <w:rsid w:val="0016030D"/>
    <w:rsid w:val="00161E0D"/>
    <w:rsid w:val="00164012"/>
    <w:rsid w:val="0016679A"/>
    <w:rsid w:val="001855CF"/>
    <w:rsid w:val="001A520D"/>
    <w:rsid w:val="001B253F"/>
    <w:rsid w:val="001D7D76"/>
    <w:rsid w:val="001E0342"/>
    <w:rsid w:val="001E467C"/>
    <w:rsid w:val="00200E4A"/>
    <w:rsid w:val="002141F3"/>
    <w:rsid w:val="002161A6"/>
    <w:rsid w:val="00221CC5"/>
    <w:rsid w:val="00230678"/>
    <w:rsid w:val="002311E1"/>
    <w:rsid w:val="00233BD3"/>
    <w:rsid w:val="00244797"/>
    <w:rsid w:val="00270075"/>
    <w:rsid w:val="0027276B"/>
    <w:rsid w:val="002757F4"/>
    <w:rsid w:val="002841A4"/>
    <w:rsid w:val="0028616A"/>
    <w:rsid w:val="002A1A5D"/>
    <w:rsid w:val="002B45E7"/>
    <w:rsid w:val="002D7D43"/>
    <w:rsid w:val="002E7C7D"/>
    <w:rsid w:val="00326852"/>
    <w:rsid w:val="00330DCB"/>
    <w:rsid w:val="00344687"/>
    <w:rsid w:val="00366014"/>
    <w:rsid w:val="00376CCB"/>
    <w:rsid w:val="00377E4C"/>
    <w:rsid w:val="00384426"/>
    <w:rsid w:val="003A22FC"/>
    <w:rsid w:val="003C2624"/>
    <w:rsid w:val="003D1277"/>
    <w:rsid w:val="003D3706"/>
    <w:rsid w:val="00406995"/>
    <w:rsid w:val="004117A5"/>
    <w:rsid w:val="00414EFF"/>
    <w:rsid w:val="00416B41"/>
    <w:rsid w:val="00431F6D"/>
    <w:rsid w:val="00496A08"/>
    <w:rsid w:val="00497412"/>
    <w:rsid w:val="004B27D7"/>
    <w:rsid w:val="004D22D6"/>
    <w:rsid w:val="004F7333"/>
    <w:rsid w:val="00517D62"/>
    <w:rsid w:val="00530D4F"/>
    <w:rsid w:val="0053393F"/>
    <w:rsid w:val="005D59FF"/>
    <w:rsid w:val="005F0EFD"/>
    <w:rsid w:val="005F1290"/>
    <w:rsid w:val="00605231"/>
    <w:rsid w:val="006058E7"/>
    <w:rsid w:val="006114DD"/>
    <w:rsid w:val="006314CA"/>
    <w:rsid w:val="0064091E"/>
    <w:rsid w:val="0064517A"/>
    <w:rsid w:val="00651949"/>
    <w:rsid w:val="006602EB"/>
    <w:rsid w:val="006662A9"/>
    <w:rsid w:val="00677500"/>
    <w:rsid w:val="00680667"/>
    <w:rsid w:val="00681A86"/>
    <w:rsid w:val="006972C9"/>
    <w:rsid w:val="006A29DB"/>
    <w:rsid w:val="006B4C1A"/>
    <w:rsid w:val="006D4913"/>
    <w:rsid w:val="006E644C"/>
    <w:rsid w:val="006F26B3"/>
    <w:rsid w:val="00710250"/>
    <w:rsid w:val="00712AF1"/>
    <w:rsid w:val="00722B75"/>
    <w:rsid w:val="00727077"/>
    <w:rsid w:val="00756150"/>
    <w:rsid w:val="007771FF"/>
    <w:rsid w:val="00792ABA"/>
    <w:rsid w:val="007A2808"/>
    <w:rsid w:val="007C6EFA"/>
    <w:rsid w:val="007D02E4"/>
    <w:rsid w:val="007E72D3"/>
    <w:rsid w:val="007E7DA5"/>
    <w:rsid w:val="007F3BB7"/>
    <w:rsid w:val="007F790D"/>
    <w:rsid w:val="008043BC"/>
    <w:rsid w:val="00811018"/>
    <w:rsid w:val="00814F71"/>
    <w:rsid w:val="008200B7"/>
    <w:rsid w:val="00825CBB"/>
    <w:rsid w:val="0082691C"/>
    <w:rsid w:val="008272E5"/>
    <w:rsid w:val="00844C15"/>
    <w:rsid w:val="00855792"/>
    <w:rsid w:val="008A2EF5"/>
    <w:rsid w:val="008A7CCD"/>
    <w:rsid w:val="008B01AE"/>
    <w:rsid w:val="008B3BC7"/>
    <w:rsid w:val="008E09B8"/>
    <w:rsid w:val="00900B79"/>
    <w:rsid w:val="00901120"/>
    <w:rsid w:val="00901EF3"/>
    <w:rsid w:val="00902010"/>
    <w:rsid w:val="00903168"/>
    <w:rsid w:val="00904FD2"/>
    <w:rsid w:val="00914AD9"/>
    <w:rsid w:val="009166D0"/>
    <w:rsid w:val="009223CF"/>
    <w:rsid w:val="009349F3"/>
    <w:rsid w:val="00945205"/>
    <w:rsid w:val="00952FE1"/>
    <w:rsid w:val="00973505"/>
    <w:rsid w:val="00977857"/>
    <w:rsid w:val="00987AAD"/>
    <w:rsid w:val="00987D59"/>
    <w:rsid w:val="0099181E"/>
    <w:rsid w:val="009A5BDC"/>
    <w:rsid w:val="009A63B5"/>
    <w:rsid w:val="009B18BC"/>
    <w:rsid w:val="009B2522"/>
    <w:rsid w:val="009C6D94"/>
    <w:rsid w:val="009D4C67"/>
    <w:rsid w:val="009F555C"/>
    <w:rsid w:val="009F7126"/>
    <w:rsid w:val="00A12FC3"/>
    <w:rsid w:val="00A139F7"/>
    <w:rsid w:val="00A24821"/>
    <w:rsid w:val="00A33A1F"/>
    <w:rsid w:val="00A37670"/>
    <w:rsid w:val="00A65FB5"/>
    <w:rsid w:val="00A66281"/>
    <w:rsid w:val="00A72E1E"/>
    <w:rsid w:val="00A820E1"/>
    <w:rsid w:val="00A900A6"/>
    <w:rsid w:val="00AB29EB"/>
    <w:rsid w:val="00AE42B3"/>
    <w:rsid w:val="00AF007C"/>
    <w:rsid w:val="00AF06C5"/>
    <w:rsid w:val="00AF08D8"/>
    <w:rsid w:val="00B2799E"/>
    <w:rsid w:val="00B422B5"/>
    <w:rsid w:val="00B7752A"/>
    <w:rsid w:val="00B800F4"/>
    <w:rsid w:val="00BA0B9B"/>
    <w:rsid w:val="00BA2916"/>
    <w:rsid w:val="00BC3B1B"/>
    <w:rsid w:val="00BC77AC"/>
    <w:rsid w:val="00BE09C4"/>
    <w:rsid w:val="00C07516"/>
    <w:rsid w:val="00C217BF"/>
    <w:rsid w:val="00C351E0"/>
    <w:rsid w:val="00C35DA2"/>
    <w:rsid w:val="00C36AAA"/>
    <w:rsid w:val="00C43642"/>
    <w:rsid w:val="00C46CE7"/>
    <w:rsid w:val="00C56B40"/>
    <w:rsid w:val="00C60009"/>
    <w:rsid w:val="00C6482D"/>
    <w:rsid w:val="00C778B9"/>
    <w:rsid w:val="00CB3316"/>
    <w:rsid w:val="00CD3194"/>
    <w:rsid w:val="00CE1AB5"/>
    <w:rsid w:val="00D1584B"/>
    <w:rsid w:val="00D25A3C"/>
    <w:rsid w:val="00D36ECC"/>
    <w:rsid w:val="00D523B4"/>
    <w:rsid w:val="00D72956"/>
    <w:rsid w:val="00D96EF4"/>
    <w:rsid w:val="00DA0AB1"/>
    <w:rsid w:val="00DA1158"/>
    <w:rsid w:val="00DD2427"/>
    <w:rsid w:val="00DE2D06"/>
    <w:rsid w:val="00DE424E"/>
    <w:rsid w:val="00DF2AE2"/>
    <w:rsid w:val="00DF3F7B"/>
    <w:rsid w:val="00E05277"/>
    <w:rsid w:val="00E42C29"/>
    <w:rsid w:val="00E4511A"/>
    <w:rsid w:val="00E504A3"/>
    <w:rsid w:val="00E54414"/>
    <w:rsid w:val="00E67DF4"/>
    <w:rsid w:val="00E70FE4"/>
    <w:rsid w:val="00EA754E"/>
    <w:rsid w:val="00ED47E0"/>
    <w:rsid w:val="00ED6253"/>
    <w:rsid w:val="00EE13E7"/>
    <w:rsid w:val="00EE3EBD"/>
    <w:rsid w:val="00F064F4"/>
    <w:rsid w:val="00F17C5B"/>
    <w:rsid w:val="00F22F21"/>
    <w:rsid w:val="00F369D7"/>
    <w:rsid w:val="00F5558E"/>
    <w:rsid w:val="00F67069"/>
    <w:rsid w:val="00F95A2E"/>
    <w:rsid w:val="00F97E3B"/>
    <w:rsid w:val="00FC2779"/>
    <w:rsid w:val="00FC6ED0"/>
    <w:rsid w:val="00FE28B1"/>
    <w:rsid w:val="00FF571A"/>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765A51D"/>
  <w15:chartTrackingRefBased/>
  <w15:docId w15:val="{FEC99EF7-474E-4FEB-A478-8521A00FC0B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s-CR" w:eastAsia="en-US" w:bidi="ar-SA"/>
      </w:rPr>
    </w:rPrDefault>
    <w:pPrDefault>
      <w:pPr>
        <w:spacing w:after="160" w:line="259" w:lineRule="auto"/>
      </w:pPr>
    </w:pPrDefault>
  </w:docDefaults>
  <w:latentStyles w:defLockedState="0" w:defUIPriority="99" w:defSemiHidden="0" w:defUnhideWhenUsed="0" w:defQFormat="0" w:count="376">
    <w:lsdException w:name="Normal" w:uiPriority="1"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rsid w:val="004F7333"/>
    <w:pPr>
      <w:spacing w:before="240" w:after="240" w:line="280" w:lineRule="exact"/>
      <w:jc w:val="both"/>
    </w:pPr>
    <w:rPr>
      <w:rFonts w:eastAsia="Times New Roman" w:cs="Times New Roman"/>
      <w:szCs w:val="24"/>
      <w:lang w:val="es-E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Encabezado">
    <w:name w:val="header"/>
    <w:basedOn w:val="Normal"/>
    <w:link w:val="EncabezadoCar"/>
    <w:uiPriority w:val="99"/>
    <w:unhideWhenUsed/>
    <w:rsid w:val="009349F3"/>
    <w:pPr>
      <w:tabs>
        <w:tab w:val="center" w:pos="4419"/>
        <w:tab w:val="right" w:pos="8838"/>
      </w:tabs>
      <w:spacing w:line="240" w:lineRule="auto"/>
    </w:pPr>
  </w:style>
  <w:style w:type="character" w:customStyle="1" w:styleId="EncabezadoCar">
    <w:name w:val="Encabezado Car"/>
    <w:basedOn w:val="Fuentedeprrafopredeter"/>
    <w:link w:val="Encabezado"/>
    <w:uiPriority w:val="99"/>
    <w:rsid w:val="009349F3"/>
  </w:style>
  <w:style w:type="paragraph" w:styleId="Piedepgina">
    <w:name w:val="footer"/>
    <w:basedOn w:val="Normal"/>
    <w:link w:val="PiedepginaCar"/>
    <w:uiPriority w:val="99"/>
    <w:unhideWhenUsed/>
    <w:rsid w:val="009349F3"/>
    <w:pPr>
      <w:tabs>
        <w:tab w:val="center" w:pos="4419"/>
        <w:tab w:val="right" w:pos="8838"/>
      </w:tabs>
      <w:spacing w:line="240" w:lineRule="auto"/>
    </w:pPr>
  </w:style>
  <w:style w:type="character" w:customStyle="1" w:styleId="PiedepginaCar">
    <w:name w:val="Pie de página Car"/>
    <w:basedOn w:val="Fuentedeprrafopredeter"/>
    <w:link w:val="Piedepgina"/>
    <w:uiPriority w:val="99"/>
    <w:rsid w:val="009349F3"/>
  </w:style>
  <w:style w:type="table" w:styleId="Tablaconcuadrcula">
    <w:name w:val="Table Grid"/>
    <w:basedOn w:val="Tablanormal"/>
    <w:uiPriority w:val="39"/>
    <w:rsid w:val="009349F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ipervnculo">
    <w:name w:val="Hyperlink"/>
    <w:basedOn w:val="Fuentedeprrafopredeter"/>
    <w:uiPriority w:val="99"/>
    <w:unhideWhenUsed/>
    <w:rsid w:val="00517D62"/>
    <w:rPr>
      <w:color w:val="0563C1" w:themeColor="hyperlink"/>
      <w:u w:val="single"/>
    </w:rPr>
  </w:style>
  <w:style w:type="paragraph" w:customStyle="1" w:styleId="Texto">
    <w:name w:val="Texto"/>
    <w:basedOn w:val="Normal"/>
    <w:link w:val="TextoChar"/>
    <w:qFormat/>
    <w:rsid w:val="006972C9"/>
    <w:pPr>
      <w:spacing w:before="120" w:after="120" w:line="360" w:lineRule="auto"/>
    </w:pPr>
  </w:style>
  <w:style w:type="paragraph" w:customStyle="1" w:styleId="Negrita">
    <w:name w:val="Negrita"/>
    <w:basedOn w:val="Texto"/>
    <w:link w:val="NegritaChar1"/>
    <w:uiPriority w:val="1"/>
    <w:qFormat/>
    <w:rsid w:val="006972C9"/>
    <w:pPr>
      <w:spacing w:before="0" w:after="0"/>
    </w:pPr>
    <w:rPr>
      <w:b/>
    </w:rPr>
  </w:style>
  <w:style w:type="paragraph" w:customStyle="1" w:styleId="numeracion">
    <w:name w:val="numeracion"/>
    <w:basedOn w:val="Texto"/>
    <w:uiPriority w:val="1"/>
    <w:qFormat/>
    <w:rsid w:val="006972C9"/>
    <w:pPr>
      <w:numPr>
        <w:numId w:val="1"/>
      </w:numPr>
      <w:ind w:left="432" w:firstLine="0"/>
    </w:pPr>
  </w:style>
  <w:style w:type="paragraph" w:customStyle="1" w:styleId="vinetas">
    <w:name w:val="vinetas"/>
    <w:basedOn w:val="numeracion"/>
    <w:uiPriority w:val="1"/>
    <w:qFormat/>
    <w:rsid w:val="006972C9"/>
    <w:pPr>
      <w:numPr>
        <w:numId w:val="2"/>
      </w:numPr>
      <w:ind w:left="792"/>
    </w:pPr>
  </w:style>
  <w:style w:type="paragraph" w:customStyle="1" w:styleId="CC">
    <w:name w:val="CC"/>
    <w:basedOn w:val="Texto"/>
    <w:link w:val="CCChar"/>
    <w:qFormat/>
    <w:rsid w:val="006972C9"/>
    <w:pPr>
      <w:spacing w:before="0" w:after="0"/>
    </w:pPr>
    <w:rPr>
      <w:sz w:val="18"/>
      <w:szCs w:val="18"/>
    </w:rPr>
  </w:style>
  <w:style w:type="character" w:customStyle="1" w:styleId="TextoChar">
    <w:name w:val="Texto Char"/>
    <w:basedOn w:val="Fuentedeprrafopredeter"/>
    <w:link w:val="Texto"/>
    <w:rsid w:val="006972C9"/>
    <w:rPr>
      <w:rFonts w:ascii="Cambria" w:eastAsia="Times New Roman" w:hAnsi="Cambria" w:cs="Times New Roman"/>
      <w:szCs w:val="24"/>
      <w:lang w:val="es-ES"/>
    </w:rPr>
  </w:style>
  <w:style w:type="character" w:customStyle="1" w:styleId="CCChar">
    <w:name w:val="CC Char"/>
    <w:basedOn w:val="TextoChar"/>
    <w:link w:val="CC"/>
    <w:rsid w:val="006972C9"/>
    <w:rPr>
      <w:rFonts w:ascii="Cambria" w:eastAsia="Times New Roman" w:hAnsi="Cambria" w:cs="Times New Roman"/>
      <w:sz w:val="18"/>
      <w:szCs w:val="18"/>
      <w:lang w:val="es-ES"/>
    </w:rPr>
  </w:style>
  <w:style w:type="paragraph" w:customStyle="1" w:styleId="encabezado0">
    <w:name w:val="encabezado"/>
    <w:basedOn w:val="Texto"/>
    <w:uiPriority w:val="1"/>
    <w:qFormat/>
    <w:rsid w:val="006972C9"/>
    <w:pPr>
      <w:spacing w:before="0" w:after="0"/>
    </w:pPr>
  </w:style>
  <w:style w:type="character" w:customStyle="1" w:styleId="NegritaChar1">
    <w:name w:val="Negrita Char1"/>
    <w:basedOn w:val="Fuentedeprrafopredeter"/>
    <w:link w:val="Negrita"/>
    <w:uiPriority w:val="1"/>
    <w:rsid w:val="006972C9"/>
    <w:rPr>
      <w:rFonts w:ascii="Cambria" w:eastAsia="Times New Roman" w:hAnsi="Cambria" w:cs="Times New Roman"/>
      <w:b/>
      <w:szCs w:val="24"/>
      <w:lang w:val="es-ES"/>
    </w:rPr>
  </w:style>
  <w:style w:type="paragraph" w:customStyle="1" w:styleId="CentradoResaltado">
    <w:name w:val="Centrado Resaltado"/>
    <w:basedOn w:val="Normal"/>
    <w:link w:val="CentradoResaltadoChar"/>
    <w:uiPriority w:val="1"/>
    <w:qFormat/>
    <w:rsid w:val="006972C9"/>
    <w:pPr>
      <w:jc w:val="center"/>
    </w:pPr>
    <w:rPr>
      <w:b/>
    </w:rPr>
  </w:style>
  <w:style w:type="character" w:customStyle="1" w:styleId="CentradoResaltadoChar">
    <w:name w:val="Centrado Resaltado Char"/>
    <w:basedOn w:val="Fuentedeprrafopredeter"/>
    <w:link w:val="CentradoResaltado"/>
    <w:uiPriority w:val="1"/>
    <w:rsid w:val="006972C9"/>
    <w:rPr>
      <w:rFonts w:ascii="Cambria" w:eastAsia="Times New Roman" w:hAnsi="Cambria" w:cs="Times New Roman"/>
      <w:b/>
      <w:szCs w:val="24"/>
      <w:lang w:val="es-ES"/>
    </w:rPr>
  </w:style>
  <w:style w:type="character" w:styleId="Textodelmarcadordeposicin">
    <w:name w:val="Placeholder Text"/>
    <w:basedOn w:val="Fuentedeprrafopredeter"/>
    <w:uiPriority w:val="99"/>
    <w:semiHidden/>
    <w:rsid w:val="006972C9"/>
    <w:rPr>
      <w:color w:val="808080"/>
    </w:rPr>
  </w:style>
  <w:style w:type="paragraph" w:customStyle="1" w:styleId="Informacindecontacto">
    <w:name w:val="Información de contacto"/>
    <w:basedOn w:val="Normal"/>
    <w:uiPriority w:val="11"/>
    <w:qFormat/>
    <w:rsid w:val="00376CCB"/>
    <w:pPr>
      <w:spacing w:line="240" w:lineRule="auto"/>
      <w:contextualSpacing/>
      <w:jc w:val="center"/>
    </w:pPr>
    <w:rPr>
      <w:rFonts w:eastAsiaTheme="minorEastAsia" w:cstheme="minorBidi"/>
      <w:color w:val="44546A" w:themeColor="text2"/>
      <w:sz w:val="18"/>
      <w:szCs w:val="22"/>
      <w:lang w:eastAsia="ja-JP"/>
    </w:rPr>
  </w:style>
  <w:style w:type="paragraph" w:customStyle="1" w:styleId="Consecutivo">
    <w:name w:val="Consecutivo"/>
    <w:basedOn w:val="Informacindecontacto"/>
    <w:uiPriority w:val="1"/>
    <w:rsid w:val="004F7333"/>
    <w:pPr>
      <w:spacing w:before="0" w:after="0"/>
      <w:jc w:val="both"/>
    </w:pPr>
    <w:rPr>
      <w:rFonts w:ascii="Arial" w:hAnsi="Arial" w:cs="Arial"/>
      <w:color w:val="003366"/>
      <w:sz w:val="13"/>
      <w:szCs w:val="20"/>
    </w:rPr>
  </w:style>
  <w:style w:type="paragraph" w:customStyle="1" w:styleId="Uso">
    <w:name w:val="Uso"/>
    <w:basedOn w:val="Normal"/>
    <w:uiPriority w:val="1"/>
    <w:rsid w:val="003D3706"/>
    <w:pPr>
      <w:spacing w:before="0" w:after="0" w:line="200" w:lineRule="exact"/>
    </w:pPr>
    <w:rPr>
      <w:color w:val="808080" w:themeColor="background1" w:themeShade="80"/>
      <w:sz w:val="13"/>
    </w:rPr>
  </w:style>
  <w:style w:type="character" w:styleId="Nmerodepgina">
    <w:name w:val="page number"/>
    <w:basedOn w:val="Fuentedeprrafopredeter"/>
    <w:uiPriority w:val="99"/>
    <w:semiHidden/>
    <w:unhideWhenUsed/>
    <w:rsid w:val="003D3706"/>
    <w:rPr>
      <w:rFonts w:asciiTheme="majorHAnsi" w:hAnsiTheme="majorHAnsi"/>
      <w:color w:val="003366"/>
      <w:sz w:val="15"/>
    </w:rPr>
  </w:style>
  <w:style w:type="table" w:customStyle="1" w:styleId="Tablaconcuadrcula1">
    <w:name w:val="Tabla con cuadrícula1"/>
    <w:basedOn w:val="Tablanormal"/>
    <w:next w:val="Tablaconcuadrcula"/>
    <w:uiPriority w:val="39"/>
    <w:rsid w:val="00C07516"/>
    <w:pPr>
      <w:spacing w:after="0" w:line="240" w:lineRule="auto"/>
    </w:pPr>
    <w:rPr>
      <w:rFonts w:eastAsia="Times New Roman"/>
      <w:lang w:eastAsia="es-C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package" Target="embeddings/Microsoft_Word_Document.docx"/><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package" Target="embeddings/Microsoft_Excel_Worksheet.xlsx"/><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2.emf"/><Relationship Id="rId22" Type="http://schemas.openxmlformats.org/officeDocument/2006/relationships/fontTable" Target="fontTable.xml"/></Relationships>
</file>

<file path=word/_rels/footer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 Id="rId9" Type="http://schemas.openxmlformats.org/officeDocument/2006/relationships/image" Target="media/image13.png"/></Relationships>
</file>

<file path=word/_rels/footer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 Id="rId9" Type="http://schemas.openxmlformats.org/officeDocument/2006/relationships/image" Target="media/image13.png"/></Relationships>
</file>

<file path=word/_rels/header1.xml.rels><?xml version="1.0" encoding="UTF-8" standalone="yes"?>
<Relationships xmlns="http://schemas.openxmlformats.org/package/2006/relationships"><Relationship Id="rId1" Type="http://schemas.openxmlformats.org/officeDocument/2006/relationships/image" Target="media/image4.png"/></Relationships>
</file>

<file path=word/_rels/header2.xml.rels><?xml version="1.0" encoding="UTF-8" standalone="yes"?>
<Relationships xmlns="http://schemas.openxmlformats.org/package/2006/relationships"><Relationship Id="rId1" Type="http://schemas.openxmlformats.org/officeDocument/2006/relationships/image" Target="media/image4.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C7EA0F4B-2D33-41DD-822E-27A315B31C7A}"/>
      </w:docPartPr>
      <w:docPartBody>
        <w:p w:rsidR="00991417" w:rsidRDefault="00FE5E36">
          <w:r w:rsidRPr="00CB6A0D">
            <w:rPr>
              <w:rStyle w:val="Textodelmarcadordeposicin"/>
            </w:rPr>
            <w:t>Haga clic o pulse aquí para escribir texto.</w:t>
          </w:r>
        </w:p>
      </w:docPartBody>
    </w:docPart>
    <w:docPart>
      <w:docPartPr>
        <w:name w:val="B9F2E2B67F774D47A55D01F3F17D0F13"/>
        <w:category>
          <w:name w:val="General"/>
          <w:gallery w:val="placeholder"/>
        </w:category>
        <w:types>
          <w:type w:val="bbPlcHdr"/>
        </w:types>
        <w:behaviors>
          <w:behavior w:val="content"/>
        </w:behaviors>
        <w:guid w:val="{30FCC88E-1706-4FC8-B03F-A92DC22E252E}"/>
      </w:docPartPr>
      <w:docPartBody>
        <w:p w:rsidR="000737AD" w:rsidRDefault="00991417" w:rsidP="00991417">
          <w:pPr>
            <w:pStyle w:val="B9F2E2B67F774D47A55D01F3F17D0F13"/>
          </w:pPr>
          <w:r w:rsidRPr="001E0779">
            <w:rPr>
              <w:rStyle w:val="Textodelmarcadordeposicin"/>
            </w:rPr>
            <w:t>Haga clic aquí para escribir texto.</w:t>
          </w:r>
        </w:p>
      </w:docPartBody>
    </w:docPart>
    <w:docPart>
      <w:docPartPr>
        <w:name w:val="4BB31B76E9754E31AD95327C4EE5AE9E"/>
        <w:category>
          <w:name w:val="General"/>
          <w:gallery w:val="placeholder"/>
        </w:category>
        <w:types>
          <w:type w:val="bbPlcHdr"/>
        </w:types>
        <w:behaviors>
          <w:behavior w:val="content"/>
        </w:behaviors>
        <w:guid w:val="{7F589F0C-CC2C-46F1-BE91-67B12301F70B}"/>
      </w:docPartPr>
      <w:docPartBody>
        <w:p w:rsidR="0059647D" w:rsidRDefault="00DD67DF" w:rsidP="00DD67DF">
          <w:pPr>
            <w:pStyle w:val="4BB31B76E9754E31AD95327C4EE5AE9E"/>
          </w:pPr>
          <w:r>
            <w:rPr>
              <w:rStyle w:val="Textodelmarcadordeposicin"/>
            </w:rPr>
            <w:t>Elija un elemento.</w:t>
          </w:r>
        </w:p>
      </w:docPartBody>
    </w:docPart>
    <w:docPart>
      <w:docPartPr>
        <w:name w:val="C54AA9ABFA4A45288539C7B7D47CA68A"/>
        <w:category>
          <w:name w:val="General"/>
          <w:gallery w:val="placeholder"/>
        </w:category>
        <w:types>
          <w:type w:val="bbPlcHdr"/>
        </w:types>
        <w:behaviors>
          <w:behavior w:val="content"/>
        </w:behaviors>
        <w:guid w:val="{302DB1B3-2E58-457E-A109-D4A478BC578A}"/>
      </w:docPartPr>
      <w:docPartBody>
        <w:p w:rsidR="0059647D" w:rsidRDefault="00DD67DF" w:rsidP="00DD67DF">
          <w:pPr>
            <w:pStyle w:val="C54AA9ABFA4A45288539C7B7D47CA68A"/>
          </w:pPr>
          <w:r>
            <w:rPr>
              <w:rStyle w:val="Textodelmarcadordeposicin"/>
            </w:rPr>
            <w:t>Elija un elemento.</w:t>
          </w:r>
        </w:p>
      </w:docPartBody>
    </w:docPart>
    <w:docPart>
      <w:docPartPr>
        <w:name w:val="9C95EF8F56184078A9B8993EFEC977D8"/>
        <w:category>
          <w:name w:val="General"/>
          <w:gallery w:val="placeholder"/>
        </w:category>
        <w:types>
          <w:type w:val="bbPlcHdr"/>
        </w:types>
        <w:behaviors>
          <w:behavior w:val="content"/>
        </w:behaviors>
        <w:guid w:val="{F685E2D4-3A34-4D26-B865-68B8C904F49D}"/>
      </w:docPartPr>
      <w:docPartBody>
        <w:p w:rsidR="00CA2CBD" w:rsidRDefault="004D402D" w:rsidP="004D402D">
          <w:pPr>
            <w:pStyle w:val="9C95EF8F56184078A9B8993EFEC977D8"/>
          </w:pPr>
          <w:r w:rsidRPr="00CB6A0D">
            <w:rPr>
              <w:rStyle w:val="Textodelmarcadordeposicin"/>
            </w:rPr>
            <w:t>Haga clic o pulse aquí para escribir texto.</w:t>
          </w:r>
        </w:p>
      </w:docPartBody>
    </w:docPart>
    <w:docPart>
      <w:docPartPr>
        <w:name w:val="81BED0AB2D604F64B532CDC00CEC0207"/>
        <w:category>
          <w:name w:val="General"/>
          <w:gallery w:val="placeholder"/>
        </w:category>
        <w:types>
          <w:type w:val="bbPlcHdr"/>
        </w:types>
        <w:behaviors>
          <w:behavior w:val="content"/>
        </w:behaviors>
        <w:guid w:val="{7190F994-B6E4-4FB8-9480-60C649C72995}"/>
      </w:docPartPr>
      <w:docPartBody>
        <w:p w:rsidR="00CA2CBD" w:rsidRDefault="004D402D" w:rsidP="004D402D">
          <w:pPr>
            <w:pStyle w:val="81BED0AB2D604F64B532CDC00CEC0207"/>
          </w:pPr>
          <w:r w:rsidRPr="00CB6A0D">
            <w:rPr>
              <w:rStyle w:val="Textodelmarcadordeposicin"/>
            </w:rPr>
            <w:t>Haga clic o pulse aquí para escribir texto.</w:t>
          </w:r>
        </w:p>
      </w:docPartBody>
    </w:docPart>
    <w:docPart>
      <w:docPartPr>
        <w:name w:val="4F6DE1D6033741DD85E739F1414F46A3"/>
        <w:category>
          <w:name w:val="General"/>
          <w:gallery w:val="placeholder"/>
        </w:category>
        <w:types>
          <w:type w:val="bbPlcHdr"/>
        </w:types>
        <w:behaviors>
          <w:behavior w:val="content"/>
        </w:behaviors>
        <w:guid w:val="{12D94B48-ECD7-401B-8F0A-4C8F6D6C8CA9}"/>
      </w:docPartPr>
      <w:docPartBody>
        <w:p w:rsidR="00CA2CBD" w:rsidRDefault="004D402D" w:rsidP="004D402D">
          <w:pPr>
            <w:pStyle w:val="4F6DE1D6033741DD85E739F1414F46A3"/>
          </w:pPr>
          <w:r w:rsidRPr="00CB6A0D">
            <w:rPr>
              <w:rStyle w:val="Textodelmarcadordeposicin"/>
            </w:rPr>
            <w:t>Haga clic o pulse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Roboto">
    <w:altName w:val="Arial"/>
    <w:charset w:val="00"/>
    <w:family w:val="auto"/>
    <w:pitch w:val="variable"/>
    <w:sig w:usb0="E0000AFF" w:usb1="5000217F" w:usb2="0000002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526D"/>
    <w:rsid w:val="00021F85"/>
    <w:rsid w:val="00051C8F"/>
    <w:rsid w:val="000737AD"/>
    <w:rsid w:val="00087028"/>
    <w:rsid w:val="000A6A88"/>
    <w:rsid w:val="000B5501"/>
    <w:rsid w:val="000C20A8"/>
    <w:rsid w:val="001009B3"/>
    <w:rsid w:val="0012303F"/>
    <w:rsid w:val="00155E60"/>
    <w:rsid w:val="00161E0D"/>
    <w:rsid w:val="00164012"/>
    <w:rsid w:val="001A75AD"/>
    <w:rsid w:val="001E1909"/>
    <w:rsid w:val="00206C92"/>
    <w:rsid w:val="00212CFA"/>
    <w:rsid w:val="00244797"/>
    <w:rsid w:val="002841A4"/>
    <w:rsid w:val="002B45E7"/>
    <w:rsid w:val="00377E4C"/>
    <w:rsid w:val="00406995"/>
    <w:rsid w:val="004646E8"/>
    <w:rsid w:val="00496A08"/>
    <w:rsid w:val="004B2C4A"/>
    <w:rsid w:val="004D402D"/>
    <w:rsid w:val="00552C06"/>
    <w:rsid w:val="0059647D"/>
    <w:rsid w:val="005A0D83"/>
    <w:rsid w:val="005D59FF"/>
    <w:rsid w:val="00677500"/>
    <w:rsid w:val="006B2091"/>
    <w:rsid w:val="00742575"/>
    <w:rsid w:val="00751479"/>
    <w:rsid w:val="00777D20"/>
    <w:rsid w:val="00786736"/>
    <w:rsid w:val="007F7316"/>
    <w:rsid w:val="00844C15"/>
    <w:rsid w:val="008A2EF5"/>
    <w:rsid w:val="008A7CCD"/>
    <w:rsid w:val="008B01AE"/>
    <w:rsid w:val="009144EE"/>
    <w:rsid w:val="00914AD9"/>
    <w:rsid w:val="009166D0"/>
    <w:rsid w:val="00952FE1"/>
    <w:rsid w:val="00991417"/>
    <w:rsid w:val="009C0998"/>
    <w:rsid w:val="009C6D94"/>
    <w:rsid w:val="009D4C67"/>
    <w:rsid w:val="009F555C"/>
    <w:rsid w:val="00A12FC3"/>
    <w:rsid w:val="00AB29EB"/>
    <w:rsid w:val="00AE42B3"/>
    <w:rsid w:val="00AF007C"/>
    <w:rsid w:val="00AF08D8"/>
    <w:rsid w:val="00AF4276"/>
    <w:rsid w:val="00AF524B"/>
    <w:rsid w:val="00B20BB0"/>
    <w:rsid w:val="00B27BBE"/>
    <w:rsid w:val="00B422B5"/>
    <w:rsid w:val="00B518F8"/>
    <w:rsid w:val="00B800F4"/>
    <w:rsid w:val="00C60009"/>
    <w:rsid w:val="00C716E8"/>
    <w:rsid w:val="00C778B9"/>
    <w:rsid w:val="00CA2CBD"/>
    <w:rsid w:val="00D06237"/>
    <w:rsid w:val="00D37FA6"/>
    <w:rsid w:val="00D60C62"/>
    <w:rsid w:val="00D72956"/>
    <w:rsid w:val="00DD67DF"/>
    <w:rsid w:val="00E504A3"/>
    <w:rsid w:val="00EA526D"/>
    <w:rsid w:val="00F97E3B"/>
    <w:rsid w:val="00FE28B1"/>
    <w:rsid w:val="00FE5E36"/>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sid w:val="004D402D"/>
    <w:rPr>
      <w:color w:val="808080"/>
    </w:rPr>
  </w:style>
  <w:style w:type="paragraph" w:customStyle="1" w:styleId="B9F2E2B67F774D47A55D01F3F17D0F13">
    <w:name w:val="B9F2E2B67F774D47A55D01F3F17D0F13"/>
    <w:rsid w:val="00991417"/>
  </w:style>
  <w:style w:type="paragraph" w:customStyle="1" w:styleId="4BB31B76E9754E31AD95327C4EE5AE9E">
    <w:name w:val="4BB31B76E9754E31AD95327C4EE5AE9E"/>
    <w:rsid w:val="00DD67DF"/>
  </w:style>
  <w:style w:type="paragraph" w:customStyle="1" w:styleId="C54AA9ABFA4A45288539C7B7D47CA68A">
    <w:name w:val="C54AA9ABFA4A45288539C7B7D47CA68A"/>
    <w:rsid w:val="00DD67DF"/>
  </w:style>
  <w:style w:type="paragraph" w:customStyle="1" w:styleId="9C95EF8F56184078A9B8993EFEC977D8">
    <w:name w:val="9C95EF8F56184078A9B8993EFEC977D8"/>
    <w:rsid w:val="004D402D"/>
  </w:style>
  <w:style w:type="paragraph" w:customStyle="1" w:styleId="81BED0AB2D604F64B532CDC00CEC0207">
    <w:name w:val="81BED0AB2D604F64B532CDC00CEC0207"/>
    <w:rsid w:val="004D402D"/>
  </w:style>
  <w:style w:type="paragraph" w:customStyle="1" w:styleId="4F6DE1D6033741DD85E739F1414F46A3">
    <w:name w:val="4F6DE1D6033741DD85E739F1414F46A3"/>
    <w:rsid w:val="004D402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_xmlsignatures/_rels/origin.sigs.rels><?xml version="1.0" encoding="UTF-8" standalone="yes"?>
<Relationships xmlns="http://schemas.openxmlformats.org/package/2006/relationships"><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o1G06h6wrToU3SVBc3rvNL7RxMA5XFOnwnA0yncO5iI=</DigestValue>
    </Reference>
    <Reference Type="http://www.w3.org/2000/09/xmldsig#Object" URI="#idOfficeObject">
      <DigestMethod Algorithm="http://www.w3.org/2001/04/xmlenc#sha256"/>
      <DigestValue>bngWN/BAqJ18UT9glGoOpFYXg+VkadBI/oJydP+aUUQ=</DigestValue>
    </Reference>
    <Reference Type="http://uri.etsi.org/01903#SignedProperties" URI="#idSignedProperties">
      <Transforms>
        <Transform Algorithm="http://www.w3.org/TR/2001/REC-xml-c14n-20010315"/>
      </Transforms>
      <DigestMethod Algorithm="http://www.w3.org/2001/04/xmlenc#sha256"/>
      <DigestValue>KlgH02NiU2V+oPhy93akdNWrQfZOrtWQslh57qf4Ims=</DigestValue>
    </Reference>
  </SignedInfo>
  <SignatureValue>Bvxy3YvDGVhhJJ0h0BLRoWGer2vcOxHsS9/Rqya4Ay0dQxzw+E95rt7UVF4+FT2ynMDwMzTxYzg4
J/CAZm2X4FwqPGrUe8djNoI9k/61LKD+whqKQhJ9bhFsGWPDJOS7Q3R3xYZG2X7Dt/z/ZkSzuvjj
MSnip2D9yrbQoKdEGFvTkz5RivezoB+EeYQJ+2nIN5VCvaM6mmrDSQdepOIs8Ub/PXOluEhlAQ73
1KvClFy4jMgqyy7nRuvKXBpePVT/ZHFSYDCtyzF16B+zdjbzeNoxeivXAW5WqBVnG1nVpoJGfTEA
KhV0X2ATobzjmEDhC2qfazfSdPlhFMONjaRkNQ==</SignatureValue>
  <KeyInfo>
    <X509Data>
      <X509Certificate>MIIFozCCBIugAwIBAgITFAAVqlLxImVYLPUa8AACABWqUjANBgkqhkiG9w0BAQsFADCBmTEZMBcGA1UEBRMQQ1BKLTQtMDAwLTAwNDAxNzELMAkGA1UEBhMCQ1IxJDAiBgNVBAoTG0JBTkNPIENFTlRSQUwgREUgQ09TVEEgUklDQTEiMCAGA1UECxMZRElWSVNJT04gU0lTVEVNQVMgREUgUEFHTzElMCMGA1UEAxMcQ0EgU0lOUEUgLSBQRVJTT05BIEZJU0lDQSB2MjAeFw0yNDA5MTIxNzU1MzVaFw0yODA5MTExNzU1MzVaMIGfMRkwFwYDVQQFExBDUEYtMDEtMDczMy0wNjQwMRQwEgYDVQQEEwtTT0xFWSBQRVJFWjEOMAwGA1UEKhMFVE9NQVMxCzAJBgNVBAYTAkNSMRcwFQYDVQQKEw5QRVJTT05BIEZJU0lDQTESMBAGA1UECxMJQ0lVREFEQU5PMSIwIAYDVQQDExlUT01BUyBTT0xFWSBQRVJFWiAoRklSTUEpMIIBIjANBgkqhkiG9w0BAQEFAAOCAQ8AMIIBCgKCAQEAjPX1g08JY6xN1XCYDLkU+Wfn/XmOWMT+B7FpCwZkRT95OZMXxqYnBG7i4qNDpDVUg9q6S7cR5SUqhZnq6NNWfq38ROlp9kif8WMHwa8IDZ1S+1XbcKnImCKqo0a851dA9/M2SjTzzpmPt5VvUb4dl3CvLNKq/hajz25vhRNsf7wHRd0el32AUtPJxrlvuSiW05wsBb0tW79c1nP/YC6wY9KCvMQi/PLqMW0EXrVGEAVTkxjkUJzQS4YqHBKLpZl6FLrw/PyDbgARhpJE1mKko+X5uLIOJj867TrZocCJQnW3PRO0s4KcKywDH7COHTQLif1EhB3qodmneWkkeHQ2iQIDAQABo4IB2jCCAdYwHQYDVR0OBBYEFPbN1VWm2l1Fi1xVK0rGpadi9TG1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HpRD2RRB498dnEfdlMjdBWjfyvi7mS4fVzbBWSE+zfXYrmWDkv5FdXuj8uydnxhZTw++insfpSlG00GOA/Wbm4IhtlVDZ71X6fDCEjaP3HDys7JIdX56Cl2dRUA70mwyxI7iNwQxB0zk1PdpzSUSmpEAZhFd1xtiLikankJrfu+nTXAW2AkK7JILorC1O8yoNnTXk8L/CIvtnUOcShhFWUD6TzPGdKqp5gRoNseCdhAgmBmK15dBl8i1PSlBc7S3AZl9lw+ty1/Wm07ghZ8q00qJ7cjV+Ugh8cuRF8hYX+FjYF3i4dKzLFIQRFJ9G3Cl4lv0kzRpLpJG77frk2ORoQ==</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6"/>
            <mdssi:RelationshipReference xmlns:mdssi="http://schemas.openxmlformats.org/package/2006/digital-signature" SourceId="rId11"/>
          </Transform>
          <Transform Algorithm="http://www.w3.org/TR/2001/REC-xml-c14n-20010315"/>
        </Transforms>
        <DigestMethod Algorithm="http://www.w3.org/2001/04/xmlenc#sha256"/>
        <DigestValue>52M7rLNA+CzjuNxpgIV8fLYJygAX5go8zw+CikIHt8w=</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9"/>
          </Transform>
          <Transform Algorithm="http://www.w3.org/TR/2001/REC-xml-c14n-20010315"/>
        </Transforms>
        <DigestMethod Algorithm="http://www.w3.org/2001/04/xmlenc#sha256"/>
        <DigestValue>ZrZRyOZOA92bIfWpNNNIeBcUpawdOKIlr69GepHwhRI=</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8"/>
            <mdssi:RelationshipReference xmlns:mdssi="http://schemas.openxmlformats.org/package/2006/digital-signature" SourceId="rId3"/>
          </Transform>
          <Transform Algorithm="http://www.w3.org/TR/2001/REC-xml-c14n-20010315"/>
        </Transforms>
        <DigestMethod Algorithm="http://www.w3.org/2001/04/xmlenc#sha256"/>
        <DigestValue>ZrZRyOZOA92bIfWpNNNIeBcUpawdOKIlr69GepHwhRI=</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DO4pNPjyA54YIiBTxW/r2FIl3z2WsyjYcRdl8LMklHA=</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DO4pNPjyA54YIiBTxW/r2FIl3z2WsyjYcRdl8LMklHA=</DigestValue>
      </Reference>
      <Reference URI="/word/document.xml?ContentType=application/vnd.openxmlformats-officedocument.wordprocessingml.document.main+xml">
        <DigestMethod Algorithm="http://www.w3.org/2001/04/xmlenc#sha256"/>
        <DigestValue>QMnn8GKNhrm1ysehrBsi1TSZpFbKxDJFc023faZq61k=</DigestValue>
      </Reference>
      <Reference URI="/word/embeddings/Microsoft_Excel_Worksheet.xlsx?ContentType=application/vnd.openxmlformats-officedocument.spreadsheetml.sheet">
        <DigestMethod Algorithm="http://www.w3.org/2001/04/xmlenc#sha256"/>
        <DigestValue>/54SNNJAi9iCBg4YWIJGQArQDtdLLQfVE9wooKYtHkk=</DigestValue>
      </Reference>
      <Reference URI="/word/embeddings/Microsoft_Word_Document.docx?ContentType=application/vnd.openxmlformats-officedocument.wordprocessingml.document">
        <DigestMethod Algorithm="http://www.w3.org/2001/04/xmlenc#sha256"/>
        <DigestValue>wEzxOS5D6DFmY1xB5LwtRMhTYqW3tsOPsS0kKzpz9BE=</DigestValue>
      </Reference>
      <Reference URI="/word/endnotes.xml?ContentType=application/vnd.openxmlformats-officedocument.wordprocessingml.endnotes+xml">
        <DigestMethod Algorithm="http://www.w3.org/2001/04/xmlenc#sha256"/>
        <DigestValue>C/jCQl9lvEHgSgC6GjpdxwjFGConwtFZ+XpQTREgddg=</DigestValue>
      </Reference>
      <Reference URI="/word/fontTable.xml?ContentType=application/vnd.openxmlformats-officedocument.wordprocessingml.fontTable+xml">
        <DigestMethod Algorithm="http://www.w3.org/2001/04/xmlenc#sha256"/>
        <DigestValue>DbnESQvmU0LCWXLgdNNdQ4J6RbpgQ8JZfVsjJW6NGgQ=</DigestValue>
      </Reference>
      <Reference URI="/word/footer1.xml?ContentType=application/vnd.openxmlformats-officedocument.wordprocessingml.footer+xml">
        <DigestMethod Algorithm="http://www.w3.org/2001/04/xmlenc#sha256"/>
        <DigestValue>edXv8qESXz6XFArFmgpIFZuJfUel0hRVehLJgi9VPNc=</DigestValue>
      </Reference>
      <Reference URI="/word/footer2.xml?ContentType=application/vnd.openxmlformats-officedocument.wordprocessingml.footer+xml">
        <DigestMethod Algorithm="http://www.w3.org/2001/04/xmlenc#sha256"/>
        <DigestValue>nLO4LpVnNFzCgkA5xVB481n85UGy46QMZ5WbOpKBSRc=</DigestValue>
      </Reference>
      <Reference URI="/word/footer3.xml?ContentType=application/vnd.openxmlformats-officedocument.wordprocessingml.footer+xml">
        <DigestMethod Algorithm="http://www.w3.org/2001/04/xmlenc#sha256"/>
        <DigestValue>JXDxi903akldxv3LJxApbZm/PXA1CG31GCy0D8DeGP0=</DigestValue>
      </Reference>
      <Reference URI="/word/footnotes.xml?ContentType=application/vnd.openxmlformats-officedocument.wordprocessingml.footnotes+xml">
        <DigestMethod Algorithm="http://www.w3.org/2001/04/xmlenc#sha256"/>
        <DigestValue>wChcebuzuPF4yb+L3rP/lKabaazcNGELH6AZNUV6gX0=</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tI9MMc4dgyFVN51ZYv0+ie+qLoS977tYmLOtS8YjJ5U=</DigestValue>
      </Reference>
      <Reference URI="/word/glossary/document.xml?ContentType=application/vnd.openxmlformats-officedocument.wordprocessingml.document.glossary+xml">
        <DigestMethod Algorithm="http://www.w3.org/2001/04/xmlenc#sha256"/>
        <DigestValue>O6W9UsHokSS/SA9aEfA78dMLvPilu1AP4OdFAmp4Mzo=</DigestValue>
      </Reference>
      <Reference URI="/word/glossary/fontTable.xml?ContentType=application/vnd.openxmlformats-officedocument.wordprocessingml.fontTable+xml">
        <DigestMethod Algorithm="http://www.w3.org/2001/04/xmlenc#sha256"/>
        <DigestValue>M8HAI8agcTDE+MY40fR7JL4mW/Xi/P1FB0FajC6aUKc=</DigestValue>
      </Reference>
      <Reference URI="/word/glossary/settings.xml?ContentType=application/vnd.openxmlformats-officedocument.wordprocessingml.settings+xml">
        <DigestMethod Algorithm="http://www.w3.org/2001/04/xmlenc#sha256"/>
        <DigestValue>XnsNmMJpogjoaR30sblYqXnjTiFwRffM47ybXNZuPcw=</DigestValue>
      </Reference>
      <Reference URI="/word/glossary/styles.xml?ContentType=application/vnd.openxmlformats-officedocument.wordprocessingml.styles+xml">
        <DigestMethod Algorithm="http://www.w3.org/2001/04/xmlenc#sha256"/>
        <DigestValue>BUxm1xYhebgSvWPdOHKkTNkeg0PMqDyxgfSaxIryclY=</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header1.xml?ContentType=application/vnd.openxmlformats-officedocument.wordprocessingml.header+xml">
        <DigestMethod Algorithm="http://www.w3.org/2001/04/xmlenc#sha256"/>
        <DigestValue>FllL6aNB87HaG1Qou7WzR0ATemnUghotBJ3nSrtRnxw=</DigestValue>
      </Reference>
      <Reference URI="/word/header2.xml?ContentType=application/vnd.openxmlformats-officedocument.wordprocessingml.header+xml">
        <DigestMethod Algorithm="http://www.w3.org/2001/04/xmlenc#sha256"/>
        <DigestValue>Aafu6964zbWX33SKcoYlYsHXNhSQIGn9pWgkoZmwGc8=</DigestValue>
      </Reference>
      <Reference URI="/word/media/image1.emf?ContentType=image/x-emf">
        <DigestMethod Algorithm="http://www.w3.org/2001/04/xmlenc#sha256"/>
        <DigestValue>ZBc1RZ0GVp5th1pKoDpkoct/3c+4fvi4GyL7CN2QZ4A=</DigestValue>
      </Reference>
      <Reference URI="/word/media/image10.svg?ContentType=image/svg+xml">
        <DigestMethod Algorithm="http://www.w3.org/2001/04/xmlenc#sha256"/>
        <DigestValue>4VL/NnwEYPP9KW1/9KZpJf02eLZ5xzOjbGkX3G276TY=</DigestValue>
      </Reference>
      <Reference URI="/word/media/image11.png?ContentType=image/png">
        <DigestMethod Algorithm="http://www.w3.org/2001/04/xmlenc#sha256"/>
        <DigestValue>GM6f759CpweftE3moQxYxSjnBlU9o8xRHyJT1vbCLJI=</DigestValue>
      </Reference>
      <Reference URI="/word/media/image12.svg?ContentType=image/svg+xml">
        <DigestMethod Algorithm="http://www.w3.org/2001/04/xmlenc#sha256"/>
        <DigestValue>RGy52InbrXCWWKeagu4O2LLaSdGXGD3zKqGGArdssdA=</DigestValue>
      </Reference>
      <Reference URI="/word/media/image13.png?ContentType=image/png">
        <DigestMethod Algorithm="http://www.w3.org/2001/04/xmlenc#sha256"/>
        <DigestValue>4MEvG/Z8Z5q/eTLC1X1uYt3UoV7KckqgoLqfFur13MA=</DigestValue>
      </Reference>
      <Reference URI="/word/media/image2.emf?ContentType=image/x-emf">
        <DigestMethod Algorithm="http://www.w3.org/2001/04/xmlenc#sha256"/>
        <DigestValue>Be4dbAP1f/yUNjOP5TQI5q5eOFsTFiYQwY6q08e7FII=</DigestValue>
      </Reference>
      <Reference URI="/word/media/image3.png?ContentType=image/png">
        <DigestMethod Algorithm="http://www.w3.org/2001/04/xmlenc#sha256"/>
        <DigestValue>/2igGQRmXCxo7zLqzYJUwTD6vK8odIIArIh2sEbYrXA=</DigestValue>
      </Reference>
      <Reference URI="/word/media/image4.png?ContentType=image/png">
        <DigestMethod Algorithm="http://www.w3.org/2001/04/xmlenc#sha256"/>
        <DigestValue>/O7Vfp7+2mwdRu1vjnKyWccIXIgw+/f9U2P+vs2VTvY=</DigestValue>
      </Reference>
      <Reference URI="/word/media/image5.png?ContentType=image/png">
        <DigestMethod Algorithm="http://www.w3.org/2001/04/xmlenc#sha256"/>
        <DigestValue>1YHlgAMbSxWsQouhi5PJvbgX6S9YSlIQDNsbh59O8mk=</DigestValue>
      </Reference>
      <Reference URI="/word/media/image6.svg?ContentType=image/svg+xml">
        <DigestMethod Algorithm="http://www.w3.org/2001/04/xmlenc#sha256"/>
        <DigestValue>fA5/xp7lMj9ohuM9HiwSbBnSXnONnXKg/Nce1yValq0=</DigestValue>
      </Reference>
      <Reference URI="/word/media/image7.png?ContentType=image/png">
        <DigestMethod Algorithm="http://www.w3.org/2001/04/xmlenc#sha256"/>
        <DigestValue>i7Ogckxf+Q6ue49YrZNoa/2QgPJFfd1IGrP88/SKjx8=</DigestValue>
      </Reference>
      <Reference URI="/word/media/image8.svg?ContentType=image/svg+xml">
        <DigestMethod Algorithm="http://www.w3.org/2001/04/xmlenc#sha256"/>
        <DigestValue>3DPSAUOlM0cW5Or2JSH9Th8Kc3s5ZpH8RMY2KADFWoo=</DigestValue>
      </Reference>
      <Reference URI="/word/media/image9.png?ContentType=image/png">
        <DigestMethod Algorithm="http://www.w3.org/2001/04/xmlenc#sha256"/>
        <DigestValue>495WZhwMyrwvuQFG8wzM3XUTDr4a2YVsuCmE1XKhiEg=</DigestValue>
      </Reference>
      <Reference URI="/word/numbering.xml?ContentType=application/vnd.openxmlformats-officedocument.wordprocessingml.numbering+xml">
        <DigestMethod Algorithm="http://www.w3.org/2001/04/xmlenc#sha256"/>
        <DigestValue>NrbgkRV83YMRYxpl8226b+nOftLUL7FjqVJzeGHTObo=</DigestValue>
      </Reference>
      <Reference URI="/word/settings.xml?ContentType=application/vnd.openxmlformats-officedocument.wordprocessingml.settings+xml">
        <DigestMethod Algorithm="http://www.w3.org/2001/04/xmlenc#sha256"/>
        <DigestValue>khdL4rfUe4Bz3A7v8IOAtPoIWxHU1zjgpo5ldxtBkTI=</DigestValue>
      </Reference>
      <Reference URI="/word/styles.xml?ContentType=application/vnd.openxmlformats-officedocument.wordprocessingml.styles+xml">
        <DigestMethod Algorithm="http://www.w3.org/2001/04/xmlenc#sha256"/>
        <DigestValue>0uvLFNnmYj3xBVU81t4Y0JiKWOCpYO8eN6wt59T3wLk=</DigestValue>
      </Reference>
      <Reference URI="/word/theme/theme1.xml?ContentType=application/vnd.openxmlformats-officedocument.theme+xml">
        <DigestMethod Algorithm="http://www.w3.org/2001/04/xmlenc#sha256"/>
        <DigestValue>qU3uxoX5aqe0QNlFV0I0IBZeEghaHEvniet64B41Jlk=</DigestValue>
      </Reference>
      <Reference URI="/word/webSettings.xml?ContentType=application/vnd.openxmlformats-officedocument.wordprocessingml.webSettings+xml">
        <DigestMethod Algorithm="http://www.w3.org/2001/04/xmlenc#sha256"/>
        <DigestValue>SiJcB8ZP639eTvi0REv+lMD4HjXLAGMv75iM+QkXL4I=</DigestValue>
      </Reference>
    </Manifest>
    <SignatureProperties>
      <SignatureProperty Id="idSignatureTime" Target="#idPackageSignature">
        <mdssi:SignatureTime xmlns:mdssi="http://schemas.openxmlformats.org/package/2006/digital-signature">
          <mdssi:Format>YYYY-MM-DDThh:mm:ssTZD</mdssi:Format>
          <mdssi:Value>2026-08-10T22:31:26Z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
          <WindowsVersion>10.0</WindowsVersion>
          <OfficeVersion>16.0.20131/27</OfficeVersion>
          <ApplicationVersion>16.0.20131</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2026-08-10T22:31:26Z</xd:SigningTime>
          <xd:SigningCertificate>
            <xd:Cert>
              <xd:CertDigest>
                <DigestMethod Algorithm="http://www.w3.org/2001/04/xmlenc#sha256"/>
                <DigestValue>CfsQFwMEgXO9WeF7pVVr2sWLz/Oqn3U3kKP5he05JTs=</DigestValue>
              </xd:CertDigest>
              <xd:IssuerSerial>
                <X509IssuerName>CN=CA SINPE - PERSONA FISICA v2, OU=DIVISION SISTEMAS DE PAGO, O=BANCO CENTRAL DE COSTA RICA, C=CR, SERIALNUMBER=CPJ-4-000-004017</X509IssuerName>
                <X509SerialNumber>446022276299736214210590662666608791755532882</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lDFrSSMTVQk90mhpR89BYgPqIIzxOU2C7TM1j0R+jmsCBDCdQeEYDzIwMjYwODEwMjIzMTM3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ODEwMjIzMTM3WjAvBgkqhkiG9w0BCQQxIgQgj5tWXNp0hyES/WEsVHuuuVAi1TUheqxb/jJgsbZfINkwNwYLKoZIhvcNAQkQAi8xKDAmMCQwIgQgrKszXYj6Q2nTJpWV/NZakemXG2IrBO983WoSsYOW808wDQYJKoZIhvcNAQEBBQAEggEAIroIBTPQfrQVhWFgE/xoRN3UQNQvWHAuXqWSl21NsbASmN0rXD38NLyrCHRwNOSxTwQJoAA2HqGJ/9UIMmwr1hKLCgn91GUwYzDqY/KvCGsNwQKg52wvz4a/aKNXCqVrKpy0NP4ry14/6K6pWByKuBBE2t5DHGFgVbHoYLOvftTCx8TiHR+hyP8U4vMEGDf1oxawfX84qcc+AschzRYFwvW6pLpM5YtX1EdOLCRpYPW7v5D1vbkey1AxFy2WJvIsIU6o3uff3dOjIbZcoivvOd0m6ff8ovNRZlndCbvoQLGuOxKQQ/ELdQ0iLa9t4VS+sRwbe1EtlLcEyCezX2Z/9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YwNjIzMTYwNTE5WhcNMjYwODI0MDQyNTE5WqBfMF0wHwYDVR0jBBgwFoAUsLvgCC5LE2jw0IBEA2ekP/8lY/YwEAYJKwYBBAGCNxUBBAMCAQAwCgYDVR0UBAMCAUgwHAYJKwYBBAGCNxUEBA8XDTI2MDgyMzE2MTUxOVowDQYJKoZIhvcNAQENBQADggIBAFjvYIZGAvJ7SHLOOy8JPjrcyplwcklxuq2egB4loYw4U5Nr5JwE/znyTqsAd6I7j02mVHi5zYouepxxp5cLVuuMHylM2KaL53EssQFMJb6OSGewuttwvQTjRdpAfZm9Bcfme95cg8duRnjVpxG5COyrOBCIhYDVQH16Kea3b5hq5XXWn9uWaaHkW3ESguw+Nt4xQXRV1mZpjGSnltTgOMbxd3Ok8zitTDvirRuhGWHA8jPEVOXsqexMHeMpMXg2ilWQKRygxD4kpHoqYYBWqITEfmqeDd4JGaN437E6B6ca+MhGSpsoQkTJWcbUZhVYjGymEzJJrnLPQbmFNbSR/8rsjQGUKN2jlLNij+4/18bQKNRRijYMes9U6aItl2Sy32bL+BHtjPY2cXPpZGju2JvLrGPiVl4CkJ6nJeswnYL8jkkSt5MpL3CzPaRUJqsgfXS9s1mz0cmM5UC+zoo/G8rK5bsEvcfGPA4GvSAJRap2TAMeho83lasKtXp5j2ixrpeSHWSK3LDFhifG7XiGE9Tzg/GejWiEfaUeMojzrKap1M1Ft4pDOP48Ppc+Vk8sxSF/rIQ1ClNK1BkO5UJTVzYbf9us7LDIrV+3lEdPBJLkuwr4QGK+8n8VCabdf4eiXa5g8atdrW2MvLya7Leq69CMraUXOVb0oOUyE8P3rNiG</xd:EncapsulatedCRLValue>
                <xd:EncapsulatedCRLValue>MIIDHjCCAQYCAQEwDQYJKoZIhvcNAQENBQAwczEZMBcGA1UEBRMQQ1BKLTItMTAwLTA5ODMxMTENMAsGA1UECxMERENGRDEPMA0GA1UEChMGTUlDSVRUMQswCQYDVQQGEwJDUjEpMCcGA1UEAxMgQ0EgUkFJWiBOQUNJT05BTCAtIENPU1RBIFJJQ0EgdjIXDTI2MDYyMzE3MTc0MFoXDTI2MTAyNDA1Mzc0MFqgXzBdMB8GA1UdIwQYMBaAFODy/n3ERE5Q5DX9CImPToQZRDNAMBAGCSsGAQQBgjcVAQQDAgEAMAoGA1UdFAQDAgEoMBwGCSsGAQQBgjcVBAQPFw0yNjEwMjMxNzI3NDBaMA0GCSqGSIb3DQEBDQUAA4ICAQAQKcnpzFiW2xVXK2wP5DB/LAtyoBu3Jsq1Gcec4Y31SyPZbRpAJr9njD66UJIK1naNgWagjnMCdIUAYpy7uygv+v+5XESuU7dTG2/WyY659quXlqQp+e8DGVXUT2lY5ViPnThMouojR8agecIoGGfPV5prS8QodyIqjiKHBrYAhPGTG0wPoEz67myVjUEtQjyaWZc/EO5T4ZIY3XGH6cTXj4lb1/lFY8+6+gGse/l0v5sUzwCt034c5l+0cNa5SCggxIDU8uz9mh4tQep+KbtQdjswXd4EPpuJTUFQinmKxb7urwivtbH4a/oHFZCeT5r1X4bJwqHBXUDXiz/mJ6d45UvQEJF4XVE6quudg9zXwVhqlLoeY8GhL/O5Cb6H2yaij7w5yOBuopt6VUBT2TJ+3C76QNhffB5jSXwFGFe6OCZWIYIJQYny5q51zRRwM5zqX6wi4YeoOCdACsm5p3XFz1HLIRIEcfbxGlBhVzGx9DHu1tbups2x6ySu3uYN3KQ5aRO3z+wc6zq/CwM1XU8i50KGSY7O75oQsQLV4JsNh523bD542Q0do/xNX0pT6UqXAaoX+lZG4BR0Ou2sVUig1c/ccKXwER45Rn1WmDaNCtgko7r+m8ChKoX+ng9mwuRzVIZb1bvantUK3WQXgz99KscVXE5F9brLZ8D9m0gDK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hgiNRh7WNC2dvckVcF3t+WjoJibmY0F2YWG0IYHZ1j4=</DigestValue>
                </xd:DigestAlgAndValue>
                <xd:CRLIdentifier>
                  <xd:Issuer>CN=CA SINPE - PERSONA FISICA v2, OU=DIVISION SISTEMAS DE PAGO, O=BANCO CENTRAL DE COSTA RICA, C=CR, SERIALNUMBER=CPJ-4-000-004017</xd:Issuer>
                  <xd:IssueTime>2026-08-10T11:50:13Z</xd:IssueTime>
                </xd:CRLIdentifier>
              </xd:CRLRef>
              <xd:CRLRef>
                <xd:DigestAlgAndValue>
                  <DigestMethod Algorithm="http://www.w3.org/2001/04/xmlenc#sha256"/>
                  <DigestValue>3Mslxc3BtXu8sIC0ooxsvc6GDFiKYo20KuGfeuT6etg=</DigestValue>
                </xd:DigestAlgAndValue>
                <xd:CRLIdentifier>
                  <xd:Issuer>CN=CA SINPE - PERSONA FISICA v2, OU=DIVISION SISTEMAS DE PAGO, O=BANCO CENTRAL DE COSTA RICA, C=CR, SERIALNUMBER=CPJ-4-000-004017</xd:Issuer>
                  <xd:IssueTime>2026-08-10T11:50:13Z</xd:IssueTime>
                </xd:CRLIdentifier>
              </xd:CRLRef>
              <xd:CRLRef>
                <xd:DigestAlgAndValue>
                  <DigestMethod Algorithm="http://www.w3.org/2001/04/xmlenc#sha256"/>
                  <DigestValue>s0SWgW8Bky3p44LVk0N3Ziubdf++YtZw+JLhgYPuKlw=</DigestValue>
                </xd:DigestAlgAndValue>
                <xd:CRLIdentifier>
                  <xd:Issuer>CN=CA POLITICA PERSONA FISICA - COSTA RICA v2, OU=DCFD, O=MICITT, C=CR, SERIALNUMBER=CPJ-2-100-098311</xd:Issuer>
                  <xd:IssueTime>2026-06-23T16:29:27Z</xd:IssueTime>
                </xd:CRLIdentifier>
              </xd:CRLRef>
              <xd:CRLRef>
                <xd:DigestAlgAndValue>
                  <DigestMethod Algorithm="http://www.w3.org/2001/04/xmlenc#sha256"/>
                  <DigestValue>v9rvrxmNS776GEb4zHzT2x3fqMRr2wjIt2/TZJApMxY=</DigestValue>
                </xd:DigestAlgAndValue>
                <xd:CRLIdentifier>
                  <xd:Issuer>CN=CA RAIZ NACIONAL - COSTA RICA v2, C=CR, O=MICITT, OU=DCFD, SERIALNUMBER=CPJ-2-100-098311</xd:Issuer>
                  <xd:IssueTime>2026-06-23T17:17:40Z</xd:IssueTime>
                </xd:CRLIdentifier>
              </xd:CRLRef>
            </xd:CRLRefs>
          </xd:CompleteRevocationRefs>
          <xd:RevocationValues>
            <xd:CRLValues>
              <xd:EncapsulatedCRLValue>MIMVmSEwgxWYCAIBATANBgkqhkiG9w0BAQsFADCBmTEZMBcGA1UEBRMQQ1BKLTQtMDAwLTAwNDAxNzELMAkGA1UEBhMCQ1IxJDAiBgNVBAoTG0JBTkNPIENFTlRSQUwgREUgQ09TVEEgUklDQTEiMCAGA1UECxMZRElWSVNJT04gU0lTVEVNQVMgREUgUEFHTzElMCMGA1UEAxMcQ0EgU0lOUEUgLSBQRVJTT05BIEZJU0lDQSB2MhcNMjYwODEwMTE1MDEzWhcNMjYwODE4MDAxMDEzWjCDFZZsMDICExQAD5kAdx/HfI+0KW8AAgAPmQAXDTIzMDEzMTIxNDY1OFowDDAKBgNVHRUEAwoBATAyAhMUAA+TyZYeu/iUQo2aAAIAD5PJFw0yMzAxMjkwMzU5MjJaMAwwCgYDVR0VBAMKAQEwMgITFAAPk8jRlg8MciEhcQACAA+TyBcNMjMwMTI5MDM1OTIyWjAMMAoGA1UdFQQDCgEBMDICExQAD5PFcVfVCCoJGccAAgAPk8UXDTIzMDEyOTAzMzE0N1owDDAKBgNVHRUEAwoBATAyAhMUAA+TxP9iM2X9l/icAAIAD5PEFw0yMzAxMjkwMzMxNDdaMAwwCgYDVR0VBAMKAQEwMgITFAAPk8AMj9TdVUaVzAACAA+TwBcNMjMwMTI5MDI1OTU5WjAMMAoGA1UdFQQDCgEBMDICExQAD5O/Q5WVzqoCH7gAAgAPk78XDTIzMDEyOTAyNTk1OVowDDAKBgNVHRUEAwoBATAyAhMUABAN9HXWDfguXYAqAAIAEA30Fw0yMzAzMjQwNjEwMDhaMAwwCgYDVR0VBAMKAQEwMgITFAAQDLV7AE0gFh1UGwACABAMtRcNMjMwMzI0MDYxMDA3WjAMMAoGA1UdFQQDCgEBMDICExQAEAy0yCmsqcD6AZ8AAgAQDLQXDTIzMDMyNDA2MTAwN1owDDAKBgNVHRUEAwoBATAyAhMUABANw977w1Y6OzYOAAIAEA3DFw0yMzAzMjMyMDI1NDBaMAwwCgYDVR0VBAMKAQEwMgITFAAQDcKHJgLQ+pmFCAACABANwhcNMjMwMzIzMjAyNTM5WjAMMAoGA1UdFQQDCgEBMDICExQAD7nSm7nFSZjWw78AAgAPudIXDTIzMDMyMjE4MzUxN1owDDAKBgNVHRUEAwoBATAyAhMUAA+50aJCmo1E5ZtrAAIAD7nRFw0yMzAzMjIxODM1MTdaMAwwCgYDVR0VBAMKAQEwMgITFAAQCNdysVu2gw+vFgACABAI1xcNMjMwMzIyMTU0NzI4WjAMMAoGA1UdFQQDCgEBMDICExQAEAjWTDnw6UjMBrsAAgAQCNYXDTIzMDMyMjE1NDcyOFowDDAKBgNVHRUEAwoBATAyAhMUABAFXTUeHEWMxkkZAAIAEAVdFw0yMzAzMjExNjA0MDFaMAwwCgYDVR0VBAMKAQEwMgITFAAQBVwD82Xs6Acq1AACABAFXBcNMjMwMzIxMTYwNDAxWjAMMAoGA1UdFQQDCgEBMDICExQAEALh+bjWaDxXbXgAAgAQAuEXDTIzMDMyMDE2NTYzNlowDDAKBgNVHRUEAwoBATAyAhMUABAC4GLXmjdi4wH/AAIAEALgFw0yMzAzMjAxNjU2MzZaMAwwCgYDVR0VBAMKAQEwMgITFAAP54XlZen4utTipwACAA/nhRcNMjMwMzIwMTUyODM0WjAMMAoGA1UdFQQDCgEBMDICExQAD+eEXnCxNBIeUxEAAgAP54QXDTIzMDMyMDE1MjgzNFowDDAKBgNVHRUEAwoBATAyAhMUABABNXn4f51CbRTIAAIAEAE1Fw0yMzAzMTkwNjEwMDRaMAwwCgYDVR0VBAMKAQEwMgITFAAQATRukekXB5HZhAACABABNBcNMjMwMzE5MDYxMDAzWjAMMAoGA1UdFQQDCgEBMDICExQAD8Lxa/6osIY/1BYAAgAPwvEXDTIzMDMxOTAxMDYxMFowDDAKBgNVHRUEAwoBATAyAhMUAA/C8KlW/ntOSbMkAAIAD8LwFw0yMzAzMTkwMTA2MTBaMAwwCgYDVR0VBAMKAQEwMgITFAAP9u+yMRg54Dd43gACAA/27xcNMjMwMzE3MjMwNzE1WjAMMAoGA1UdFQQDCgEBMDICExQAD/bug0Y1vs1IeigAAgAP9u4XDTIzMDMxNzIzMDcxNVowDDAKBgNVHRUEAwoBATAyAhMUAA//yY5RJVW1nVVQAAIAD//JFw0yMzAzMTcxODE0MjNaMAwwCgYDVR0VBAMKAQEwMgITFAAP/8iel4Woc8W0MgACAA//yBcNMjMwMzE3MTgxNDIyWjAMMAoGA1UdFQQDCgEBMDICExQAD/+pjDmsYYOduTgAAgAP/6kXDTIzMDMxNzE4MDI1OVowDDAKBgNVHRUEAwoBATAyAhMUAA//qNK9G0xVRkmXAAIAD/+oFw0yMzAzMTcxODAyNTlaMAwwCgYDVR0VBAMKAQEwMgITFAAP/vc9nkEUKIuM2gACAA/+9xcNMjMwMzE3MTYxMTU3WjAMMAoGA1UdFQQDCgEBMDICExQAD/72QH3OVmmzXwkAAgAP/vYXDTIzMDMxNzE2MTE1N1owDDAKBgNVHRUEAwoBATAyAhMUAA/RgZuG9+2HaQlvAAIAD9GBFw0yMzAzMTYyMzIzNTdaMAwwCgYDVR0VBAMKAQEwMgITFAAP0YB4lEIy0dnsvgACAA/RgBcNMjMwMzE2MjMyMzU3WjAMMAoGA1UdFQQDCgEBMDICExQAD/nBBZb9qnMNgDUAAgAP+cEXDTIzMDMxNjE3MzU0N1owDDAKBgNVHRUEAwoBATAyAhMUAA/5wDSc7b3FdecnAAIAD/nAFw0yMzAzMTYxNzM1NDdaMAwwCgYDVR0VBAMKAQEwMgITFAAP+v+D96hkPfcBqAACAA/6/xcNMjMwMzE2MTUxMDM3WjAMMAoGA1UdFQQDCgEBMDICExQAD/r+kSs4CYoT2wYAAgAP+v4XDTIzMDMxNjE1MTAzN1owDDAKBgNVHRUEAwoBATAyAhMUAA/6Awjkq7Zcox3MAAIAD/oDFw0yMzAzMTUyMTE5MzRaMAwwCgYDVR0VBAMKAQEwMgITFAAP+gJEkW6Lw+NdLwACAA/6AhcNMjMwMzE1MjExOTM0WjAMMAoGA1UdFQQDCgEBMDICExQAD/ntmZM6fIy4l6sAAgAP+e0XDTIzMDMxNTIxMDE0OVowDDAKBgNVHRUEAwoBATAyAhMUAA/57AcHQoo30vusAAIAD/nsFw0yMzAzMTUyMTAxNDlaMAwwCgYDVR0VBAMKAQEwMgITFAAP+Q/9BukZNtcHLQACAA/5DxcNMjMwMzE1MTczODE2WjAMMAoGA1UdFQQDCgEBMDICExQAD/kOP2HCSwTvQ+UAAgAP+Q4XDTIzMDMxNTE3MzgxNlowDDAKBgNVHRUEAwoBATAyAhMUAA/3H0ymZ5tP9AYcAAIAD/cfFw0yMzAzMTQyMjM0MTdaMAwwCgYDVR0VBAMKAQEwMgITFAAP9x59YZs3KyIQlQACAA/3HhcNMjMwMzE0MjIzNDE3WjAMMAoGA1UdFQQDCgEBMDICExQAD6xyP4E9VXwSVVcAAgAPrHIXDTIzMDMxNDIyMjA0OVowDDAKBgNVHRUEAwoBATAyAhMUAA+scax6DidOipAOAAIAD6xxFw0yMzAzMTQyMjIwNDlaMAwwCgYDVR0VBAMKAQEwMgITFAAP9tMxTV2Un33TaQACAA/20xcNMjMwMzE0MjE0MDIzWjAMMAoGA1UdFQQDCgEBMDICExQAD/bSLHf6oPEg5YoAAgAP9tIXDTIzMDMxNDIxNDAyM1owDDAKBgNVHRUEAwoBATAyAhMUAA/2HXe/iew10xg8AAIAD/YdFw0yMzAzMTQxOTExNDRaMAwwCgYDVR0VBAMKAQEwMgITFAAP9hwqaMyCRN0DcwACAA/2HBcNMjMwMzE0MTkxMTQ0WjAMMAoGA1UdFQQDCgEBMDICExQAD/VdXONwErpBl40AAgAP9V0XDTIzMDMxNDE3MDM0MlowDDAKBgNVHRUEAwoBATAyAhMUAA/1XBARUXbmhMRmAAIAD/VcFw0yMzAzMTQxNzAzNDJaMAwwCgYDVR0VBAMKAQEwMgITFAAP9K+LGVnI7rufDQACAA/0rxcNMjMwMzE0MTYwMjA2WjAMMAoGA1UdFQQDCgEBMDICExQAD/SuEVFq481RMB4AAgAP9K4XDTIzMDMxNDE2MDIwNlowDDAKBgNVHRUEAwoBATAyAhMUAA/0KvUdb7ZPPUadAAIAD/QqFw0yMzAzMTQxNTE5MjlaMAwwCgYDVR0VBAMKAQEwMgITFAAP9Ckm3QxPJzbU0gACAA/0KRcNMjMwMzE0MTUxOTI5WjAMMAoGA1UdFQQDCgEBMDICExQAD9Gh0BZ4N6Fc9kcAAgAP0aEXDTIzMDMxMzE1MzIxNlowDDAKBgNVHRUEAwoBATAyAhMUAA/RoBza7qFgUtV3AAIAD9GgFw0yMzAzMTMxNTMyMTZaMAwwCgYDVR0VBAMKAQEwMgITFAAP1oXAjez6MD79UAACAA/WhRcNMjMwMzEyMTU1MDE0WjAMMAoGA1UdFQQDCgEBMDICExQAD9aENx7L+46mAecAAgAP1oQXDTIzMDMxMjE1NTAxNFowDDAKBgNVHRUEAwoBATAyAhMUAA/tW+M5adiIfDWrAAIAD+1bFw0yMzAzMTAxNjU4MzFaMAwwCgYDVR0VBAMKAQEwMgITFAAP7VrOd0kb4EpuCAACAA/tWhcNMjMwMzEwMTY1ODMxWjAMMAoGA1UdFQQDCgEBMDICExQAD+l1ZOqdJvZFaqsAAgAP6XUXDTIzMDMwOTE4MDYzMlowDDAKBgNVHRUEAwoBATAyAhMUAA/pctoq5uUwY8K8AAIAD+lyFw0yMzAzMDkxODA2MzJaMAwwCgYDVR0VBAMKAQEwMgITFAAP56PzmWcim8U6PwACAA/noxcNMjMwMzA4MTgxNzIxWjAMMAoGA1UdFQQDCgEBMDICExQAD+einNRPKsH9UXAAAgAP56IXDTIzMDMwODE4MTcyMVowDDAKBgNVHRUEAwoBATAyAhMUAA+dbfSzIlZtb85BAAIAD51tFw0yMzAzMDgxODEzMTFaMAwwCgYDVR0VBAMKAQEwMgITFAAPnWxYzXyHZpGVkwACAA+dbBcNMjMwMzA4MTgxMzEwWjAMMAoGA1UdFQQDCgEBMDICExQAD+TjEO3hDUrvtcYAAgAP5OMXDTIzMDMwODA2MTAwNVowDDAKBgNVHRUEAwoBATAyAhMUAA/k4mQu63VIsIzPAAIAD+TiFw0yMzAzMDgwNjEwMDVaMAwwCgYDVR0VBAMKAQEwMgITFAAP5Ju/KOWMMA5zwgACAA/kmxcNMjMwMzA4MDYxMDA1WjAMMAoGA1UdFQQDCgEBMDICExQAD+Sa1nN5LGxO2LAAAgAP5JoXDTIzMDMwODA2MTAwNFowDDAKBgNVHRUEAwoBATAyAhMUAA/j67MH6Zh1a2WGAAIAD+PrFw0yMzAzMDgwNjEwMDNaMAwwCgYDVR0VBAMKAQEwMgITFAAP4+qyB2NN7hWIJAACAA/j6hcNMjMwMzA4MDYxMDAyWjAMMAoGA1UdFQQDCgEBMDICExQAD+Irl3rOFC4JBMkAAgAP4isXDTIzMDMwNjIxMTEyOFowDDAKBgNVHRUEAwoBATAyAhMUAA/iKjlYB3sEoORaAAIAD+IqFw0yMzAzMDYyMTExMjhaMAwwCgYDVR0VBAMKAQEwMgITFAAP371Dst2YAm4Y/gACAA/fvRcNMjMwMzA0MTc1OTQ5WjAMMAoGA1UdFQQDCgEBMDICExQAD9+8qpi9cufjSiwAAgAP37wXDTIzMDMwNDE3NTk0OVowDDAKBgNVHRUEAwoBATAyAhMUAA/Zp0ybRKNirJ6jAAIAD9mnFw0yMzAzMDIxNjMyMTlaMAwwCgYDVR0VBAMKAQEwMgITFAAP2aZ+BhozFY5yiQACAA/ZphcNMjMwMzAyMTYzMjE5WjAMMAoGA1UdFQQDCgEBMDICExQAD9qZ2rYc+EscWZQAAgAP2pkXDTIzMDMwMjE2MjE1MFowDDAKBgNVHRUEAwoBATAyAhMUAA/amAqph5vfgtUVAAIAD9qYFw0yMzAzMDIxNjIxNTBaMAwwCgYDVR0VBAMKAQEwMgITFAAP2kHFCeqkd6dbzQACAA/aQRcNMjMwMzAyMTU1NjEzWjAMMAoGA1UdFQQDCgEBMDICExQAD9pAVrkxS6Jl/csAAgAP2kAXDTIzMDMwMjE1NTYxM1owDDAKBgNVHRUEAwoBATAyAhMUAA+i0JUCpudnLThcAAIAD6LQFw0yMzAyMjgxODM3NDFaMAwwCgYDVR0VBAMKAQEwMgITFAAPos/gfGH2fI9DUAACAA+izxcNMjMwMjI4MTgzNzQxWjAMMAoGA1UdFQQDCgEBMDICExQAD9RzU8DejcMxCVAAAgAP1HMXDTIzMDIyODE2MzMzOFowDDAKBgNVHRUEAwoBATAyAhMUAA/Ucicd8kJ35QnlAAIAD9RyFw0yMzAyMjgxNjMzMzhaMAwwCgYDVR0VBAMKAQEwMgITFAAP0zOLuvYWeFfIsAACAA/TMxcNMjMwMjI4MDYxMDA2WjAMMAoGA1UdFQQDCgEBMDICExQAD9MyuyE+WblxOL8AAgAP0zIXDTIzMDIyODA2MTAwNVowDDAKBgNVHRUEAwoBATAyAhMUAA/NaXaNt57v3VMkAAIAD81pFw0yMzAyMjcyMjI1MzZaMAwwCgYDVR0VBAMKAQEwMgITFAAPzWgFYczP1QaS7QACAA/NaBcNMjMwMjI3MjIyNTM2WjAMMAoGA1UdFQQDCgEBMDICExQAD9Hrk1XXnLAdW0YAAgAP0esXDTIzMDIyNzE3NTQxNlowDDAKBgNVHRUEAwoBATAyAhMUAA/R6qYLCuw6xTIBAAIAD9HqFw0yMzAyMjcxNzU0MTZaMAwwCgYDVR0VBAMKAQEwMgITFAAPt7KhknNbiRPaTgACAA+3shcNMjMwMjI1MjIzNDAxWjAMMAoGA1UdFQQDCgEBMDICExQAD7exnecS0tXUfVIAAgAPt7EXDTIzMDIyNTIyMzQwMVowDDAKBgNVHRUEAwoBATAyAhMUAA/P77S4DGcNXODqAAIAD8/vFw0yMzAyMjUwNjEwMDRaMAwwCgYDVR0VBAMKAQEwMgITFAAPz+6YgUUzmgT6QgACAA/P7hcNMjMwMjI1MDYxMDAzWjAMMAoGA1UdFQQDCgEBMDICExQAD8xVNSWaWALsylAAAgAPzFUXDTIzMDIyMzE4NDIyNFowDDAKBgNVHRUEAwoBATAyAhMUAA/MVAZ6+z4C5E4sAAIAD8xUFw0yMzAyMjMxODQyMjRaMAwwCgYDVR0VBAMKAQEwMgITFAAPyYthQucQYJL3fwACAA/JixcNMjMwMjIzMTgwNjQ1WjAMMAoGA1UdFQQDCgEBMDICExQAD8mKpp+rKIbPOvMAAgAPyYoXDTIzMDIyMzE4MDY0NVowDDAKBgNVHRUEAwoBATAyAhMUAA+lPksmVBPMdvLPAAIAD6U+Fw0yMzAyMjMxNTExMzZaMAwwCgYDVR0VBAMKAQEwMgITFAAPpT0wVjuSiN+25QACAA+lPRcNMjMwMjIzMTUxMTM2WjAMMAoGA1UdFQQDCgEBMDICExQAD8qBZGAlMO02x9AAAgAPyoEXDTIzMDIyMzE1MDU1NlowDDAKBgNVHRUEAwoBATAyAhMUAA/KgKQ7XlkJT5r/AAIAD8qAFw0yMzAyMjMxNTA1NTVaMAwwCgYDVR0VBAMKAQEwMgITFAAPq4rgDV7v5x6v3gACAA+rihcNMjMwMjIyMjExNjE2WjAMMAoGA1UdFQQDCgEBMDICExQAD6uJ/qkbywcaqyUAAgAPq4kXDTIzMDIyMjIxMTYxNlowDDAKBgNVHRUEAwoBATAyAhMUAA+sQN/xWIdV9fNuAAIAD6xAFw0yMzAyMjExNzI4NTRaMAwwCgYDVR0VBAMKAQEwMgITFAAPrD/Sz8LKADT8JQACAA+sPxcNMjMwMjIxMTcyODU0WjAMMAoGA1UdFQQDCgEBMDICExQAD8D2bFMLR0LnM5MAAgAPwPYXDTIzMDIyMTE2NTA1OFowDDAKBgNVHRUEAwoBATAyAhMUAA/A9TbWV1KQE4eRAAIAD8D1Fw0yMzAyMjExNjUwNThaMAwwCgYDVR0VBAMKAQEwMgITFAAPxIfeGN2ytlyz/QACAA/EhxcNMjMwMjIxMTU0NjE0WjAMMAoGA1UdFQQDCgEBMDICExQAD8SGUBubvcCj6HMAAgAPxIYXDTIzMDIyMTE1NDYxNFowDDAKBgNVHRUEAwoBATAyAhMUAA/DDy/zhPCb09YBAAIAD8MPFw0yMzAyMjAxOTM4MDFaMAwwCgYDVR0VBAMKAQEwMgITFAAPww5T9+s50R2VVQACAA/DDhcNMjMwMjIwMTkzODAxWjAMMAoGA1UdFQQDCgEBMDICExQAD8I9JdZWeBIIRgAAAgAPwj0XDTIzMDIyMDE2NDQxMFowDDAKBgNVHRUEAwoBATAyAhMUAA/CPH99iUBx/f5XAAIAD8I8Fw0yMzAyMjAxNjQ0MTBaMAwwCgYDVR0VBAMKAQEwMgITFAAPo4hXGIuKUmjFYQACAA+jiBcNMjMwMjIwMTU0MzA2WjAMMAoGA1UdFQQDCgEBMDICExQAD6OHSI2RyTIT77wAAgAPo4cXDTIzMDIyMDE1NDMwNVowDDAKBgNVHRUEAwoBATAyAhMUAA+8hKG9zedgoGD3AAIAD7yEFw0yMzAyMTcxNjI2NTNaMAwwCgYDVR0VBAMKAQEwMgITFAAPvIMWJUmybAjSZgACAA+8gxcNMjMwMjE3MTYyNjUzWjAMMAoGA1UdFQQDCgEBMDICExQAD75S1I4vD1ivtDgAAgAPvlIXDTIzMDIxNzE1NDIwM1owDDAKBgNVHRUEAwoBATAyAhMUAA++UTiApvJ1FNsZAAIAD75RFw0yMzAyMTcxNTQyMDNaMAwwCgYDVR0VBAMKAQEwMgITFAAPuvxoj5+QB14yqgACAA+6/BcNMjMwMjE2MTUwOTE5WjAMMAoGA1UdFQQDCgEBMDICExQAD7r7eIIGCbHraA0AAgAPuvsXDTIzMDIxNjE1MDkxOVowDDAKBgNVHRUEAwoBATAyAhMUAA+5sNKDQBbMphWKAAIAD7mwFw0yMzAyMTYwNjEwMTFaMAwwCgYDVR0VBAMKAQEwMgITFAAPua8iO6gN8OZJtAACAA+5rxcNMjMwMjE2MDYxMDExWjAMMAoGA1UdFQQDCgEBMDICExQAD7l0F4wwUBc9CSgAAgAPuXQXDTIzMDIxNTE3NTY0M1owDDAKBgNVHRUEAwoBATAyAhMUAA+5c0tLYWKYykPmAAIAD7lzFw0yMzAyMTUxNzU2NDNaMAwwCgYDVR0VBAMKAQEwMgITFAAPuFQg68foNmUxigACAA+4VBcNMjMwMjE1MTU0NDQwWjAMMAoGA1UdFQQDCgEBMDICExQAD7hTf03AQ1z/sDcAAgAPuFMXDTIzMDIxNTE1NDQ0MFowDDAKBgNVHRUEAwoBATAyAhMUAA+4Gjc6ba/MxakyAAIAD7gaFw0yMzAyMTUxNTI1MTVaMAwwCgYDVR0VBAMKAQEwMgITFAAPuBmX/TW5spcT6AACAA+4GRcNMjMwMjE1MTUyNTE1WjAMMAoGA1UdFQQDCgEBMDICExQAD7ZMI8KVpnJlmlEAAgAPtkwXDTIzMDIxNDE3MTQyMVowDDAKBgNVHRUEAwoBATAyAhMUAA+2SyCS2gjM61cjAAIAD7ZLFw0yMzAyMTQxNzE0MjBaMAwwCgYDVR0VBAMKAQEwMgITFAAPs0YJTVifWyAgUQACAA+zRhcNMjMwMjE0MDYxMDAyWjAMMAoGA1UdFQQDCgEBMDICExQAD7NFAFAc4IN2A+QAAgAPs0UXDTIzMDIxNDA2MTAwMVowDDAKBgNVHRUEAwoBATAyAhMUAA+zdJ32nvZSq/lmAAIAD7N0Fw0yMzAyMTMxNzE2MDBaMAwwCgYDVR0VBAMKAQEwMgITFAAPs3OsFtqi4FAgLQACAA+zcxcNMjMwMjEzMTcxNTU5WjAMMAoGA1UdFQQDCgEBMDICExQAD7H0QY6PA4pK6WoAAgAPsfQXDTIzMDIxMTE4MjcwMFowDDAKBgNVHRUEAwoBATAyAhMUAA+x89j2huCsBdrgAAIAD7HzFw0yMzAyMTExODI3MDBaMAwwCgYDVR0VBAMKAQEwMgITFAAPrTQ66C4dlhr8XgACAA+tNBcNMjMwMjEwMTYwODA3WjAMMAoGA1UdFQQDCgEBMDICExQAD60zb7rFriEvH2cAAgAPrTMXDTIzMDIxMDE2MDgwN1owDDAKBgNVHRUEAwoBATAyAhMUAA+ryIz4fE0EJ+I/AAIAD6vIFw0yMzAyMDkxNjA4MjhaMAwwCgYDVR0VBAMKAQEwMgITFAAPq8d52hOsL7w4wwACAA+rxxcNMjMwMjA5MTYwODI4WjAMMAoGA1UdFQQDCgEBMDICExQAD6keBuBUhmo57xYAAgAPqR4XDTIzMDIwODE2NTMzMFowDDAKBgNVHRUEAwoBATAyAhMUAA+pHe01BwZI8mFbAAIAD6kdFw0yMzAyMDgxNjUzMzBaMAwwCgYDVR0VBAMKAQEwMgITFAAPqQguu1XG9NiKrQACAA+pCBcNMjMwMjA4MTYxMjA1WjAMMAoGA1UdFQQDCgEBMDICExQAD6kHZcwg4uuzdxUAAgAPqQcXDTIzMDIwODE2MTIwNVowDDAKBgNVHRUEAwoBATAyAhMUAA+msImmvCKH8214AAIAD6awFw0yMzAyMDcxNzI3MjFaMAwwCgYDVR0VBAMKAQEwMgITFAAPpq9ZkbLmJ26jBgACAA+mrxcNMjMwMjA3MTcyNzIxWjAMMAoGA1UdFQQDCgEBMDICExQAD6D80i54CyUz8+UAAgAPoPwXDTIzMDIwMzE5NTAxOVowDDAKBgNVHRUEAwoBATAyAhMUAA+g+5J4hx0agwNIAAIAD6D7Fw0yMzAyMDMxOTUwMTlaMAwwCgYDVR0VBAMKAQEwMgITFAAPoNwbi5gDkYZ96gACAA+g3BcNMjMwMjAzMTkzOTA5WjAMMAoGA1UdFQQDCgEBMDICExQAD6DbyJFNF3YqLf8AAgAPoNsXDTIzMDIwMzE5MzkwOFowDDAKBgNVHRUEAwoBATAyAhMUAA+XzyWs4WFZoJhmAAIAD5fPFw0yMzAyMDMxOTA1MzJaMAwwCgYDVR0VBAMKAQEwMgITFAAPl84cnGquCMpwxwACAA+XzhcNMjMwMjAzMTkwNTMyWjAMMAoGA1UdFQQDCgEBMDICExQAD55rW/joBfA2F5UAAgAPnmsXDTIzMDIwMzE3NDgyOVowDDAKBgNVHRUEAwoBATAyAhMUAA+eatmMT3ZUhGFaAAIAD55qFw0yMzAyMDMxNzQ4MjlaMAwwCgYDVR0VBAMKAQEwMgITFAAPl40DGdb4GVe5IgACAA+XjRcNMjMwMjAzMTYyNDM3WjAMMAoGA1UdFQQDCgEBMDICExQAD5eM+h3HsSAWGW0AAgAPl4wXDTIzMDIwMzE2MjQzN1owDDAKBgNVHRUEAwoBATAyAhMUAA+dVYa8ROoGgSD8AAIAD51VFw0yMzAyMDIyMTQ1NTZaMAwwCgYDVR0VBAMKAQEwMgITFAAPnVTymQdXTQ8yogACAA+dVBcNMjMwMjAyMjE0NTU1WjAMMAoGA1UdFQQDCgEBMDICExQAD5zBiQ43MN8RCsgAAgAPnMEXDTIzMDIwMjE1NTUyNlowDDAKBgNVHRUEAwoBATAyAhMUAA+cwMbUR4bhLCfKAAIAD5zAFw0yMzAyMDIxNTU1MjZaMAwwCgYDVR0VBAMKAQEwMgITFAAPmefMKxAFo/NZuAACAA+Z5xcNMjMwMjAyMDYxMDA5WjAMMAoGA1UdFQQDCgEBMDICExQAD5nmdtPKCt8kUCoAAgAPmeYXDTIzMDIwMjA2MTAwOVowDDAKBgNVHRUEAwoBATAyAhMUAA+YuY6lU3yHWey1AAIAD5i5Fw0yMzAyMDEyMDA4MzZaMAwwCgYDVR0VBAMKAQEwMgITFAAPmLhvCVGOqKjcwAACAA+YuBcNMjMwMjAxMjAwODM2WjAMMAoGA1UdFQQDCgEBMDICExQAD5kNm+SNxpt9cHAAAgAPmQ0XDTIzMDEzMTIyMDcyMlowDDAKBgNVHRUEAwoBATAyAhMUAA+ZDA/XDRcHKDlYAAIAD5kMFw0yMzAxMzEyMjA3MjJaMAwwCgYDVR0VBAMKAQEwMgITFAAPmQH5etKJuv7RQQACAA+ZARcNMjMwMTMxMjE0NjU4WjAMMAoGA1UdFQQDCgEBMDICExQAEIaoI5MiKSD4oWQAAgAQhqgXDTIzMDUyMjE2MzIwMFowDDAKBgNVHRUEAwoBATAyAhMUABCFpzeDs9ZEN0INAAIAEIWnFw0yMzA1MjIxNjIwNDFaMAwwCgYDVR0VBAMKAQEwMgITFAAQhaZIw+cjZ4B+fgACABCFphcNMjMwNTIyMTYyMDQxWjAMMAoGA1UdFQQDCgEBMDICExQAEEYCK/tz2v+gHv0AAgAQRgIXDTIzMDUyMjE1NTgxNFowDDAKBgNVHRUEAwoBATAyAhMUABBGAQKmXYg7MuDOAAIAEEYBFw0yMzA1MjIxNTU4MTRaMAwwCgYDVR0VBAMKAQEwMgITFAAP4qE6+k5y8+uzjgACAA/ioRcNMjMwNTIyMTUyMjI0WjAMMAoGA1UdFQQDCgEBMDICExQAD+KgJur9gqPRfO8AAgAP4qAXDTIzMDUyMjE1MjIyNFowDDAKBgNVHRUEAwoBATAyAhMUABBrc07RW/jEHim3AAIAEGtzFw0yMzA1MjEwMTIyMTRaMAwwCgYDVR0VBAMKAQEwMgITFAAQa3LhhITFi3ylXwACABBrchcNMjMwNTIxMDEyMjEzWjAMMAoGA1UdFQQDCgEBMDICExQAD9qd1HgWih8JZTQAAgAP2p0XDTIzMDUyMDA0MDUzM1owDDAKBgNVHRUEAwoBATAyAhMUAA/anPZoS7fHe5+tAAIAD9qcFw0yMzA1MjAwNDA1MzNaMAwwCgYDVR0VBAMKAQEwMgITFAAP7LdeQ9l5L8Ce9QACAA/stxcNMjMwNTE5MTgxODQ1WjAMMAoGA1UdFQQDCgEBMDICExQAD+y2R48HeIn5opcAAgAP7LYXDTIzMDUxOTE4MTg0NVowDDAKBgNVHRUEAwoBATAyAhMUABCDMxt9+KhNf4VcAAIAEIMzFw0yMzA1MTkxNzUxMjBaMAwwCgYDVR0VBAMKAQEwMgITFAAQgzKXpcmq9bWaBQACABCDMhcNMjMwNTE5MTc1MTIwWjAMMAoGA1UdFQQDCgEBMDICExQAEIKfNzU5WBDwBakAAgAQgp8XDTIzMDUxOTE2NTAzNFowDDAKBgNVHRUEAwoBATAyAhMUABCCnoJ1hlDub9kNAAIAEIKeFw0yMzA1MTkxNjUwMzNaMAwwCgYDVR0VBAMKAQEwMgITFAAQKeIiv0IBivvT7wACABAp4hcNMjMwNTE5MTQ1MDMzWjAMMAoGA1UdFQQDCgEBMDICExQAECnhLLcJwPpMlycAAgAQKeEXDTIzMDUxOTE0NTAzM1owDDAKBgNVHRUEAwoBATAyAhMUABAfS3ca5IrzqbWCAAIAEB9LFw0yMzA1MTkwNDA2MTdaMAwwCgYDVR0VBAMKAQEwMgITFAAQH0ppLhOdIYLHAQACABAfShcNMjMwNTE5MDQwNjE3WjAMMAoGA1UdFQQDCgEBMDICExQAEID3H9JE0xkc3cQAAgAQgPcXDTIzMDUxODIxNTYzM1owDDAKBgNVHRUEAwoBATAyAhMUABCA9r97olBHITaGAAIAEID2Fw0yMzA1MTgyMTU2MzNaMAwwCgYDVR0VBAMKAQEwMgITFAAQfquJj5vKOW0W2wACABB+qxcNMjMwNTE4MTYyODM2WjAMMAoGA1UdFQQDCgEBMDICExQAEH6qhVZW8bIw/7oAAgAQfqoXDTIzMDUxODE2MjgzNlowDDAKBgNVHRUEAwoBATAyAhMUABB6t7wx5zZBaf66AAIAEHq3Fw0yMzA1MTcxNjA2MjhaMAwwCgYDVR0VBAMKAQEwMgITFAAQerYDxYRewQ8YawACABB6thcNMjMwNTE3MTYwNjI4WjAMMAoGA1UdFQQDCgEBMDICExQAD+RXikZUroymFNgAAgAP5FcXDTIzMDUxNzA0MDQ0MlowDDAKBgNVHRUEAwoBATAyAhMUAA/kVlj8zWIqQckQAAIAD+RWFw0yMzA1MTcwNDA0NDJaMAwwCgYDVR0VBAMKAQEwMgITFAAQeEG+eEgvvKijOAACABB4QRcNMjMwNTE2MTgyNDEyWjAMMAoGA1UdFQQDCgEBMDICExQAEHhAdBIAssooHkMAAgAQeEAXDTIzMDUxNjE4MjQxMlowDDAKBgNVHRUEAwoBATAyAhMUAA/0KPLUG6jNKIz0AAIAD/QoFw0yMzA1MTYxNjU2MTBaMAwwCgYDVR0VBAMKAQEwMgITFAAP9CfpQ1cu6PxSNAACAA/0JxcNMjMwNTE2MTY1NjA5WjAMMAoGA1UdFQQDCgEBMDICExQAEHVDiVau/u+bTKYAAgAQdUMXDTIzMDUxNjA2MTAwN1owDDAKBgNVHRUEAwoBATAyAhMUABB1QhdSJX4qnLKlAAIAEHVCFw0yMzA1MTYwNjEwMDZaMAwwCgYDVR0VBAMKAQEwMgITFAAPxj37HqssvFtUXgACAA/GPRcNMjMwNTE2MDQwMjU4WjAMMAoGA1UdFQQDCgEBMDICExQAD8Y8Hw4ss+vg/BwAAgAPxjwXDTIzMDUxNjA0MDI1OFowDDAKBgNVHRUEAwoBATAyAhMUABB0EY0O7tFJm3byAAIAEHQRFw0yMzA1MTUxNjQ1MzhaMAwwCgYDVR0VBAMKAQEwMgITFAAQdBBxOZVadyL6lAACABB0EBcNMjMwNTE1MTY0NTM4WjAMMAoGA1UdFQQDCgEBMDICExQAEE7kd4DWHntWXo8AAgAQTuQXDTIzMDUxMTE3MzY0M1owDDAKBgNVHRUEAwoBATAyAhMUABBO45PymsEinMHZAAIAEE7jFw0yMzA1MTExNzM2NDNaMAwwCgYDVR0VBAMKAQEwMgITFAAP8TFR1BCbg4AjkQACAA/xMRcNMjMwNTExMTcxODM3WjAMMAoGA1UdFQQDCgEBMDICExQAD/Ew8flYXtkYzYAAAgAP8TAXDTIzMDUxMTE3MTgzN1owDDAKBgNVHRUEAwoBATAyAhMUABBraeSVupf83qp+AAIAEGtpFw0yMzA1MTExNDEwMDNaMAwwCgYDVR0VBAMKAQEwMgITFAAQa2iYU6tz3fdVWAACABBraBcNMjMwNTExMTQxMDAyWjAMMAoGA1UdFQQDCgEBMDICExQAEGqlfJT9Xs3BFH8AAgAQaqUXDTIzMDUxMTA2MTAwM1owDDAKBgNVHRUEAwoBATAyAhMUABBqpJcT99AowG2lAAIAEGqkFw0yMzA1MTEwNjEwMDFaMAwwCgYDVR0VBAMKAQEwMgITFAAQMnQmoTX5M3whTAACABAydBcNMjMwNTEwMjEwMjAwWjAMMAoGA1UdFQQDCgEBMDICExQAEDJzB2PsIvHG9UAAAgAQMnMXDTIzMDUxMDIxMDIwMFowDDAKBgNVHRUEAwoBATAyAhMUABBqX8YTRSATVwlMAAIAEGpfFw0yMzA1MTAxOTQzMzVaMAwwCgYDVR0VBAMKAQEwMgITFAAQal79mj9X0Nin5gACABBqXhcNMjMwNTEwMTk0MzM1WjAMMAoGA1UdFQQDCgEBMDICExQAD6sCB6ZgbQVm2d8AAgAPqwIXDTIzMDUxMDE2MTU0MFowDDAKBgNVHRUEAwoBATAyAhMUAA+rAYEtJkEok13KAAIAD6sBFw0yMzA1MTAxNjE1NDBaMAwwCgYDVR0VBAMKAQEwMgITFAAQXZY5PklmNn/qywACABBdlhcNMjMwNTEwMTYwMTUwWjAMMAoGA1UdFQQDCgEBMDICExQAEF2V3BsCKso5UR0AAgAQXZUXDTIzMDUxMDE2MDE1MFowDDAKBgNVHRUEAwoBATAyAhMUAA+3rH+H4be0GNY/AAIAD7esFw0yMzA1MTAxNTQ1MzBaMAwwCgYDVR0VBAMKAQEwMgITFAAPt6sgOOtxIAYQFwACAA+3qxcNMjMwNTEwMTU0NTMwWjAMMAoGA1UdFQQDCgEBMDICExQAEGgaU+4OaF0uUasAAgAQaBoXDTIzMDUxMDE1MTcxMlowDDAKBgNVHRUEAwoBATAyAhMUABBoGRujFdHjX0nwAAIAEGgZFw0yMzA1MTAxNTE3MTJaMAwwCgYDVR0VBAMKAQEwMgITFAAQPYiAuLyJDBav1AACABA9iBcNMjMwNTEwMTUwNTUzWjAMMAoGA1UdFQQDCgEBMDICExQAED2HobR2jlbb/XcAAgAQPYcXDTIzMDUxMDE1MDU1M1owDDAKBgNVHRUEAwoBATAyAhMUABBYuGAFy7hoF1uLAAIAEFi4Fw0yMzA1MDkxOTI1MzBaMAwwCgYDVR0VBAMKAQEwMgITFAAQWLcrXjSFLnFCvgACABBYtxcNMjMwNTA5MTkyNTMwWjAMMAoGA1UdFQQDCgEBMDICExQAEAIVWXOfjs77Q8EAAgAQAhUXDTIzMDUwODE4NTE0OFowDDAKBgNVHRUEAwoBATAyAhMUABACFAD1XKEkLKkoAAIAEAIUFw0yMzA1MDgxODUxNDdaMAwwCgYDVR0VBAMKAQEwMgITFAAQQZgmRbWzHzWd7gACABBBmBcNMjMwNTA4MTcxMzA0WjAMMAoGA1UdFQQDCgEBMDICExQAEEGX0IGP9GAYmi0AAgAQQZcXDTIzMDUwODE3MTMwM1owDDAKBgNVHRUEAwoBATAyAhMUABAbGXmGzfLW01n7AAIAEBsZFw0yMzA1MDYxNzQ5NTFaMAwwCgYDVR0VBAMKAQEwMgITFAAQGxgt4xF+DRMuiAACABAbGBcNMjMwNTA2MTc0OTUxWjAMMAoGA1UdFQQDCgEBMDICExQAEF/edNIqlJOg4hgAAgAQX94XDTIzMDUwNjA2MTAwN1owDDAKBgNVHRUEAwoBATAyAhMUABBf3Rmpp7AXMUjuAAIAEF/dFw0yMzA1MDYwNjEwMDdaMAwwCgYDVR0VBAMKAQEwMgITFAAQXoIfu1RHJ1YBfgACABBeghcNMjMwNTA1MTc0NzU0WjAMMAoGA1UdFQQDCgEBMDICExQAEF6BP039aO+s8bcAAgAQXoEXDTIzMDUwNTE3NDc1NFowDDAKBgNVHRUEAwoBATAyAhMUABABrUrvG4qYLrFZAAIAEAGtFw0yMzA1MDQwMTQyMjVaMAwwCgYDVR0VBAMKAQEwMgITFAAQAayl0cXfqh6iTQACABABrBcNMjMwNTA0MDE0MjI1WjAMMAoGA1UdFQQDCgEBMDICExQAEFh4F3s5ZLAtdPQAAgAQWHgXDTIzMDUwMzIwNTQwMFowDDAKBgNVHRUEAwoBATAyAhMUABBYd2ALA4ddIo6qAAIAEFh3Fw0yMzA1MDMyMDU0MDBaMAwwCgYDVR0VBAMKAQEwMgITFAAQS1x2SXy83THCygACABBLXBcNMjMwNTAzMTcyMjUwWjAMMAoGA1UdFQQDCgEBMDICExQAEEtbhPf0YmAmUNYAAgAQS1sXDTIzMDUwMzE3MjI1MFowDDAKBgNVHRUEAwoBATAyAhMUABBT0kIxltDTcJbLAAIAEFPSFw0yMzA1MDMwNjEwMDJaMAwwCgYDVR0VBAMKAQEwMgITFAAQU9EL6eQ87hQSHAACABBT0RcNMjMwNTAzMDYxMDAxWjAMMAoGA1UdFQQDCgEBMDICExQAEFW6e0hv6Mnw7AsAAgAQVboXDTIzMDUwMjIxNDgwN1owDDAKBgNVHRUEAwoBATAyAhMUABBVuVbtlolkHiW0AAIAEFW5Fw0yMzA1MDIyMTQ4MDdaMAwwCgYDVR0VBAMKAQEwMgITFAAQVJh1NsdC+vpoHwACABBUmBcNMjMwNTAyMTgxMDE1WjAMMAoGA1UdFQQDCgEBMDICExQAEFSXm5Qc+Bpatb4AAgAQVJcXDTIzMDUwMjE4MTAxNVowDDAKBgNVHRUEAwoBATAyAhMUABBTMJoi9WtFxQNMAAIAEFMwFw0yMzA1MDIxNzA0MDZaMAwwCgYDVR0VBAMKAQEwMgITFAAQUy9TU/bpAMvcYQACABBTLxcNMjMwNTAyMTcwNDA2WjAMMAoGA1UdFQQDCgEBMDICExQAD/PuyhehbPzDFCUAAgAP8+4XDTIzMDUwMjEyNDgzMFowDDAKBgNVHRUEAwoBATAyAhMUAA/z7e6vW014tsFDAAIAD/PtFw0yMzA1MDIxMjQ4MjdaMAwwCgYDVR0VBAMKAQEwMgITFAAQUDLlSLcCiUtPCwACABBQMhcNMjMwNDI5MDYxMDA3WjAMMAoGA1UdFQQDCgEBMDICExQAEFAx4Q9+R+DXrZMAAgAQUDEXDTIzMDQyOTA2MTAwN1owDDAKBgNVHRUEAwoBATAyAhMUABBQEJY2TCZilSD8AAIAEFAQFw0yMzA0MjkwNjEwMDZaMAwwCgYDVR0VBAMKAQEwMgITFAAQUA8F35yP5F8CqwACABBQDxcNMjMwNDI5MDYxMDA2WjAMMAoGA1UdFQQDCgEBMDICExQAECTDUY9EjlG+iPkAAgAQJMMXDTIzMDQyODIxMzYyMFowDDAKBgNVHRUEAwoBATAyAhMUABAkwpHSDtc/umiDAAIAECTCFw0yMzA0MjgyMTM2MjBaMAwwCgYDVR0VBAMKAQEwMgITFAAQTfBoDQu+e9DINwACABBN8BcNMjMwNDI3MTcwOTQ5WjAMMAoGA1UdFQQDCgEBMDICExQAEE3vWHvb9a3sRTEAAgAQTe8XDTIzMDQyNzE3MDk0OVowDDAKBgNVHRUEAwoBATAyAhMUAA/9BUuPxLfP33oPAAIAD/0FFw0yMzA0MjYxOTA2NTNaMAwwCgYDVR0VBAMKAQEwMgITFAAP/QQP61V8gQm/8AACAA/9BBcNMjMwNDI2MTkwNjUzWjAMMAoGA1UdFQQDCgEBMDICExQAEEj+bgs3f0Uu590AAgAQSP4XDTIzMDQyNTIyMTkzM1owDDAKBgNVHRUEAwoBATAyAhMUABBI/R4dtgDCaDhcAAIAEEj9Fw0yMzA0MjUyMjE5MzJaMAwwCgYDVR0VBAMKAQEwMgITFAAQRkZApp+nodw3gQACABBGRhcNMjMwNDI1MTU1MDE0WjAMMAoGA1UdFQQDCgEBMDICExQAEEZFnQyxzBWpiegAAgAQRkUXDTIzMDQyNTE1NTAxNFowDDAKBgNVHRUEAwoBATAyAhMUAA+3MjAGoYKJKmM7AAIAD7cyFw0yMzA0MjQxNzI2MzBaMAwwCgYDVR0VBAMKAQEwMgITFAAPtzGOUbG7y15VTQACAA+3MRcNMjMwNDI0MTcyNjMwWjAMMAoGA1UdFQQDCgEBMDICExQAD8KxDavOwz27hHgAAgAPwrEXDTIzMDQyNDE0NTU0MlowDDAKBgNVHRUEAwoBATAyAhMUAA/CsPuTPbFi642JAAIAD8KwFw0yMzA0MjQxNDU1NDJaMAwwCgYDVR0VBAMKAQEwMgITFAAQLEh1wREAeEK54QACABAsSBcNMjMwNDIwMjEzNTU3WjAMMAoGA1UdFQQDCgEBMDICExQAECxHLeEwQ2XzHbQAAgAQLEcXDTIzMDQyMDIxMzU1N1owDDAKBgNVHRUEAwoBATAyAhMUAA/isSF90cxhcG3qAAIAD+KxFw0yMzA0MjAxOTEyMzlaMAwwCgYDVR0VBAMKAQEwMgITFAAP4rCYMiyrkBjp5wACAA/isBcNMjMwNDIwMTkxMjM4WjAMMAoGA1UdFQQDCgEBMDICExQAD7M8Zd27YDNqy3QAAgAPszwXDTIzMDQyMDE1NDgzNFowDDAKBgNVHRUEAwoBATAyAhMUAA+zO4YiXwCtOZQLAAIAD7M7Fw0yMzA0MjAxNTQ4MzRaMAwwCgYDVR0VBAMKAQEwMgITFAAQOKycL1uAGzGF6AACABA4rBcNMjMwNDIwMTUyNDQ0WjAMMAoGA1UdFQQDCgEBMDICExQAEDirE8GWSIcxEMYAAgAQOKsXDTIzMDQyMDE1MjQ0M1owDDAKBgNVHRUEAwoBATAyAhMUAA/BR99S3QYfhpwVAAIAD8FHFw0yMzA0MjAxNTA3NDNaMAwwCgYDVR0VBAMKAQEwMgITFAAPwUZa2lixa9OzRQACAA/BRhcNMjMwNDIwMTUwNzQzWjAMMAoGA1UdFQQDCgEBMDICExQAEDxWkEm7coJqrRkAAgAQPFYXDTIzMDQyMDA2MTAwNlowDDAKBgNVHRUEAwoBATAyAhMUABA8VZ9syQ4s+YmQAAIAEDxVFw0yMzA0MjAwNjEwMDZaMAwwCgYDVR0VBAMKAQEwMgITFAAQPFzGiNmzJBckEwACABA8XBcNMjMwNDE5MjI1ODMzWjAMMAoGA1UdFQQDCgEBMDICExQAEDxbdQvlOmkwRj4AAgAQPFsXDTIzMDQxOTIyNTgzM1owDDAKBgNVHRUEAwoBATAyAhMUAA+35NOW7dhpF0DOAAIAD7fkFw0yMzA0MTkxNjM4MjdaMAwwCgYDVR0VBAMKAQEwMgITFAAPt+NNEdUDJLcjugACAA+34xcNMjMwNDE5MTYzODI3WjAMMAoGA1UdFQQDCgEBMDICExQAD+en8R7Io6KczJMAAgAP56cXDTIzMDQxODIwMjA0MFowDDAKBgNVHRUEAwoBATAyAhMUAA/npvmG5GRddCFqAAIAD+emFw0yMzA0MTgyMDIwNDBaMAwwCgYDVR0VBAMKAQEwMgITFAAQN8hqVficzvfB6wACABA3yBcNMjMwNDE4MTc0NjI2WjAMMAoGA1UdFQQDCgEBMDICExQAEDfHKD6o+EBw1RgAAgAQN8cXDTIzMDQxODE3NDYyNlowDDAKBgNVHRUEAwoBATAyAhMUABANwS0B3oWlco9EAAIAEA3BFw0yMzA0MTcxNDE3MDhaMAwwCgYDVR0VBAMKAQEwMgITFAAQDcAocMZFUYKqrAACABANwBcNMjMwNDE3MTQxNzA4WjAMMAoGA1UdFQQDCgEBMDICExQAEDJku5BH40VMTnsAAgAQMmQXDTIzMDQxNDIxNDUxNFowDDAKBgNVHRUEAwoBATAyAhMUABAyY9asktCPbajnAAIAEDJjFw0yMzA0MTQyMTQ1MTNaMAwwCgYDVR0VBAMKAQEwMgITFAAQMki3mNp8W9K2xAACABAySBcNMjMwNDE0MjExODEzWjAMMAoGA1UdFQQDCgEBMDICExQAEDJHraKcr8PEThkAAgAQMkcXDTIzMDQxNDIxMTgxM1owDDAKBgNVHRUEAwoBATAyAhMUAA+kUJg3sJB5PfKeAAIAD6RQFw0yMzA0MTMwNTAwMThaMAwwCgYDVR0VBAMKAQEwMgITFAAPpE9oPTZ1IJLJDwACAA+kTxcNMjMwNDEzMDUwMDE3WjAMMAoGA1UdFQQDCgEBMDICExQAD82tvlw2dn/1cwEAAgAPza0XDTIzMDQxMzA0NTMxOVowDDAKBgNVHRUEAwoBATAyAhMUAA/NrLW/XTbctnsGAAIAD82sFw0yMzA0MTMwNDUzMThaMAwwCgYDVR0VBAMKAQEwMgITFAAQK1onH/5aALTL7gACABArWhcNMjMwNDEyMTczODMwWjAMMAoGA1UdFQQDCgEBMDICExQAECtZBVnlo5VH6MMAAgAQK1kXDTIzMDQxMjE3MzgzMFowDDAKBgNVHRUEAwoBATAyAhMUAA/C89Qnc/EjnFu5AAIAD8LzFw0yMzA0MTIxNjI4MTFaMAwwCgYDVR0VBAMKAQEwMgITFAAPwvKJSXQqZGei0wACAA/C8hcNMjMwNDEyMTYyODExWjAMMAoGA1UdFQQDCgEBMDICExQAECr4+nAiv4AsZh4AAgAQKvgXDTIzMDQxMjE2MTA1NFowDDAKBgNVHRUEAwoBATAyAhMUABAq9+gos1DqfXAbAAIAECr3Fw0yMzA0MTIxNjEwNTRaMAwwCgYDVR0VBAMKAQEwMgITFAAPqTYcXfjmgBgNewACAA+pNhcNMjMwNDEyMTYwMTU2WjAMMAoGA1UdFQQDCgEBMDICExQAD6k1GBpWhvs2sfwAAgAPqTUXDTIzMDQxMjE2MDE1NlowDDAKBgNVHRUEAwoBATAyAhMUAA+24hTvRIC0YTkSAAIAD7biFw0yMzA0MTExOTE3MDdaMAwwCgYDVR0VBAMKAQEwMgITFAAPtuGt2qPi5AYqdAACAA+24RcNMjMwNDExMTkxNzA3WjAMMAoGA1UdFQQDCgEBMDICExQAECfg+7Nar9+ADX0AAgAQJ+AXDTIzMDQxMTE0MzUxM1owDDAKBgNVHRUEAwoBATAyAhMUABAn35Hr09hT1ZSpAAIAECffFw0yMzA0MTExNDM1MTJaMAwwCgYDVR0VBAMKAQEwMgITFAAQJmiTamwH0u339gACABAmaBcNMjMwNDA2MDYxMDAxWjAMMAoGA1UdFQQDCgEBMDICExQAECZnYD3mIWTRqvUAAgAQJmcXDTIzMDQwNjA2MTAwMFowDDAKBgNVHRUEAwoBATAyAhMUABAlvW4IQZqYuprVAAIAECW9Fw0yMzA0MDUwNjEwMDZaMAwwCgYDVR0VBAMKAQEwMgITFAAQJbwzi7YksI1tDwACABAlvBcNMjMwNDA1MDYxMDA2WjAMMAoGA1UdFQQDCgEBMDICExQAECWGCTErtNMuKgkAAgAQJYYXDTIzMDQwNDE5MzQxOVowDDAKBgNVHRUEAwoBATAyAhMUABAlg93VFf13PMmbAAIAECWDFw0yMzA0MDQxOTM0MTlaMAwwCgYDVR0VBAMKAQEwMgITFAAPtKAtNpjgTnTbdgACAA+0oBcNMjMwNDAzMjExMzQyWjAMMAoGA1UdFQQDCgEBMDICExQAD7SflJFMqiWDmQwAAgAPtJ8XDTIzMDQwMzIxMTM0MlowDDAKBgNVHRUEAwoBATAyAhMUABAiMeZCxY78c1giAAIAECIxFw0yMzA0MDMxNTA3NDhaMAwwCgYDVR0VBAMKAQEwMgITFAAQIjAcG7mKarMFlgACABAiMBcNMjMwNDAzMTUwNzQ3WjAMMAoGA1UdFQQDCgEBMDICExQAD7B2vprMOinyHQwAAgAPsHYXDTIzMDQwMTE2MjM1NFowDDAKBgNVHRUEAwoBATAyAhMUAA+wdXtAUi+eF00zAAIAD7B1Fw0yMzA0MDExNjIzNTNaMAwwCgYDVR0VBAMKAQEwMgITFAAQHwmbzn7okfo87wACABAfCRcNMjMwNDAxMDYxMDExWjAMMAoGA1UdFQQDCgEBMDICExQAEB8I0puK4QWkTgsAAgAQHwgXDTIzMDQwMTA2MTAxMVowDDAKBgNVHRUEAwoBATAyAhMUABAdgT2Xk9pBEz8kAAIAEB2BFw0yMzAzMzAyMTIxNDZaMAwwCgYDVR0VBAMKAQEwMgITFAAQHYBoEAaZQ/2EFwACABAdgBcNMjMwMzMwMjEyMTQ2WjAMMAoGA1UdFQQDCgEBMDICExQAEBpJuJElC/fJoFkAAgAQGkkXDTIzMDMyOTE4MTI1MFowDDAKBgNVHRUEAwoBATAyAhMUABAaSDbiz5wxjsWuAAIAEBpIFw0yMzAzMjkxODEyNTBaMAwwCgYDVR0VBAMKAQEwMgITFAAQAT9G9JzKKdE9gQACABABPxcNMjMwMzI4MTY1NDM3WjAMMAoGA1UdFQQDCgEBMDICExQAEAE+/ZkjOGFhjeIAAgAQAT4XDTIzMDMyODE2NTQzN1owDDAKBgNVHRUEAwoBATAyAhMUABAN9XcEdjmd2bXWAAIAEA31Fw0yMzAzMjQwNjEwMDhaMAwwCgYDVR0VBAMKAQEwMgITFAAQ4VTSiMzEdC5l7QACABDhVBcNMjMwNjIzMTY1MzM2WjAMMAoGA1UdFQQDCgEBMDICExQAEOALBiATIEE90QIAAgAQ4AsXDTIzMDYyMzE1MDYwOFowDDAKBgNVHRUEAwoBATAyAhMUABDgCtOL2ARPGC2DAAIAEOAKFw0yMzA2MjMxNTA2MDhaMAwwCgYDVR0VBAMKAQEwMgITFAAQ3EGSj/3ij+GEFwACABDcQRcNMjMwNjIzMDYxMDA5WjAMMAoGA1UdFQQDCgEBMDICExQAENxACAPzU2X5jr8AAgAQ3EAXDTIzMDYyMzA2MTAwOFowDDAKBgNVHRUEAwoBATAyAhMUABDba0DfFm56V6V8AAIAENtrFw0yMzA2MjMwNjEwMDVaMAwwCgYDVR0VBAMKAQEwMgITFAAQ22rp33qtDiKg5AACABDbahcNMjMwNjIzMDYxMDA1WjAMMAoGA1UdFQQDCgEBMDICExQAEB0/iHMhEWJGLZYAAgAQHT8XDTIzMDYyMjIxMDkxNlowDDAKBgNVHRUEAwoBATAyAhMUABAdPkg2+9ysQnjHAAIAEB0+Fw0yMzA2MjIyMTA5MTZaMAwwCgYDVR0VBAMKAQEwMgITFAAQ3uH7oexAR+Jl1AACABDe4RcNMjMwNjIyMjA1NDA5WjAMMAoGA1UdFQQDCgEBMDICExQAEN7ghKv2KdwpeFQAAgAQ3uAXDTIzMDYyMjIwNTQwOVowDDAKBgNVHRUEAwoBATAyAhMUABDZucTTOv/PwI18AAIAENm5Fw0yMzA2MjIxOTU1MTZaMAwwCgYDVR0VBAMKAQEwMgITFAAQ2bjthyR/3m1HSwACABDZuBcNMjMwNjIyMTk1NTE2WjAMMAoGA1UdFQQDCgEBMDICExQAD9ZFHGsAPA+Nx6wAAgAP1kUXDTIzMDYyMjE3MDkyMFowDDAKBgNVHRUEAwoBATAyAhMUAA/WRNx5379Qrg4eAAIAD9ZEFw0yMzA2MjIxNzA5MjBaMAwwCgYDVR0VBAMKAQEwMgITFAAP+R8BagHFiHrO5AACAA/5HxcNMjMwNjIyMTYxOTQwWjAMMAoGA1UdFQQDCgEBMDICExQAD/kel2X7KdKV4lQAAgAP+R4XDTIzMDYyMjE2MTk0MFowDDAKBgNVHRUEAwoBATAyAhMUABDcBySlWI+47ecmAAIAENwHFw0yMzA2MjIxNTQwMjVaMAwwCgYDVR0VBAMKAQEwMgITFAAQ3AbldmAYHD9elQACABDcBhcNMjMwNjIyMTU0MDI1WjAMMAoGA1UdFQQDCgEBMDICExQAEKBBh+og+Vn9JwcAAgAQoEEXDTIzMDYyMjAwMjgyOFowDDAKBgNVHRUEAwoBATAyAhMUABCgQAc8jAIDAZcfAAIAEKBAFw0yMzA2MjIwMDI4MjhaMAwwCgYDVR0VBAMKAQEwMgITFAAQXFpmkMBPWXUVvAACABBcWhcNMjMwNjIxMTcwOTQ3WjAMMAoGA1UdFQQDCgEBMDICExQAEFxZDTJJokBkUvIAAgAQXFkXDTIzMDYyMTE3MDk0N1owDDAKBgNVHRUEAwoBATAyAhMUABDYbb2coZmY+UQnAAIAENhtFw0yMzA2MjExNjQxMTBaMAwwCgYDVR0VBAMKAQEwMgITFAAQ2Gws9rn/SlbrwgACABDYbBcNMjMwNjIxMTY0MTA5WjAMMAoGA1UdFQQDCgEBMDICExQAD7BG7DK+1kHeiHoAAgAPsEYXDTIzMDYyMDIyMjIzNlowDDAKBgNVHRUEAwoBATAyAhMUAA+wRS1PZD9ZnOU3AAIAD7BFFw0yMzA2MjAyMjIyMzZaMAwwCgYDVR0VBAMKAQEwMgITFAAQKCB5Mi1G8yDX9wACABAoIBcNMjMwNjIwMjAzOTAwWjAMMAoGA1UdFQQDCgEBMDICExQAECgftPAf+W/H66sAAgAQKB8XDTIzMDYyMDIwMzkwMFowDDAKBgNVHRUEAwoBATAyAhMUABAIV0CSnS0C37lzAAIAEAhXFw0yMzA2MjAxODIxMzhaMAwwCgYDVR0VBAMKAQEwMgITFAAQCFZ3HZ6HInOptwACABAIVhcNMjMwNjIwMTgyMTM4WjAMMAoGA1UdFQQDCgEBMDICExQAENQ39whHNhEokAsAAgAQ1DcXDTIzMDYyMDE2NDY1M1owDDAKBgNVHRUEAwoBATAyAhMUABDUNpz4Qo0JQSocAAIAENQ2Fw0yMzA2MjAxNjQ2NTNaMAwwCgYDVR0VBAMKAQEwMgITFAAQKtS2Vbo16RIiMwACABAq1BcNMjMwNjIwMTQyMTUzWjAMMAoGA1UdFQQDCgEBMDICExQAECrTNI7RRdxy1EIAAgAQKtMXDTIzMDYyMDE0MjE1M1owDDAKBgNVHRUEAwoBATAyAhMUABDRN3KRuAXlSVH8AAIAENE3Fw0yMzA2MTkyMjM4NDhaMAwwCgYDVR0VBAMKAQEwMgITFAAQ0TauVOHQ49FfHQACABDRNhcNMjMwNjE5MjIzODQ3WjAMMAoGA1UdFQQDCgEBMDICExQAEF4OyftvTI/RLawAAgAQXg4XDTIzMDYxOTIyMDIzN1owDDAKBgNVHRUEAwoBATAyAhMUABBeDZc9qjHvDFaqAAIAEF4NFw0yMzA2MTkyMjAyMzdaMAwwCgYDVR0VBAMKAQEwMgITFAAQSOLgjkA5+J/7rAACABBI4hcNMjMwNjE5MjEyNzQyWjAMMAoGA1UdFQQDCgEBMDICExQAEEjhdnSpPmcEcsYAAgAQSOEXDTIzMDYxOTIxMjc0MlowDDAKBgNVHRUEAwoBATAyAhMUABBF8B7mUr6SiT8wAAIAEEXwFw0yMzA2MTkxNzI5NDRaMAwwCgYDVR0VBAMKAQEwMgITFAAQRe+S+uBoW9iUyQACABBF7xcNMjMwNjE5MTcyOTQ0WjAMMAoGA1UdFQQDCgEBMDICExQAENCBQMyTEGTCw4sAAgAQ0IEXDTIzMDYxOTE2NDkxNFowDDAKBgNVHRUEAwoBATAyAhMUABDQgDi7BNXlv+l/AAIAENCAFw0yMzA2MTkxNjQ5MTRaMAwwCgYDVR0VBAMKAQEwMgITFAAQTQwqij8HlAacpAACABBNDBcNMjMwNjE4MDQwMTM3WjAMMAoGA1UdFQQDCgEBMDICExQAEE0L4H8B5JD3dB8AAgAQTQsXDTIzMDYxODA0MDEzN1owDDAKBgNVHRUEAwoBATAyAhMUABDMe8X38EqKVk8BAAIAEMx7Fw0yMzA2MTcwNjEwMDZaMAwwCgYDVR0VBAMKAQEwMgITFAAQzHprO6r8Vvcq7gACABDMehcNMjMwNjE3MDYxMDA1WjAMMAoGA1UdFQQDCgEBMDICExQAEHC972GzNacqCg0AAgAQcL0XDTIzMDYxNjIxMjk0NlowDDAKBgNVHRUEAwoBATAyAhMUABBwvBml635ErpFZAAIAEHC8Fw0yMzA2MTYyMTI5NDZaMAwwCgYDVR0VBAMKAQEwMgITFAAPl2+kbBBS5gWICQACAA+XbxcNMjMwNjE2MTUwNTE4WjAMMAoGA1UdFQQDCgEBMDICExQAD5dueWTTIB/CB+oAAgAPl24XDTIzMDYxNjE1MDUxOFowDDAKBgNVHRUEAwoBATAyAhMUABDLua3cnowkHSRNAAIAEMu5Fw0yMzA2MTYxNDU0MTRaMAwwCgYDVR0VBAMKAQEwMgITFAAQy7iyihde4aLK0AACABDLuBcNMjMwNjE2MTQ1NDE0WjAMMAoGA1UdFQQDCgEBMDICExQAEMkcVZfLJRZh+TwAAgAQyRwXDTIzMDYxNTE2MzcyOVowDDAKBgNVHRUEAwoBATAyAhMUABDJGwaN2iJzWemaAAIAEMkbFw0yMzA2MTUxNjM3MjlaMAwwCgYDVR0VBAMKAQEwMgITFAAQyADvl5RSMcgeEgACABDIABcNMjMwNjE1MTU0ODMwWjAMMAoGA1UdFQQDCgEBMDICExQAEMf/zYum9fddyAQAAgAQx/8XDTIzMDYxNTE1NDgzMFowDDAKBgNVHRUEAwoBATAyAhMUABDFyn6xr6mjM8lDAAIAEMXKFw0yMzA2MTUwNjEwMDlaMAwwCgYDVR0VBAMKAQEwMgITFAAQxcmgOp9kHR8BSQACABDFyRcNMjMwNjE1MDYxMDA5WjAMMAoGA1UdFQQDCgEBMDICExQAEGiKhjUS4fkCbbEAAgAQaIoXDTIzMDYxNDE5MzgzM1owDDAKBgNVHRUEAwoBATAyAhMUABBoiU2A+Qdoy2fEAAIAEGiJFw0yMzA2MTQxOTM4MzNaMAwwCgYDVR0VBAMKAQEwMgITFAAQpeNduxvtxJr9DQACABCl4xcNMjMwNjE0MTY1OTA1WjAMMAoGA1UdFQQDCgEBMDICExQAEKXi6QJswzG9NCMAAgAQpeIXDTIzMDYxNDE2NTkwNVowDDAKBgNVHRUEAwoBATAyAhMUAA/ybwr0KkrQRJq3AAIAD/JvFw0yMzA2MTQxNjQ4MzlaMAwwCgYDVR0VBAMKAQEwMgITFAAP8m4BGNxS6zSxDAACAA/ybhcNMjMwNjE0MTY0ODM4WjAMMAoGA1UdFQQDCgEBMDICExQAEMUGAB/CWHxpuuEAAgAQxQYXDTIzMDYxNDE1NTcyOFowDDAKBgNVHRUEAwoBATAyAhMUABDFBTQYPVtZxPo8AAIAEMUFFw0yMzA2MTQxNTU3MjhaMAwwCgYDVR0VBAMKAQEwMgITFAAQF0nTiQFdXVhGGQACABAXSRcNMjMwNjE0MTUxOTQ3WjAMMAoGA1UdFQQDCgEBMDICExQAEBdInFcS41VKFVUAAgAQF0gXDTIzMDYxNDE1MTk0N1owDDAKBgNVHRUEAwoBATAyAhMUABDBYPmOH79dO0F4AAIAEMFgFw0yMzA2MTMxNjE4MTVaMAwwCgYDVR0VBAMKAQEwMgITFAAQwV/tpp1uxdcq2AACABDBXxcNMjMwNjEzMTYxODE1WjAMMAoGA1UdFQQDCgEBMDICExQAELzaDVgaUpjwWRIAAgAQvNoXDTIzMDYxMjE1NTE0NlowDDAKBgNVHRUEAwoBATAyAhMUABC82eaK3X8/xTyiAAIAELzZFw0yMzA2MTIxNTUxNDZaMAwwCgYDVR0VBAMKAQEwMgITFAAQp92/BfK0ztYtcgACABCn3RcNMjMwNjA5MjEyMjQwWjAMMAoGA1UdFQQDCgEBMDICExQAEKfc2fl4ITeR0rgAAgAQp9wXDTIzMDYwOTIxMjI0MFowDDAKBgNVHRUEAwoBATAyAhMUABATx1+o/KBNwlJ6AAIAEBPHFw0yMzA2MDkyMDMwNDdaMAwwCgYDVR0VBAMKAQEwMgITFAAQE8YWrAv1txKZfwACABATxhcNMjMwNjA5MjAzMDQ3WjAMMAoGA1UdFQQDCgEBMDICExQAELrb95I4QncbQ/kAAgAQutsXDTIzMDYwOTIwMTYxN1owDDAKBgNVHRUEAwoBATAyAhMUABC62p2dkfYFPrn+AAIAELraFw0yMzA2MDkyMDE2MTdaMAwwCgYDVR0VBAMKAQEwMgITFAAQuFvzWlg1Qds8SgACABC4WxcNMjMwNjA5MTQzNzM5WjAMMAoGA1UdFQQDCgEBMDICExQAELhasJUTolqcCiEAAgAQuFoXDTIzMDYwOTE0MzczOVowDDAKBgNVHRUEAwoBATAyAhMUABC2yaBD1XibcoZ/AAIAELbJFw0yMzA2MDgxOTAwMjRaMAwwCgYDVR0VBAMKAQEwMgITFAAQtshQBulFXyeuBgACABC2yBcNMjMwNjA4MTkwMDI0WjAMMAoGA1UdFQQDCgEBMDICExQAEDje049LyjlMRfIAAgAQON4XDTIzMDYwODE2NDExOVowDDAKBgNVHRUEAwoBATAyAhMUABA43QHPXMVVLjrnAAIAEDjdFw0yMzA2MDgxNjQxMTlaMAwwCgYDVR0VBAMKAQEwMgITFAAQtMFxBol0pKpA9QACABC0wRcNMjMwNjA4MTUxMTMxWjAMMAoGA1UdFQQDCgEBMDICExQAELTAIAA+duQcd8UAAgAQtMAXDTIzMDYwODE1MTEzMVowDDAKBgNVHRUEAwoBATAyAhMUABCy6b2e3DXgJeemAAIAELLpFw0yMzA2MDcxODA1MzZaMAwwCgYDVR0VBAMKAQEwMgITFAAQsug9GmG3KFUolAACABCy6BcNMjMwNjA3MTgwNTM2WjAMMAoGA1UdFQQDCgEBMDICExQAEA4Z1t0BnfX/KO8AAgAQDhkXDTIzMDYwNzE2MTE0NlowDDAKBgNVHRUEAwoBATAyAhMUABAOGI1qSRyD6hI7AAIAEA4YFw0yMzA2MDcxNjExNDZaMAwwCgYDVR0VBAMKAQEwMgITFAAQsQNmZ99yf5GHNwACABCxAxcNMjMwNjA2MjMyNjMzWjAMMAoGA1UdFQQDCgEBMDICExQAELEC+RBG8WSVPGgAAgAQsQIXDTIzMDYwNjIzMjYzM1owDDAKBgNVHRUEAwoBATAyAhMUABCPpUgltcBMrQcWAAIAEI+lFw0yMzA2MDYxNjQzMzBaMAwwCgYDVR0VBAMKAQEwMgITFAAQj6QXDD8JRF6irgACABCPpBcNMjMwNjA2MTY0MzMwWjAMMAoGA1UdFQQDCgEBMDICExQAEEYwH1OA5dxeVFkAAgAQRjAXDTIzMDYwNjE1MjY1OVowDDAKBgNVHRUEAwoBATAyAhMUABBGL72+xqXlGbKpAAIAEEYvFw0yMzA2MDYxNTI2NTlaMAwwCgYDVR0VBAMKAQEwMgITFAAQrCMtU6/Q5naWlAACABCsIxcNMjMwNjA1MTg1MjMyWjAMMAoGA1UdFQQDCgEBMDICExQAEKwi+HCfEgAkSgUAAgAQrCIXDTIzMDYwNTE4NTIzMlowDDAKBgNVHRUEAwoBATAyAhMUABCq50h1NQIygYyCAAIAEKrnFw0yMzA2MDUxNTQ3NTNaMAwwCgYDVR0VBAMKAQEwMgITFAAQquYymghjuFbw9gACABCq5hcNMjMwNjA1MTU0NzUzWjAMMAoGA1UdFQQDCgEBMDICExQAEKrVeuCCXRhB4IwAAgAQqtUXDTIzMDYwNTE1NDEwOFowDDAKBgNVHRUEAwoBATAyAhMUABCq1OoH0PCcfBOKAAIAEKrUFw0yMzA2MDUxNTQxMDdaMAwwCgYDVR0VBAMKAQEwMgITFAAQqcfm+IfaqqNAGgACABCpxxcNMjMwNjAyMjI0MzU4WjAMMAoGA1UdFQQDCgEBMDICExQAEKnGu5J1tYia7rcAAgAQqcYXDTIzMDYwMjIyNDM1N1owDDAKBgNVHRUEAwoBATAyAhMUAA/DqWwEUWLzOZ5EAAIAD8OpFw0yMzA2MDIxNTQwNTRaMAwwCgYDVR0VBAMKAQEwMgITFAAPw6heXL1fzCQnvAACAA/DqBcNMjMwNjAyMTU0MDU0WjAMMAoGA1UdFQQDCgEBMDICExQAEKcbJUcJs/3+4YoAAgAQpxsXDTIzMDYwMjE1MjAwM1owDDAKBgNVHRUEAwoBATAyAhMUABCnGvIB++tK4q+PAAIAEKcaFw0yMzA2MDIxNTIwMDNaMAwwCgYDVR0VBAMKAQEwMgITFAAPxDUw0hE8ACLNFwACAA/ENRcNMjMwNjAyMTIxODIxWjAMMAoGA1UdFQQDCgEBMDICExQAD8Q0uq+Y7Dpq3ngAAgAPxDQXDTIzMDYwMjEyMTgxOFowDDAKBgNVHRUEAwoBATAyAhMUABCmcwTNI5FhtsZDAAIAEKZzFw0yMzA2MDEyMTMxMjBaMAwwCgYDVR0VBAMKAQEwMgITFAAQpnLOLfh81r0bsgACABCmchcNMjMwNjAxMjEzMTIwWjAMMAoGA1UdFQQDCgEBMDICExQAEKNHwrVY1r0QBdYAAgAQo0cXDTIzMDYwMTE0MzYxMlowDDAKBgNVHRUEAwoBATAyAhMUABCjRjIo3EW1eHdtAAIAEKNGFw0yMzA2MDExNDM2MTJaMAwwCgYDVR0VBAMKAQEwMgITFAAPsEq3szUsW2iOnQACAA+wShcNMjMwNjAxMDcwNDAyWjAMMAoGA1UdFQQDCgEBMDICExQAD7BJYFaohysCoL0AAgAPsEkXDTIzMDYwMTA3MDQwMlowDDAKBgNVHRUEAwoBATAyAhMUABCjJa4IEkR8vIYDAAIAEKMlFw0yMzA2MDEwNjEwMDhaMAwwCgYDVR0VBAMKAQEwMgITFAAQoySj716RFJOZlwACABCjJBcNMjMwNjAxMDYxMDA3WjAMMAoGA1UdFQQDCgEBMDICExQAEKMhe/T/idAF2XsAAgAQoyEXDTIzMDUzMTIzMzI1OFowDDAKBgNVHRUEAwoBATAyAhMUABCjIGVqwwVWiaqwAAIAEKMgFw0yMzA1MzEyMzMyNThaMAwwCgYDVR0VBAMKAQEwMgITFAAQlOeONnxPeQR1PAACABCU5xcNMjMwNTMxMjEzMzIwWjAMMAoGA1UdFQQDCgEBMDICExQAEJTmx4FQHEplp+IAAgAQlOYXDTIzMDUzMTIxMzMyMFowDDAKBgNVHRUEAwoBATAyAhMUABCiywWCoi75BbPOAAIAEKLLFw0yMzA1MzEyMTI2MTRaMAwwCgYDVR0VBAMKAQEwMgITFAAQospYXd1N9u9p4AACABCiyhcNMjMwNTMxMjEyNjE0WjAMMAoGA1UdFQQDCgEBMDICExQAD/7hRDrZOF6QN9EAAgAP/uEXDTIzMDUzMTE2MzcwNVowDDAKBgNVHRUEAwoBATAyAhMUAA/+4CDgZmTgrRw/AAIAD/7gFw0yMzA1MzExNjM3MDVaMAwwCgYDVR0VBAMKAQEwMgITFAAQoNeylGE6AzYZRgACABCg1xcNMjMwNTMxMTYzNzA0WjAMMAoGA1UdFQQDCgEBMDICExQAEKDWA0RvaZIWgNkAAgAQoNYXDTIzMDUzMTE2MzcwM1owDDAKBgNVHRUEAwoBATAyAhMUABCgQ0gQNSDSMuawAAIAEKBDFw0yMzA1MzExNTM0MzJaMAwwCgYDVR0VBAMKAQEwMgITFAAQoELd4O1ZzwyKEQACABCgQhcNMjMwNTMxMTUzNDMyWjAMMAoGA1UdFQQDCgEBMDICExQAD8nDz0Wh+CKTRGcAAgAPycMXDTIzMDUzMDE5NDUzN1owDDAKBgNVHRUEAwoBATAyAhMUAA/Jwi8cnkwTw1m+AAIAD8nCFw0yMzA1MzAxOTQ1MzdaMAwwCgYDVR0VBAMKAQEwMgITFAAQnato7r7NzzrvRgACABCdqxcNMjMwNTMwMTgxMTQ2WjAMMAoGA1UdFQQDCgEBMDICExQAEJ2qbfi0dJRNB7UAAgAQnaoXDTIzMDUzMDE4MTE0NlowDDAKBgNVHRUEAwoBATAyAhMUABBpwq9pPpOpHpIlAAIAEGnCFw0yMzA1MjkxNjQwNTdaMAwwCgYDVR0VBAMKAQEwMgITFAAQacH9FQHBEk6bYgACABBpwRcNMjMwNTI5MTY0MDU2WjAMMAoGA1UdFQQDCgEBMDICExQAEJij2UvmWj/7bi4AAgAQmKMXDTIzMDUyOTE2MTY1OVowDDAKBgNVHRUEAwoBATAyAhMUABCYotJWJrK8jrExAAIAEJiiFw0yMzA1MjkxNjE2NTlaMAwwCgYDVR0VBAMKAQEwMgITFAAQKQQb7j8tHN5vkwACABApBBcNMjMwNTI3MDQwNzExWjAMMAoGA1UdFQQDCgEBMDICExQAECkDPzvKw+6BpBUAAgAQKQMXDTIzMDUyNzA0MDcxMVowDDAKBgNVHRUEAwoBATAyAhMUABCH/qXq32dyv0U4AAIAEIf+Fw0yMzA1MjYyMDA2NTBaMAwwCgYDVR0VBAMKAQEwMgITFAAQh/16SF/5bmTDmQACABCH/RcNMjMwNTI2MjAwNjUwWjAMMAoGA1UdFQQDCgEBMDICExQAEJTRy6a+0SjHfvsAAgAQlNEXDTIzMDUyNjE2MjE0M1owDDAKBgNVHRUEAwoBATAyAhMUABCU0Il6nPW14zN7AAIAEJTQFw0yMzA1MjYxNjIxNDNaMAwwCgYDVR0VBAMKAQEwMgITFAAP2QnLBsE0OwCgtwACAA/ZCRcNMjMwNTI2MTU0MTQyWjAMMAoGA1UdFQQDCgEBMDICExQAD9kIRlckHhNelDQAAgAP2QgXDTIzMDUyNjE1NDE0MlowDDAKBgNVHRUEAwoBATAyAhMUABBcjPokyziINuaNAAIAEFyMFw0yMzA1MjYxNTA1MzhaMAwwCgYDVR0VBAMKAQEwMgITFAAQXIvQSsLiBpAbUAACABBcixcNMjMwNTI2MTUwNTM4WjAMMAoGA1UdFQQDCgEBMDICExQAEFeMMrAP06EvVwUAAgAQV4wXDTIzMDUyNTIxMTcxNFowDDAKBgNVHRUEAwoBATAyAhMUABBXi9pPuI/Wd37DAAIAEFeLFw0yMzA1MjUyMTE3MTRaMAwwCgYDVR0VBAMKAQEwMgITFAAQkQ2jqy92W/8EJQACABCRDRcNMjMwNTI1MTYyNTQyWjAMMAoGA1UdFQQDCgEBMDICExQAEJEMAWY73DzMPSkAAgAQkQwXDTIzMDUyNTE2MjU0MlowDDAKBgNVHRUEAwoBATAyAhMUABAu9hutbMwkguMGAAIAEC72Fw0yMzA1MjQyMDI0MjZaMAwwCgYDVR0VBAMKAQEwMgITFAAQLvVleZhVeU9W1QACABAu9RcNMjMwNTI0MjAyNDI2WjAMMAoGA1UdFQQDCgEBMDICExQAEFzydwMF2XmddTIAAgAQXPIXDTIzMDUyNDE5NDMwNVowDDAKBgNVHRUEAwoBATAyAhMUABBc8WUEvDHADIVfAAIAEFzxFw0yMzA1MjQxOTQzMDRaMAwwCgYDVR0VBAMKAQEwMgITFAAQjdFj5ryNdyKp/QACABCN0RcNMjMwNTI0MTY0NzMyWjAMMAoGA1UdFQQDCgEBMDICExQAEI3Qygh6MKNTM4YAAgAQjdAXDTIzMDUyNDE2NDczMlowDDAKBgNVHRUEAwoBATAyAhMUABCNqZruwLjLHjTgAAIAEI2pFw0yMzA1MjQxNjMyMTVaMAwwCgYDVR0VBAMKAQEwMgITFAAQjajGmfsYbqN/XAACABCNqBcNMjMwNTI0MTYzMjE1WjAMMAoGA1UdFQQDCgEBMDICExQAD/o7P0+SzK++CuYAAgAP+jsXDTIzMDUyMjIyMDQwOFowDDAKBgNVHRUEAwoBATAyAhMUAA/6OgoHBeSDdMuQAAIAD/o6Fw0yMzA1MjIyMjA0MDdaMAwwCgYDVR0VBAMKAQEwMgITFAAQiDRInEE1ahe7ogACABCINBcNMjMwNTIyMjExNDI4WjAMMAoGA1UdFQQDCgEBMDICExQAEIgznUtTn7gnJW0AAgAQiDMXDTIzMDUyMjIxMTQyOFowDDAKBgNVHRUEAwoBATAyAhMUABCGxWm4p055Hi8bAAIAEIbFFw0yMzA1MjIxNjUwMzJaMAwwCgYDVR0VBAMKAQEwMgITFAAQhsSuhi1jBnMWvwACABCGxBcNMjMwNTIyMTY1MDMyWjAMMAoGA1UdFQQDCgEBMDICExQAEIapYTLtI0UyDBIAAgAQhqkXDTIzMDUyMjE2MzIwMFowDDAKBgNVHRUEAwoBATAyAhMUABAcNpadYiD72ZIjAAIAEBw2Fw0yMzA4MDMxNTM0NDVaMAwwCgYDVR0VBAMKAQEwMgITFAAQxXin8z092fxdDQACABDFeBcNMjMwODAxMTcxMjAxWjAMMAoGA1UdFQQDCgEBMDICExQAEMV39SwPw/BpkjMAAgAQxXcXDTIzMDgwMTE3MTIwMFowDDAKBgNVHRUEAwoBATAyAhMUABFEv1Ws06VGZrTDAAIAEUS/Fw0yMzA4MDExNjM5MTVaMAwwCgYDVR0VBAMKAQEwMgITFAARRL5H13K4hm7FowACABFEvhcNMjMwODAxMTYzOTE1WjAMMAoGA1UdFQQDCgEBMDICExQAEBd9GRG/kmtA0jwAAgAQF30XDTIzMDgwMTE0MDU1N1owDDAKBgNVHRUEAwoBATAyAhMUABAXfCwKUGM4TmLXAAIAEBd8Fw0yMzA4MDExNDA1NTRaMAwwCgYDVR0VBAMKAQEwMgITFAAQY1Z5JrI5SsQrvQACABBjVhcNMjMwNzMxMjA1ODU0WjAMMAoGA1UdFQQDCgEBMDICExQAEGNVxr31cN4LxJ8AAgAQY1UXDTIzMDczMTIwNTg1NFowDDAKBgNVHRUEAwoBATAyAhMUABFBofrcYTWTfkaYAAIAEUGhFw0yMzA3MzExNjM5NDNaMAwwCgYDVR0VBAMKAQEwMgITFAARQaC0e6/RpEnMBgACABFBoBcNMjMwNzMxMTYzOTQzWjAMMAoGA1UdFQQDCgEBMDICExQAECmeaEU6g/m2FEwAAgAQKZ4XDTIzMDczMDA0MDEyOVowDDAKBgNVHRUEAwoBATAyAhMUABApnVQwJz5cEwOfAAIAECmdFw0yMzA3MzAwNDAxMjlaMAwwCgYDVR0VBAMKAQEwMgITFAAPvXAScUZ9ABG89gACAA+9cBcNMjMwNzI4MjMyOTIxWjAMMAoGA1UdFQQDCgEBMDICExQAD71vLZu7yFJgMIsAAgAPvW8XDTIzMDcyODIzMjkyMVowDDAKBgNVHRUEAwoBATAyAhMUABA6MralSoiI/ZmXAAIAEDoyFw0yMzA3MjgxODE3NDhaMAwwCgYDVR0VBAMKAQEwMgITFAAQOjE/izrNK1pZ1AACABA6MRcNMjMwNzI4MTgxNzQ4WjAMMAoGA1UdFQQDCgEBMDICExQAECKXbp4GcOtwik4AAgAQIpcXDTIzMDcyODE3Mjk1NFowDDAKBgNVHRUEAwoBATAyAhMUABAilnGiLzLNiFqOAAIAECKWFw0yMzA3MjgxNzI5NTRaMAwwCgYDVR0VBAMKAQEwMgITFAARPD1VFotSHf7lhgACABE8PRcNMjMwNzI3MjEwNjU0WjAMMAoGA1UdFQQDCgEBMDICExQAETw8iEkzH2JcXT4AAgARPDwXDTIzMDcyNzIxMDY1M1owDDAKBgNVHRUEAwoBATAyAhMUABE5CdMYyosqTr3DAAIAETkJFw0yMzA3MjcyMDQyMzVaMAwwCgYDVR0VBAMKAQEwMgITFAAROQjAdHRKzlOX8AACABE5CBcNMjMwNzI3MjA0MjM1WjAMMAoGA1UdFQQDCgEBMDICExQAETZ9QA4BFwbaW7kAAgARNn0XDTIzMDcyNjE0MzE0MFowDDAKBgNVHRUEAwoBATAyAhMUABE2fCP6TI9gPtnNAAIAETZ8Fw0yMzA3MjYxNDMxNDBaMAwwCgYDVR0VBAMKAQEwMgITFAAQuduQ092FzCnl8gACABC52xcNMjMwNzI2MTQyMDMwWjAMMAoGA1UdFQQDCgEBMDICExQAELnao95+Sc9zHX4AAgAQudoXDTIzMDcyNjE0MjAzMFowDDAKBgNVHRUEAwoBATAyAhMUABE0n8DzYCshQUbDAAIAETSfFw0yMzA3MjYwNjEwMDlaMAwwCgYDVR0VBAMKAQEwMgITFAARNJ4KdEVhF0bEnQACABE0nhcNMjMwNzI2MDYxMDA4WjAMMAoGA1UdFQQDCgEBMDICExQAEQaOnO9JmjoI1uMAAgARBo4XDTIzMDcyNTA1MjYwM1owDDAKBgNVHRUEAwoBATAyAhMUABEGjdugoMW0xM6xAAIAEQaNFw0yMzA3MjUwNTI2MDNaMAwwCgYDVR0VBAMKAQEwMgITFAAQ8IoHZeDYPS4f5AACABDwihcNMjMwNzIyMTUyMDE0WjAMMAoGA1UdFQQDCgEBMDICExQAEPCJ7Psf6Nmo3iYAAgAQ8IkXDTIzMDcyMjE1MjAxNFowDDAKBgNVHRUEAwoBATAyAhMUAA/pI/IAWT6AQKthAAIAD+kjFw0yMzA3MjAxNDQwMjFaMAwwCgYDVR0VBAMKAQEwMgITFAAP6SJ90cvqDLPLkgACAA/pIhcNMjMwNzIwMTQ0MDIwWjAMMAoGA1UdFQQDCgEBMDICExQAEFNqVQ9b0ncKLroAAgAQU2oXDTIzMDcxOTIwNDgxMlowDDAKBgNVHRUEAwoBATAyAhMUABBTaflk5MFDQocKAAIAEFNpFw0yMzA3MTkyMDQ4MTJaMAwwCgYDVR0VBAMKAQEwMgITFAARKmpI0X5RQHoqmgACABEqahcNMjMwNzE5MjA0NDQ3WjAMMAoGA1UdFQQDCgEBMDICExQAESpptGPf2m8vn5MAAgARKmkXDTIzMDcxOTIwNDQ0N1owDDAKBgNVHRUEAwoBATAyAhMUABEqFmY7zehIj4CEAAIAESoWFw0yMzA3MTkyMDAyMjVaMAwwCgYDVR0VBAMKAQEwMgITFAARKhXiTASsmA0zYwACABEqFRcNMjMwNzE5MjAwMjI1WjAMMAoGA1UdFQQDCgEBMDICExQAEJGB6ulrpbXBC8UAAgAQkYEXDTIzMDcxOTE4MjYyOVowDDAKBgNVHRUEAwoBATAyAhMUABCRgAs0GrD2JXupAAIAEJGAFw0yMzA3MTkxODI2MjlaMAwwCgYDVR0VBAMKAQEwMgITFAAQXNzchnJrx+oaMwACABBc3BcNMjMwNzE5MTQzNjMxWjAMMAoGA1UdFQQDCgEBMDICExQAEFzbn2y8fpoL/MAAAgAQXNsXDTIzMDcxOTE0MzYzMVowDDAKBgNVHRUEAwoBATAyAhMUAA+t9r1wXT/QI9/7AAIAD632Fw0yMzA3MTkwNDAyNDBaMAwwCgYDVR0VBAMKAQEwMgITFAAPrfVIEXjFCM9yCwACAA+t9RcNMjMwNzE5MDQwMjQwWjAMMAoGA1UdFQQDCgEBMDICExQAEHFDoF4lLKhiZWQAAgAQcUMXDTIzMDcxODIxNTM0M1owDDAKBgNVHRUEAwoBATAyAhMUABBxQlufRfiOh6wRAAIAEHFCFw0yMzA3MTgyMTUzNDNaMAwwCgYDVR0VBAMKAQEwMgITFAARJG4ZKZbE2tpKEAACABEkbhcNMjMwNzE4MTcxNzQ3WjAMMAoGA1UdFQQDCgEBMDICExQAESRtDNleFGHVBuUAAgARJG0XDTIzMDcxODE3MTc0N1owDDAKBgNVHRUEAwoBATAyAhMUABDY6wum4TX34D2aAAIAENjrFw0yMzA3MTgwNDAyMjlaMAwwCgYDVR0VBAMKAQEwMgITFAAQ2OqZMKLyh3SCugACABDY6hcNMjMwNzE4MDQwMjI5WjAMMAoGA1UdFQQDCgEBMDICExQAEJJ9Xb1nw1Vu5f8AAgAQkn0XDTIzMDcxNzE2NTg1MlowDDAKBgNVHRUEAwoBATAyAhMUABCSfEAMfVoPyCWOAAIAEJJ8Fw0yMzA3MTcxNjU4NTJaMAwwCgYDVR0VBAMKAQEwMgITFAARHuL6VljgjV1y+gACABEe4hcNMjMwNzE3MTYxNDM5WjAMMAoGA1UdFQQDCgEBMDICExQAER7h/X9jvQdn8EoAAgARHuEXDTIzMDcxNzE2MTQzOVowDDAKBgNVHRUEAwoBATAyAhMUABAfO+iMlwiek5XtAAIAEB87Fw0yMzA3MTcxNTUwMzBaMAwwCgYDVR0VBAMKAQEwMgITFAAQHzq3/NLe/fM5cQACABAfOhcNMjMwNzE3MTU1MDMwWjAMMAoGA1UdFQQDCgEBMDICExQAER1vJ1RXdIsYi9UAAgARHW8XDTIzMDcxNjA1NTYxOVowDDAKBgNVHRUEAwoBATAyAhMUABEdbkpPTiU8FdrPAAIAER1uFw0yMzA3MTYwNTU2MTlaMAwwCgYDVR0VBAMKAQEwMgITFAAQxCA9lOChHYXr0gACABDEIBcNMjMwNzE2MDQwMTQwWjAMMAoGA1UdFQQDCgEBMDICExQAEMQfKC+r5WmxKw8AAgAQxB8XDTIzMDcxNjA0MDE0MFowDDAKBgNVHRUEAwoBATAyAhMUABEabBvZFlpO8CWEAAIAERpsFw0yMzA3MTUwNjEwMDhaMAwwCgYDVR0VBAMKAQEwMgITFAARGms1wdrn90IwYgACABEaaxcNMjMwNzE1MDYxMDA3WjAMMAoGA1UdFQQDCgEBMDICExQAD7qynKMADi3hBRsAAgAPurIXDTIzMDcxNTAzNDM0OVowDDAKBgNVHRUEAwoBATAyAhMUAA+6sefuLvkLkuf4AAIAD7qxFw0yMzA3MTUwMzQzNDlaMAwwCgYDVR0VBAMKAQEwMgITFAAPsj6Yzw2eGaKGJAACAA+yPhcNMjMwNzE0MTYzMDA2WjAMMAoGA1UdFQQDCgEBMDICExQAD7I9FPtGfu/HrYMAAgAPsj0XDTIzMDcxNDE2MzAwNlowDDAKBgNVHRUEAwoBATAyAhMUABEXaLiPi1ELysV5AAIAERdoFw0yMzA3MTQwNjEwMDlaMAwwCgYDVR0VBAMKAQEwMgITFAARF2cB3ulk6UMQAQACABEXZxcNMjMwNzE0MDYxMDA4WjAMMAoGA1UdFQQDCgEBMDICExQAEG31Z7UOcBuMrHIAAgAQbfUXDTIzMDcxMzIzMDczMlowDDAKBgNVHRUEAwoBATAyAhMUABBt9MLUtZNHvgunAAIAEG30Fw0yMzA3MTMyMzA3MzJaMAwwCgYDVR0VBAMKAQEwMgITFAARE8IQ+4NJmAmzaQACABETwhcNMjMwNzEyMTYwNTUwWjAMMAoGA1UdFQQDCgEBMDICExQAERPBBjabM0EpczAAAgARE8EXDTIzMDcxMjE2MDU1MFowDDAKBgNVHRUEAwoBATAyAhMUABCvLaQ0t6aYnQraAAIAEK8tFw0yMzA3MTIwNDA0MTBaMAwwCgYDVR0VBAMKAQEwMgITFAAQryxa/D0FQLqfbwACABCvLBcNMjMwNzEyMDQwNDEwWjAMMAoGA1UdFQQDCgEBMDICExQAERGI0BYVthTJJFYAAgAREYgXDTIzMDcxMTE4MDgwN1owDDAKBgNVHRUEAwoBATAyAhMUABERh6m8Z6R+i2B8AAIAERGHFw0yMzA3MTExODA4MDdaMAwwCgYDVR0VBAMKAQEwMgITFAAPtA6XQ3xezpMPqgACAA+0DhcNMjMwNzExMTQwMjUwWjAMMAoGA1UdFQQDCgEBMDICExQAD7QNT2IrHhzFHOIAAgAPtA0XDTIzMDcxMTE0MDI0N1owDDAKBgNVHRUEAwoBATAyAhMUABEOiu4B10ljLJGvAAIAEQ6KFw0yMzA3MTEwMTI0NDlaMAwwCgYDVR0VBAMKAQEwMgITFAARDokYb8NvPn4vUwACABEOiRcNMjMwNzExMDEyNDQ5WjAMMAoGA1UdFQQDCgEBMDICExQAECXJCC0BBDR3//MAAgAQJckXDTIzMDcxMDIwMjExNVowDDAKBgNVHRUEAwoBATAyAhMUABAlyN7JVlWnraIMAAIAECXIFw0yMzA3MTAyMDIxMTVaMAwwCgYDVR0VBAMKAQEwMgITFAAP2NGJeMLYmxDtBwACAA/Y0RcNMjMwNzEwMTYxODA2WjAMMAoGA1UdFQQDCgEBMDICExQAD9jQ1k72yk75QeAAAgAP2NAXDTIzMDcxMDE2MTgwNlowDDAKBgNVHRUEAwoBATAyAhMUABEM4LDRGqCBpEvxAAIAEQzgFw0yMzA3MTAxNTMzMjBaMAwwCgYDVR0VBAMKAQEwMgITFAARDN/q+O9M+7J1iAACABEM3xcNMjMwNzEwMTUzMzIwWjAMMAoGA1UdFQQDCgEBMDICExQAEQygVweesXXv0CwAAgARDKAXDTIzMDcxMDE1MjUzNFowDDAKBgNVHRUEAwoBATAyAhMUABEMn8sf7LCNHXhgAAIAEQyfFw0yMzA3MTAxNTI1MzRaMAwwCgYDVR0VBAMKAQEwMgITFAAQdvsBMVuN4WNw7AACABB2+xcNMjMwNzEwMTMzMTM2WjAMMAoGA1UdFQQDCgEBMDICExQAEHb6hObQbPxlNakAAgAQdvoXDTIzMDcxMDEzMzEzNFowDDAKBgNVHRUEAwoBATAyAhMUABAYPd+Wv0I1JlEtAAIAEBg9Fw0yMzA3MDgxODA0MjZaMAwwCgYDVR0VBAMKAQEwMgITFAAQGDyHqM9UVF9BdgACABAYPBcNMjMwNzA4MTgwNDI2WjAMMAoGA1UdFQQDCgEBMDICExQAEI1nK6Ll1ooxLBcAAgAQjWcXDTIzMDcwNzIzMTA1NFowDDAKBgNVHRUEAwoBATAyAhMUABCNZqj17gDMVe5jAAIAEI1mFw0yMzA3MDcyMzEwNTRaMAwwCgYDVR0VBAMKAQEwMgITFAARC8j9IhnVACO11gACABELyBcNMjMwNzA3MjI0MDU0WjAMMAoGA1UdFQQDCgEBMDICExQAEQvH4Nts32WT20wAAgARC8cXDTIzMDcwNzIyNDA1NFowDDAKBgNVHRUEAwoBATAyAhMUABEKoEm4TEjOMaJYAAIAEQqgFw0yMzA3MDcxOTA3NTZaMAwwCgYDVR0VBAMKAQEwMgITFAARCp88zcGcB/VCZQACABEKnxcNMjMwNzA3MTkwNzU2WjAMMAoGA1UdFQQDCgEBMDICExQAD71IasFRNm12qhsAAgAPvUgXDTIzMDcwNzE2NTQ0MlowDDAKBgNVHRUEAwoBATAyAhMUAA+9R8ELNfcw3aQxAAIAD71HFw0yMzA3MDcxNjU0NDJaMAwwCgYDVR0VBAMKAQEwMgITFAAQOY2pmSOrYCAs/wACABA5jRcNMjMwNzA3MTUyMTM2WjAMMAoGA1UdFQQDCgEBMDICExQAEDmM3w0EIhz77wYAAgAQOYwXDTIzMDcwNzE1MjEzNlowDDAKBgNVHRUEAwoBATAyAhMUABBVepAdUlPYd3RNAAIAEFV6Fw0yMzA3MDYyMTQwMzZaMAwwCgYDVR0VBAMKAQEwMgITFAAQVXnx6LMpt+emTwACABBVeRcNMjMwNzA2MjE0MDM2WjAMMAoGA1UdFQQDCgEBMDICExQAEQWsUfhBPS7irqQAAgARBawXDTIzMDcwNjE1MzQ1N1owDDAKBgNVHRUEAwoBATAyAhMUABEFq/SXd9WdWATMAAIAEQWrFw0yMzA3MDYxNTM0NTdaMAwwCgYDVR0VBAMKAQEwMgITFAAPz22kwDHciOVKoQACAA/PbRcNMjMwNzA1MTYyNzIyWjAMMAoGA1UdFQQDCgEBMDICExQAD89sfu6Ger78ivwAAgAPz2wXDTIzMDcwNTE2MjcyMlowDDAKBgNVHRUEAwoBATAyAhMUAA/HuX6sE49LK4JOAAIAD8e5Fw0yMzA3MDUwNDAxNDFaMAwwCgYDVR0VBAMKAQEwMgITFAAPx7j9cxFn/wzTcwACAA/HuBcNMjMwNzA1MDQwMTQxWjAMMAoGA1UdFQQDCgEBMDICExQAD67+JwaTl/O9izwAAgAPrv4XDTIzMDcwMzIyMDA1OFowDDAKBgNVHRUEAwoBATAyAhMUAA+u/bSIPt/KucrWAAIAD679Fw0yMzA3MDMyMjAwNTdaMAwwCgYDVR0VBAMKAQEwMgITFAAPycXAC3S6Qr33NQACAA/JxRcNMjMwNzAzMjEwMzU2WjAMMAoGA1UdFQQDCgEBMDICExQAD8nEPJsovAZgS8MAAgAPycQXDTIzMDcwMzIxMDM1NlowDDAKBgNVHRUEAwoBATAyAhMUABD8kKTK5mQGEYh9AAIAEPyQFw0yMzA3MDMxOTEzMzNaMAwwCgYDVR0VBAMKAQEwMgITFAAQ/I/ipGl73n3ujgACABD8jxcNMjMwNzAzMTkxMzMzWjAMMAoGA1UdFQQDCgEBMDICExQAEPro4KvJfczVcrkAAgAQ+ugXDTIzMDcwMzE1MTM1NlowDDAKBgNVHRUEAwoBATAyAhMUABD657c/JQffo+WqAAIAEPrnFw0yMzA3MDMxNTEzNTZaMAwwCgYDVR0VBAMKAQEwMgITFAAP5c2vmUxIlXNsWgACAA/lzRcNMjMwNzAxMDAzMDQ2WjAMMAoGA1UdFQQDCgEBMDICExQAD+XM6ckCe6Jg/igAAgAP5cwXDTIzMDcwMTAwMzAyOFowDDAKBgNVHRUEAwoBATAyAhMUABD4jLktDhDHIKznAAIAEPiMFw0yMzA2MzAxOTMwMjBaMAwwCgYDVR0VBAMKAQEwMgITFAAQ+ItFWtARQbDNyQACABD4ixcNMjMwNjMwMTkzMDIwWjAMMAoGA1UdFQQDCgEBMDICExQAD/xZ2EdEQJ+HLHAAAgAP/FkXDTIzMDYzMDE3MjYyOFowDDAKBgNVHRUEAwoBATAyAhMUAA/8WKCRP6TXpCQ7AAIAD/xYFw0yMzA2MzAxNzI2MjhaMAwwCgYDVR0VBAMKAQEwMgITFAAPmy9w2aB6DWM/kQACAA+bLxcNMjMwNjMwMTYyNzI1WjAMMAoGA1UdFQQDCgEBMDICExQAD5suPHACsinroJkAAgAPmy4XDTIzMDYzMDE2MjcyNVowDDAKBgNVHRUEAwoBATAyAhMUAA/Xr96Fg/bErNBOAAIAD9evFw0yMzA2MzAxNTUxMjlaMAwwCgYDVR0VBAMKAQEwMgITFAAP165lbLFq/VfU2gACAA/XrhcNMjMwNjMwMTU1MTI5WjAMMAoGA1UdFQQDCgEBMDICExQAEPQWUw0Rg+AHDAMAAgAQ9BYXDTIzMDYzMDA2MTAwOVowDDAKBgNVHRUEAwoBATAyAhMUABD0FRjA9Z/4GDsgAAIAEPQVFw0yMzA2MzAwNjEwMDhaMAwwCgYDVR0VBAMKAQEwMgITFAAQ9CIBlpHozVNU9AACABD0IhcNMjMwNjI5MTkyMzU1WjAMMAoGA1UdFQQDCgEBMDICExQAEPQh83rv7ISLDKIAAgAQ9CEXDTIzMDYyOTE5MjM1NVowDDAKBgNVHRUEAwoBATAyAhMUABDzHgyYv/+eBxaGAAIAEPMeFw0yMzA2MjkxNzM5MThaMAwwCgYDVR0VBAMKAQEwMgITFAAQ8x3H9BEoGBKxYAACABDzHRcNMjMwNjI5MTczOTE4WjAMMAoGA1UdFQQDCgEBMDICExQAEPLoDin+0ngDLE8AAgAQ8ugXDTIzMDYyOTE3MTcxNVowDDAKBgNVHRUEAwoBATAyAhMUABDy56Ne9zrOzCFLAAIAEPLnFw0yMzA2MjkxNzE3MTVaMAwwCgYDVR0VBAMKAQEwMgITFAAQUdzAk+3xt/6KbQACABBR3BcNMjMwNjI5MTY1MzQ5WjAMMAoGA1UdFQQDCgEBMDICExQAEFHb5J5NS+vl2GMAAgAQUdsXDTIzMDYyOTE2NTM0OVowDDAKBgNVHRUEAwoBATAyAhMUABDxjl/l23vZu3wIAAIAEPGOFw0yMzA2MjkxNTMxMjhaMAwwCgYDVR0VBAMKAQEwMgITFAAQ8Y3NWKmc/Uch5wACABDxjRcNMjMwNjI5MTUzMTI3WjAMMAoGA1UdFQQDCgEBMDICExQAEO/1Ij9mlfvTpSsAAgAQ7/UXDTIzMDYyOTA2MTAwNFowDDAKBgNVHRUEAwoBATAyAhMUABDv82M+N54sX9QwAAIAEO/zFw0yMzA2MjkwNjEwMDJaMAwwCgYDVR0VBAMKAQEwMgITFAAP2lMTQ/r3bN1QtgACAA/aUxcNMjMwNjI5MDAzODIzWjAMMAoGA1UdFQQDCgEBMDICExQAD9pS7d1f4Nwk6JkAAgAP2lIXDTIzMDYyOTAwMzgyM1owDDAKBgNVHRUEAwoBATAyAhMUABDwpOGpEWrQL/HsAAIAEPCkFw0yMzA2MjgyMzAxNTRaMAwwCgYDVR0VBAMKAQEwMgITFAAQ8KM9q8Ngka401gACABDwoxcNMjMwNjI4MjMwMTU0WjAMMAoGA1UdFQQDCgEBMDICExQAEAyZVYzIQMenSCQAAgAQDJkXDTIzMDYyODE2NTEzNFowDDAKBgNVHRUEAwoBATAyAhMUABAMmJZGBXffHbovAAIAEAyYFw0yMzA2MjgxNjUxMzRaMAwwCgYDVR0VBAMKAQEwMgITFAAQ7YpVyNRQ1g8SNwACABDtihcNMjMwNjI4MTYyNjU5WjAMMAoGA1UdFQQDCgEBMDICExQAEO2JlENPMnfDgaQAAgAQ7YkXDTIzMDYyODE2MjY1OVowDDAKBgNVHRUEAwoBATAyAhMUABDn3ST9P7hXVlP5AAIAEOfdFw0yMzA2MjgwNjEwMDlaMAwwCgYDVR0VBAMKAQEwMgITFAAQ59zJlpOfYV1huwACABDn3BcNMjMwNjI4MDYxMDA4WjAMMAoGA1UdFQQDCgEBMDICExQAEOtFzyVkPLC1E1IAAgAQ60UXDTIzMDYyNzIwNDA1OVowDDAKBgNVHRUEAwoBATAyAhMUABDrRH4EQUAa8VOTAAIAEOtEFw0yMzA2MjcyMDQwNTlaMAwwCgYDVR0VBAMKAQEwMgITFAAQ6yE3UrMyLmqHCgACABDrIRcNMjMwNjI3MjAzMzE5WjAMMAoGA1UdFQQDCgEBMDICExQAEOsgEagDKW0XRcgAAgAQ6yAXDTIzMDYyNzIwMzMxOVowDDAKBgNVHRUEAwoBATAyAhMUAA+eW1em4tnT/alrAAIAD55bFw0yMzA2MjcxNDM3NDFaMAwwCgYDVR0VBAMKAQEwMgITFAAPnlpfP9ayPSsefwACAA+eWhcNMjMwNjI3MTQzNzQxWjAMMAoGA1UdFQQDCgEBMDICExQAEOZJtPixXEA3fiUAAgAQ5kkXDTIzMDYyNjE5MDkwNVowDDAKBgNVHRUEAwoBATAyAhMUABDmSBjxjRQrYSmHAAIAEOZIFw0yMzA2MjYxOTA5MDVaMAwwCgYDVR0VBAMKAQEwMgITFAAQZ0g50gFWkU+gbAACABBnSBcNMjMwNjI0MDQwMjU5WjAMMAoGA1UdFQQDCgEBMDICExQAEGdH33G3EYkCMhQAAgAQZ0cXDTIzMDYyNDA0MDI1OVowDDAKBgNVHRUEAwoBATAyAhMUAA/Fp0chUywhGiV6AAIAD8WnFw0yMzA2MjMyMjI5MjVaMAwwCgYDVR0VBAMKAQEwMgITFAAPxabo45dcU1EuFQACAA/FphcNMjMwNjIzMjIyOTI1WjAMMAoGA1UdFQQDCgEBMDICExQAEFbobWV03nAlTMIAAgAQVugXDTIzMDYyMzIwMTU0MFowDDAKBgNVHRUEAwoBATAyAhMUABBW5xL12rY7Ij1JAAIAEFbnFw0yMzA2MjMyMDE1NDBaMAwwCgYDVR0VBAMKAQEwMgITFAAQ4VUIZsIGXSJHyQACABDhVRcNMjMwNjIzMTY1MzM2WjAMMAoGA1UdFQQDCgEBMDICExQAEZwqz2VjCZKm0EgAAgARnCoXDTIzMDkwNTE4MDY0MlowDDAKBgNVHRUEAwoBATAyAhMUABGWqXzRvUOtwiKrAAIAEZapFw0yMzA5MDQxNTI4MjNaMAwwCgYDVR0VBAMKAQEwMgITFAARlqgQc+iEYcr8AAACABGWqBcNMjMwOTA0MTUyODIyWjAMMAoGA1UdFQQDCgEBMDICExQAEK5JdFC6flH90NkAAgAQrkkXDTIzMDkwMTIwNTkwMFowDDAKBgNVHRUEAwoBATAyAhMUABCuSOW5Jr74MxGpAAIAEK5IFw0yMzA5MDEyMDU5MDBaMAwwCgYDVR0VBAMKAQEwMgITFAARRi1nWUn+98biWwACABFGLRcNMjMwOTAxMjAzNzQyWjAMMAoGA1UdFQQDCgEBMDICExQAEUYshS9vVwL52MQAAgARRiwXDTIzMDkwMTIwMzc0MVowDDAKBgNVHRUEAwoBATAyAhMUABCEqzDsnTYoXsdtAAIAEISrFw0yMzA5MDExODA3NTlaMAwwCgYDVR0VBAMKAQEwMgITFAAQhKpi+K4+8HzbhAACABCEqhcNMjMwOTAxMTgwNzU5WjAMMAoGA1UdFQQDCgEBMDICExQAEVchYAK0nmPSg2kAAgARVyEXDTIzMDkwMTE1MjM1NFowDDAKBgNVHRUEAwoBATAyAhMUABFXIE9SZgP1X7y3AAIAEVcgFw0yMzA5MDExNTIzNTRaMAwwCgYDVR0VBAMKAQEwMgITFAARkt2QnJwBNE/IoQACABGS3RcNMjMwOTAxMTUyMDQ4WjAMMAoGA1UdFQQDCgEBMDICExQAEZLc9kgV/a41ey8AAgARktwXDTIzMDkwMTE1MjA0OFowDDAKBgNVHRUEAwoBATAyAhMUABGRD1SceEA5b/+mAAIAEZEPFw0yMzA4MzExODUzNTBaMAwwCgYDVR0VBAMKAQEwMgITFAARkQ7oe5ykFIiCYwACABGRDhcNMjMwODMxMTg1MzQ5WjAMMAoGA1UdFQQDCgEBMDICExQAENXPBwGFkBwM0fsAAgAQ1c8XDTIzMDgzMTE4MzcwMFowDDAKBgNVHRUEAwoBATAyAhMUABDVznfkJZLBGSJTAAIAENXOFw0yMzA4MzExODM2NTlaMAwwCgYDVR0VBAMKAQEwMgITFAAQUhSiZJtu3rzL1gACABBSFBcNMjMwODMxMTgxNzI0WjAMMAoGA1UdFQQDCgEBMDICExQAEFITd1a2xvYTIgQAAgAQUhMXDTIzMDgzMTE4MTcyNFowDDAKBgNVHRUEAwoBATAyAhMUABGLWxsqU2KuPkJNAAIAEYtbFw0yMzA4MzEwNjEwMDhaMAwwCgYDVR0VBAMKAQEwMgITFAARi1phV8VCWqFgsgACABGLWhcNMjMwODMxMDYxMDA4WjAMMAoGA1UdFQQDCgEBMDICExQAED1CH0H36QQOfxgAAgAQPUIXDTIzMDgyOTE3MzkyOVowDDAKBgNVHRUEAwoBATAyAhMUABA9QV2PWWD2TxEDAAIAED1BFw0yMzA4MjkxNzM5MjlaMAwwCgYDVR0VBAMKAQEwMgITFAAQldm597RZMNr/nwACABCV2RcNMjMwODI5MTczOTA4WjAMMAoGA1UdFQQDCgEBMDICExQAEJXYUyE6CkemsnsAAgAQldgXDTIzMDgyOTE3MzkwOFowDDAKBgNVHRUEAwoBATAyAhMUAA/gCcu9Lj4dt4zhAAIAD+AJFw0yMzA4MjgxOTEwMDlaMAwwCgYDVR0VBAMKAQEwMgITFAAP4AghGMbmFbO1+AACAA/gCBcNMjMwODI4MTkxMDA5WjAMMAoGA1UdFQQDCgEBMDICExQAEYTHdVZGLUX3d5EAAgARhMcXDTIzMDgyODE3MzY0M1owDDAKBgNVHRUEAwoBATAyAhMUABGExmaj4Fo52+TpAAIAEYTGFw0yMzA4MjgxNzM2NDNaMAwwCgYDVR0VBAMKAQEwMgITFAARg3AuFNucjHx1RQACABGDcBcNMjMwODI3MDAzMTUwWjAMMAoGA1UdFQQDCgEBMDICExQAEYNvVd32Fq26+fEAAgARg28XDTIzMDgyNzAwMzE1MFowDDAKBgNVHRUEAwoBATAyAhMUAA+gYHK4cdETM1mVAAIAD6BgFw0yMzA4MjUyMjE1MDFaMAwwCgYDVR0VBAMKAQEwMgITFAAPoF/ltc4N/GlZ9wACAA+gXxcNMjMwODI1MjIxNTAxWjAMMAoGA1UdFQQDCgEBMDICExQAEUl2E2+Anvwkh2QAAgARSXYXDTIzMDgyNTIwMjg0MlowDDAKBgNVHRUEAwoBATAyAhMUABFJddWSALNZdRalAAIAEUl1Fw0yMzA4MjUyMDI4NDJaMAwwCgYDVR0VBAMKAQEwMgITFAAPq5AqmClNsIDzJwACAA+rkBcNMjMwODI1MTU1MjExWjAMMAoGA1UdFQQDCgEBMDICExQAD6uPzKnt4g3CuSwAAgAPq48XDTIzMDgyNTE1NTIxMVowDDAKBgNVHRUEAwoBATAyAhMUABA2UDnYuv6K5mSJAAIAEDZQFw0yMzA4MjUxNDA2MDhaMAwwCgYDVR0VBAMKAQEwMgITFAAQNk8aC0cDV3xtJwACABA2TxcNMjMwODI1MTQwNjA3WjAMMAoGA1UdFQQDCgEBMDICExQAEHNzgw9IPlhp8bgAAgAQc3MXDTIzMDgyNTAzMTE1MFowDDAKBgNVHRUEAwoBATAyAhMUABBzctD2xZ00dqJDAAIAEHNyFw0yMzA4MjUwMzExNTBaMAwwCgYDVR0VBAMKAQEwMgITFAARffRFsiQtVi5yMgACABF99BcNMjMwODI0MTg1NDAxWjAMMAoGA1UdFQQDCgEBMDICExQAEX3zLylRbaDPaX0AAgARffMXDTIzMDgyNDE4NTQwMVowDDAKBgNVHRUEAwoBATAyAhMUAA+nQB7jeDWyIHmbAAIAD6dAFw0yMzA4MjQxNzQ0MDFaMAwwCgYDVR0VBAMKAQEwMgITFAAPpz+oUYssVyhG4AACAA+nPxcNMjMwODI0MTc0NDAxWjAMMAoGA1UdFQQDCgEBMDICExQAEUrZh7CARH3b39sAAgARStkXDTIzMDgyMzIwMjkxMVowDDAKBgNVHRUEAwoBATAyAhMUABFK2OLJx/Ac488XAAIAEUrYFw0yMzA4MjMyMDI5MTBaMAwwCgYDVR0VBAMKAQEwMgITFAAQRULKXsFNS6HywAACABBFQhcNMjMwODIzMjAyNTMxWjAMMAoGA1UdFQQDCgEBMDICExQAEEVBSFjhcNsZ7MoAAgAQRUEXDTIzMDgyMzIwMjUzMVowDDAKBgNVHRUEAwoBATAyAhMUAA/U7/G+T3IZD60TAAIAD9TvFw0yMzA4MjMxNjIzNTlaMAwwCgYDVR0VBAMKAQEwMgITFAAP1O6ktmCGFHzlIwACAA/U7hcNMjMwODIzMTYyMzU5WjAMMAoGA1UdFQQDCgEBMDICExQAECUB3s3uKLtQLUgAAgAQJQEXDTIzMDgyMzE2MDIzNFowDDAKBgNVHRUEAwoBATAyAhMUABAk/1LvLbMgoXkUAAIAECT/Fw0yMzA4MjMxNjAyMzNaMAwwCgYDVR0VBAMKAQEwMgITFAAReLArvSQ6/41YqQACABF4sBcNMjMwODIzMTU0NDQwWjAMMAoGA1UdFQQDCgEBMDICExQAEXivtVNUxPzFV8gAAgAReK8XDTIzMDgyMzE1NDQ0MFowDDAKBgNVHRUEAwoBATAyAhMUABCIflM6ypJLJmurAAIAEIh+Fw0yMzA4MjIyMjExMjlaMAwwCgYDVR0VBAMKAQEwMgITFAAQiH2sR0LjGAPhxgACABCIfRcNMjMwODIyMjIxMTI5WjAMMAoGA1UdFQQDCgEBMDICExQAELHXkSk2dMhD8C8AAgAQsdcXDTIzMDgyMjIwNTYzNVowDDAKBgNVHRUEAwoBATAyAhMUABCx1ntayYJ8OKTlAAIAELHWFw0yMzA4MjIyMDU2MzVaMAwwCgYDVR0VBAMKAQEwMgITFAARdVJvoC2Wh7xhVgACABF1UhcNMjMwODIyMTcwOTE5WjAMMAoGA1UdFQQDCgEBMDICExQAEXVR/EExoI17T3MAAgARdVEXDTIzMDgyMjE3MDkxOVowDDAKBgNVHRUEAwoBATAyAhMUABF0yNj6C2oy112FAAIAEXTIFw0yMzA4MjIxNTQyNDdaMAwwCgYDVR0VBAMKAQEwMgITFAARdMetaeXade5y8gACABF0xxcNMjMwODIyMTU0MjQ3WjAMMAoGA1UdFQQDCgEBMDICExQAEGUCFmiP2OTiEO4AAgAQZQIXDTIzMDgyMjE1MTE1M1owDDAKBgNVHRUEAwoBATAyAhMUABBlAfqH8xB+UgmPAAIAEGUBFw0yMzA4MjIxNTExNTNaMAwwCgYDVR0VBAMKAQEwMgITFAARdCphAWQ0pI93ZwACABF0KhcNMjMwODIyMTQ1MjU2WjAMMAoGA1UdFQQDCgEBMDICExQAEXQpegt73YLgm0AAAgARdCkXDTIzMDgyMjE0NTI1NlowDDAKBgNVHRUEAwoBATAyAhMUABFxXB41fDzaq0GhAAIAEXFcFw0yMzA4MjExNjIwMzZaMAwwCgYDVR0VBAMKAQEwMgITFAARcVt7E3Puid6j4QACABFxWxcNMjMwODIxMTYyMDM2WjAMMAoGA1UdFQQDCgEBMDICExQAD/R/JMqeJxDDUcwAAgAP9H8XDTIzMDgxOTIyNTY1OFowDDAKBgNVHRUEAwoBATAyAhMUAA/0fsi4otCR++zRAAIAD/R+Fw0yMzA4MTkyMjU2NTdaMAwwCgYDVR0VBAMKAQEwMgITFAARb6jDlz7RMJoL/gACABFvqBcNMjMwODE5MTYwNDM5WjAMMAoGA1UdFQQDCgEBMDICExQAEW+n6w0X359nWU4AAgARb6cXDTIzMDgxOTE2MDQzOVowDDAKBgNVHRUEAwoBATAyAhMUABE98zUdcPJ2VCfTAAIAET3zFw0yMzA4MTgxOTU2MDBaMAwwCgYDVR0VBAMKAQEwMgITFAARPfIG1H1LhUruTAACABE98hcNMjMwODE4MTk1NjAwWjAMMAoGA1UdFQQDCgEBMDICExQAEBEpVQbepysTJuUAAgAQESkXDTIzMDgxODE2NDY0MlowDDAKBgNVHRUEAwoBATAyAhMUABARKArkOWHyOKlpAAIAEBEoFw0yMzA4MTgxNjQ2NDJaMAwwCgYDVR0VBAMKAQEwMgITFAARPKflpqdrQcfl7gACABE8pxcNMjMwODE4MDQwMzI5WjAMMAoGA1UdFQQDCgEBMDICExQAETymzuhijRg4fyQAAgARPKYXDTIzMDgxODA0MDMyOVowDDAKBgNVHRUEAwoBATAyAhMUABFret2MdEhL2buTAAIAEWt6Fw0yMzA4MTcyMDQzMjZaMAwwCgYDVR0VBAMKAQEwMgITFAARa3mAagaHOSeVGQACABFreRcNMjMwODE3MjA0MzI2WjAMMAoGA1UdFQQDCgEBMDICExQAESjcYDaQMWnd5z0AAgARKNwXDTIzMDgxNzE5MTgxNFowDDAKBgNVHRUEAwoBATAyAhMUABEo23r4cXCLBZdbAAIAESjbFw0yMzA4MTcxOTE4MTRaMAwwCgYDVR0VBAMKAQEwMgITFAAQ3Y2mXS6EsdE2mgACABDdjRcNMjMwODE3MTg1ODEwWjAMMAoGA1UdFQQDCgEBMDICExQAEN2MvHI5O7pJVfsAAgAQ3YwXDTIzMDgxNzE4NTgxMFowDDAKBgNVHRUEAwoBATAyAhMUABFp5kQi7gbrCYmcAAIAEWnmFw0yMzA4MTcxNjQxNDJaMAwwCgYDVR0VBAMKAQEwMgITFAARaeXQqWmO1NVAJQACABFp5RcNMjMwODE3MTY0MTQyWjAMMAoGA1UdFQQDCgEBMDICExQAEWRHzQiqVd8hDGgAAgARZEcXDTIzMDgxNjIyMTI1NVowDDAKBgNVHRUEAwoBATAyAhMUABFkRpXcwDT1U9iUAAIAEWRGFw0yMzA4MTYyMjEyNTVaMAwwCgYDVR0VBAMKAQEwMgITFAARGWIk++Tm0u8w8AACABEZYhcNMjMwODE2MTcyNjM0WjAMMAoGA1UdFQQDCgEBMDICExQAERlhpu0QRB3b2Z0AAgARGWEXDTIzMDgxNjE3MjYzNFowDDAKBgNVHRUEAwoBATAyAhMUABFfQUvBNy9ucSXSAAIAEV9BFw0yMzA4MTUyMTUxNDdaMAwwCgYDVR0VBAMKAQEwMgITFAARX0DR/uiosq+U6QACABFfQBcNMjMwODE1MjE1MTQ3WjAMMAoGA1UdFQQDCgEBMDICExQAD7fCO3/8p4ssWmUAAgAPt8IXDTIzMDgxNTIwNDEwMVowDDAKBgNVHRUEAwoBATAyAhMUAA+3wRY//1NHOQCYAAIAD7fBFw0yMzA4MTUyMDQxMDFaMAwwCgYDVR0VBAMKAQEwMgITFAAPwAATrlRC0VLuGQACAA/AABcNMjMwODE1MjAyNjU5WjAMMAoGA1UdFQQDCgEBMDICExQAD7//3Sz7cRpyEJQAAgAPv/8XDTIzMDgxNTIwMjY1OVowDDAKBgNVHRUEAwoBATAyAhMUABD26FGWt18bZvhLAAIAEPboFw0yMzA4MTUxODA3MzdaMAwwCgYDVR0VBAMKAQEwMgITFAAQ9udovHmaUAgO/QACABD25xcNMjMwODE1MTgwNzM3WjAMMAoGA1UdFQQDCgEBMDICExQAEWH1Ux31ZRi7XEkAAgARYfUXDTIzMDgxNTE2MDUzNVowDDAKBgNVHRUEAwoBATAyAhMUABFh9K2ChHbd5QwEAAIAEWH0Fw0yMzA4MTUxNjA1MzVaMAwwCgYDVR0VBAMKAQEwMgITFAARWttIa98m6b8nYgACABFa2xcNMjMwODE1MTYwNTE0WjAMMAoGA1UdFQQDCgEBMDICExQAEVraxML91gxs+McAAgARWtoXDTIzMDgxNTE2MDUxNFowDDAKBgNVHRUEAwoBATAyAhMUABDoNYNoLjpar+/DAAIAEOg1Fw0yMzA4MTUxNTA0NDlaMAwwCgYDVR0VBAMKAQEwMgITFAAQ6DR+Xq2tPdbRagACABDoNBcNMjMwODE1MTUwNDQ5WjAMMAoGA1UdFQQDCgEBMDICExQAESLseHk8mbaqrfIAAgARIuwXDTIzMDgxNDIzMzQxN1owDDAKBgNVHRUEAwoBATAyAhMUABEi63UEAaS6XCWrAAIAESLrFw0yMzA4MTQyMzM0MTRaMAwwCgYDVR0VBAMKAQEwMgITFAAQCgf6kyH38WUljQACABAKBxcNMjMwODEyMjA1MDM4WjAMMAoGA1UdFQQDCgEBMDICExQAEAoGlMTAYDDK9KYAAgAQCgYXDTIzMDgxMjIwNTAzOFowDDAKBgNVHRUEAwoBATAyAhMUABD8Hu04ZCpyMfORAAIAEPweFw0yMzA4MTIwNDAyMTlaMAwwCgYDVR0VBAMKAQEwMgITFAAQ/B0LvlBJ9+aSLQACABD8HRcNMjMwODEyMDQwMjE5WjAMMAoGA1UdFQQDCgEBMDICExQAD9ZvyCBPXAXcmvkAAgAP1m8XDTIzMDgxMjA0MDE1NlowDDAKBgNVHRUEAwoBATAyAhMUAA/WbhM7xR2gLKxfAAIAD9ZuFw0yMzA4MTIwNDAxNTZaMAwwCgYDVR0VBAMKAQEwMgITFAARJR6sJXqkuwyKagACABElHhcNMjMwODExMjA1MzMwWjAMMAoGA1UdFQQDCgEBMDICExQAESUd6Ls4M/sUaxUAAgARJR0XDTIzMDgxMTIwNTMzMFowDDAKBgNVHRUEAwoBATAyAhMUABFZn1WNxMzt7Ax7AAIAEVmfFw0yMzA4MTEwNjEwMDRaMAwwCgYDVR0VBAMKAQEwMgITFAARWZ1ao7A2JKJZ1QACABFZnRcNMjMwODExMDYxMDAzWjAMMAoGA1UdFQQDCgEBMDICExQAEVqf6Rr2Wt2bB4AAAgARWp8XDTIzMDgxMDE2NTAxMlowDDAKBgNVHRUEAwoBATAyAhMUABFang6tvUDgI/WAAAIAEVqeFw0yMzA4MTAxNjUwMTFaMAwwCgYDVR0VBAMKAQEwMgITFAAQr287Zsni1YCvkQACABCvbxcNMjMwODEwMTYyMTAxWjAMMAoGA1UdFQQDCgEBMDICExQAEK9uoyjZdQsvPA0AAgAQr24XDTIzMDgxMDE2MjEwMVowDDAKBgNVHRUEAwoBATAyAhMUAA/Oo8Oqwc7IuldKAAIAD86jFw0yMzA4MDkyMDE4MjFaMAwwCgYDVR0VBAMKAQEwMgITFAAPzqLUR6ORy/oUNAACAA/OohcNMjMwODA5MjAxODIxWjAMMAoGA1UdFQQDCgEBMDICExQAESUULH16t7j62XsAAgARJRQXDTIzMDgwOTE5NTA0NFowDDAKBgNVHRUEAwoBATAyAhMUABElE6T6fi1l3J1hAAIAESUTFw0yMzA4MDkxOTUwNDRaMAwwCgYDVR0VBAMKAQEwMgITFAAPouMBxYM7O0wtwAACAA+i4xcNMjMwODA5MTczNjM4WjAMMAoGA1UdFQQDCgEBMDICExQAD6Li1NrJ6EcZN6QAAgAPouIXDTIzMDgwOTE3MzYzOFowDDAKBgNVHRUEAwoBATAyAhMUABFT77lW25WV1k5nAAIAEVPvFw0yMzA4MDgxOTA2MzlaMAwwCgYDVR0VBAMKAQEwMgITFAARU+7XCJPiosefSQACABFT7hcNMjMwODA4MTkwNjM4WjAMMAoGA1UdFQQDCgEBMDICExQAEVPfqROAjkY3bnEAAgARU98XDTIzMDgwODE5MDUzM1owDDAKBgNVHRUEAwoBATAyAhMUABFT3mPiC4Pl6jA9AAIAEVPeFw0yMzA4MDgxOTA1MzNaMAwwCgYDVR0VBAMKAQEwMgITFAAREcpW0fsdacfVXgACABERyhcNMjMwODA4MTYyMDQ4WjAMMAoGA1UdFQQDCgEBMDICExQAERHJsmTm1huCCHkAAgAREckXDTIzMDgwODE2MjA0OFowDDAKBgNVHRUEAwoBATAyAhMUABDab1QXFUOa93wOAAIAENpvFw0yMzA4MDgxNTAyNDFaMAwwCgYDVR0VBAMKAQEwMgITFAAQ2m6t7lDKiKOw2wACABDabhcNMjMwODA4MTUwMjQwWjAMMAoGA1UdFQQDCgEBMDICExQAEU+jw+bitKEr9hQAAgART6MXDTIzMDgwODA2MTAwOVowDDAKBgNVHRUEAwoBATAyAhMUABFPoqsCKMW7aSU4AAIAEU+iFw0yMzA4MDgwNjEwMDlaMAwwCgYDVR0VBAMKAQEwMgITFAAQX7YkgYvkS+HSYgACABBfthcNMjMwODA4MDQwNzE5WjAMMAoGA1UdFQQDCgEBMDICExQAEF+1Algtrz40Ro4AAgAQX7UXDTIzMDgwODA0MDcxOVowDDAKBgNVHRUEAwoBATAyAhMUABBI5hL6xU8MatubAAIAEEjmFw0yMzA4MDcyMTI2MzlaMAwwCgYDVR0VBAMKAQEwMgITFAAQSOWJbo1wzW4edwACABBI5RcNMjMwODA3MjEyNjM5WjAMMAoGA1UdFQQDCgEBMDICExQAEU6JYi1U2pZSfFMAAgARTokXDTIzMDgwNzE1NDQ0MFowDDAKBgNVHRUEAwoBATAyAhMUABFOiKpADaqnxy6CAAIAEU6IFw0yMzA4MDcxNTQ0NDBaMAwwCgYDVR0VBAMKAQEwMgITFAAPm2ejHZb6fp9GxQACAA+bZxcNMjMwODA1MDQwMjQ2WjAMMAoGA1UdFQQDCgEBMDICExQAD5tmiOrhHwNc9UoAAgAPm2YXDTIzMDgwNTA0MDI0NlowDDAKBgNVHRUEAwoBATAyAhMUABFMg0Tee56jgu/0AAIAEUyDFw0yMzA4MDQyMDA2MTBaMAwwCgYDVR0VBAMKAQEwMgITFAARTIJXkIHjVt4LXAACABFMghcNMjMwODA0MjAwNjEwWjAMMAoGA1UdFQQDCgEBMDICExQAEUvVmgKJQYURCKsAAgARS9UXDTIzMDgwNDE3NDczNVowDDAKBgNVHRUEAwoBATAyAhMUABFL1KzYjQ52NmB6AAIAEUvUFw0yMzA4MDQxNzQ3MzVaMAwwCgYDVR0VBAMKAQEwMgITFAAQUIx7sIy8KBvCYgACABBQjBcNMjMwODA0MTY1MjQ1WjAMMAoGA1UdFQQDCgEBMDICExQAEFCLR4JcEIZQkqsAAgAQUIsXDTIzMDgwNDE2NTI0NVowDDAKBgNVHRUEAwoBATAyAhMUABFKFgd7gojl7RorAAIAEUoWFw0yMzA4MDQwNjEwMDhaMAwwCgYDVR0VBAMKAQEwMgITFAARShVuxOqPzWwTmAACABFKFRcNMjMwODA0MDYxMDA3WjAMMAoGA1UdFQQDCgEBMDICExQAEBMlkE4RrN9aLfkAAgAQEyUXDTIzMDgwMzIwMzMwN1owDDAKBgNVHRUEAwoBATAyAhMUABATJATQ0urG+uXeAAIAEBMkFw0yMzA4MDMyMDMzMDdaMAwwCgYDVR0VBAMKAQEwMgITFAAPxU+GpqRpA8cmAQACAA/FTxcNMjMwODAzMTkxNDI2WjAMMAoGA1UdFQQDCgEBMDICExQAD8VOGPS1XoYVJqUAAgAPxU4XDTIzMDgwMzE5MTQyNlowDDAKBgNVHRUEAwoBATAyAhMUABFIktwXIS/acQr0AAIAEUiSFw0yMzA4MDMxNzM3NThaMAwwCgYDVR0VBAMKAQEwMgITFAARSJGQoo/pNUSY6AACABFIkRcNMjMwODAzMTczNzU4WjAMMAoGA1UdFQQDCgEBMDICExQAEUiGOh4cabecueEAAgARSIYXDTIzMDgwMzE3MzQxM1owDDAKBgNVHRUEAwoBATAyAhMUABFIheApK/mOUTroAAIAEUiFFw0yMzA4MDMxNzM0MTJaMAwwCgYDVR0VBAMKAQEwMgITFAARR9CKcnh8CbcM/gACABFH0BcNMjMwODAzMTYyMTMwWjAMMAoGA1UdFQQDCgEBMDICExQAEUfPmNVKGxidfqIAAgARR88XDTIzMDgwMzE2MjEyOVowDDAKBgNVHRUEAwoBATAyAhMUABFHiLI7c7jCBDgHAAIAEUeIFw0yMzA4MDMxNjAzNTFaMAwwCgYDVR0VBAMKAQEwMgITFAARR4cEN9ALx8ka3wACABFHhxcNMjMwODAzMTYwMzUxWjAMMAoGA1UdFQQDCgEBMDICExQAD+uP6/P/EZIkBUAAAgAP648XDTIzMDgwMzE2MDE0NlowDDAKBgNVHRUEAwoBATAyAhMUAA/rjpbyNHvzvlGIAAIAD+uOFw0yMzA4MDMxNjAxNDZaMAwwCgYDVR0VBAMKAQEwMgITFAARR4Zjfp0LVvXEbgACABFHhhcNMjMwODAzMTU1MjE1WjAMMAoGA1UdFQQDCgEBMDICExQAEUeFhr1CX3tbEk0AAgARR4UXDTIzMDgwMzE1NTIxNVowDDAKBgNVHRUEAwoBATAyAhMUABAcNxrAeVSDa3vrAAIAEBw3Fw0yMzA4MDMxNTM0NDVaMAwwCgYDVR0VBAMKAQEwMgITFAAP5tD6Q1QFH81rSgACAA/m0BcNMjMxMDA1MDEyODIyWjAMMAoGA1UdFQQDCgEBMDICExQAEWkktwMT8DRStmgAAgARaSQXDTIzMTAwMzIxMjA1OFowDDAKBgNVHRUEAwoBATAyAhMUABFpI5MiFBLQlNsvAAIAEWkjFw0yMzEwMDMyMTIwNThaMAwwCgYDVR0VBAMKAQEwMgITFAARawRj0SuJk/mJ+AACABFrBBcNMjMxMDAzMjA1NTIzWjAMMAoGA1UdFQQDCgEBMDICExQAEWsDAk6ao4bHRcgAAgARawMXDTIzMTAwMzIwNTUyM1owDDAKBgNVHRUEAwoBATAyAhMUABHJu3pQCIaSZqd9AAIAEcm7Fw0yMzEwMDMyMDIzMDRaMAwwCgYDVR0VBAMKAQEwMgITFAARybpho3YCJMZQXAACABHJuhcNMjMxMDAzMjAyMzAzWjAMMAoGA1UdFQQDCgEBMDICExQAEeiGhwYqxuMqqmMAAgAR6IYXDTIzMTAwMzE2NDMxN1owDDAKBgNVHRUEAwoBATAyAhMUABHohcXGMzPZykoKAAIAEeiFFw0yMzEwMDMxNjQzMTdaMAwwCgYDVR0VBAMKAQEwMgITFAAQJEH5me+bsUuOpgACABAkQRcNMjMxMDAzMTQxODAwWjAMMAoGA1UdFQQDCgEBMDICExQAECRADC4K8rEKFTkAAgAQJEAXDTIzMTAwMzE0MTgwMFowDDAKBgNVHRUEAwoBATAyAhMUABHl+1f/lSs4mw3RAAIAEeX7Fw0yMzEwMDIyMDIyMzNaMAwwCgYDVR0VBAMKAQEwMgITFAAR5fqTKotGktUaiAACABHl+hcNMjMxMDAyMjAyMjMzWjAMMAoGA1UdFQQDCgEBMDICExQAELSf9SBtXBIZs44AAgAQtJ8XDTIzMTAwMjE4NTc0NlowDDAKBgNVHRUEAwoBATAyAhMUABC0nrMEh4WtO1b1AAIAELSeFw0yMzEwMDIxODU3NDZaMAwwCgYDVR0VBAMKAQEwMgITFAAR5CEwbtqgwGtCjwACABHkIRcNMjMxMDAyMTU1NDI0WjAMMAoGA1UdFQQDCgEBMDICExQAEeQga4LhGnGiqscAAgAR5CAXDTIzMTAwMjE1NTQyNFowDDAKBgNVHRUEAwoBATAyAhMUABBP3txJvW7ZyvRVAAIAEE/eFw0yMzEwMDIxNDA3NTBaMAwwCgYDVR0VBAMKAQEwMgITFAAQT92MOvLjDF2KNAACABBP3RcNMjMxMDAyMTQwNzUwWjAMMAoGA1UdFQQDCgEBMDICExQAEXKYgH+6Pq/pUQoAAgARcpgXDTIzMTAwMjE0MDc1MFowDDAKBgNVHRUEAwoBATAyAhMUABFyl5ikvNoOQBc+AAIAEXKXFw0yMzEwMDIxNDA3NDhaMAwwCgYDVR0VBAMKAQEwMgITFAARqAPQ0fdNN1BFOAACABGoAxcNMjMwOTMwMDQwMjI1WjAMMAoGA1UdFQQDCgEBMDICExQAEagCwjfM2pxIy7AAAgARqAIXDTIzMDkzMDA0MDIyNVowDDAKBgNVHRUEAwoBATAyAhMUABHii9Edt7fmd8NaAAIAEeKLFw0yMzA5MjkyMTUzMzRaMAwwCgYDVR0VBAMKAQEwMgITFAAR4oqlBnWxZ+jzygACABHiihcNMjMwOTI5MjE1MzM0WjAMMAoGA1UdFQQDCgEBMDICExQAEXvkfbxNu/Fm93AAAgARe+QXDTIzMDkyOTE5MzAzNFowDDAKBgNVHRUEAwoBATAyAhMUABF7499xSC1AdpKnAAIAEXvjFw0yMzA5MjkxOTMwMzNaMAwwCgYDVR0VBAMKAQEwMgITFAAR3G0arbNk0wf2FgACABHcbRcNMjMwOTI5MTkzMDMzWjAMMAoGA1UdFQQDCgEBMDICExQAEdxsjzx3iInAUCsAAgAR3GwXDTIzMDkyOTE5MzAzM1owDDAKBgNVHRUEAwoBATAyAhMUABDG2juGrLHO4NnQAAIAEMbaFw0yMzA5MjkxNjM3NTdaMAwwCgYDVR0VBAMKAQEwMgITFAAQxtne4bXScHin0AACABDG2RcNMjMwOTI5MTYzNzU2WjAMMAoGA1UdFQQDCgEBMDICExQAEeAPGkr6BY7N4IYAAgAR4A8XDTIzMDkyOTE1MjMyNlowDDAKBgNVHRUEAwoBATAyAhMUABHgDtC3iIWUA1tXAAIAEeAOFw0yMzA5MjkxNTIzMjZaMAwwCgYDVR0VBAMKAQEwMgITFAAPqU6zzLDOQkzQvAACAA+pThcNMjMwOTI4MjM0NjAyWjAMMAoGA1UdFQQDCgEBMDICExQAD6lNO2/AcLsjUjwAAgAPqU0XDTIzMDkyODIzNDYwMlowDDAKBgNVHRUEAwoBATAyAhMUABD1Cvitu/mW0LVwAAIAEPUKFw0yMzA5MjgyMDA1MzJaMAwwCgYDVR0VBAMKAQEwMgITFAAQ9Qk+kxp6cM413gACABD1CRcNMjMwOTI4MjAwNTMyWjAMMAoGA1UdFQQDCgEBMDICExQAD/ZnfbxzhY5XNCgAAgAP9mcXDTIzMDkyODE2MTcyMVowDDAKBgNVHRUEAwoBATAyAhMUAA/2ZmFfNQmGQEFFAAIAD/ZmFw0yMzA5MjgxNjE3MjFaMAwwCgYDVR0VBAMKAQEwMgITFAAR3K1znbR4dVwoewACABHcrRcNMjMwOTI4MTU1NDI4WjAMMAoGA1UdFQQDCgEBMDICExQAEdysiS2dk56fSV0AAgAR3KwXDTIzMDkyODE1NTQyOFowDDAKBgNVHRUEAwoBATAyAhMUABBzKQzMHqNfDq1BAAIAEHMpFw0yMzA5MjgwNDA3NThaMAwwCgYDVR0VBAMKAQEwMgITFAAQcyixc0rVubCsUAACABBzKBcNMjMwOTI4MDQwNzU4WjAMMAoGA1UdFQQDCgEBMDICExQAEdr3A0lIb6HTs/AAAgAR2vcXDTIzMDkyNzIwMzAwN1owDDAKBgNVHRUEAwoBATAyAhMUABHa9qVtCVnmySsoAAIAEdr2Fw0yMzA5MjcyMDMwMDdaMAwwCgYDVR0VBAMKAQEwMgITFAAQlLl+LwGowWqT7wACABCUuRcNMjMwOTI3MTgyMDM2WjAMMAoGA1UdFQQDCgEBMDICExQAEJS4VfWXBKmMgg4AAgAQlLgXDTIzMDkyNzE4MjAzNVowDDAKBgNVHRUEAwoBATAyAhMUABDidbXmyzTnX8M/AAIAEOJ1Fw0yMzA5MjcxNzUxMDdaMAwwCgYDVR0VBAMKAQEwMgITFAAQ4nRqd+dnKgZXAQACABDidBcNMjMwOTI3MTc1MTA3WjAMMAoGA1UdFQQDCgEBMDICExQAD5XZKmgjsOEFaD0AAgAPldkXDTIzMDkyNzE3MzkxMFowDDAKBgNVHRUEAwoBATAyAhMUAA+V2MvN+W7GDgcFAAIAD5XYFw0yMzA5MjcxNzM5MTBaMAwwCgYDVR0VBAMKAQEwMgITFAARX+tbfF744aU4sgACABFf6xcNMjMwOTI2MTcxMjI0WjAMMAoGA1UdFQQDCgEBMDICExQAEV/q5C2LgWV1Qf8AAgARX+oXDTIzMDkyNjE3MTIyM1owDDAKBgNVHRUEAwoBATAyAhMUABHUuzp3ppbJWiTnAAIAEdS7Fw0yMzA5MjYxNjE2MjZaMAwwCgYDVR0VBAMKAQEwMgITFAAR1LoaFE/nWiqO0QACABHUuhcNMjMwOTI2MTYxNjI2WjAMMAoGA1UdFQQDCgEBMDICExQAEU0TQ+MgSw1xzBsAAgARTRMXDTIzMDkyNTIxMjUyNVowDDAKBgNVHRUEAwoBATAyAhMUABFNEnPmi79OZbYMAAIAEU0SFw0yMzA5MjUyMTI1MjVaMAwwCgYDVR0VBAMKAQEwMgITFAAR0p2U7S/TbK0gPAACABHSnRcNMjMwOTI1MjA1MjA5WjAMMAoGA1UdFQQDCgEBMDICExQAEdKc1pDutvmEyw0AAgAR0pwXDTIzMDkyNTIwNTIwOVowDDAKBgNVHRUEAwoBATAyAhMUABDUkWWZmonNVoPOAAIAENSRFw0yMzA5MjUxOTIxMDNaMAwwCgYDVR0VBAMKAQEwMgITFAAQ1JDqGAQE+ddiwQACABDUkBcNMjMwOTI1MTkyMTAzWjAMMAoGA1UdFQQDCgEBMDICExQAEdAdT3k1o2xINKUAAgAR0B0XDTIzMDkyNTE1MTgyMVowDDAKBgNVHRUEAwoBATAyAhMUABHQHA+/sXHut6vQAAIAEdAcFw0yMzA5MjUxNTE4MjFaMAwwCgYDVR0VBAMKAQEwMgITFAARMsE11iuICmlKtAACABEywRcNMjMwOTIzMTc1MTMzWjAMMAoGA1UdFQQDCgEBMDICExQAETLAS8kBX3kpB2MAAgARMsAXDTIzMDkyMzE3NTEzM1owDDAKBgNVHRUEAwoBATAyAhMUABEuiv+OHF7TkEknAAIAES6KFw0yMzA5MjIyMTAwMjlaMAwwCgYDVR0VBAMKAQEwMgITFAARLomanCNirHtQKwACABEuiRcNMjMwOTIyMjEwMDI4WjAMMAoGA1UdFQQDCgEBMDICExQAD+4raxJARoU/B30AAgAP7isXDTIzMDkyMjIwMDUyNlowDDAKBgNVHRUEAwoBATAyAhMUAA/uKoy4ceAV4A0QAAIAD+4qFw0yMzA5MjIyMDA1MjZaMAwwCgYDVR0VBAMKAQEwMgITFAARzbczEmcBkpw1rAACABHNtxcNMjMwOTIyMTkzNDEyWjAMMAoGA1UdFQQDCgEBMDICExQAEc22nzcs3nza8s4AAgARzbYXDTIzMDkyMjE5MzQxMlowDDAKBgNVHRUEAwoBATAyAhMUABF0BiAgKluHC+WAAAIAEXQGFw0yMzA5MjIxNDI1MDlaMAwwCgYDVR0VBAMKAQEwMgITFAARdAVlu7bV0Bea2wACABF0BRcNMjMwOTIyMTQyNTA5WjAMMAoGA1UdFQQDCgEBMDICExQAD7c+3bEtWFel79MAAgAPtz4XDTIzMDkyMTIzMjcyNFowDDAKBgNVHRUEAwoBATAyAhMUAA+3PQ7VSWvZAOdTAAIAD7c9Fw0yMzA5MjEyMzI3MjRaMAwwCgYDVR0VBAMKAQEwMgITFAARyWdPdRneMVWFCQACABHJZxcNMjMwOTIxMTgxNDA1WjAMMAoGA1UdFQQDCgEBMDICExQAEclmnan1IokEDL0AAgARyWYXDTIzMDkyMTE4MTQwNVowDDAKBgNVHRUEAwoBATAyAhMUABG4g8lXi1DL8GH2AAIAEbiDFw0yMzA5MjAxNDUyNTFaMAwwCgYDVR0VBAMKAQEwMgITFAARuIKwNn0Kojb3SQACABG4ghcNMjMwOTIwMTQ1MjUxWjAMMAoGA1UdFQQDCgEBMDICExQAEONDxmaPMx/aWREAAgAQ40MXDTIzMDkyMDE0MDc0NFowDDAKBgNVHRUEAwoBATAyAhMUABDjQtwj9NFltr50AAIAEONCFw0yMzA5MjAxNDA3NDRaMAwwCgYDVR0VBAMKAQEwMgITFAAQywTEloJJphKVsQACABDLBBcNMjMwOTIwMDQwMTM5WjAMMAoGA1UdFQQDCgEBMDICExQAEMsDSvyAb2P+fTYAAgAQywMXDTIzMDkyMDA0MDEzOVowDDAKBgNVHRUEAwoBATAyAhMUABC6J4Rs8MxjliunAAIAELonFw0yMzA5MTkyMTE1MzdaMAwwCgYDVR0VBAMKAQEwMgITFAAQuibriXB8FcigJgACABC6JhcNMjMwOTE5MjExNTM3WjAMMAoGA1UdFQQDCgEBMDICExQAEQowOUUx/2bits4AAgARCjAXDTIzMDkxOTE5NDgwNVowDDAKBgNVHRUEAwoBATAyAhMUABEKL4D9O9R3tK1lAAIAEQovFw0yMzA5MTkxOTQ4MDRaMAwwCgYDVR0VBAMKAQEwMgITFAAQKFhGO2eydXQPCgACABAoWBcNMjMwOTE5MTQ1MjM1WjAMMAoGA1UdFQQDCgEBMDICExQAEChXHPrPn5ry6ukAAgAQKFcXDTIzMDkxOTE0NTIzNVowDDAKBgNVHRUEAwoBATAyAhMUAA/UVSfsLULgnsG6AAIAD9RVFw0yMzA5MTgyMDAwNTZaMAwwCgYDVR0VBAMKAQEwMgITFAAP1FTBx8dSiZmM1gACAA/UVBcNMjMwOTE4MjAwMDU2WjAMMAoGA1UdFQQDCgEBMDICExQAEQzwfs5amCt+ycUAAgARDPAXDTIzMDkxODE5NDk0MVowDDAKBgNVHRUEAwoBATAyAhMUABEM7klkmw9PsohNAAIAEQzuFw0yMzA5MTgxOTQ5NDFaMAwwCgYDVR0VBAMKAQEwMgITFAAQTbAtYG6AiVF5SQACABBNsBcNMjMwOTE4MTUzNjEzWjAMMAoGA1UdFQQDCgEBMDICExQAEE2vsxxESQ57oX0AAgAQTa8XDTIzMDkxODE1MzYxM1owDDAKBgNVHRUEAwoBATAyAhMUABG7va3ywyPSinq5AAIAEbu9Fw0yMzA5MTgxNTM1MDVaMAwwCgYDVR0VBAMKAQEwMgITFAARu7xo2R/0XsF9kgACABG7vBcNMjMwOTE4MTUzNTA1WjAMMAoGA1UdFQQDCgEBMDICExQAEZRx0yk8j8LlZOkAAgARlHEXDTIzMDkxNzIyMjI1NlowDDAKBgNVHRUEAwoBATAyAhMUABGUcPIJy9wRtLIHAAIAEZRwFw0yMzA5MTcyMjIyNTNaMAwwCgYDVR0VBAMKAQEwMgITFAAQ1yuAWCIRb83IMgACABDXKxcNMjMwOTE2MTMyNDEwWjAMMAoGA1UdFQQDCgEBMDICExQAENcqDaZFNJGXcNEAAgAQ1yoXDTIzMDkxNjEzMjQwN1owDDAKBgNVHRUEAwoBATAyAhMUABG4OfrivMR4HuXMAAIAEbg5Fw0yMzA5MTUwNjEwMTBaMAwwCgYDVR0VBAMKAQEwMgITFAARuDh/7A+5f4yx8AACABG4OBcNMjMwOTE1MDYxMDEwWjAMMAoGA1UdFQQDCgEBMDICExQAEbg1tlGHgsKL450AAgARuDUXDTIzMDkxNTA2MTAxMFowDDAKBgNVHRUEAwoBATAyAhMUABG4NIc68pnC7nuuAAIAEbg0Fw0yMzA5MTUwNjEwMTBaMAwwCgYDVR0VBAMKAQEwMgITFAARttmadQ6ccFJsDAACABG22RcNMjMwOTE1MDYxMDA5WjAMMAoGA1UdFQQDCgEBMDICExQAEbbYj/DRv1x4820AAgARttgXDTIzMDkxNTA2MTAwOVowDDAKBgNVHRUEAwoBATAyAhMUABG5RWMovaMx3YYTAAIAEblFFw0yMzA5MTQyMDQ0MTRaMAwwCgYDVR0VBAMKAQEwMgITFAARuUQnYVwT2otThQACABG5RBcNMjMwOTE0MjA0NDE0WjAMMAoGA1UdFQQDCgEBMDICExQAET/j6B9SKpMVA5oAAgARP+MXDTIzMDkxNDIwMTM0M1owDDAKBgNVHRUEAwoBATAyAhMUABE/4vDUWabO3GB9AAIAET/iFw0yMzA5MTQyMDEzNDNaMAwwCgYDVR0VBAMKAQEwMgITFAAQ1ok4iTeAIp4bfgACABDWiRcNMjMwOTE0MDQwMjAxWjAMMAoGA1UdFQQDCgEBMDICExQAENaIfYGuSfUhrXUAAgAQ1ogXDTIzMDkxNDA0MDIwMVowDDAKBgNVHRUEAwoBATAyAhMUABFOgSNFGIX+q/STAAIAEU6BFw0yMzA5MTMyMjM0NTZaMAwwCgYDVR0VBAMKAQEwMgITFAARToA0kDF+alxOaQACABFOgBcNMjMwOTEzMjIzNDU2WjAMMAoGA1UdFQQDCgEBMDICExQAERhq9y7QuhGWdEgAAgARGGoXDTIzMDkxMzE5NDkyN1owDDAKBgNVHRUEAwoBATAyAhMUABEYaTzDdsVnGCOcAAIAERhpFw0yMzA5MTMxOTQ5MjdaMAwwCgYDVR0VBAMKAQEwMgITFAARtLdXhrpqp4euywACABG0txcNMjMwOTEzMTczNTExWjAMMAoGA1UdFQQDCgEBMDICExQAEbS23V9KqvIs6/gAAgARtLYXDTIzMDkxMzE3MzUxMVowDDAKBgNVHRUEAwoBATAyAhMUAA/9oQVzgqtmwj3jAAIAD/2hFw0yMzA5MTMxNTA4NTlaMAwwCgYDVR0VBAMKAQEwMgITFAAP/aCAs3ze8dIYNwACAA/9oBcNMjMwOTEzMTUwODU5WjAMMAoGA1UdFQQDCgEBMDICExQAEbKzF9Nq3oFC24wAAgARsrMXDTIzMDkxMzE0NTE0OFowDDAKBgNVHRUEAwoBATAyAhMUABGysogf7Htd42XEAAIAEbKyFw0yMzA5MTMxNDUxNDhaMAwwCgYDVR0VBAMKAQEwMgITFAARsbEBTgoULQPe8QACABGxsRcNMjMwOTEzMDYxMDExWjAMMAoGA1UdFQQDCgEBMDICExQAEbGwgmNCsbSWDjYAAgARsbAXDTIzMDkxMzA2MTAxMFowDDAKBgNVHRUEAwoBATAyAhMUABBcMiV6gQ0rGs6OAAIAEFwyFw0yMzA5MTIxNTUxMDFaMAwwCgYDVR0VBAMKAQEwMgITFAAQXDEkoa93ZXJmOQACABBcMRcNMjMwOTEyMTU1MTAxWjAMMAoGA1UdFQQDCgEBMDICExQAEAgxLUWGkC50aYwAAgAQCDEXDTIzMDkxMjE0MjUwMVowDDAKBgNVHRUEAwoBATAyAhMUABAIMB+tf2xhmmJ7AAIAEAgwFw0yMzA5MTIxNDI1MDFaMAwwCgYDVR0VBAMKAQEwMgITFAAQc8f9jqy4IQwjaAACABBzxxcNMjMwOTExMjAwODUxWjAMMAoGA1UdFQQDCgEBMDICExQAEHPG7bRBU2cjHLQAAgAQc8YXDTIzMDkxMTIwMDg1MVowDDAKBgNVHRUEAwoBATAyAhMUABGtBZwrqVWbt3UdAAIAEa0FFw0yMzA5MTExOTUzMTlaMAwwCgYDVR0VBAMKAQEwMgITFAARrQQ8vrVTDQuhLQACABGtBBcNMjMwOTExMTk1MzE5WjAMMAoGA1UdFQQDCgEBMDICExQAEavfIl67jtJ7gBUAAgARq98XDTIzMDkxMTE2MzA0MlowDDAKBgNVHRUEAwoBATAyAhMUABGr3my0BQpcs2KaAAIAEaveFw0yMzA5MTExNjMwNDJaMAwwCgYDVR0VBAMKAQEwMgITFAARDp6sOhNBRXVTogACABEOnhcNMjMwOTExMTUxOTM3WjAMMAoGA1UdFQQDCgEBMDICExQAEQ6d/QiccKwh7/kAAgARDp0XDTIzMDkxMTE1MTkzN1owDDAKBgNVHRUEAwoBATAyAhMUAA/hZzvtPKnX/PS/AAIAD+FnFw0yMzA5MTEwNDAxNDhaMAwwCgYDVR0VBAMKAQEwMgITFAAP4WbmpCFi4wAXZQACAA/hZhcNMjMwOTExMDQwMTQ4WjAMMAoGA1UdFQQDCgEBMDICExQAEakxXatXwLwJic4AAgARqTEXDTIzMDkwODIwMjEyN1owDDAKBgNVHRUEAwoBATAyAhMUABGpMGs9rKAsaCmlAAIAEakwFw0yMzA5MDgyMDIxMjdaMAwwCgYDVR0VBAMKAQEwMgITFAAQPFKfoU016dQeNwACABA8UhcNMjMwOTA4MjAwMzQxWjAMMAoGA1UdFQQDCgEBMDICExQAEDxRBVFM7lggnpYAAgAQPFEXDTIzMDkwODIwMDM0MVowDDAKBgNVHRUEAwoBATAyAhMUABFlniGw5Db92gdJAAIAEWWeFw0yMzA5MDgxOTUzMDNaMAwwCgYDVR0VBAMKAQEwMgITFAARZZ2TCB5TAj6XJgACABFlnRcNMjMwOTA4MTk1MzAyWjAMMAoGA1UdFQQDCgEBMDICExQAEXjcEci4+mXiImUAAgAReNwXDTIzMDkwODE5MTEyN1owDDAKBgNVHRUEAwoBATAyAhMUABF429i3ThSqcE0eAAIAEXjbFw0yMzA5MDgxOTExMjdaMAwwCgYDVR0VBAMKAQEwMgITFAAP5JlE2THBYPhcuAACAA/kmRcNMjMwOTA4MTgwODI1WjAMMAoGA1UdFQQDCgEBMDICExQAD+SYZwOI48H75yoAAgAP5JgXDTIzMDkwODE4MDgyNVowDDAKBgNVHRUEAwoBATAyAhMUABGnAe8/xSqnSwdsAAIAEacBFw0yMzA5MDgxNTI4NDlaMAwwCgYDVR0VBAMKAQEwMgITFAARpwApS0iiP02ZsQACABGnABcNMjMwOTA4MTUyODQ5WjAMMAoGA1UdFQQDCgEBMDICExQAEabjkzSN+iHcN5AAAgARpuMXDTIzMDkwODE1MTYwNVowDDAKBgNVHRUEAwoBATAyAhMUABGm4lm35XLE+kkJAAIAEabiFw0yMzA5MDgxNTE2MDRaMAwwCgYDVR0VBAMKAQEwMgITFAAQYkDMX47cg+vcagACABBiQBcNMjMwOTA4MTQ1NzM4WjAMMAoGA1UdFQQDCgEBMDICExQAEGI//lzrWjZJPOUAAgAQYj8XDTIzMDkwODE0NTczOFowDDAKBgNVHRUEAwoBATAyAhMUABDL5bXJDnKFV8O5AAIAEMvlFw0yMzA5MDcxOTQ3NDFaMAwwCgYDVR0VBAMKAQEwMgITFAAQy+S29qLj2GWwyAACABDL5BcNMjMwOTA3MTk0NzQwWjAMMAoGA1UdFQQDCgEBMDICExQAEaQvGA5E+yVy5jIAAgARpC8XDTIzMDkwNzE3MzcxNVowDDAKBgNVHRUEAwoBATAyAhMUABGkLnFUXRnIJTicAAIAEaQuFw0yMzA5MDcxNzM3MTVaMAwwCgYDVR0VBAMKAQEwMgITFAARpCM8H6HFvBMMtgACABGkIxcNMjMwOTA3MTczNTQ1WjAMMAoGA1UdFQQDCgEBMDICExQAEaQifTDys9bCPK4AAgARpCIXDTIzMDkwNzE3MzU0NVowDDAKBgNVHRUEAwoBATAyAhMUABGSMTw+MzLUwk4wAAIAEZIxFw0yMzA5MDcxNzMyNTJaMAwwCgYDVR0VBAMKAQEwMgITFAARkjCdIRIdrrZyfwACABGSMBcNMjMwOTA3MTczMjUyWjAMMAoGA1UdFQQDCgEBMDICExQAEJEHFMZrHs1SjPYAAgAQkQcXDTIzMDkwNzE2NTUyNFowDDAKBgNVHRUEAwoBATAyAhMUABCRBifboYMTtTtHAAIAEJEGFw0yMzA5MDcxNjU1MjRaMAwwCgYDVR0VBAMKAQEwMgITFAARoeEQR9bB+rTsDgACABGh4RcNMjMwOTA2MjE1MDE1WjAMMAoGA1UdFQQDCgEBMDICExQAEaHgGkc58beDdsIAAgARoeAXDTIzMDkwNjIxNTAxNVowDDAKBgNVHRUEAwoBATAyAhMUABDX0Xjk4yrU9wBaAAIAENfRFw0yMzA5MDYxNTU1NTlaMAwwCgYDVR0VBAMKAQEwMgITFAAQ19AcZcd1DmAZ3gACABDX0BcNMjMwOTA2MTU1NTU5WjAMMAoGA1UdFQQDCgEBMDICExQAEZwrvBBC4Y2sq04AAgARnCsXDTIzMDkwNTE4MDY0MlowDDAKBgNVHRUEAwoBATAyAhMUABIHAb03hvfGQvkPAAIAEgcBFw0yMzExMDMwNDAyMzBaMAwwCgYDVR0VBAMKAQEwMgITFAASJZkMUF01xQjljwACABIlmRcNMjMxMTAyMjIzMjAyWjAMMAoGA1UdFQQDCgEBMDICExQAEiWYFNtZMH7Yn4oAAgASJZgXDTIzMTEwMjIyMzIwMlowDDAKBgNVHRUEAwoBATAyAhMUABI/056rVkgpke4nAAIAEj/TFw0yMzExMDIyMDUwMjFaMAwwCgYDVR0VBAMKAQEwMgITFAASP9IiOb3ksCxVowACABI/0hcNMjMxMTAyMjA1MDIxWjAMMAoGA1UdFQQDCgEBMDICExQAEj/NIqRvgcBvjj0AAgASP80XDTIzMTEwMjIwNDMzNlowDDAKBgNVHRUEAwoBATAyAhMUABI/zHJzMKvugIVTAAIAEj/MFw0yMzExMDIyMDQzMzZaMAwwCgYDVR0VBAMKAQEwMgITFAASPzlwGseJohBV6QACABI/ORcNMjMxMTAyMTkyOTAxWjAMMAoGA1UdFQQDCgEBMDICExQAEj8454pf0du2+LoAAgASPzgXDTIzMTEwMjE5MjkwMVowDDAKBgNVHRUEAwoBATAyAhMUABHR5Z/TqGuw8ZGIAAIAEdHlFw0yMzExMDIxOTA4NTZaMAwwCgYDVR0VBAMKAQEwMgITFAAR0eQX1GWz3sUnfgACABHR5BcNMjMxMTAyMTkwODU2WjAMMAoGA1UdFQQDCgEBMDICExQAENER3XjeT2RwDukAAgAQ0REXDTIzMTEwMjE2NDA1OVowDDAKBgNVHRUEAwoBATAyAhMUABDRD7URevn30Up+AAIAENEPFw0yMzExMDIxNjQwNTlaMAwwCgYDVR0VBAMKAQEwMgITFAAR1NfKSysWkzUtUwACABHU1xcNMjMxMTAyMTYzMTU5WjAMMAoGA1UdFQQDCgEBMDICExQAEdTWK8F/hqTmrHMAAgAR1NYXDTIzMTEwMjE2MzE1OVowDDAKBgNVHRUEAwoBATAyAhMUABD7uuOpYcADTuJ3AAIAEPu6Fw0yMzExMDIxNjIwMTNaMAwwCgYDVR0VBAMKAQEwMgITFAAQ+7m4db0yqfZMWgACABD7uRcNMjMxMTAyMTYyMDEzWjAMMAoGA1UdFQQDCgEBMDICExQAECP9MjOD0iodCkwAAgAQI/0XDTIzMTEwMTE4MTM0N1owDDAKBgNVHRUEAwoBATAyAhMUABAj/CcrO2WRFqm1AAIAECP8Fw0yMzExMDExODEzNDdaMAwwCgYDVR0VBAMKAQEwMgITFAAQ6mXzd0Znb3IrBAACABDqZRcNMjMxMTAxMTY1ODM0WjAMMAoGA1UdFQQDCgEBMDICExQAEOpk/HymdQdNZ60AAgAQ6mQXDTIzMTEwMTE2NTgzNFowDDAKBgNVHRUEAwoBATAyAhMUABI5/YVuGVfyY0g6AAIAEjn9Fw0yMzExMDExNjQyMzBaMAwwCgYDVR0VBAMKAQEwMgITFAASOfzvV/oTfvtK8AACABI5/BcNMjMxMTAxMTY0MjMwWjAMMAoGA1UdFQQDCgEBMDICExQAD9gpC6QP4ihv+p0AAgAP2CkXDTIzMTEwMTE1MTM1NlowDDAKBgNVHRUEAwoBATAyAhMUAA/YKPDE+EL8eEYlAAIAD9goFw0yMzExMDExNTEzNTZaMAwwCgYDVR0VBAMKAQEwMgITFAASOYVeeVDvIyhcmwACABI5hRcNMjMxMTAxMTUwNTEyWjAMMAoGA1UdFQQDCgEBMDICExQAEjmERNQ6wSoZ7YkAAgASOYQXDTIzMTEwMTE1MDUxMlowDDAKBgNVHRUEAwoBATAyAhMUABI47bkg+G0TU7ZEAAIAEjjtFw0yMzEwMzEyMTUzMTRaMAwwCgYDVR0VBAMKAQEwMgITFAASOOyaDWzkpi6WHgACABI47BcNMjMxMDMxMjE1MzE0WjAMMAoGA1UdFQQDCgEBMDICExQAELdTRJytppShiMoAAgAQt1MXDTIzMTAzMTA0MDIxMFowDDAKBgNVHRUEAwoBATAyAhMUABC3UkdtpJKI9v+yAAIAELdSFw0yMzEwMzEwNDAyMTBaMAwwCgYDVR0VBAMKAQEwMgITFAARncUx/+pIYARJagACABGdxRcNMjMxMDMwMTU0ODA3WjAMMAoGA1UdFQQDCgEBMDICExQAEZ3EsLUb5UQtEooAAgARncQXDTIzMTAzMDE1NDgwN1owDDAKBgNVHRUEAwoBATAyAhMUABFlWqRL0nrZ8ICPAAIAEWVaFw0yMzEwMzAxMzQ1MjZaMAwwCgYDVR0VBAMKAQEwMgITFAARZVkZ6fKEmnk2sgACABFlWRcNMjMxMDMwMTM0NTI1WjAMMAoGA1UdFQQDCgEBMDICExQAEaf3O2F0AB0oqkYAAgARp/cXDTIzMTAyNzE5MjQyOFowDDAKBgNVHRUEAwoBATAyAhMUABGn9uVYKRoOSbkiAAIAEaf2Fw0yMzEwMjcxOTI0MjhaMAwwCgYDVR0VBAMKAQEwMgITFAARfMbSG3k+D5piEQACABF8xhcNMjMxMDI3MTU1ODU3WjAMMAoGA1UdFQQDCgEBMDICExQAEXzFMYsm15hWikkAAgARfMUXDTIzMTAyNzE1NTg1NlowDDAKBgNVHRUEAwoBATAyAhMUABEHLtyA+AXdWKToAAIAEQcuFw0yMzEwMjcxNTAyMzdaMAwwCgYDVR0VBAMKAQEwMgITFAARBy3st5lua4LWdwACABEHLRcNMjMxMDI3MTUwMjM3WjAMMAoGA1UdFQQDCgEBMDICExQAEftS0muGEILLQ9YAAgAR+1IXDTIzMTAyNzExMjkzM1owDDAKBgNVHRUEAwoBATAyAhMUABH7UQB3P7r/zfhaAAIAEftRFw0yMzEwMjcxMTI5MzJaMAwwCgYDVR0VBAMKAQEwMgITFAAQ6O0NeD+4TKnFkgACABDo7RcNMjMxMDI3MDQwMjUzWjAMMAoGA1UdFQQDCgEBMDICExQAEOjs0b6xT56F2mkAAgAQ6OwXDTIzMTAyNzA0MDI1M1owDDAKBgNVHRUEAwoBATAyAhMUAA/eGWnfPHHUivWHAAIAD94ZFw0yMzEwMjYyMDA4MjNaMAwwCgYDVR0VBAMKAQEwMgITFAAP3hje+DiOM7Vg4gACAA/eGBcNMjMxMDI2MjAwODIzWjAMMAoGA1UdFQQDCgEBMDICExQAEiu3vY93sjK3KpwAAgASK7cXDTIzMTAyNjE3MzQ1MlowDDAKBgNVHRUEAwoBATAyAhMUABIrtkdI/BVlzq2zAAIAEiu2Fw0yMzEwMjYxNzM0NTJaMAwwCgYDVR0VBAMKAQEwMgITFAARc1rS44D9GzazSgACABFzWhcNMjMxMDI2MTY0NTAyWjAMMAoGA1UdFQQDCgEBMDICExQAEXNZvfDy9yB22PYAAgARc1kXDTIzMTAyNjE2NDUwMVowDDAKBgNVHRUEAwoBATAyAhMUABE4zQYWFCJkId3gAAIAETjNFw0yMzEwMjYxNTQzNTlaMAwwCgYDVR0VBAMKAQEwMgITFAAROMwjb5yB1adfkQACABE4zBcNMjMxMDI2MTU0MzU5WjAMMAoGA1UdFQQDCgEBMDICExQAEG/hqumRk5M/i4gAAgAQb+EXDTIzMTAyNjA0MDMxMFowDDAKBgNVHRUEAwoBATAyAhMUABBv4O8aXbKmqrg2AAIAEG/gFw0yMzEwMjYwNDAzMTBaMAwwCgYDVR0VBAMKAQEwMgITFAAQYWDAzcQEF1pmpAACABBhYBcNMjMxMDI1MTU0MzQ0WjAMMAoGA1UdFQQDCgEBMDICExQAEGFf7mITZqFy/KkAAgAQYV8XDTIzMTAyNTE1NDM0NFowDDAKBgNVHRUEAwoBATAyAhMUABIkGUuL1/MC+yLRAAIAEiQZFw0yMzEwMjQxODE3MDNaMAwwCgYDVR0VBAMKAQEwMgITFAASJBgnl+cg9YqPnAACABIkGBcNMjMxMDI0MTgxNzAzWjAMMAoGA1UdFQQDCgEBMDICExQAEY7dR5YsiWdMJlcAAgARjt0XDTIzMTAyNDE1MDQ1NlowDDAKBgNVHRUEAwoBATAyAhMUABGO3GY2/EtdkB9WAAIAEY7cFw0yMzEwMjQxNTA0NTZaMAwwCgYDVR0VBAMKAQEwMgITFAASIAGpnj95kn2sewACABIgARcNMjMxMDIzMTgxMjM4WjAMMAoGA1UdFQQDCgEBMDICExQAEiAAcB49cyzFE0kAAgASIAAXDTIzMTAyMzE4MTIzOFowDDAKBgNVHRUEAwoBATAyAhMUABIfTXlOU8vBEQJeAAIAEh9NFw0yMzEwMjMxNjUwMTRaMAwwCgYDVR0VBAMKAQEwMgITFAASH0wkaDgSI/9AcwACABIfTBcNMjMxMDIzMTY1MDE0WjAMMAoGA1UdFQQDCgEBMDICExQAECkIVxiWaVSef3cAAgAQKQgXDTIzMTAyMzE0NTYyNlowDDAKBgNVHRUEAwoBATAyAhMUABApB4E03lqJ6jzrAAIAECkHFw0yMzEwMjMxNDU2MjZaMAwwCgYDVR0VBAMKAQEwMgITFAAR0s2qqWTt53FpvwACABHSzRcNMjMxMDIyMTcxMjMwWjAMMAoGA1UdFQQDCgEBMDICExQAEdLMEhfYpRdMWlsAAgAR0swXDTIzMTAyMjE3MTIzMFowDDAKBgNVHRUEAwoBATAyAhMUABEisn2KiqTAiWHcAAIAESKyFw0yMzEwMjAxNTQyMjNaMAwwCgYDVR0VBAMKAQEwMgITFAARIrFops/fqgSO4gACABEisRcNMjMxMDIwMTU0MjIzWjAMMAoGA1UdFQQDCgEBMDICExQAD7BCfPpWaeObot0AAgAPsEIXDTIzMTAyMDE1MjUxMlowDDAKBgNVHRUEAwoBATAyAhMUAA+wQTtbX2wqKQBEAAIAD7BBFw0yMzEwMjAxNTI1MTFaMAwwCgYDVR0VBAMKAQEwMgITFAAQekkU6sGAxYNClAACABB6SRcNMjMxMDE5MjAwOTQ4WjAMMAoGA1UdFQQDCgEBMDICExQAEHpIQTIGQ7mJCkoAAgAQekgXDTIzMTAxOTIwMDk0OFowDDAKBgNVHRUEAwoBATAyAhMUABIYMYZ3HqysilNBAAIAEhgxFw0yMzEwMTkxNzU2MDNaMAwwCgYDVR0VBAMKAQEwMgITFAASGDArNaJCBEmkTAACABIYMBcNMjMxMDE5MTc1NjAzWjAMMAoGA1UdFQQDCgEBMDICExQAD+WrpAEhLfVAgYUAAgAP5asXDTIzMTAxOTE3MzEwNlowDDAKBgNVHRUEAwoBATAyAhMUAA/lqrJrN6ClMK6cAAIAD+WqFw0yMzEwMTkxNzMxMDZaMAwwCgYDVR0VBAMKAQEwMgITFAASF3dZ2qrLkUx59AACABIXdxcNMjMxMDE5MTY0NjAzWjAMMAoGA1UdFQQDCgEBMDICExQAEhd29NUn/izJd+oAAgASF3YXDTIzMTAxOTE2NDYwM1owDDAKBgNVHRUEAwoBATAyAhMUABIXPZYaEtY/VgFVAAIAEhc9Fw0yMzEwMTkxNjM3MjdaMAwwCgYDVR0VBAMKAQEwMgITFAASFzxv0zQM/fslzgACABIXPBcNMjMxMDE5MTYzNzI3WjAMMAoGA1UdFQQDCgEBMDICExQAENfrogoGflRRgnMAAgAQ1+sXDTIzMTAxOTE2MjM1OFowDDAKBgNVHRUEAwoBATAyAhMUABDX6tgl9obLyozoAAIAENfqFw0yMzEwMTkxNjIzNThaMAwwCgYDVR0VBAMKAQEwMgITFAAQs1HIS8MmgdUAywACABCzURcNMjMxMDE5MDQwMzAyWjAMMAoGA1UdFQQDCgEBMDICExQAELNQtNFpmk8pBw8AAgAQs1AXDTIzMTAxOTA0MDMwMlowDDAKBgNVHRUEAwoBATAyAhMUAA+3mHSqOz/uxX79AAIAD7eYFw0yMzEwMTkwNDAyMjBaMAwwCgYDVR0VBAMKAQEwMgITFAAPt5dqsCaMaqgLYgACAA+3lxcNMjMxMDE5MDQwMjE5WjAMMAoGA1UdFQQDCgEBMDICExQAEAOn+tIKNr/PKRQAAgAQA6cXDTIzMTAxODE2MTA0OVowDDAKBgNVHRUEAwoBATAyAhMUABADpjF+L7bJfzU/AAIAEAOmFw0yMzEwMTgxNjEwNDlaMAwwCgYDVR0VBAMKAQEwMgITFAASDqkxsDIAWkTiqgACABIOqRcNMjMxMDE4MDYxMDE5WjAMMAoGA1UdFQQDCgEBMDICExQAEg6oNotlV/wNyPIAAgASDqgXDTIzMTAxODA2MTAxOFowDDAKBgNVHRUEAwoBATAyAhMUABIQ6R6AilTwCe2fAAIAEhDpFw0yMzEwMTcyMDIxMzhaMAwwCgYDVR0VBAMKAQEwMgITFAASEOj93rI6CJ73TQACABIQ6BcNMjMxMDE3MjAyMTM4WjAMMAoGA1UdFQQDCgEBMDICExQAEhABMgDCg2TeXXwAAgASEAEXDTIzMTAxNzE3NTUzOVowDDAKBgNVHRUEAwoBATAyAhMUABIQABbJpzCSk+Y1AAIAEhAAFw0yMzEwMTcxNzU1MzlaMAwwCgYDVR0VBAMKAQEwMgITFAARvIt9RQrHOOpj1gACABG8ixcNMjMxMDE3MTc1MTQyWjAMMAoGA1UdFQQDCgEBMDICExQAEbyKuQ7B6sNnhqAAAgARvIoXDTIzMTAxNzE3NTE0MlowDDAKBgNVHRUEAwoBATAyAhMUABIO4UAJswHy1q9TAAIAEg7hFw0yMzEwMTcxNjA3MzFaMAwwCgYDVR0VBAMKAQEwMgITFAASDuD5HfT9d207nwACABIO4BcNMjMxMDE3MTYwNzMxWjAMMAoGA1UdFQQDCgEBMDICExQAELt73UKNZR6GT7EAAgAQu3sXDTIzMTAxNzE1Mzc1MFowDDAKBgNVHRUEAwoBATAyAhMUABC7emr2Hpcs1W87AAIAELt6Fw0yMzEwMTcxNTM3NTBaMAwwCgYDVR0VBAMKAQEwMgITFAARQv1HbPgZtn51bAACABFC/RcNMjMxMDE2MjAzNzA4WjAMMAoGA1UdFQQDCgEBMDICExQAEUL8f1FUqb9o7loAAgARQvwXDTIzMTAxNjIwMzcwN1owDDAKBgNVHRUEAwoBATAyAhMUABBg1rdPUH1hNvJ5AAIAEGDWFw0yMzEwMTMxOTQyNTRaMAwwCgYDVR0VBAMKAQEwMgITFAAQYNU7zvQ424pN1gACABBg1RcNMjMxMDEzMTk0MjUzWjAMMAoGA1UdFQQDCgEBMDICExQAEAb7jhRYfzcMvAYAAgAQBvsXDTIzMTAxMzE5MjE1MFowDDAKBgNVHRUEAwoBATAyAhMUABAG+h4xgKZhcwFwAAIAEAb6Fw0yMzEwMTMxOTIxNTBaMAwwCgYDVR0VBAMKAQEwMgITFAAR6AKowrWlDR/PiQACABHoAhcNMjMxMDEzMTU0OTU5WjAMMAoGA1UdFQQDCgEBMDICExQAEegBk0h8IgnUWP4AAgAR6AEXDTIzMTAxMzE1NDk1OVowDDAKBgNVHRUEAwoBATAyAhMUABIGNMI5SODzzulTAAIAEgY0Fw0yMzEwMTMxNDM5MDNaMAwwCgYDVR0VBAMKAQEwMgITFAASBjMbsRvrQ7S7sQACABIGMxcNMjMxMDEzMTQzOTAzWjAMMAoGA1UdFQQDCgEBMDICExQAESW0Yg4CcF57x/YAAgARJbQXDTIzMTAxMzA0MDIzOFowDDAKBgNVHRUEAwoBATAyAhMUABEls+ud+hecBwv6AAIAESWzFw0yMzEwMTMwNDAyMzhaMAwwCgYDVR0VBAMKAQEwMgITFAARkW8d7GKB4FH4WAACABGRbxcNMjMxMDEzMDQwMjE5WjAMMAoGA1UdFQQDCgEBMDICExQAEZFusciopDOa4TUAAgARkW4XDTIzMTAxMzA0MDIxOVowDDAKBgNVHRUEAwoBATAyAhMUABIEyHA0KNpO9fIBAAIAEgTIFw0yMzEwMTIxOTMxMzhaMAwwCgYDVR0VBAMKAQEwMgITFAASBMfLD4ZVji5DzwACABIExxcNMjMxMDEyMTkzMTM4WjAMMAoGA1UdFQQDCgEBMDICExQAD+JZnI/EpzkVScsAAgAP4lkXDTIzMTAxMjE5MDIzMlowDDAKBgNVHRUEAwoBATAyAhMUAA/iWJzabPpta/K2AAIAD+JYFw0yMzEwMTIxOTAyMzFaMAwwCgYDVR0VBAMKAQEwMgITFAASBEQ/ipYWvUnU4QACABIERBcNMjMxMDEyMTc0NjI1WjAMMAoGA1UdFQQDCgEBMDICExQAEgRD3CwMrd+w79cAAgASBEMXDTIzMTAxMjE3NDYyNVowDDAKBgNVHRUEAwoBATAyAhMUABIC+JP5rWKFjCZQAAIAEgL4Fw0yMzEwMTIxNTUwMzRaMAwwCgYDVR0VBAMKAQEwMgITFAASAvebScP0vApHTgACABIC9xcNMjMxMDEyMTU1MDM0WjAMMAoGA1UdFQQDCgEBMDICExQAEQO8OsJEHnJ8/GgAAgARA7wXDTIzMTAxMjA0MDI1MFowDDAKBgNVHRUEAwoBATAyAhMUABEDuzmRvrbbthUsAAIAEQO7Fw0yMzEwMTIwNDAyNTBaMAwwCgYDVR0VBAMKAQEwMgITFAAR/FJMgPaSB4HlNgACABH8UhcNMjMxMDExMjAzMDM0WjAMMAoGA1UdFQQDCgEBMDICExQAEfxRkKFkFKWGULEAAgAR/FEXDTIzMTAxMTIwMzAzNFowDDAKBgNVHRUEAwoBATAyAhMUABGR07YoPXEk+2NpAAIAEZHTFw0yMzEwMTExODIzMjlaMAwwCgYDVR0VBAMKAQEwMgITFAARkdL/NHw1tXnHEAACABGR0hcNMjMxMDExMTgyMzI5WjAMMAoGA1UdFQQDCgEBMDICExQAEf7IGNFbrNxZtlQAAgAR/sgXDTIzMTAxMTE1MDc1NFowDDAKBgNVHRUEAwoBATAyAhMUABH+x0JQ7g2g5BjqAAIAEf7HFw0yMzEwMTExNTA3NTRaMAwwCgYDVR0VBAMKAQEwMgITFAAP35+iTVoSLODkhwACAA/fnxcNMjMxMDExMTQ1NDA3WjAMMAoGA1UdFQQDCgEBMDICExQAD9+e0F4O7ovs15cAAgAP354XDTIzMTAxMTE0NTQwN1owDDAKBgNVHRUEAwoBATAyAhMUABDCMiO0qdSiTu6gAAIAEMIyFw0yMzEwMTEwNDAyMDVaMAwwCgYDVR0VBAMKAQEwMgITFAAQwjE45HDUL6zyBQACABDCMRcNMjMxMDExMDQwMjA1WjAMMAoGA1UdFQQDCgEBMDICExQAEU61tz0yaO+sB1IAAgARTrUXDTIzMTAxMDIyMDMyOVowDDAKBgNVHRUEAwoBATAyAhMUABFOtCUb0tmh5J0bAAIAEU60Fw0yMzEwMTAyMjAzMjlaMAwwCgYDVR0VBAMKAQEwMgITFAAQtP9t8uSYzMUi1wACABC0/xcNMjMxMDEwMjEzNDU5WjAMMAoGA1UdFQQDCgEBMDICExQAELT+hx4bcsVYAWIAAgAQtP4XDTIzMTAxMDIxMzQ1OVowDDAKBgNVHRUEAwoBATAyAhMUABC0tQmQ1BCemeX5AAIAELS1Fw0yMzEwMTAyMTMwMjdaMAwwCgYDVR0VBAMKAQEwMgITFAAQtLRfG7+TzfVZ6gACABC0tBcNMjMxMDEwMjEzMDI3WjAMMAoGA1UdFQQDCgEBMDICExQAEfrUq784LqqypXgAAgAR+tQXDTIzMTAxMDE1MjkyMlowDDAKBgNVHRUEAwoBATAyAhMUABH60/1P9KXizVIaAAIAEfrTFw0yMzEwMTAxNTI5MjJaMAwwCgYDVR0VBAMKAQEwMgITFAARaap1WsDQGWjR7gACABFpqhcNMjMxMDEwMTUwMTIzWjAMMAoGA1UdFQQDCgEBMDICExQAEWmpRjRJwIDcf2gAAgARaakXDTIzMTAxMDE1MDEyM1owDDAKBgNVHRUEAwoBATAyAhMUABCIGq/HU9ISk1+TAAIAEIgaFw0yMzEwMTAxNDM0MTFaMAwwCgYDVR0VBAMKAQEwMgITFAAQiBke7emRD41HjwACABCIGRcNMjMxMDEwMTQzNDExWjAMMAoGA1UdFQQDCgEBMDICExQAEb9xN2i6+L0o2GAAAgARv3EXDTIzMTAwOTIwMDEzOFowDDAKBgNVHRUEAwoBATAyAhMUABG/cOCFOCyymRCyAAIAEb9wFw0yMzEwMDkyMDAxMzhaMAwwCgYDVR0VBAMKAQEwMgITFAAQmSvDVi5p+dYMfQACABCZKxcNMjMxMDA5MTkzMTAyWjAMMAoGA1UdFQQDCgEBMDICExQAEJkqUtamLtleMu0AAgAQmSoXDTIzMTAwOTE5MzEwMlowDDAKBgNVHRUEAwoBATAyAhMUABHPTwoTD6i38gzBAAIAEc9PFw0yMzEwMDkxODAyMzNaMAwwCgYDVR0VBAMKAQEwMgITFAARz04oxvzon/FwJwACABHPThcNMjMxMDA5MTgwMjMzWjAMMAoGA1UdFQQDCgEBMDICExQAEVFpARngAS4kHOgAAgARUWkXDTIzMTAwNjIxMDUyN1owDDAKBgNVHRUEAwoBATAyAhMUABFRaLK9tVMViUgyAAIAEVFoFw0yMzEwMDYyMTA1MjdaMAwwCgYDVR0VBAMKAQEwMgITFAARXC2EbHeGofSa5QACABFcLRcNMjMxMDA2MTYzMDEyWjAMMAoGA1UdFQQDCgEBMDICExQAEVwsLTw0mCdVSDoAAgARXCwXDTIzMTAwNjE2MzAxMlowDDAKBgNVHRUEAwoBATAyAhMUABA0VjFM/Sk8Lo7vAAIAEDRWFw0yMzEwMDUxODA2MjlaMAwwCgYDVR0VBAMKAQEwMgITFAAQNFXrsCNktZC7pAACABA0VRcNMjMxMDA1MTgwNjI5WjAMMAoGA1UdFQQDCgEBMDICExQAD+ft1HNmE76xdJkAAgAP5+0XDTIzMTAwNTE1MzA1OFowDDAKBgNVHRUEAwoBATAyAhMUAA/n7Cyicx4lUnglAAIAD+fsFw0yMzEwMDUxNTMwNThaMAwwCgYDVR0VBAMKAQEwMgITFAAQRqj5YixjHPnOEwACABBGqBcNMjMxMDA1MTQ0MTExWjAMMAoGA1UdFQQDCgEBMDICExQAEEanHntUt1yt8lkAAgAQRqcXDTIzMTAwNTE0NDExMVowDDAKBgNVHRUEAwoBATAyAhMUABASo8tugLKDaMOxAAIAEBKjFw0yMzEwMDUxNDQwMjlaMAwwCgYDVR0VBAMKAQEwMgITFAAQEqLHII9pskkJEwACABASohcNMjMxMDA1MTQ0MDI5WjAMMAoGA1UdFQQDCgEBMDICExQAEe7Mq9QCHG1pJPIAAgAR7swXDTIzMTAwNTA2MTAwM1owDDAKBgNVHRUEAwoBATAyAhMUABHuy1InpcCzebQgAAIAEe7LFw0yMzEwMDUwNjEwMDJaMAwwCgYDVR0VBAMKAQEwMgITFAAP5tEOvJ2+NC0eMAACAA/m0RcNMjMxMDA1MDEyODIyWjAMMAoGA1UdFQQDCgEBMDICExQAEHuyR1cg25ONnVwAAgAQe7IXDTIzMTEyNjA0MDEyN1owDDAKBgNVHRUEAwoBATAyAhMUAA+1xB3qXT0UqO0SAAIAD7XEFw0yMzExMjQxNzU3MDZaMAwwCgYDVR0VBAMKAQEwMgITFAAPtcNuaAy5V/BKFQACAA+1wxcNMjMxMTI0MTc1NzA2WjAMMAoGA1UdFQQDCgEBMDICExQAEnqQkqhAqvIKdRAAAgASepAXDTIzMTEyNDE0MTUzOVowDDAKBgNVHRUEAwoBATAyAhMUABJ6j+dhYIvVj7jgAAIAEnqPFw0yMzExMjQxNDE1MzlaMAwwCgYDVR0VBAMKAQEwMgITFAASdvLfWdKM2CgHKQACABJ28hcNMjMxMTI0MDYxMDA1WjAMMAoGA1UdFQQDCgEBMDICExQAEnbxzzdXSCPW7sUAAgASdvEXDTIzMTEyNDA2MTAwNVowDDAKBgNVHRUEAwoBATAyAhMUABAW3/0rsh3kEoe6AAIAEBbfFw0yMzExMjMyMjA3NThaMAwwCgYDVR0VBAMKAQEwMgITFAAQFt411nP6zL09iQACABAW3hcNMjMxMTIzMjIwNzU4WjAMMAoGA1UdFQQDCgEBMDICExQAEfHsFVa05i0n050AAgAR8ewXDTIzMTEyMzE2NDQxMFowDDAKBgNVHRUEAwoBATAyAhMUABHx67qu2BcZewQ1AAIAEfHrFw0yMzExMjMxNjQ0MTBaMAwwCgYDVR0VBAMKAQEwMgITFAAP66XUosaFCaHmXQACAA/rpRcNMjMxMTIzMTUyNjU2WjAMMAoGA1UdFQQDCgEBMDICExQAD+ukxNPL/gB2SO8AAgAP66QXDTIzMTEyMzE1MjY1NlowDDAKBgNVHRUEAwoBATAyAhMUABGvLQN5g/UH3z3DAAIAEa8tFw0yMzExMjIyMDExNDRaMAwwCgYDVR0VBAMKAQEwMgITFAARryyPn2Sc5L2SUQACABGvLBcNMjMxMTIyMjAxMTQ0WjAMMAoGA1UdFQQDCgEBMDICExQAEAwL2YZsdgkirzQAAgAQDAsXDTIzMTEyMjE3MDU1NFowDDAKBgNVHRUEAwoBATAyAhMUABAMCjj0juGUlp/6AAIAEAwKFw0yMzExMjIxNzA1NTRaMAwwCgYDVR0VBAMKAQEwMgITFAARbiCs1iS5ZTYVswACABFuIBcNMjMxMTIyMTY1NTUwWjAMMAoGA1UdFQQDCgEBMDICExQAEW4fdJUybQZqRCUAAgARbh8XDTIzMTEyMjE2NTU1MFowDDAKBgNVHRUEAwoBATAyAhMUABJ0cobKFcwZf75YAAIAEnRyFw0yMzExMjIxNjM5MThaMAwwCgYDVR0VBAMKAQEwMgITFAASdHEYPxJetjugYwACABJ0cRcNMjMxMTIyMTYzOTE4WjAMMAoGA1UdFQQDCgEBMDICExQAEnRQ9QpFyeRcHmsAAgASdFAXDTIzMTEyMjE2MzIxOFowDDAKBgNVHRUEAwoBATAyAhMUABJ0T3z+yL19YG3YAAIAEnRPFw0yMzExMjIxNjMyMThaMAwwCgYDVR0VBAMKAQEwMgITFAARkq3VX6QF/ZM/PwACABGSrRcNMjMxMTIyMTUyMjMzWjAMMAoGA1UdFQQDCgEBMDICExQAEZKs9tRqudBUA74AAgARkqwXDTIzMTEyMjE1MjIzM1owDDAKBgNVHRUEAwoBATAyAhMUABJzZv3LAgazMD6CAAIAEnNmFw0yMzExMjIxNTIxMDhaMAwwCgYDVR0VBAMKAQEwMgITFAASc2WJQF+iUGBlIgACABJzZRcNMjMxMTIyMTUyMTA4WjAMMAoGA1UdFQQDCgEBMDICExQAEnM0Lqo7keYYOdEAAgASczQXDTIzMTEyMjE1MDgzNFowDDAKBgNVHRUEAwoBATAyAhMUABJzMyev8J8Mx7QNAAIAEnMzFw0yMzExMjIxNTA4MzRaMAwwCgYDVR0VBAMKAQEwMgITFAAScx76pKX78XKLWwACABJzHhcNMjMxMTIyMTUwMDI4WjAMMAoGA1UdFQQDCgEBMDICExQAEnMdji3yLtsoZI4AAgAScx0XDTIzMTEyMjE1MDAyOFowDDAKBgNVHRUEAwoBATAyAhMUABESQuU0Fi3qNxk+AAIAERJCFw0yMzExMjEyMTIzMDlaMAwwCgYDVR0VBAMKAQEwMgITFAAREkEoW3Q1/JU3FAACABESQRcNMjMxMTIxMjEyMzA5WjAMMAoGA1UdFQQDCgEBMDICExQAEnH+4M1rEnXw6lUAAgAScf4XDTIzMTEyMTIxMTYzM1owDDAKBgNVHRUEAwoBATAyAhMUABJx/ckPaJJUuEMcAAIAEnH9Fw0yMzExMjEyMTE2MzNaMAwwCgYDVR0VBAMKAQEwMgITFAAScITg9d8sHzOAGgACABJwhBcNMjMxMTIxMjAzNjQ3WjAMMAoGA1UdFQQDCgEBMDICExQAEnCDXopKJyuKZngAAgAScIMXDTIzMTEyMTIwMzY0N1owDDAKBgNVHRUEAwoBATAyAhMUABJxJoQ1Un8U883eAAIAEnEmFw0yMzExMjExOTQ2MzNaMAwwCgYDVR0VBAMKAQEwMgITFAAScSW/YXx0qrGmwQACABJxJRcNMjMxMTIxMTk0NjMzWjAMMAoGA1UdFQQDCgEBMDICExQAEnDWY9mBh6DoGgsAAgAScNYXDTIzMTEyMTE4NDA1NVowDDAKBgNVHRUEAwoBATAyAhMUABJw1fp2wcK4Ege3AAIAEnDVFw0yMzExMjExODQwNTRaMAwwCgYDVR0VBAMKAQEwMgITFAASbqqUQz/eVT1KtAACABJuqhcNMjMxMTIxMTUyMjI4WjAMMAoGA1UdFQQDCgEBMDICExQAEm6pln+e08ljY6wAAgASbqkXDTIzMTEyMTE1MjIyOFowDDAKBgNVHRUEAwoBATAyAhMUABAXKcQoLH1GwfA/AAIAEBcpFw0yMzExMjAyMTMzNDdaMAwwCgYDVR0VBAMKAQEwMgITFAAQFyhkvSKtNV9HAgACABAXKBcNMjMxMTIwMjEzMzQ3WjAMMAoGA1UdFQQDCgEBMDICExQAEPFkYYVBp/l9AloAAgAQ8WQXDTIzMTEyMDIxMjIyMVowDDAKBgNVHRUEAwoBATAyAhMUABDxY241ICL6N3OGAAIAEPFjFw0yMzExMjAyMTIyMjFaMAwwCgYDVR0VBAMKAQEwMgITFAAQfdfl9Y/qiFarUwACABB91xcNMjMxMTIwMjEwNDUwWjAMMAoGA1UdFQQDCgEBMDICExQAEH3W2e/InAvrLtkAAgAQfdYXDTIzMTEyMDIxMDQ1MFowDDAKBgNVHRUEAwoBATAyAhMUABDAYCJ2XUJWap58AAIAEMBgFw0yMzExMjAxOTUyMDFaMAwwCgYDVR0VBAMKAQEwMgITFAAQwF+Ehu8pUO4R9QACABDAXxcNMjMxMTIwMTk1MjAxWjAMMAoGA1UdFQQDCgEBMDICExQAD+EnmenK/lW93XoAAgAP4ScXDTIzMTEyMDE4MDgwN1owDDAKBgNVHRUEAwoBATAyAhMUAA/hJpRwrK1c6MKeAAIAD+EmFw0yMzExMjAxODA4MDdaMAwwCgYDVR0VBAMKAQEwMgITFAAQyORdnPaLVyOz/gACABDI5BcNMjMxMTIwMTczOTU3WjAMMAoGA1UdFQQDCgEBMDICExQAEMjjkSZKhL44rj4AAgAQyOMXDTIzMTEyMDE3Mzk1N1owDDAKBgNVHRUEAwoBATAyAhMUABJUVEql0XOV4NjLAAIAElRUFw0yMzExMjAxNTU5MzhaMAwwCgYDVR0VBAMKAQEwMgITFAASVFNetdWAJHSCVQACABJUUxcNMjMxMTIwMTU1OTM4WjAMMAoGA1UdFQQDCgEBMDICExQAEMEcHVfwakg7OMkAAgAQwRwXDTIzMTEyMDE1MzkzOFowDDAKBgNVHRUEAwoBATAyAhMUABDBG4HoZRnuf4ndAAIAEMEbFw0yMzExMjAxNTM5MzhaMAwwCgYDVR0VBAMKAQEwMgITFAARUX9G+WPeqxr5UAACABFRfxcNMjMxMTE5MTM1MDMyWjAMMAoGA1UdFQQDCgEBMDICExQAEVF+mxd2AQl7kB8AAgARUX4XDTIzMTExOTEzNTAzMVowDDAKBgNVHRUEAwoBATAyAhMUAA+UxTX5TlWss9uJAAIAD5TFFw0yMzExMTcxMzU0MTFaMAwwCgYDVR0VBAMKAQEwMgITFAAPlMRvKL3ZRqtr8QACAA+UxBcNMjMxMTE3MTM1NDExWjAMMAoGA1UdFQQDCgEBMDICExQAEFtmPvHvlInxJ4wAAgAQW2YXDTIzMTExNzAwNTQ0MVowDDAKBgNVHRUEAwoBATAyAhMUABBbZZElQMdEyevzAAIAEFtlFw0yMzExMTcwMDU0NDBaMAwwCgYDVR0VBAMKAQEwMgITFAASZawwvS+lz6x9xQACABJlrBcNMjMxMTE2MjIzNzQ5WjAMMAoGA1UdFQQDCgEBMDICExQAEmWrWB81nDybsIcAAgASZasXDTIzMTExNjIyMzc0OFowDDAKBgNVHRUEAwoBATAyAhMUABJmHtuJKCy69BCEAAIAEmYeFw0yMzExMTYyMjA2NDVaMAwwCgYDVR0VBAMKAQEwMgITFAASZh00p82RuI5teQACABJmHRcNMjMxMTE2MjIwNjQ1WjAMMAoGA1UdFQQDCgEBMDICExQAEjipaDbauLRvjz0AAgASOKkXDTIzMTExNjIxMjM0NlowDDAKBgNVHRUEAwoBATAyAhMUABI4qPtr9aaMx8PoAAIAEjioFw0yMzExMTYyMTIzNDZaMAwwCgYDVR0VBAMKAQEwMgITFAASZPw8CZjgu0JPJwACABJk/BcNMjMxMTE2MTkwNTUzWjAMMAoGA1UdFQQDCgEBMDICExQAEmT7OyvKPaYKJukAAgASZPsXDTIzMTExNjE5MDU1M1owDDAKBgNVHRUEAwoBATAyAhMUABIniVLD6KehBjDaAAIAEieJFw0yMzExMTYxODQ0MDhaMAwwCgYDVR0VBAMKAQEwMgITFAASJ4j4GP7WYv9YgwACABIniBcNMjMxMTE2MTg0NDA4WjAMMAoGA1UdFQQDCgEBMDICExQAD80d9CDNMxBkGhAAAgAPzR0XDTIzMTExNjExNDQxMVowDDAKBgNVHRUEAwoBATAyAhMUAA/NGkq+b4QsKNY7AAIAD80aFw0yMzExMTYxMTQ0MTFaMAwwCgYDVR0VBAMKAQEwMgITFAAQN9pSyxhuELgE9QACABA32hcNMjMxMTE2MDQwMjE1WjAMMAoGA1UdFQQDCgEBMDICExQAEDfZcXwM03dWLhEAAgAQN9kXDTIzMTExNjA0MDIxNFowDDAKBgNVHRUEAwoBATAyAhMUABGx1z+cjK+5fyWCAAIAEbHXFw0yMzExMTUyMTA2NTJaMAwwCgYDVR0VBAMKAQEwMgITFAARsdbC4iOS9n8wfwACABGx1hcNMjMxMTE1MjEwNjUyWjAMMAoGA1UdFQQDCgEBMDICExQAEJgFXMie0oL/LjwAAgAQmAUXDTIzMTExNTE1NTkwOVowDDAKBgNVHRUEAwoBATAyAhMUABCYBACYJQf8dtt/AAIAEJgEFw0yMzExMTUxNTU5MDhaMAwwCgYDVR0VBAMKAQEwMgITFAASXuK0ZXyyU2Q1mAACABJe4hcNMjMxMTE1MTQ1NjI5WjAMMAoGA1UdFQQDCgEBMDICExQAEl7h2yg7thCZuWgAAgASXuEXDTIzMTExNTE0NTYyOVowDDAKBgNVHRUEAwoBATAyAhMUABCdS7cjzC92m1qKAAIAEJ1LFw0yMzExMTUxNDU1MDBaMAwwCgYDVR0VBAMKAQEwMgITFAAQnUrvX+P+wRUBRgACABCdShcNMjMxMTE1MTQ1NTAwWjAMMAoGA1UdFQQDCgEBMDICExQAD9hVTorOZdMPvXMAAgAP2FUXDTIzMTExNDE2MDkwN1owDDAKBgNVHRUEAwoBATAyAhMUAA/YVKpIlL+/8fuyAAIAD9hUFw0yMzExMTQxNjA5MDdaMAwwCgYDVR0VBAMKAQEwMgITFAASI32anuVUak16pgACABIjfRcNMjMxMTE0MTUwMzI3WjAMMAoGA1UdFQQDCgEBMDICExQAEiN8p/2/sJRAvxkAAgASI3wXDTIzMTExNDE1MDMyN1owDDAKBgNVHRUEAwoBATAyAhMUABF7Eq+/WeYVyaRrAAIAEXsSFw0yMzExMTQxMzEzNThaMAwwCgYDVR0VBAMKAQEwMgITFAARexHxAdPzr/lLAwACABF7ERcNMjMxMTE0MTMxMzU3WjAMMAoGA1UdFQQDCgEBMDICExQAETHYVjudJWrHrj0AAgARMdgXDTIzMTExMzIyMDEwMFowDDAKBgNVHRUEAwoBATAyAhMUABEx11TxpAm44W2EAAIAETHXFw0yMzExMTMyMjAwNTlaMAwwCgYDVR0VBAMKAQEwMgITFAASQm20bb4tm4G8vAACABJCbRcNMjMxMTEzMTkxMDUwWjAMMAoGA1UdFQQDCgEBMDICExQAEkJsXFAsa4GQhLMAAgASQmwXDTIzMTExMzE5MTA0OVowDDAKBgNVHRUEAwoBATAyAhMUABH+JnVbwepDRxCMAAIAEf4mFw0yMzExMTMxOTEwMDhaMAwwCgYDVR0VBAMKAQEwMgITFAAR/iUTzi3+ViRg0gACABH+JRcNMjMxMTEzMTkxMDA4WjAMMAoGA1UdFQQDCgEBMDICExQAElkYyz877pSZNFUAAgASWRgXDTIzMTExMzE4MDIxN1owDDAKBgNVHRUEAwoBATAyAhMUABJZF+fqfQFp4ytGAAIAElkXFw0yMzExMTMxODAyMTdaMAwwCgYDVR0VBAMKAQEwMgITFAAQaBQroLv72PdMagACABBoFBcNMjMxMTEzMTcxNDE5WjAMMAoGA1UdFQQDCgEBMDICExQAEGgTjsgnupHWeA8AAgAQaBMXDTIzMTExMzE3MTQxOVowDDAKBgNVHRUEAwoBATAyAhMUABJXeJc9MidzY1UvAAIAEld4Fw0yMzExMTMxNTAyNDlaMAwwCgYDVR0VBAMKAQEwMgITFAASV3e1lK/qtsknaAACABJXdxcNMjMxMTEzMTUwMjQ5WjAMMAoGA1UdFQQDCgEBMDICExQAEIJz+IFMxZ11D6gAAgAQgnMXDTIzMTExMzA0MDEzN1owDDAKBgNVHRUEAwoBATAyAhMUABCCcmpE/sDzWVjjAAIAEIJyFw0yMzExMTMwNDAxMzdaMAwwCgYDVR0VBAMKAQEwMgITFAARzqOslGr/BNXPFwACABHOoxcNMjMxMTExMTUxMzIxWjAMMAoGA1UdFQQDCgEBMDICExQAEc6ibFdvf7m0rWQAAgARzqIXDTIzMTExMTE1MTMyMFowDDAKBgNVHRUEAwoBATAyAhMUABFqiBIDGoM8SQbLAAIAEWqIFw0yMzExMTEwNDAzMTVaMAwwCgYDVR0VBAMKAQEwMgITFAARaoc6bd5ubQ+4nAACABFqhxcNMjMxMTExMDQwMzE1WjAMMAoGA1UdFQQDCgEBMDICExQAEPdYID2TMoqwyI8AAgAQ91gXDTIzMTExMTAwMTgzOVowDDAKBgNVHRUEAwoBATAyAhMUABD3VzfQOZwVcY83AAIAEPdXFw0yMzExMTEwMDE4MzhaMAwwCgYDVR0VBAMKAQEwMgITFAAPmddf9ozAAM3A7gACAA+Z1xcNMjMxMTEwMjA1MTEyWjAMMAoGA1UdFQQDCgEBMDICExQAD5nWCIBQ5H4Fx/kAAgAPmdYXDTIzMTExMDIwNTExMlowDDAKBgNVHRUEAwoBATAyAhMUABJV2JvhNLE6XSQ7AAIAElXYFw0yMzExMTAyMDM1NTdaMAwwCgYDVR0VBAMKAQEwMgITFAASVddxL/MBmZ62gQACABJV1xcNMjMxMTEwMjAzNTU3WjAMMAoGA1UdFQQDCgEBMDICExQAElI6Cp2Ys11/beEAAgASUjoXDTIzMTExMDA2MTAwNVowDDAKBgNVHRUEAwoBATAyAhMUABJSOVEU6TJhmHXkAAIAElI5Fw0yMzExMTAwNjEwMDVaMAwwCgYDVR0VBAMKAQEwMgITFAAPnrtLgu4f2NwXWQACAA+euxcNMjMxMTEwMDQwMTU3WjAMMAoGA1UdFQQDCgEBMDICExQAD566mHArD+pLieoAAgAPnroXDTIzMTExMDA0MDE1N1owDDAKBgNVHRUEAwoBATAyAhMUABJSxHA6lCHsHRPhAAIAElLEFw0yMzExMDkyMTIxMTVaMAwwCgYDVR0VBAMKAQEwMgITFAASUsMb4NfFX0TDDQACABJSwxcNMjMxMTA5MjEyMTE1WjAMMAoGA1UdFQQDCgEBMDICExQAElJuCvZTXLDTWGYAAgASUm4XDTIzMTEwOTIwNDEwMFowDDAKBgNVHRUEAwoBATAyAhMUABJSbS0M/FNO5cYdAAIAElJtFw0yMzExMDkyMDQxMDBaMAwwCgYDVR0VBAMKAQEwMgITFAARj09crdX/MHbIyQACABGPTxcNMjMxMTA5MTcyMzM0WjAMMAoGA1UdFQQDCgEBMDICExQAEY9O2LpmYYY+sOkAAgARj04XDTIzMTEwOTE3MjMzNFowDDAKBgNVHRUEAwoBATAyAhMUABJRUlfVh+J+B6T1AAIAElFSFw0yMzExMDkxNzExMThaMAwwCgYDVR0VBAMKAQEwMgITFAASUVG/ruD9SStZEwACABJRURcNMjMxMTA5MTcxMTE4WjAMMAoGA1UdFQQDCgEBMDICExQAEQFqhp1RIec5F2YAAgARAWoXDTIzMTEwOTA0MDE1MFowDDAKBgNVHRUEAwoBATAyAhMUABEBaWSmmoZrOomWAAIAEQFpFw0yMzExMDkwNDAxNTBaMAwwCgYDVR0VBAMKAQEwMgITFAAP5FuGlAACEJJjuAACAA/kWxcNMjMxMTA4MjEwNzUwWjAMMAoGA1UdFQQDCgEBMDICExQAD+RaIbsZ4q6ATjMAAgAP5FoXDTIzMTEwODIxMDc1MFowDDAKBgNVHRUEAwoBATAyAhMUABHfq/Zb0AtL9pxZAAIAEd+rFw0yMzExMDgxODIzMDdaMAwwCgYDVR0VBAMKAQEwMgITFAAR36oniFHQqvJUSwACABHfqhcNMjMxMTA4MTgyMzA3WjAMMAoGA1UdFQQDCgEBMDICExQAEVYX8UcKUp2NOggAAgARVhcXDTIzMTEwODE3NDYzNlowDDAKBgNVHRUEAwoBATAyAhMUABFWFqbOLctsFs5wAAIAEVYWFw0yMzExMDgxNzQ2MzZaMAwwCgYDVR0VBAMKAQEwMgITFAAP6eu/r4BkYzt/AAACAA/p6xcNMjMxMTA4MTU0MTUyWjAMMAoGA1UdFQQDCgEBMDICExQAD+nqZRuNSrXsnAAAAgAP6eoXDTIzMTEwODE1NDE1MlowDDAKBgNVHRUEAwoBATAyAhMUABJLAaMLTZNNV6LhAAIAEksBFw0yMzExMDcyMDIwMjFaMAwwCgYDVR0VBAMKAQEwMgITFAASSwDXpsVkaOrT0AACABJLABcNMjMxMTA3MjAyMDIxWjAMMAoGA1UdFQQDCgEBMDICExQAEfOaHAHts+W2xIcAAgAR85oXDTIzMTEwNzE4NTQwNVowDDAKBgNVHRUEAwoBATAyAhMUABHzmc7kZwRRaMxDAAIAEfOZFw0yMzExMDcxODU0MDVaMAwwCgYDVR0VBAMKAQEwMgITFAASST+wSrt+wg+msAACABJJPxcNMjMxMTA3MTYyODI5WjAMMAoGA1UdFQQDCgEBMDICExQAEkk+oW8mmnt9kMUAAgASST4XDTIzMTEwNzE2MjgyOVowDDAKBgNVHRUEAwoBATAyAhMUABI8XcThTbnVvvgmAAIAEjxdFw0yMzExMDcxNTA1MTZaMAwwCgYDVR0VBAMKAQEwMgITFAASPFz4QujDEpd9SgACABI8XBcNMjMxMTA3MTUwNTE2WjAMMAoGA1UdFQQDCgEBMDICExQAEO4El/PZTEHtKyYAAgAQ7gQXDTIzMTEwNzE0MjIzN1owDDAKBgNVHRUEAwoBATAyAhMUABDuAw3GoQCa9ZmdAAIAEO4DFw0yMzExMDcxNDIyMzdaMAwwCgYDVR0VBAMKAQEwMgITFAART6VBlO5h9EibOAACABFPpRcNMjMxMTA3MDQxNDEyWjAMMAoGA1UdFQQDCgEBMDICExQAEU+kHk5GzgwOLqgAAgART6QXDTIzMTEwNzA0MTQxMlowDDAKBgNVHRUEAwoBATAyAhMUAA/uFzkBcJO1kvipAAIAD+4XFw0yMzExMDYxNjA0NDJaMAwwCgYDVR0VBAMKAQEwMgITFAAP7hb4pXeh+eLO+wACAA/uFhcNMjMxMTA2MTYwNDQyWjAMMAoGA1UdFQQDCgEBMDICExQAEAnhm5Au0UUoobYAAgAQCeEXDTIzMTEwNTA0MDEzNFowDDAKBgNVHRUEAwoBATAyAhMUABAJ4IeraL3150zSAAIAEAngFw0yMzExMDUwNDAxMzRaMAwwCgYDVR0VBAMKAQEwMgITFAASQNH84Pvdg93t8wACABJA0RcNMjMxMTA0MDYxMDA1WjAMMAoGA1UdFQQDCgEBMDICExQAEkDQY3tRNI5Jf1QAAgASQNAXDTIzMTEwNDA2MTAwNVowDDAKBgNVHRUEAwoBATAyAhMUAA+2AD2CVEqWcNlLAAIAD7YAFw0yMzExMDQwNDAzMjBaMAwwCgYDVR0VBAMKAQEwMgITFAAPtf8+RC4oF3560QACAA+1/xcNMjMxMTA0MDQwMzIwWjAMMAoGA1UdFQQDCgEBMDICExQAEH3DRGhn/YH5ECcAAgAQfcMXDTIzMTEwNDAxMzMwNlowDDAKBgNVHRUEAwoBATAyAhMUABB9wgydjAIpPDU4AAIAEH3CFw0yMzExMDQwMTMzMDZaMAwwCgYDVR0VBAMKAQEwMgITFAAPsLggT1bmFvPuQQACAA+wuBcNMjMxMTAzMjA0NzI1WjAMMAoGA1UdFQQDCgEBMDICExQAD7C3o3mfaW/NUU8AAgAPsLcXDTIzMTEwMzIwNDcyNVowDDAKBgNVHRUEAwoBATAyAhMUABJB20dbU/doM1rJAAIAEkHbFw0yMzExMDMxNjU0NThaMAwwCgYDVR0VBAMKAQEwMgITFAASQdre37+qsRr5dQACABJB2hcNMjMxMTAzMTY1NDU4WjAMMAoGA1UdFQQDCgEBMDICExQAEDVMsK1VBvaWHc0AAgAQNUwXDTIzMTEwMzE2MzE0OVowDDAKBgNVHRUEAwoBATAyAhMUABA1S8EZ+5RwPt48AAIAEDVLFw0yMzExMDMxNjMxNDlaMAwwCgYDVR0VBAMKAQEwMgITFAAPyqkxpI+tg5kNMwACAA/KqRcNMjMxMTAzMTUxNDUyWjAMMAoGA1UdFQQDCgEBMDICExQAD8qoUmOb5bPG+hUAAgAPyqgXDTIzMTEwMzE1MTQ1MlowDDAKBgNVHRUEAwoBATAyAhMUABIHAtnu1io8c5PtAAIAEgcCFw0yMzExMDMwNDAyMzBaMAwwCgYDVR0VBAMKAQEwMgITFAAShZu5aMQAQs2kjAACABKFmxcNMjMxMjE5MDQwMjQxWjAMMAoGA1UdFQQDCgEBMDICExQAErQoUTHK//oQjgQAAgAStCgXDTIzMTIxODE3MjI1MVowDDAKBgNVHRUEAwoBATAyAhMUABK0J1jklVeYUZgCAAIAErQnFw0yMzEyMTgxNzIyNTBaMAwwCgYDVR0VBAMKAQEwMgITFAAQxEY+lyT6NH0fqgACABDERhcNMjMxMjE4MTYzMDUxWjAMMAoGA1UdFQQDCgEBMDICExQAEMRFtA1gftWCXV0AAgAQxEUXDTIzMTIxODE2MzA1MFowDDAKBgNVHRUEAwoBATAyAhMUABKyjEosI26N8fESAAIAErKMFw0yMzEyMTgxNDQyMzlaMAwwCgYDVR0VBAMKAQEwMgITFAASsosZmLUsPNvF/wACABKyixcNMjMxMjE4MTQ0MjM5WjAMMAoGA1UdFQQDCgEBMDICExQAD8FT2zIMyThw1ZkAAgAPwVMXDTIzMTIxODA0MDI0MlowDDAKBgNVHRUEAwoBATAyAhMUAA/BUkp8KePQ/fORAAIAD8FSFw0yMzEyMTgwNDAyNDJaMAwwCgYDVR0VBAMKAQEwMgITFAARwrnLVG5vZWtfawACABHCuRcNMjMxMjE4MDQwMTM0WjAMMAoGA1UdFQQDCgEBMDICExQAEcK43dqfuGA5cm4AAgARwrgXDTIzMTIxODA0MDEzNFowDDAKBgNVHRUEAwoBATAyAhMUABGdfVsZutTPMnfPAAIAEZ19Fw0yMzEyMTcxNzI4MjhaMAwwCgYDVR0VBAMKAQEwMgITFAARnXxe4xCWUC6y5AACABGdfBcNMjMxMjE3MTcyODI4WjAMMAoGA1UdFQQDCgEBMDICExQAEMZWF1Rx0tz7vC8AAgAQxlYXDTIzMTIxNzE1NDgxMVowDDAKBgNVHRUEAwoBATAyAhMUABDGVaN0HZr2c3S6AAIAEMZVFw0yMzEyMTcxNTQ4MDlaMAwwCgYDVR0VBAMKAQEwMgITFAAQ9kSRj1Ko+ReoywACABD2RBcNMjMxMjE3MDQwMTI2WjAMMAoGA1UdFQQDCgEBMDICExQAEPZDndZVANUQdAEAAgAQ9kMXDTIzMTIxNzA0MDEyNlowDDAKBgNVHRUEAwoBATAyAhMUABA83mKceIJKAC8wAAIAEDzeFw0yMzEyMTYxMTA2MTBaMAwwCgYDVR0VBAMKAQEwMgITFAAQPN1q4+DWM9nWrAACABA83RcNMjMxMjE2MTEwNjEwWjAMMAoGA1UdFQQDCgEBMDICExQAEC1MpPHvt8e7gAcAAgAQLUwXDTIzMTIxNjA0MDIyOFowDDAKBgNVHRUEAwoBATAyAhMUABAtS07LQ319fcpWAAIAEC1LFw0yMzEyMTYwNDAyMjhaMAwwCgYDVR0VBAMKAQEwMgITFAAQIstOGSB38mVEswACABAiyxcNMjMxMjE1MTkwODMyWjAMMAoGA1UdFQQDCgEBMDICExQAECLKQ98YeTjbMZIAAgAQIsoXDTIzMTIxNTE5MDgzMlowDDAKBgNVHRUEAwoBATAyAhMUABIj3eLTufg6TH2rAAIAEiPdFw0yMzEyMTUxNzQ3NDhaMAwwCgYDVR0VBAMKAQEwMgITFAASI9xxwN3fbhdSzQACABIj3BcNMjMxMjE1MTc0NzQ4WjAMMAoGA1UdFQQDCgEBMDICExQAEq/gGktYq0KXtvwAAgASr+AXDTIzMTIxNTE2MTg1OVowDDAKBgNVHRUEAwoBATAyAhMUABKv3xTESzVfIKAPAAIAEq/fFw0yMzEyMTUxNjE4NTlaMAwwCgYDVR0VBAMKAQEwMgITFAAQ1vlvDp6r6gvEzQACABDW+RcNMjMxMjE1MTU1MTMzWjAMMAoGA1UdFQQDCgEBMDICExQAENb4WvsGCTG6AjwAAgAQ1vgXDTIzMTIxNTE1NTEzM1owDDAKBgNVHRUEAwoBATAyAhMUABAagcU9HgJFUWpvAAIAEBqBFw0yMzEyMTQxNDMxMzlaMAwwCgYDVR0VBAMKAQEwMgITFAAQGoCTfc0HdATmpwACABAagBcNMjMxMjE0MTQzMTM5WjAMMAoGA1UdFQQDCgEBMDICExQAEqhwwiOtcK40bBUAAgASqHAXDTIzMTIxNDA2MTAwN1owDDAKBgNVHRUEAwoBATAyAhMUABKob7RBkkCRm5FSAAIAEqhvFw0yMzEyMTQwNjEwMDZaMAwwCgYDVR0VBAMKAQEwMgITFAAR3UE0nTIdPi9OLQACABHdQRcNMjMxMjE0MDQwNDI0WjAMMAoGA1UdFQQDCgEBMDICExQAEd1AgxNveq5WJq4AAgAR3UAXDTIzMTIxNDA0MDQyNFowDDAKBgNVHRUEAwoBATAyAhMUAA/Mu+zmId7GzGYCAAIAD8y7Fw0yMzEyMTQwNDAyMDVaMAwwCgYDVR0VBAMKAQEwMgITFAAPzLr3NiTuu9IV+gACAA/MuhcNMjMxMjE0MDQwMjA1WjAMMAoGA1UdFQQDCgEBMDICExQAEOrbPORJXQdqvX4AAgAQ6tsXDTIzMTIxMzIwNTAwM1owDDAKBgNVHRUEAwoBATAyAhMUABDq2t93S9aSbC7SAAIAEOraFw0yMzEyMTMyMDUwMDNaMAwwCgYDVR0VBAMKAQEwMgITFAAQx16WHb0s9sK64AACABDHXhcNMjMxMjEzMTk0NDIxWjAMMAoGA1UdFQQDCgEBMDICExQAEMddQHmyRubTNyAAAgAQx10XDTIzMTIxMzE5NDQyMVowDDAKBgNVHRUEAwoBATAyAhMUABDqv8vNvA+0XSstAAIAEOq/Fw0yMzEyMTMxNzI3MTNaMAwwCgYDVR0VBAMKAQEwMgITFAAQ6r7mRYfsn1SQOAACABDqvhcNMjMxMjEzMTcyNzEzWjAMMAoGA1UdFQQDCgEBMDICExQAEl+eI3PlW89G0U8AAgASX54XDTIzMTIxMzE1MzkyMVowDDAKBgNVHRUEAwoBATAyAhMUABJfnQRASIWcjn+fAAIAEl+dFw0yMzEyMTMxNTM5MjFaMAwwCgYDVR0VBAMKAQEwMgITFAAQiVN9u/HQel0GcAACABCJUxcNMjMxMjEzMTUyMDU2WjAMMAoGA1UdFQQDCgEBMDICExQAEIlSg6pCXMfISZUAAgAQiVIXDTIzMTIxMzE1MjA1NlowDDAKBgNVHRUEAwoBATAyAhMUABBHKUiCs4zA009fAAIAEEcpFw0yMzEyMTMxNTAwNTVaMAwwCgYDVR0VBAMKAQEwMgITFAAQRyiM5oTcqeI6qwACABBHKBcNMjMxMjEzMTUwMDU0WjAMMAoGA1UdFQQDCgEBMDICExQAD88bDvU4cXazTIEAAgAPzxsXDTIzMTIxMjE5NDkyOVowDDAKBgNVHRUEAwoBATAyAhMUAA/PGvcM2wSftD8oAAIAD88aFw0yMzEyMTIxOTQ5MjlaMAwwCgYDVR0VBAMKAQEwMgITFAAQoAtrboQUC1Kp5gACABCgCxcNMjMxMjEyMTYxMzQ1WjAMMAoGA1UdFQQDCgEBMDICExQAEKAK4QpzESoOAhgAAgAQoAoXDTIzMTIxMjE2MTM0NVowDDAKBgNVHRUEAwoBATAyAhMUABKlfoBuYCuvZirkAAIAEqV+Fw0yMzEyMTIxNTU1MDlaMAwwCgYDVR0VBAMKAQEwMgITFAASpX0JOW2RqoaZ3AACABKlfRcNMjMxMjEyMTU1NTA5WjAMMAoGA1UdFQQDCgEBMDICExQAD7BO/eOwCMnYpuIAAgAPsE4XDTIzMTIxMjE0NTI0N1owDDAKBgNVHRUEAwoBATAyAhMUAA+wTbupKbakjHl6AAIAD7BNFw0yMzEyMTIxNDUyNDdaMAwwCgYDVR0VBAMKAQEwMgITFAAQtQmkVDjwysHmXwACABC1CRcNMjMxMjEyMDQ1MTM4WjAMMAoGA1UdFQQDCgEBMDICExQAELUIoM8Fk0qMN7UAAgAQtQgXDTIzMTIxMjA0NTEzOFowDDAKBgNVHRUEAwoBATAyAhMUABITYcr0nO8anvrLAAIAEhNhFw0yMzEyMTIwNDAyMjFaMAwwCgYDVR0VBAMKAQEwMgITFAASE2ByNALGJyQYWwACABITYBcNMjMxMjEyMDQwMjIxWjAMMAoGA1UdFQQDCgEBMDICExQAEa55ZmliSZGG458AAgARrnkXDTIzMTIxMjA0MDIxN1owDDAKBgNVHRUEAwoBATAyAhMUABGueD71gohS4ObuAAIAEa54Fw0yMzEyMTIwNDAyMTdaMAwwCgYDVR0VBAMKAQEwMgITFAARKuYm8Qq96pOuEwACABEq5hcNMjMxMjExMjExMzQ5WjAMMAoGA1UdFQQDCgEBMDICExQAESrlsnU/opoDW0sAAgARKuUXDTIzMTIxMTIxMTM0OVowDDAKBgNVHRUEAwoBATAyAhMUABEKTtettJtSHhU6AAIAEQpOFw0yMzEyMTExOTUxMzVaMAwwCgYDVR0VBAMKAQEwMgITFAARCk1enOiwcRHzJgACABEKTRcNMjMxMjExMTk1MTM1WjAMMAoGA1UdFQQDCgEBMDICExQAEqLqTZcmheeOJa8AAgASouoXDTIzMTIxMTE3MTczM1owDDAKBgNVHRUEAwoBATAyAhMUABKi6bj9fhCeTczqAAIAEqLpFw0yMzEyMTExNzE3MzNaMAwwCgYDVR0VBAMKAQEwMgITFAARxikxD3MmAZAK2wACABHGKRcNMjMxMjA5MTk0NzEzWjAMMAoGA1UdFQQDCgEBMDICExQAEcYonvonCdw+JmgAAgARxigXDTIzMTIwOTE5NDcxM1owDDAKBgNVHRUEAwoBATAyAhMUABCMT88RuHNngaZHAAIAEIxPFw0yMzEyMDgyMTI0MzZaMAwwCgYDVR0VBAMKAQEwMgITFAAQjE5eDYt7D8P1EAACABCMThcNMjMxMjA4MjEyNDM2WjAMMAoGA1UdFQQDCgEBMDICExQAEp+aaTb8lPf32LUAAgASn5oXDTIzMTIwODE4NTMyNlowDDAKBgNVHRUEAwoBATAyAhMUABKfmdvyLKp7MS1zAAIAEp+ZFw0yMzEyMDgxODUzMjZaMAwwCgYDVR0VBAMKAQEwMgITFAAQcE0BVbt06zKhMwACABBwTRcNMjMxMjA4MTY0NjQzWjAMMAoGA1UdFQQDCgEBMDICExQAEHBMcPNd7EawaqYAAgAQcEwXDTIzMTIwODE2NDY0M1owDDAKBgNVHRUEAwoBATAyAhMUABGWiTfPNBfBhcOOAAIAEZaJFw0yMzEyMDgxNTQ4MThaMAwwCgYDVR0VBAMKAQEwMgITFAARlogmxJm0loEgHwACABGWiBcNMjMxMjA4MTU0ODE4WjAMMAoGA1UdFQQDCgEBMDICExQAEChqwDLJIei4kBQAAgAQKGoXDTIzMTIwODA0MDE0OVowDDAKBgNVHRUEAwoBATAyAhMUABAoaZXLvPF7JcHfAAIAEChpFw0yMzEyMDgwNDAxNDlaMAwwCgYDVR0VBAMKAQEwMgITFAAQqI23AJj0d7A0PQACABCojRcNMjMxMjA4MDEwNjI2WjAMMAoGA1UdFQQDCgEBMDICExQAEKiMcG1Zj2tzQN8AAgAQqIwXDTIzMTIwODAxMDYyNlowDDAKBgNVHRUEAwoBATAyAhMUABCHcCcKOwAE5A1fAAIAEIdwFw0yMzEyMDcxOTQwMjNaMAwwCgYDVR0VBAMKAQEwMgITFAAQh29iLprTxE6iWwACABCHbxcNMjMxMjA3MTk0MDIzWjAMMAoGA1UdFQQDCgEBMDICExQAEMNkyUu0fFAKJI4AAgAQw2QXDTIzMTIwNzE4NTMyMVowDDAKBgNVHRUEAwoBATAyAhMUABDDYzgI5odS/zLSAAIAEMNjFw0yMzEyMDcxODUzMjFaMAwwCgYDVR0VBAMKAQEwMgITFAAQXwzV6IjfIX+vwQACABBfDBcNMjMxMjA3MTgxNjM4WjAMMAoGA1UdFQQDCgEBMDICExQAEF8LT/gDiwbFg30AAgAQXwsXDTIzMTIwNzE4MTYzOFowDDAKBgNVHRUEAwoBATAyAhMUABI9p+ZmOmaztpGvAAIAEj2nFw0yMzEyMDcxNjE4MDVaMAwwCgYDVR0VBAMKAQEwMgITFAASPaZ30pWRaxYgLwACABI9phcNMjMxMjA3MTYxODA1WjAMMAoGA1UdFQQDCgEBMDICExQAEKdBMEYtSTGkm4oAAgAQp0EXDTIzMTIwNzAxMTYwOFowDDAKBgNVHRUEAwoBATAyAhMUABCnQHxdYGxrWTNXAAIAEKdAFw0yMzEyMDcwMTE2MDhaMAwwCgYDVR0VBAMKAQEwMgITFAAREJrJ2Eb2flThUAACABEQmhcNMjMxMjA2MjIzMjQwWjAMMAoGA1UdFQQDCgEBMDICExQAERCZHEV+a/Ef2XQAAgAREJkXDTIzMTIwNjIyMzI0MFowDDAKBgNVHRUEAwoBATAyAhMUABKZ3kghsMbdnAL5AAIAEpneFw0yMzEyMDYyMjAxNDdaMAwwCgYDVR0VBAMKAQEwMgITFAASmd3iMHnehzTNCwACABKZ3RcNMjMxMjA2MjIwMTQ3WjAMMAoGA1UdFQQDCgEBMDICExQAEphkc11vnkkPXMMAAgASmGQXDTIzMTIwNjE3NDY1MVowDDAKBgNVHRUEAwoBATAyAhMUABKYY8wsjhITmFLAAAIAEphjFw0yMzEyMDYxNzQ2NTFaMAwwCgYDVR0VBAMKAQEwMgITFAAQj0s4DmE3uPaEggACABCPSxcNMjMxMjA2MTcyODQwWjAMMAoGA1UdFQQDCgEBMDICExQAEI9K3hH+43FU2BAAAgAQj0oXDTIzMTIwNjE3Mjg0MFowDDAKBgNVHRUEAwoBATAyAhMUABHN6WiGz9t7TnY/AAIAEc3pFw0yMzEyMDYxNzI4NDBaMAwwCgYDVR0VBAMKAQEwMgITFAARzehElSUZmZFKywACABHN6BcNMjMxMjA2MTcyODQwWjAMMAoGA1UdFQQDCgEBMDICExQAD91VkvR9qz28UZUAAgAP3VUXDTIzMTIwNjE3MDUzMVowDDAKBgNVHRUEAwoBATAyAhMUAA/dVIfRTxKjDLBHAAIAD91UFw0yMzEyMDYxNzA1MzFaMAwwCgYDVR0VBAMKAQEwMgITFAASlp47fgpb44szXAACABKWnhcNMjMxMjA2MTQ0OTEyWjAMMAoGA1UdFQQDCgEBMDICExQAEpad2NN3LX1k64gAAgASlp0XDTIzMTIwNjE0NDkxMlowDDAKBgNVHRUEAwoBATAyAhMUABE25fAAyBJQQmO3AAIAETblFw0yMzEyMDYxMzEzNDVaMAwwCgYDVR0VBAMKAQEwMgITFAARNuR1MXHg1ZPOggACABE25BcNMjMxMjA2MTMxMzQzWjAMMAoGA1UdFQQDCgEBMDICExQAEUfO+TxHHwXrrH8AAgARR84XDTIzMTIwNTIxNDc1NFowDDAKBgNVHRUEAwoBATAyAhMUABFHzUWECYazIK/4AAIAEUfNFw0yMzEyMDUyMTQ3NTNaMAwwCgYDVR0VBAMKAQEwMgITFAASlaIUxRZTnX2/iQACABKVohcNMjMxMjA1MjAzNjQ1WjAMMAoGA1UdFQQDCgEBMDICExQAEpWhD/rMNv1CArIAAgASlaEXDTIzMTIwNTIwMzY0NVowDDAKBgNVHRUEAwoBATAyAhMUAA/CMX2uansE32BkAAIAD8IxFw0yMzEyMDUyMDI0MzBaMAwwCgYDVR0VBAMKAQEwMgITFAAPwjAXg3f7wFn/EAACAA/CMBcNMjMxMjA1MjAyNDMwWjAMMAoGA1UdFQQDCgEBMDICExQAElSuN8EhPNIuQCQAAgASVK4XDTIzMTIwNTE1MzkzMVowDDAKBgNVHRUEAwoBATAyAhMUABJUrZdBJFYBvRp+AAIAElStFw0yMzEyMDUxNTM5MzFaMAwwCgYDVR0VBAMKAQEwMgITFAAQcNnspvf42GZB4gACABBw2RcNMjMxMjA0MTkwNTA3WjAMMAoGA1UdFQQDCgEBMDICExQAEHDYxjyp1tLarEsAAgAQcNgXDTIzMTIwNDE5MDUwN1owDDAKBgNVHRUEAwoBATAyAhMUABGrHzvFnH+PhxaoAAIAEasfFw0yMzEyMDQxNTEyMjBaMAwwCgYDVR0VBAMKAQEwMgITFAARqx5QiMsTzIautwACABGrHhcNMjMxMjA0MTUxMjIwWjAMMAoGA1UdFQQDCgEBMDICExQAEjjn+/SL7KgPn+UAAgASOOcXDTIzMTEzMDIxMzUxMVowDDAKBgNVHRUEAwoBATAyAhMUABI45uq9JIyuAzQMAAIAEjjmFw0yMzExMzAyMTM1MTFaMAwwCgYDVR0VBAMKAQEwMgITFAASjACjwwUyx0B0gQACABKMABcNMjMxMTMwMTYxMzAxWjAMMAoGA1UdFQQDCgEBMDICExQAEov/cO/Sk/Di+egAAgASi/8XDTIzMTEzMDE2MTMwMVowDDAKBgNVHRUEAwoBATAyAhMUABAB5UInuOLIlNSbAAIAEAHlFw0yMzExMzAwNDAzMjlaMAwwCgYDVR0VBAMKAQEwMgITFAAQAeTVm8vBSzzW8wACABAB5BcNMjMxMTMwMDQwMzI5WjAMMAoGA1UdFQQDCgEBMDICExQAEmZq49HxAj62rtQAAgASZmoXDTIzMTEyOTIwNTMwMlowDDAKBgNVHRUEAwoBATAyAhMUABJmaWvQgKIYkevIAAIAEmZpFw0yMzExMjkyMDUzMDJaMAwwCgYDVR0VBAMKAQEwMgITFAAQVVaPSRDg3Dn8CAACABBVVhcNMjMxMTI5MTkwMDU2WjAMMAoGA1UdFQQDCgEBMDICExQAEFVVJ7tvtXT55xEAAgAQVVUXDTIzMTEyOTE5MDA1NVowDDAKBgNVHRUEAwoBATAyAhMUABKJWi7RBgHViWroAAIAEolaFw0yMzExMjkxODM3MDVaMAwwCgYDVR0VBAMKAQEwMgITFAASiVkkIGz1tDZB+QACABKJWRcNMjMxMTI5MTgzNzA1WjAMMAoGA1UdFQQDCgEBMDICExQAEolWSYmrmPRNi5sAAgASiVYXDTIzMTEyOTE4MTgxNVowDDAKBgNVHRUEAwoBATAyAhMUABKJVYjgxKvrN7EQAAIAEolVFw0yMzExMjkxODE4MTVaMAwwCgYDVR0VBAMKAQEwMgITFAAQ1AdM2PePtLobJgACABDUBxcNMjMxMTI5MTcxMjQ2WjAMMAoGA1UdFQQDCgEBMDICExQAENQGlngwWZcLHqUAAgAQ1AYXDTIzMTEyOTE3MTI0NlowDDAKBgNVHRUEAwoBATAyAhMUABJOxtEcZf/DcWaOAAIAEk7GFw0yMzExMjkxNjM1NDZaMAwwCgYDVR0VBAMKAQEwMgITFAASTsUaDNwaZN6vcQACABJOxRcNMjMxMTI5MTYzNTQ2WjAMMAoGA1UdFQQDCgEBMDICExQAEogwG89FrfDcDVYAAgASiDAXDTIzMTEyOTE2MjY0MFowDDAKBgNVHRUEAwoBATAyAhMUABKIL7MR4mdgFkNEAAIAEogvFw0yMzExMjkxNjI2NDBaMAwwCgYDVR0VBAMKAQEwMgITFAASFL+jKgjTMv7bqAACABIUvxcNMjMxMTI5MTQxMjMwWjAMMAoGA1UdFQQDCgEBMDICExQAEhS+sNVUd/JaR+AAAgASFL4XDTIzMTEyOTE0MTIzMFowDDAKBgNVHRUEAwoBATAyAhMUABFo2OJ9uWy3Uc7UAAIAEWjYFw0yMzExMjkwNDAyMTBaMAwwCgYDVR0VBAMKAQEwMgITFAARaNceEJsmQf9/sQACABFo1xcNMjMxMTI5MDQwMjEwWjAMMAoGA1UdFQQDCgEBMDICExQAEm8GQKDDxQ1e8FgAAgASbwYXDTIzMTEyODIwMzMxOVowDDAKBgNVHRUEAwoBATAyAhMUABJvBfDaMcluzsLeAAIAEm8FFw0yMzExMjgyMDMzMTlaMAwwCgYDVR0VBAMKAQEwMgITFAASAJArt4cQLbUx/AACABIAkBcNMjMxMTI4MTYzNjAzWjAMMAoGA1UdFQQDCgEBMDICExQAEgCPIr0FJ2Qxz0UAAgASAI8XDTIzMTEyODE2MzYwM1owDDAKBgNVHRUEAwoBATAyAhMUABKDQvt/MKvesXpiAAIAEoNCFw0yMzExMjgxNTQyMjZaMAwwCgYDVR0VBAMKAQEwMgITFAASg0GRg9jtlueYLAACABKDQRcNMjMxMTI4MTU0MjI2WjAMMAoGA1UdFQQDCgEBMDICExQAEoF4A18SYfAKRPcAAgASgXgXDTIzMTEyODA2MTAwNlowDDAKBgNVHRUEAwoBATAyAhMUABKBd80F5lMb3e/3AAIAEoF3Fw0yMzExMjgwNjEwMDZaMAwwCgYDVR0VBAMKAQEwMgITFAARjxlzFmvzedwcQwACABGPGRcNMjMxMTI4MDQwMjU0WjAMMAoGA1UdFQQDCgEBMDICExQAEY8YoZbIBMKtauUAAgARjxgXDTIzMTEyODA0MDI1NFowDDAKBgNVHRUEAwoBATAyAhMUABKB4uUDQzxE1vDHAAIAEoHiFw0yMzExMjcyMTI0MTFaMAwwCgYDVR0VBAMKAQEwMgITFAASgeE91rfspdJKWQACABKB4RcNMjMxMTI3MjEyNDExWjAMMAoGA1UdFQQDCgEBMDICExQAD8KlLqTAGRun1UcAAgAPwqUXDTIzMTEyNzIwMzAxMVowDDAKBgNVHRUEAwoBATAyAhMUAA/CpE/Azagirj9LAAIAD8KkFw0yMzExMjcyMDMwMTFaMAwwCgYDVR0VBAMKAQEwMgITFAAQ74IFssA90yVjPwACABDvghcNMjMxMTI3MTkzMTQ2WjAMMAoGA1UdFQQDCgEBMDICExQAEO+BVv5onajGUHYAAgAQ74EXDTIzMTEyNzE5MzE0NlowDDAKBgNVHRUEAwoBATAyAhMUABBN2kKT1CJM8Q3JAAIAEE3aFw0yMzExMjcxOTExMzNaMAwwCgYDVR0VBAMKAQEwMgITFAAQTdmnl02Fs6iJDAACABBN2RcNMjMxMTI3MTkxMTMzWjAMMAoGA1UdFQQDCgEBMDICExQAEoAyAhuIWMmhz9QAAgASgDIXDTIzMTEyNzE2NTAzNlowDDAKBgNVHRUEAwoBATAyAhMUABKAMWTpy1lL1YsPAAIAEoAxFw0yMzExMjcxNjUwMzZaMAwwCgYDVR0VBAMKAQEwMgITFAAR/nQT7MTbRrOmywACABH+dBcNMjMxMTI3MTYxODM1WjAMMAoGA1UdFQQDCgEBMDICExQAEf5zmu3DNNSASQMAAgAR/nMXDTIzMTEyNzE2MTgzNVowDDAKBgNVHRUEAwoBATAyAhMUABIpJW083B/tvjHmAAIAEiklFw0yMzExMjcxNDAzMjRaMAwwCgYDVR0VBAMKAQEwMgITFAASKSS6u7qtU7txkwACABIpJBcNMjMxMTI3MTQwMzI0WjAMMAoGA1UdFQQDCgEBMDICExQAEHuzydxidSgI02wAAgAQe7MXDTIzMTEyNjA0MDEyN1owDDAKBgNVHRUEAwoBATAyAhMUABI3Zs1CTtxIwpLbAAIAEjdmFw0yNDAxMTcxNzQ1NTVaMAwwCgYDVR0VBAMKAQEwMgITFAAR8PwMWaXIl336OwACABHw/BcNMjQwMTE3MTcyMDEyWjAMMAoGA1UdFQQDCgEBMDICExQAEfD7TGzVEUuh4GUAAgAR8PsXDTI0MDExNzE3MjAxMlowDDAKBgNVHRUEAwoBATAyAhMUABIjXQyfXAv78gZrAAIAEiNdFw0yNDAxMTcxNTI5NTdaMAwwCgYDVR0VBAMKAQEwMgITFAASI1xNdVVYOq+FJAACABIjXBcNMjQwMTE3MTUyOTU3WjAMMAoGA1UdFQQDCgEBMDICExQAEfPErl6nrfat/kwAAgAR88QXDTI0MDExNzA0MDEzOFowDDAKBgNVHRUEAwoBATAyAhMUABHzw0QzBa0D8HnrAAIAEfPDFw0yNDAxMTcwNDAxMzhaMAwwCgYDVR0VBAMKAQEwMgITFAARetYG1GzDiXkITwACABF61hcNMjQwMTE2MjAzODE0WjAMMAoGA1UdFQQDCgEBMDICExQAEXrVKoeMWkBwHIYAAgARetUXDTI0MDExNjIwMzgxNFowDDAKBgNVHRUEAwoBATAyAhMUABJ+3LEtPlYHKaVsAAIAEn7cFw0yNDAxMTYxOTUzMzZaMAwwCgYDVR0VBAMKAQEwMgITFAASftvwBfwFM4gypgACABJ+2xcNMjQwMTE2MTk1MzM2WjAMMAoGA1UdFQQDCgEBMDICExQAEu6h3uUsIxbASRwAAgAS7qEXDTI0MDExNjE5NTA0N1owDDAKBgNVHRUEAwoBATAyAhMUABLuoM2zf3lRCAkSAAIAEu6gFw0yNDAxMTYxOTUwNDdaMAwwCgYDVR0VBAMKAQEwMgITFAARfRw3giXmxj/jWAACABF9HBcNMjQwMTE2MTUwMjM1WjAMMAoGA1UdFQQDCgEBMDICExQAEX0buWVFpeXfN1sAAgARfRsXDTI0MDExNjE1MDIzNVowDDAKBgNVHRUEAwoBATAyAhMUABDR81AFk9OBggH2AAIAENHzFw0yNDAxMTYxNDE3MTFaMAwwCgYDVR0VBAMKAQEwMgITFAAQ0fJRr0o+ezCF0AACABDR8hcNMjQwMTE2MTQxNzExWjAMMAoGA1UdFQQDCgEBMDICExQAEYEIO1iSwNdUlA0AAgARgQgXDTI0MDExNjA0MDQwMFowDDAKBgNVHRUEAwoBATAyAhMUABGBB+1nZM6T1JR3AAIAEYEHFw0yNDAxMTYwNDA0MDBaMAwwCgYDVR0VBAMKAQEwMgITFAAQeTd99ERBQ17tXAACABB5NxcNMjQwMTE2MDQwMjExWjAMMAoGA1UdFQQDCgEBMDICExQAEHk2z+g2zoGUCmUAAgAQeTYXDTI0MDExNjA0MDIxMVowDDAKBgNVHRUEAwoBATAyAhMUABGZh/EoF66x/iSHAAIAEZmHFw0yNDAxMTUxODM0MDJaMAwwCgYDVR0VBAMKAQEwMgITFAARmYZ9S8JDlHTicgACABGZhhcNMjQwMTE1MTgzNDAyWjAMMAoGA1UdFQQDCgEBMDICExQAEEQI56g90PG1C7UAAgAQRAgXDTI0MDExNTE2MjE1NlowDDAKBgNVHRUEAwoBATAyAhMUABBEB+Mhk4r9ocKqAAIAEEQHFw0yNDAxMTUxNjIxNTZaMAwwCgYDVR0VBAMKAQEwMgITFAAQg+9n7E3E4vTG1AACABCD7xcNMjQwMTE0MDUyNTI1WjAMMAoGA1UdFQQDCgEBMDICExQAEIPuQcMaz2XfacsAAgAQg+4XDTI0MDExNDA1MjUyNVowDDAKBgNVHRUEAwoBATAyAhMUABEi0uAyxOuX9q3mAAIAESLSFw0yNDAxMTIyMDIwMTZaMAwwCgYDVR0VBAMKAQEwMgITFAARIs4HFoF9rf9rVgACABEizhcNMjQwMTEyMjAyMDE1WjAMMAoGA1UdFQQDCgEBMDICExQAEuQ5MVQtmlguEVoAAgAS5DkXDTI0MDExMjE1NTYzMlowDDAKBgNVHRUEAwoBATAyAhMUABLkOFKT0g2N3uLMAAIAEuQ4Fw0yNDAxMTIxNTU2MzJaMAwwCgYDVR0VBAMKAQEwMgITFAARbHp0dF/9ONtW7AACABFsehcNMjQwMTEyMTUwMDA0WjAMMAoGA1UdFQQDCgEBMDICExQAEWx5a8PoegFAHTsAAgARbHkXDTI0MDExMjE1MDAwM1owDDAKBgNVHRUEAwoBATAyAhMUABJd3kW0RyHPsRdXAAIAEl3eFw0yNDAxMTIxNDEzMDdaMAwwCgYDVR0VBAMKAQEwMgITFAASXd32z0R92iKT+gACABJd3RcNMjQwMTEyMTQxMzA3WjAMMAoGA1UdFQQDCgEBMDICExQAEO1UI9K8QCaVP0sAAgAQ7VQXDTI0MDExMjA0MDIwOVowDDAKBgNVHRUEAwoBATAyAhMUABDtUwGSNV5okZCXAAIAEO1TFw0yNDAxMTIwNDAyMDhaMAwwCgYDVR0VBAMKAQEwMgITFAAQhP/ZR7LJoOjj1QACABCE/xcNMjQwMTExMjA1MjIxWjAMMAoGA1UdFQQDCgEBMDICExQAEIT+52nVsXWCYiMAAgAQhP4XDTI0MDExMTIwNTIyMVowDDAKBgNVHRUEAwoBATAyAhMUABDA9tnazNOu3CusAAIAEMD2Fw0yNDAxMTExNjI0NTNaMAwwCgYDVR0VBAMKAQEwMgITFAAQwPXEJoB9TbO52QACABDA9RcNMjQwMTExMTYyNDUzWjAMMAoGA1UdFQQDCgEBMDICExQAErO4XI/Z02xHeYkAAgASs7gXDTI0MDExMTE2MDMxMFowDDAKBgNVHRUEAwoBATAyAhMUABKzt7NDrFh4liltAAIAErO3Fw0yNDAxMTExNjAzMTBaMAwwCgYDVR0VBAMKAQEwMgITFAAP0v3wcS+5vL4wGQACAA/S/RcNMjQwMTExMTQ1NjQ0WjAMMAoGA1UdFQQDCgEBMDICExQAD9L8hu5zZ7nfpLgAAgAP0vwXDTI0MDExMTE0NTY0NFowDDAKBgNVHRUEAwoBATAyAhMUABAdq3aj7wRu5YRHAAIAEB2rFw0yNDAxMTAxODEwNTBaMAwwCgYDVR0VBAMKAQEwMgITFAAQHaptS/v9Bx1L1AACABAdqhcNMjQwMTEwMTgxMDUwWjAMMAoGA1UdFQQDCgEBMDICExQAEtyvPZDouNHihY8AAgAS3K8XDTI0MDExMDE2MTg0OFowDDAKBgNVHRUEAwoBATAyAhMUABLcrgoZ6IzVv/GsAAIAEtyuFw0yNDAxMTAxNjE4NDhaMAwwCgYDVR0VBAMKAQEwMgITFAAReuzTwCWITTk2jQACABF67BcNMjQwMTEwMTU1NjM2WjAMMAoGA1UdFQQDCgEBMDICExQAEXrr9ckrx1nQl10AAgAReusXDTI0MDExMDE1NTYzNlowDDAKBgNVHRUEAwoBATAyAhMUABIosfXuPJdor2JaAAIAEiixFw0yNDAxMTAwNDAzMTZaMAwwCgYDVR0VBAMKAQEwMgITFAASKLCWlUJnoqYrTwACABIosBcNMjQwMTEwMDQwMzE2WjAMMAoGA1UdFQQDCgEBMDICExQAEfFcI3I6hZctqd4AAgAR8VwXDTI0MDEwOTIwMDIxMlowDDAKBgNVHRUEAwoBATAyAhMUABHxWzkDBESUg0iAAAIAEfFbFw0yNDAxMDkyMDAyMTJaMAwwCgYDVR0VBAMKAQEwMgITFAAQDPUyns+DDwWx3AACABAM9RcNMjQwMTA5MTgxMjEzWjAMMAoGA1UdFQQDCgEBMDICExQAEAz0Fw1HnNyw5kYAAgAQDPQXDTI0MDEwOTE4MTIxM1owDDAKBgNVHRUEAwoBATAyAhMUABCPM5Ig8n+oK9njAAIAEI8zFw0yNDAxMDkxNTE1NDNaMAwwCgYDVR0VBAMKAQEwMgITFAAQjzKI4JoIBEYCdQACABCPMhcNMjQwMTA5MTUxNTQyWjAMMAoGA1UdFQQDCgEBMDICExQAEEDKl8E5YlZGPB4AAgAQQMoXDTI0MDEwOTE0MTk0M1owDDAKBgNVHRUEAwoBATAyAhMUABBAyZ4LcQaIghuIAAIAEEDJFw0yNDAxMDkxNDE5NDNaMAwwCgYDVR0VBAMKAQEwMgITFAAQ2NHyViQC/WznyQACABDY0RcNMjQwMTA5MDQwMzE0WjAMMAoGA1UdFQQDCgEBMDICExQAENjQav3aG+q0tT4AAgAQ2NAXDTI0MDEwOTA0MDMxNFowDDAKBgNVHRUEAwoBATAyAhMUABB4iV1veZfOv1V0AAIAEHiJFw0yNDAxMDkwNDAyMTZaMAwwCgYDVR0VBAMKAQEwMgITFAAQeIiObTJGbTbcvAACABB4iBcNMjQwMTA5MDQwMjE2WjAMMAoGA1UdFQQDCgEBMDICExQAEGZgQ14so0vniRMAAgAQZmAXDTI0MDEwODIzMDQwMlowDDAKBgNVHRUEAwoBATAyAhMUABBmX2+Oo66uQUjyAAIAEGZfFw0yNDAxMDgyMzA0MDJaMAwwCgYDVR0VBAMKAQEwMgITFAAS1lWZ4SBAHEtlOwACABLWVRcNMjQwMTA4MjAyOTA0WjAMMAoGA1UdFQQDCgEBMDICExQAEtZU6t+pCkYrjJQAAgAS1lQXDTI0MDEwODIwMjkwNFowDDAKBgNVHRUEAwoBATAyAhMUABKC+L5aEVSgdDwMAAIAEoL4Fw0yNDAxMDgyMDE3MjlaMAwwCgYDVR0VBAMKAQEwMgITFAASgveFjMZv6LjbJAACABKC9xcNMjQwMTA4MjAxNzI5WjAMMAoGA1UdFQQDCgEBMDICExQAEtV/62OyYi3+wqQAAgAS1X8XDTI0MDEwODE3MzMzM1owDDAKBgNVHRUEAwoBATAyAhMUABLVfok9Om04vX9hAAIAEtV+Fw0yNDAxMDgxNzMzMzNaMAwwCgYDVR0VBAMKAQEwMgITFAARSy8lo8XuYoKFbgACABFLLxcNMjQwMTA4MTQyMjI3WjAMMAoGA1UdFQQDCgEBMDICExQAEUsuy9guNKpPLscAAgARSy4XDTI0MDEwODE0MjIyN1owDDAKBgNVHRUEAwoBATAyAhMUAA/4v3rYSelA9xKAAAIAD/i/Fw0yNDAxMDgwNDAyMDlaMAwwCgYDVR0VBAMKAQEwMgITFAAP+L6LIyWkTTrHzwACAA/4vhcNMjQwMTA4MDQwMjA2WjAMMAoGA1UdFQQDCgEBMDICExQAEocOD/VesvWLuegAAgAShw4XDTI0MDEwNTIxNDQyOVowDDAKBgNVHRUEAwoBATAyAhMUABKHDWImblGnaYdMAAIAEocNFw0yNDAxMDUyMTQ0MjlaMAwwCgYDVR0VBAMKAQEwMgITFAAPmBvlZDGoH8q2bgACAA+YGxcNMjQwMTA1MjEzOTU4WjAMMAoGA1UdFQQDCgEBMDICExQAD5gad3+xezdLC3sAAgAPmBoXDTI0MDEwNTIxMzk1OFowDDAKBgNVHRUEAwoBATAyAhMUABEJmAODH4hRz3x8AAIAEQmYFw0yNDAxMDUxODA5NDVaMAwwCgYDVR0VBAMKAQEwMgITFAARCZdOYSVTNOPh7AACABEJlxcNMjQwMTA1MTgwOTQ1WjAMMAoGA1UdFQQDCgEBMDICExQAEZgD4rs38PiLHeoAAgARmAMXDTI0MDEwNTE3MDIwOFowDDAKBgNVHRUEAwoBATAyAhMUABGYAgScsKUopI8tAAIAEZgCFw0yNDAxMDUxNzAyMDhaMAwwCgYDVR0VBAMKAQEwMgITFAAQWpLTG7MB493nzgACABBakhcNMjQwMTA1MTU0NTU1WjAMMAoGA1UdFQQDCgEBMDICExQAEFqRd23kD/jdHBMAAgAQWpEXDTI0MDEwNTE1NDU1NVowDDAKBgNVHRUEAwoBATAyAhMUABCoQ4qMj5TAUT7PAAIAEKhDFw0yNDAxMDQyMTQ5NTVaMAwwCgYDVR0VBAMKAQEwMgITFAAQqELEt7tgL6L2kAACABCoQhcNMjQwMTA0MjE0OTU1WjAMMAoGA1UdFQQDCgEBMDICExQAEsjuqRntXNgUYPUAAgASyO4XDTI0MDEwNDE4MDYyOVowDDAKBgNVHRUEAwoBATAyAhMUABLI7W0S5S4pQCBWAAIAEsjtFw0yNDAxMDQxODA2MjlaMAwwCgYDVR0VBAMKAQEwMgITFAASzmhOJ1Pd/ZEMBQACABLOaBcNMjQwMTA0MTY1NDI2WjAMMAoGA1UdFQQDCgEBMDICExQAEs5nNQwqLPwFQOsAAgASzmcXDTI0MDEwNDE2NTQyNlowDDAKBgNVHRUEAwoBATAyAhMUABLNqlTRYwvS3iEhAAIAEs2qFw0yNDAxMDQxNTQzMTZaMAwwCgYDVR0VBAMKAQEwMgITFAASzanCEs+49iAH+QACABLNqRcNMjQwMTA0MTU0MzE2WjAMMAoGA1UdFQQDCgEBMDICExQAD/tBBEhgWm3qO4AAAgAP+0EXDTI0MDEwNDE0NTI1N1owDDAKBgNVHRUEAwoBATAyAhMUAA/7QEWctiaidPTZAAIAD/tAFw0yNDAxMDQxNDUyNTZaMAwwCgYDVR0VBAMKAQEwMgITFAAQU+xRonJ70rD/AAACABBT7BcNMjQwMTA0MTQzODQ3WjAMMAoGA1UdFQQDCgEBMDICExQAEFPr2fm7s3T4LfAAAgAQU+sXDTI0MDEwNDE0Mzg0N1owDDAKBgNVHRUEAwoBATAyAhMUABBwSekEpjPoaaejAAIAEHBJFw0yNDAxMDQwNDAxNTJaMAwwCgYDVR0VBAMKAQEwMgITFAAQcEjmToFembo0XQACABBwSBcNMjQwMTA0MDQwMTUyWjAMMAoGA1UdFQQDCgEBMDICExQAEPPshvbbi8fXGvoAAgAQ8+wXDTI0MDEwMzIyMDM1NVowDDAKBgNVHRUEAwoBATAyAhMUABDz6+iJ/FsWBhlOAAIAEPPrFw0yNDAxMDMyMjAzNTVaMAwwCgYDVR0VBAMKAQEwMgITFAAP0R9qE329NYy7TAACAA/RHxcNMjQwMTAzMTY0MDU5WjAMMAoGA1UdFQQDCgEBMDICExQAD9EeJA0MElP6EzQAAgAP0R4XDTI0MDEwMzE2NDA1OVowDDAKBgNVHRUEAwoBATAyAhMUABBDxK8vRnDtQ1gkAAIAEEPEFw0yNDAxMDMxNDUxMzNaMAwwCgYDVR0VBAMKAQEwMgITFAAQQ8P90Pa0Gvkd3QACABBDwxcNMjQwMTAzMTQ1MTMzWjAMMAoGA1UdFQQDCgEBMDICExQAELkzf1JjYOCn4rsAAgAQuTMXDTI0MDEwMjE5MjM1OVowDDAKBgNVHRUEAwoBATAyAhMUABC5MrgTzBMfjJgPAAIAELkyFw0yNDAxMDIxOTIzNTlaMAwwCgYDVR0VBAMKAQEwMgITFAAQEd+jxwJvChkFAgACABAR3xcNMjQwMTAyMTkwMjMwWjAMMAoGA1UdFQQDCgEBMDICExQAEBHeV+3y3123XrYAAgAQEd4XDTI0MDEwMjE5MDIzMFowDDAKBgNVHRUEAwoBATAyAhMUABHz0Gh7Pk8ChEM+AAIAEfPQFw0yNDAxMDIwNDAyNDNaMAwwCgYDVR0VBAMKAQEwMgITFAAR88/vIBqIadd6ogACABHzzxcNMjQwMTAyMDQwMjQwWjAMMAoGA1UdFQQDCgEBMDICExQAEe5QQ63gcF5+Cn8AAgAR7lAXDTIzMTIyOTE5NDA1M1owDDAKBgNVHRUEAwoBATAyAhMUABHuTwpVRqNRwASvAAIAEe5PFw0yMzEyMjkxOTQwNTNaMAwwCgYDVR0VBAMKAQEwMgITFAARBcLS0kvmuvDNpAACABEFwhcNMjMxMjI5MTUxNTE2WjAMMAoGA1UdFQQDCgEBMDICExQAEQXBIbNIJd3zTtgAAgARBcEXDTIzMTIyOTE1MTUxNlowDDAKBgNVHRUEAwoBATAyAhMUABHX5zFGk8hMO5CFAAIAEdfnFw0yMzEyMjkwNDAyNDdaMAwwCgYDVR0VBAMKAQEwMgITFAAR1+YjxzT8XnDP4AACABHX5hcNMjMxMjI5MDQwMjQ3WjAMMAoGA1UdFQQDCgEBMDICExQAElxA8mPqwNzkjwAAAgASXEAXDTIzMTIyOTA0MDIzNFowDDAKBgNVHRUEAwoBATAyAhMUABJcPxbVzwdmcOm9AAIAElw/Fw0yMzEyMjkwNDAyMzNaMAwwCgYDVR0VBAMKAQEwMgITFAAPqcycGJDjQn7fNwACAA+pzBcNMjMxMjI5MDQwMjMzWjAMMAoGA1UdFQQDCgEBMDICExQAD6nLjje1qlGwEeMAAgAPqcsXDTIzMTIyOTA0MDIzM1owDDAKBgNVHRUEAwoBATAyAhMUABElmg14o8etESzYAAIAESWaFw0yMzEyMjgyMjM0NDZaMAwwCgYDVR0VBAMKAQEwMgITFAARJZlFe12KFpx/YwACABElmRcNMjMxMjI4MjIzNDQ2WjAMMAoGA1UdFQQDCgEBMDICExQAEANt/lfMnwM3W64AAgAQA20XDTIzMTIyODIwMjk1NFowDDAKBgNVHRUEAwoBATAyAhMUABADbLAZwM2G4b9PAAIAEANsFw0yMzEyMjgyMDI5NTRaMAwwCgYDVR0VBAMKAQEwMgITFAASa4SzDex1KNIF/AACABJrhBcNMjMxMjI4MTcxMjA5WjAMMAoGA1UdFQQDCgEBMDICExQAEmuDyTAUX5klrLgAAgASa4MXDTIzMTIyODE3MTIwOVowDDAKBgNVHRUEAwoBATAyAhMUABFTKTFTJ/CMeQ4YAAIAEVMpFw0yMzEyMjgxNzEwNTFaMAwwCgYDVR0VBAMKAQEwMgITFAARUyiOHxOrM2AXhwACABFTKBcNMjMxMjI4MTcxMDUxWjAMMAoGA1UdFQQDCgEBMDICExQAEsWwwf/HxGRY3MgAAgASxbAXDTIzMTIyODE2Mzk1MFowDDAKBgNVHRUEAwoBATAyAhMUABLFr7H0mvNPqS9aAAIAEsWvFw0yMzEyMjgxNjM5NTBaMAwwCgYDVR0VBAMKAQEwMgITFAAQAa+JqnSQ8IS40gACABABrxcNMjMxMjI3MTcxNjU5WjAMMAoGA1UdFQQDCgEBMDICExQAEAGu/wnRA/DbMxcAAgAQAa4XDTIzMTIyNzE3MTY1OVowDDAKBgNVHRUEAwoBATAyAhMUABJ0zO8gVCtwqvOUAAIAEnTMFw0yMzEyMjcxNjM1NDNaMAwwCgYDVR0VBAMKAQEwMgITFAASdMt8mMFBTtZkqQACABJ0yxcNMjMxMjI3MTYzNTQyWjAMMAoGA1UdFQQDCgEBMDICExQAECD/h8UctDrh2jMAAgAQIP8XDTIzMTIyNjIxMzQyNlowDDAKBgNVHRUEAwoBATAyAhMUABAg/trE29cFaj5kAAIAECD+Fw0yMzEyMjYyMTM0MjZaMAwwCgYDVR0VBAMKAQEwMgITFAAQnmvcJDuU5sC3qwACABCeaxcNMjMxMjI2MTgxMjIwWjAMMAoGA1UdFQQDCgEBMDICExQAEJ5qzufKNsGvZPAAAgAQnmoXDTIzMTIyNjE4MTIyMFowDDAKBgNVHRUEAwoBATAyAhMUABLChKsm0SOIB9vWAAIAEsKEFw0yMzEyMjYxNzU2MzlaMAwwCgYDVR0VBAMKAQEwMgITFAASwoMmJ+ZMaBuq6AACABLCgxcNMjMxMjI2MTc1NjM5WjAMMAoGA1UdFQQDCgEBMDICExQAEhZdC6MIDxQ3ES4AAgASFl0XDTIzMTIyNjE1MjEzNFowDDAKBgNVHRUEAwoBATAyAhMUABIWXIUlbLA8nG9uAAIAEhZcFw0yMzEyMjYxNTIxMzRaMAwwCgYDVR0VBAMKAQEwMgITFAAQDidKoSDC14N+sQACABAOJxcNMjMxMjI1MDQwMTQ4WjAMMAoGA1UdFQQDCgEBMDICExQAEA4m9mwu/OMdQMYAAgAQDiYXDTIzMTIyNTA0MDE0N1owDDAKBgNVHRUEAwoBATAyAhMUABGMR4iyNYedtUENAAIAEYxHFw0yMzEyMjMxNjE3MjVaMAwwCgYDVR0VBAMKAQEwMgITFAARjEavHWUaKKoExAACABGMRhcNMjMxMjIzMTYxNzI1WjAMMAoGA1UdFQQDCgEBMDICExQAEVCLH3tQI4qd+jUAAgARUIsXDTIzMTIyMjE2NTQ0MFowDDAKBgNVHRUEAwoBATAyAhMUABFQir/m7EsqjPP6AAIAEVCKFw0yMzEyMjIxNjU0NDBaMAwwCgYDVR0VBAMKAQEwMgITFAASvY7huKwVRYcw0QACABK9jhcNMjMxMjIxMTgxODMyWjAMMAoGA1UdFQQDCgEBMDICExQAEr2NaZImFsPLtXcAAgASvY0XDTIzMTIyMTE4MTgzMVowDDAKBgNVHRUEAwoBATAyAhMUABK79rJf9T0S6CPJAAIAErv2Fw0yMzEyMjExNDMzNTBaMAwwCgYDVR0VBAMKAQEwMgITFAASu/X2/PUFNR0wXQACABK79RcNMjMxMjIxMTQzMzUwWjAMMAoGA1UdFQQDCgEBMDICExQAET3DWyTpFhp74eMAAgARPcMXDTIzMTIyMDIwMzIwOFowDDAKBgNVHRUEAwoBATAyAhMUABE9wmptlpF3BoI7AAIAET3CFw0yMzEyMjAyMDMyMDhaMAwwCgYDVR0VBAMKAQEwMgITFAASksZxncjF+zPXGQACABKSxhcNMjMxMjIwMDQwMjQ4WjAMMAoGA1UdFQQDCgEBMDICExQAEpLFDScG0nnTpeMAAgASksUXDTIzMTIyMDA0MDI0OFowDDAKBgNVHRUEAwoBATAyAhMUABGwu0xCkSn0Sv0DAAIAEbC7Fw0yMzEyMTkyMDQzNDJaMAwwCgYDVR0VBAMKAQEwMgITFAARsLp29u1llAZrjgACABGwuhcNMjMxMjE5MjA0MzQyWjAMMAoGA1UdFQQDCgEBMDICExQAEZRd1zGmTrCHPL4AAgARlF0XDTIzMTIxOTE5MTUxNFowDDAKBgNVHRUEAwoBATAyAhMUABGUXES/lcHdqdrmAAIAEZRcFw0yMzEyMTkxOTE1MTRaMAwwCgYDVR0VBAMKAQEwMgITFAAQhk2CCwaZFsf8twACABCGTRcNMjMxMjE5MTgxNjU5WjAMMAoGA1UdFQQDCgEBMDICExQAEIZMsefOq6+zi7EAAgAQhkwXDTIzMTIxOTE4MTY1OVowDDAKBgNVHRUEAwoBATAyAhMUABGBJozOsekEqnE7AAIAEYEmFw0yMzEyMTkxNTMxNTVaMAwwCgYDVR0VBAMKAQEwMgITFAARgSXnTgls3XfdfwACABGBJRcNMjMxMjE5MTUzMTU1WjAMMAoGA1UdFQQDCgEBMDICExQAErZMNfiA7s1QeloAAgAStkwXDTIzMTIxOTE1MjIxOVowDDAKBgNVHRUEAwoBATAyAhMUABK2S+8+/WZQEhipAAIAErZLFw0yMzEyMTkxNTIyMThaMAwwCgYDVR0VBAMKAQEwMgITFAAShZyGWI3C6/qX2QACABKFnBcNMjMxMjE5MDQwMjQyWjAMMAoGA1UdFQQDCgEBMDICExQAD6ldGTsmYhe94PAAAgAPqV0XDTI0MDIwMzE3MDczOVowDDAKBgNVHRUEAwoBATAyAhMUABAmrAjx8C2p/zloAAIAECasFw0yNDAyMDMwNDAzMDVaMAwwCgYDVR0VBAMKAQEwMgITFAAQJqugdBEWCv09vgACABAmqxcNMjQwMjAzMDQwMzA1WjAMMAoGA1UdFQQDCgEBMDICExQAETHUfa6H/9o/TJEAAgARMdQXDTI0MDIwMjIwNDgzNlowDDAKBgNVHRUEAwoBATAyAhMUABEx0ydrDK709WzGAAIAETHTFw0yNDAyMDIyMDQ4MzZaMAwwCgYDVR0VBAMKAQEwMgITFAAQKpjpxHTWtIeGlAACABAqmBcNMjQwMjAyMTgwOTAwWjAMMAoGA1UdFQQDCgEBMDICExQAECqXftqSaMrzHW8AAgAQKpcXDTI0MDIwMjE4MDkwMFowDDAKBgNVHRUEAwoBATAyAhMUABKQEoFhsWsefhNKAAIAEpASFw0yNDAyMDIxNzAzNDdaMAwwCgYDVR0VBAMKAQEwMgITFAASkBEOzp8qRi3eUwACABKQERcNMjQwMjAyMTcwMzQ3WjAMMAoGA1UdFQQDCgEBMDICExQAEV1t82ml4DgJ4CsAAgARXW0XDTI0MDIwMTE5NDMxM1owDDAKBgNVHRUEAwoBATAyAhMUABFdbFs4uHOUULaMAAIAEV1sFw0yNDAyMDExOTQzMTNaMAwwCgYDVR0VBAMKAQEwMgITFAASUlwwakkf0NEe/wACABJSXBcNMjQwMjAxMTgyNTEwWjAMMAoGA1UdFQQDCgEBMDICExQAElJbV3AxpzlCfeIAAgASUlsXDTI0MDIwMTE4MjUxMFowDDAKBgNVHRUEAwoBATAyAhMUABLJHBIgB5YiqEyxAAIAEskcFw0yNDAyMDExNzM2NDFaMAwwCgYDVR0VBAMKAQEwMgITFAASyRuQxdOx7hRcAQACABLJGxcNMjQwMjAxMTczNjQxWjAMMAoGA1UdFQQDCgEBMDICExQAEPtIqHOUUB40kS4AAgAQ+0gXDTI0MDIwMTE2NDQxNVowDDAKBgNVHRUEAwoBATAyAhMUABD7R2+0A/pZlrBNAAIAEPtHFw0yNDAyMDExNjQ0MTVaMAwwCgYDVR0VBAMKAQEwMgITFAAQagmh2q93XJZyFwACABBqCRcNMjQwMjAxMTUzMTQzWjAMMAoGA1UdFQQDCgEBMDICExQAEGoIGofex4Gl0OYAAgAQaggXDTI0MDIwMTE1MzE0M1owDDAKBgNVHRUEAwoBATAyAhMUABL0qzGe+soSHIm4AAIAEvSrFw0yNDAxMzEyMjIzMTBaMAwwCgYDVR0VBAMKAQEwMgITFAAS9KrA1zFeqCTyEAACABL0qhcNMjQwMTMxMjIyMzEwWjAMMAoGA1UdFQQDCgEBMDICExQAERe4PhEmAfavNxsAAgARF7gXDTI0MDEzMTIxMzI1N1owDDAKBgNVHRUEAwoBATAyAhMUABEXt1czba0I1LXDAAIAERe3Fw0yNDAxMzEyMTMyNTdaMAwwCgYDVR0VBAMKAQEwMgITFAASXiZ46o4ROjgSFgACABJeJhcNMjQwMTMxMjEwNDMxWjAMMAoGA1UdFQQDCgEBMDICExQAEl4lvCw30gxluc0AAgASXiUXDTI0MDEzMTIxMDQzMVowDDAKBgNVHRUEAwoBATAyAhMUABDl84bKI2XPwGzFAAIAEOXzFw0yNDAxMzEyMDA5NDFaMAwwCgYDVR0VBAMKAQEwMgITFAAQ5fItBUybZHnWzAACABDl8hcNMjQwMTMxMjAwOTQxWjAMMAoGA1UdFQQDCgEBMDICExQAExrLKMqP5ZLZA9IAAgATGssXDTI0MDEzMTE2MTY0MFowDDAKBgNVHRUEAwoBATAyAhMUABMaym2XBBOe02S8AAIAExrKFw0yNDAxMzExNjE2NDBaMAwwCgYDVR0VBAMKAQEwMgITFAASFnWfTYlUEXO4sAACABIWdRcNMjQwMTMxMTYwMDE3WjAMMAoGA1UdFQQDCgEBMDICExQAEhZ0b6okXzbqZusAAgASFnQXDTI0MDEzMTE2MDAxN1owDDAKBgNVHRUEAwoBATAyAhMUABEc8Amsqfgw/cjxAAIAERzwFw0yNDAxMzExNDIyNTFaMAwwCgYDVR0VBAMKAQEwMgITFAARHO8WeEvjiF1J7wACABEc7xcNMjQwMTMxMTQyMjUxWjAMMAoGA1UdFQQDCgEBMDICExQAEdallBaXuNh5JY4AAgAR1qUXDTI0MDEzMDIyNTIyM1owDDAKBgNVHRUEAwoBATAyAhMUABHWpCWRB8wf7LTfAAIAEdakFw0yNDAxMzAyMjUyMjNaMAwwCgYDVR0VBAMKAQEwMgITFAAQDD/LmugZzfT0lwACABAMPxcNMjQwMTMwMjEzNzQ4WjAMMAoGA1UdFQQDCgEBMDICExQAEAw+ScFIsSDwZ28AAgAQDD4XDTI0MDEzMDIxMzc0OFowDDAKBgNVHRUEAwoBATAyAhMUABD7SqNK81ZlQuvYAAIAEPtKFw0yNDAxMzAyMDAxNDlaMAwwCgYDVR0VBAMKAQEwMgITFAAQ+0lRxIwq++r7JwACABD7SRcNMjQwMTMwMjAwMTQ4WjAMMAoGA1UdFQQDCgEBMDICExQAD/SbaDYv4kpB/7cAAgAP9JsXDTI0MDEzMDE4NTQ0OFowDDAKBgNVHRUEAwoBATAyAhMUAA/0mqGS5UzqP2+yAAIAD/SaFw0yNDAxMzAxODU0NDhaMAwwCgYDVR0VBAMKAQEwMgITFAATFR/zAxJ5WPWwPAACABMVHxcNMjQwMTMwMTQ0NjQzWjAMMAoGA1UdFQQDCgEBMDICExQAExUe5/Em01cXWnoAAgATFR4XDTI0MDEzMDE0NDY0M1owDDAKBgNVHRUEAwoBATAyAhMUABMVE7bbrHHlPQZsAAIAExUTFw0yNDAxMzAxNDQxNTdaMAwwCgYDVR0VBAMKAQEwMgITFAATFRLype9etWUvrAACABMVEhcNMjQwMTMwMTQ0MTU3WjAMMAoGA1UdFQQDCgEBMDICExQAEfREO8zBJNZKrfIAAgAR9EQXDTI0MDEzMDA0MDMxNFowDDAKBgNVHRUEAwoBATAyAhMUABH0Q8hNP4GE3lw6AAIAEfRDFw0yNDAxMzAwNDAzMTRaMAwwCgYDVR0VBAMKAQEwMgITFAATBL8GaDhPc7jjlAACABMEvxcNMjQwMTI5MjI0NzAwWjAMMAoGA1UdFQQDCgEBMDICExQAEwS+4NSXDLWt8awAAgATBL4XDTI0MDEyOTIyNDcwMFowDDAKBgNVHRUEAwoBATAyAhMUABMUebCCiposOW2hAAIAExR5Fw0yNDAxMjkyMTI0NDFaMAwwCgYDVR0VBAMKAQEwMgITFAATFHg3XRE2eBvyZwACABMUeBcNMjQwMTI5MjEyNDQxWjAMMAoGA1UdFQQDCgEBMDICExQAExSD6U5lBP778aoAAgATFIMXDTI0MDEyOTIxMjMyNVowDDAKBgNVHRUEAwoBATAyAhMUABMUgmav3L0IGh6PAAIAExSCFw0yNDAxMjkyMTIzMjVaMAwwCgYDVR0VBAMKAQEwMgITFAAQVHEq8UnPrBningACABBUcRcNMjQwMTI5MTc1NjE0WjAMMAoGA1UdFQQDCgEBMDICExQAEFRvltYteugoL5kAAgAQVG8XDTI0MDEyOTE3NTYxNFowDDAKBgNVHRUEAwoBATAyAhMUABMSsxkjFwC2Fu6UAAIAExKzFw0yNDAxMjkxNjU0MjNaMAwwCgYDVR0VBAMKAQEwMgITFAATErLEhHrm1w/HmQACABMSshcNMjQwMTI5MTY1NDIzWjAMMAoGA1UdFQQDCgEBMDICExQAEWUcY4s4s8HTIzAAAgARZRwXDTI0MDEyODAyNTQzN1owDDAKBgNVHRUEAwoBATAyAhMUABFlG3YOerV5X3ZvAAIAEWUbFw0yNDAxMjgwMjU0MzdaMAwwCgYDVR0VBAMKAQEwMgITFAAP+dHEy5mmP4dyLwACAA/50RcNMjQwMTI3MTY0NjM1WjAMMAoGA1UdFQQDCgEBMDICExQAD/nQnpR/Ggr6X8kAAgAP+dAXDTI0MDEyNzE2NDYzNVowDDAKBgNVHRUEAwoBATAyAhMUAA+fpRcuVGEfvVsSAAIAD5+lFw0yNDAxMjcwNDAzMTdaMAwwCgYDVR0VBAMKAQEwMgITFAAPn6TJrMCx+gVslwACAA+fpBcNMjQwMTI3MDQwMzE3WjAMMAoGA1UdFQQDCgEBMDICExQAEp2qYMbHZyRmaMkAAgASnaoXDTI0MDEyNjIxNDcyMFowDDAKBgNVHRUEAwoBATAyAhMUABKdqTeELsreGkbAAAIAEp2pFw0yNDAxMjYyMTQ3MjBaMAwwCgYDVR0VBAMKAQEwMgITFAASXLDS/JxFo7kcWgACABJcsBcNMjQwMTI2MTgxNTQ4WjAMMAoGA1UdFQQDCgEBMDICExQAElyvrROZ55z2stAAAgASXK8XDTI0MDEyNjE4MTU0OFowDDAKBgNVHRUEAwoBATAyAhMUABMPJ3gj8PZ3YZ7nAAIAEw8nFw0yNDAxMjYxNzUyMTZaMAwwCgYDVR0VBAMKAQEwMgITFAATDyaT9/4kjgsGGwACABMPJhcNMjQwMTI2MTc1MjE2WjAMMAoGA1UdFQQDCgEBMDICExQAENYxqLPbiU+Lm7AAAgAQ1jEXDTI0MDEyNjE3MzMxM1owDDAKBgNVHRUEAwoBATAyAhMUABDWMJp9XLoQ0d0UAAIAENYwFw0yNDAxMjYxNzMzMTNaMAwwCgYDVR0VBAMKAQEwMgITFAASQPmpbvYeTdbXowACABJA+RcNMjQwMTI2MTY1MDMzWjAMMAoGA1UdFQQDCgEBMDICExQAEkD4DxFK4LiRwZwAAgASQPgXDTI0MDEyNjE2NTAzM1owDDAKBgNVHRUEAwoBATAyAhMUABDNN4L2CeehTEh2AAIAEM03Fw0yNDAxMjYxNjI0MzRaMAwwCgYDVR0VBAMKAQEwMgITFAAQzTYcdk8Nl4owvAACABDNNhcNMjQwMTI2MTYyNDM0WjAMMAoGA1UdFQQDCgEBMDICExQAD6r6YPjqNdyFlUoAAgAPqvoXDTI0MDEyNjE1NTgxNVowDDAKBgNVHRUEAwoBATAyAhMUAA+q+RrfjFgxOP89AAIAD6r5Fw0yNDAxMjYxNTU4MTVaMAwwCgYDVR0VBAMKAQEwMgITFAAQfdU3NUdOOvjjPQACABB91RcNMjQwMTI2MDQwMjQ1WjAMMAoGA1UdFQQDCgEBMDICExQAEH3UbgHJodV0rE4AAgAQfdQXDTI0MDEyNjA0MDI0NVowDDAKBgNVHRUEAwoBATAyAhMUABHZgYONIjVfCqZmAAIAEdmBFw0yNDAxMjYwNDAxNTJaMAwwCgYDVR0VBAMKAQEwMgITFAAR2YA+rOMP7CT+3wACABHZgBcNMjQwMTI2MDQwMTUyWjAMMAoGA1UdFQQDCgEBMDICExQAD6UoRKv3vUX61GYAAgAPpSgXDTI0MDEyNTIwMzk1N1owDDAKBgNVHRUEAwoBATAyAhMUAA+lJ+9Zw3/+zN5TAAIAD6UnFw0yNDAxMjUyMDM5NTdaMAwwCgYDVR0VBAMKAQEwMgITFAARRYeWY3u+BhOc0gACABFFhxcNMjQwMTI1MjAxNjAzWjAMMAoGA1UdFQQDCgEBMDICExQAEUWGXjQ1mH4+pQwAAgARRYYXDTI0MDEyNTIwMTYwM1owDDAKBgNVHRUEAwoBATAyAhMUABEV8AyvqWErpDdwAAIAERXwFw0yNDAxMjUxNzIzMzZaMAwwCgYDVR0VBAMKAQEwMgITFAARFe995AD8tdJPpQACABEV7xcNMjQwMTI1MTcyMzM2WjAMMAoGA1UdFQQDCgEBMDICExQAEOH34pMUG+pwo6cAAgAQ4fcXDTI0MDEyNTE3MTQ1MlowDDAKBgNVHRUEAwoBATAyAhMUABDh9rc1DFRwV3vkAAIAEOH2Fw0yNDAxMjUxNzE0NTJaMAwwCgYDVR0VBAMKAQEwMgITFAASolJblrOr2nIiBgACABKiUhcNMjQwMTI1MTYwMTAzWjAMMAoGA1UdFQQDCgEBMDICExQAEqJR0bFAGVgVN/AAAgASolEXDTI0MDEyNTE2MDEwMlowDDAKBgNVHRUEAwoBATAyAhMUABDtzscf8w5UHsWuAAIAEO3OFw0yNDAxMjUxNTMwNDNaMAwwCgYDVR0VBAMKAQEwMgITFAAQ7c3QgnS8n+EHwgACABDtzRcNMjQwMTI1MTUzMDQzWjAMMAoGA1UdFQQDCgEBMDICExQAEd7PJhjUxhmbZz4AAgAR3s8XDTI0MDEyNDIzMjY1NlowDDAKBgNVHRUEAwoBATAyAhMUABHeziE3HpJRcv1fAAIAEd7OFw0yNDAxMjQyMzI2NTZaMAwwCgYDVR0VBAMKAQEwMgITFAAR4GMlgyezgZqs6wACABHgYxcNMjQwMTI0MjIyMTM2WjAMMAoGA1UdFQQDCgEBMDICExQAEeBiUXpkGO8bbqIAAgAR4GIXDTI0MDEyNDIyMjEzNlowDDAKBgNVHRUEAwoBATAyAhMUABDVO4GXkTwuHNzDAAIAENU7Fw0yNDAxMjQyMDI4NThaMAwwCgYDVR0VBAMKAQEwMgITFAAQ1TreYg/lJUmkaQACABDVOhcNMjQwMTI0MjAyODU4WjAMMAoGA1UdFQQDCgEBMDICExQAD/5hjxrZX20445QAAgAP/mEXDTI0MDEyNDE4MTA1NFowDDAKBgNVHRUEAwoBATAyAhMUAA/+YEHGVOXyHLRcAAIAD/5gFw0yNDAxMjQxODEwNTNaMAwwCgYDVR0VBAMKAQEwMgITFAARCeiuMCW5FSisHwACABEJ6BcNMjQwMTI0MTYyMjEwWjAMMAoGA1UdFQQDCgEBMDICExQAEQnnuBQzC4chKjoAAgARCecXDTI0MDEyNDE2MjIxMFowDDAKBgNVHRUEAwoBATAyAhMUABMGVed4Tox8hJYWAAIAEwZVFw0yNDAxMjQxNjIxMDlaMAwwCgYDVR0VBAMKAQEwMgITFAATBlTJyBOqum1V5AACABMGVBcNMjQwMTI0MTYyMTA5WjAMMAoGA1UdFQQDCgEBMDICExQAEovGuidMWCh3u80AAgASi8YXDTI0MDEyNDE2MjAwNVowDDAKBgNVHRUEAwoBATAyAhMUABKLxa1vYGUU0t82AAIAEovFFw0yNDAxMjQxNjIwMDRaMAwwCgYDVR0VBAMKAQEwMgITFAARh1MwgAGaKWejyQACABGHUxcNMjQwMTI0MTU0MTA3WjAMMAoGA1UdFQQDCgEBMDICExQAEYdStQ6YIS8BrUMAAgARh1IXDTI0MDEyNDE1NDEwN1owDDAKBgNVHRUEAwoBATAyAhMUABMELTlmDRTOIew4AAIAEwQtFw0yNDAxMjMyMTE1NTJaMAwwCgYDVR0VBAMKAQEwMgITFAATBCxOi5HAPY0J6wACABMELBcNMjQwMTIzMjExNTUyWjAMMAoGA1UdFQQDCgEBMDICExQAECEHE0RFJRx0VsAAAgAQIQcXDTI0MDEyMzIwNDI0NFowDDAKBgNVHRUEAwoBATAyAhMUABAhBhcsvLAmRxoLAAIAECEGFw0yNDAxMjMyMDQyNDRaMAwwCgYDVR0VBAMKAQEwMgITFAAS+1sy91KctGMZ+AACABL7WxcNMjQwMTIzMTkzNTU5WjAMMAoGA1UdFQQDCgEBMDICExQAEvtaMMyPps8s+noAAgAS+1oXDTI0MDEyMzE5MzU1OVowDDAKBgNVHRUEAwoBATAyAhMUABG6oYhT5/QdggXFAAIAEbqhFw0yNDAxMjMxNTQ2MzdaMAwwCgYDVR0VBAMKAQEwMgITFAARuqDq8l6Vn01hwQACABG6oBcNMjQwMTIzMTU0NjM3WjAMMAoGA1UdFQQDCgEBMDICExQAD+O30rY0itlN5FkAAgAP47cXDTI0MDEyMzE1MjYyOVowDDAKBgNVHRUEAwoBATAyAhMUAA/jtvbTapTVTsrjAAIAD+O2Fw0yNDAxMjMxNTI2MjlaMAwwCgYDVR0VBAMKAQEwMgITFAASYDRLtwEFsvAhkQACABJgNBcNMjQwMTIzMDQwMzEwWjAMMAoGA1UdFQQDCgEBMDICExQAEmAz2xMZzwzVYzcAAgASYDMXDTI0MDEyMzA0MDMxMFowDDAKBgNVHRUEAwoBATAyAhMUABC283UlwwngZ7iKAAIAELbzFw0yNDAxMjIyMTIwMTNaMAwwCgYDVR0VBAMKAQEwMgITFAAQtvL/qAWkrr9MNwACABC28hcNMjQwMTIyMjEyMDEzWjAMMAoGA1UdFQQDCgEBMDICExQAEPjY92Aj6Ptdqe4AAgAQ+NgXDTI0MDEyMjIxMTkzMlowDDAKBgNVHRUEAwoBATAyAhMUABD41w7tJhES25rPAAIAEPjXFw0yNDAxMjIyMTE5MzJaMAwwCgYDVR0VBAMKAQEwMgITFAARBvbd9J6kVKqwEgACABEG9hcNMjQwMTIyMjAzMDM4WjAMMAoGA1UdFQQDCgEBMDICExQAEQb17BNvgkZgjR4AAgARBvUXDTI0MDEyMjIwMzAzOFowDDAKBgNVHRUEAwoBATAyAhMUABL/nQwQPTM+UYlRAAIAEv+dFw0yNDAxMjIyMDI1MjVaMAwwCgYDVR0VBAMKAQEwMgITFAAS/5yXVw9AOx4uEAACABL/nBcNMjQwMTIyMjAyNTI1WjAMMAoGA1UdFQQDCgEBMDICExQAEQbsN0Ed6PCJM2MAAgARBuwXDTI0MDEyMjIwMTM1NlowDDAKBgNVHRUEAwoBATAyAhMUABEG62had8bb2i9CAAIAEQbrFw0yNDAxMjIyMDEzNTZaMAwwCgYDVR0VBAMKAQEwMgITFAARMF4d4jJ/YNuoaQACABEwXhcNMjQwMTIyMTkzMzA4WjAMMAoGA1UdFQQDCgEBMDICExQAETBdXx1jwKqKxSsAAgARMF0XDTI0MDEyMjE5MzMwOFowDDAKBgNVHRUEAwoBATAyAhMUABL+rwbRPcP/ax83AAIAEv6vFw0yNDAxMjIxNzQ4MzZaMAwwCgYDVR0VBAMKAQEwMgITFAAS/q43kjk/DCsKrAACABL+rhcNMjQwMTIyMTc0ODM2WjAMMAoGA1UdFQQDCgEBMDICExQAEv4NuENYuQK4KN4AAgAS/g0XDTI0MDEyMjE2NDA1NlowDDAKBgNVHRUEAwoBATAyAhMUABL+DOjOmG4M75KnAAIAEv4MFw0yNDAxMjIxNjQwNTZaMAwwCgYDVR0VBAMKAQEwMgITFAAQweQarwM6UG1PqgACABDB5BcNMjQwMTIyMTYzMTE4WjAMMAoGA1UdFQQDCgEBMDICExQAEMHj0lA7evF8QnkAAgAQweMXDTI0MDEyMjE2MzExOFowDDAKBgNVHRUEAwoBATAyAhMUABEMVrJbllmViD2VAAIAEQxWFw0yNDAxMjIwNDM2NDZaMAwwCgYDVR0VBAMKAQEwMgITFAARDFUwkh6VW8UUvAACABEMVRcNMjQwMTIyMDQzNjQ1WjAMMAoGA1UdFQQDCgEBMDICExQAELVrbmtvjloPVS4AAgAQtWsXDTI0MDEyMTA0MDIxMVowDDAKBgNVHRUEAwoBATAyAhMUABC1akU73ysqQWS9AAIAELVqFw0yNDAxMjEwNDAyMTFaMAwwCgYDVR0VBAMKAQEwMgITFAASHMNWWhnYuRX7hwACABIcwxcNMjQwMTIwMTYyMzIxWjAMMAoGA1UdFQQDCgEBMDICExQAEhzCdP8HF5Ez2LUAAgASHMIXDTI0MDEyMDE2MjMyMVowDDAKBgNVHRUEAwoBATAyAhMUABIxEaUZJY5mf5GpAAIAEjERFw0yNDAxMjAxNTUxNDNaMAwwCgYDVR0VBAMKAQEwMgITFAASMRDi5Pz0VWMD5QACABIxEBcNMjQwMTIwMTU1MTQzWjAMMAoGA1UdFQQDCgEBMDICExQAEFXgJj7yKzqfMx4AAgAQVeAXDTI0MDEyMDA0MDQyN1owDDAKBgNVHRUEAwoBATAyAhMUABBV3yFDsDcS3ab5AAIAEFXfFw0yNDAxMjAwNDA0MjdaMAwwCgYDVR0VBAMKAQEwMgITFAASxbTL/JK0wTKJmAACABLFtBcNMjQwMTIwMDQwMjU5WjAMMAoGA1UdFQQDCgEBMDICExQAEsWzUYCtl/0SsZ4AAgASxbMXDTI0MDEyMDA0MDI1OVowDDAKBgNVHRUEAwoBATAyAhMUABAo+vUkPwrYXs6WAAIAECj6Fw0yNDAxMjAwNDAyNTRaMAwwCgYDVR0VBAMKAQEwMgITFAAQKPkUAo96rGc/gQACABAo+RcNMjQwMTIwMDQwMjU0WjAMMAoGA1UdFQQDCgEBMDICExQAEvkncdxIY3zOR68AAgAS+ScXDTI0MDExOTE1NTMwM1owDDAKBgNVHRUEAwoBATAyAhMUABL5JuMnRcYp4mgeAAIAEvkmFw0yNDAxMTkxNTUzMDJaMAwwCgYDVR0VBAMKAQEwMgITFAASabLFAveh6e6nIwACABJpshcNMjQwMTE5MTUyNDIwWjAMMAoGA1UdFQQDCgEBMDICExQAEmmx3xGKohG5RI0AAgASabEXDTI0MDExOTE1MjQyMFowDDAKBgNVHRUEAwoBATAyAhMUABL2j6qeBgc0odAqAAIAEvaPFw0yNDAxMTgxODExNTFaMAwwCgYDVR0VBAMKAQEwMgITFAAS9o6FtxZGAzGnpQACABL2jhcNMjQwMTE4MTgxMTUxWjAMMAoGA1UdFQQDCgEBMDICExQAEcCXoTJNsnn0pdoAAgARwJcXDTI0MDExODE2NTUxOVowDDAKBgNVHRUEAwoBATAyAhMUABHAlh1wKVQvStBaAAIAEcCWFw0yNDAxMTgxNjU1MTlaMAwwCgYDVR0VBAMKAQEwMgITFAAPt+zf/66BPFJ3NwACAA+37BcNMjQwMTE4MDQwNTEzWjAMMAoGA1UdFQQDCgEBMDICExQAD7fr+WewItQoUyUAAgAPt+sXDTI0MDExODA0MDUxMlowDDAKBgNVHRUEAwoBATAyAhMUABE54W3alo7HDyUvAAIAETnhFw0yNDAxMTgwMDQ3NDNaMAwwCgYDVR0VBAMKAQEwMgITFAAROeB3tX2oZLmIugACABE54BcNMjQwMTE4MDA0NzQzWjAMMAoGA1UdFQQDCgEBMDICExQAEvJFCyfvU89uriYAAgAS8kUXDTI0MDExNzE3NTQwN1owDDAKBgNVHRUEAwoBATAyAhMUABLyRNwX2jBEFoVXAAIAEvJEFw0yNDAxMTcxNzU0MDdaMAwwCgYDVR0VBAMKAQEwMgITFAAS8jPwiMwdxujGsgACABLyMxcNMjQwMTE3MTc0NzAwWjAMMAoGA1UdFQQDCgEBMDICExQAEvIy2VL1VZZs2tkAAgAS8jIXDTI0MDExNzE3NDcwMFowDDAKBgNVHRUEAwoBATAyAhMUABI3Z4CQSEJOniEDAAIAEjdnFw0yNDAxMTcxNzQ1NTVaMAwwCgYDVR0VBAMKAQEwMgITFAATYSu3Wlh5yXUODAACABNhKxcNMjQwMjI2MTcwNTMzWjAMMAoGA1UdFQQDCgEBMDICExQAE2Dy3QPlqmUx7qIAAgATYPIXDTI0MDIyNjE2NTU1MlowDDAKBgNVHRUEAwoBATAyAhMUABNg8a8u0FIMhXcbAAIAE2DxFw0yNDAyMjYxNjU1NTJaMAwwCgYDVR0VBAMKAQEwMgITFAATYHjFqfkZ7BEpbgACABNgeBcNMjQwMjI2MTU1NDA3WjAMMAoGA1UdFQQDCgEBMDICExQAE2B3i+KhYIi1V8cAAgATYHcXDTI0MDIyNjE1NTQwNVowDDAKBgNVHRUEAwoBATAyAhMUABJsMvb6pE+gV7LaAAIAEmwyFw0yNDAyMjYxNTQ3MzBaMAwwCgYDVR0VBAMKAQEwMgITFAASbDFRNGCMW1KbaQACABJsMRcNMjQwMjI2MTU0NzMwWjAMMAoGA1UdFQQDCgEBMDICExQAEmuw9YxtdDPNRtcAAgASa7AXDTI0MDIyNjE1NDYwNlowDDAKBgNVHRUEAwoBATAyAhMUABJrr+UUqr1IH5qRAAIAEmuvFw0yNDAyMjYxNTQ2MDVaMAwwCgYDVR0VBAMKAQEwMgITFAATX97GtRRoEdbCnAACABNf3hcNMjQwMjI2MTUyODAxWjAMMAoGA1UdFQQDCgEBMDICExQAE1/daKZSw2KyvdwAAgATX90XDTI0MDIyNjE1MjgwMVowDDAKBgNVHRUEAwoBATAyAhMUABMahzovHMgBBCMsAAIAExqHFw0yNDAyMjYxNDU0MjhaMAwwCgYDVR0VBAMKAQEwMgITFAATGoZQ4PDbmyibHAACABMahhcNMjQwMjI2MTQ1NDI4WjAMMAoGA1UdFQQDCgEBMDICExQAEz4wqmIT834PT4wAAgATPjAXDTI0MDIyNDE0MzcwNFowDDAKBgNVHRUEAwoBATAyAhMUABM+L+M/23p3JlIkAAIAEz4vFw0yNDAyMjQxNDM3MDFaMAwwCgYDVR0VBAMKAQEwMgITFAATXGZh2uPfW09dzAACABNcZhcNMjQwMjI0MDYxMDA3WjAMMAoGA1UdFQQDCgEBMDICExQAE1xlxxvos0J92E8AAgATXGUXDTI0MDIyNDA2MTAwN1owDDAKBgNVHRUEAwoBATAyAhMUABDNUXNi9DXduiK8AAIAEM1RFw0yNDAyMjMyMTQxMDJaMAwwCgYDVR0VBAMKAQEwMgITFAAQzVC4GK8jyn8EeQACABDNUBcNMjQwMjIzMjE0MTAyWjAMMAoGA1UdFQQDCgEBMDICExQAEPW4fvoRhRkMNlEAAgAQ9bgXDTI0MDIyMzE3MzkwN1owDDAKBgNVHRUEAwoBATAyAhMUABD1t8f4Dh/MAGd+AAIAEPW3Fw0yNDAyMjMxNzM5MDdaMAwwCgYDVR0VBAMKAQEwMgITFAARTv9xmCBG6AprOwACABFO/xcNMjQwMjIzMTcxOTM1WjAMMAoGA1UdFQQDCgEBMDICExQAEU7+/0uD2zrf56sAAgARTv4XDTI0MDIyMzE3MTkzNVowDDAKBgNVHRUEAwoBATAyAhMUABNZPp4/yEqPI2QgAAIAE1k+Fw0yNDAyMjMwNjEwMDBaMAwwCgYDVR0VBAMKAQEwMgITFAATWT3ka9FVM+G5GQACABNZPRcNMjQwMjIzMDYxMDAwWjAMMAoGA1UdFQQDCgEBMDICExQAEtTvVOKYPcz0rrIAAgAS1O8XDTI0MDIyMzA0MDIxMlowDDAKBgNVHRUEAwoBATAyAhMUABLU7r0c0yAmWab1AAIAEtTuFw0yNDAyMjMwNDAyMTJaMAwwCgYDVR0VBAMKAQEwMgITFAATWvytHAQkzVXUZgACABNa/BcNMjQwMjIyMjA1OTA5WjAMMAoGA1UdFQQDCgEBMDICExQAE1r7aF2Dw0KvE+cAAgATWvsXDTI0MDIyMjIwNTkwOFowDDAKBgNVHRUEAwoBATAyAhMUABBipMbhABAlM45oAAIAEGKkFw0yNDAyMjIxNzIzNDhaMAwwCgYDVR0VBAMKAQEwMgITFAAQYqNDZXJf8DAKFgACABBioxcNMjQwMjIyMTcyMzQ4WjAMMAoGA1UdFQQDCgEBMDICExQAEOsnBeS9aq2ZTKIAAgAQ6ycXDTI0MDIyMjE3MTM1NlowDDAKBgNVHRUEAwoBATAyAhMUABDrJrQXOLywcX+eAAIAEOsmFw0yNDAyMjIxNzEzNTVaMAwwCgYDVR0VBAMKAQEwMgITFAATWXBNJQj5LHxAAAACABNZcBcNMjQwMjIyMTcxMjM3WjAMMAoGA1UdFQQDCgEBMDICExQAE1lvR5K0VvgkuIAAAgATWW8XDTI0MDIyMjE3MTIzN1owDDAKBgNVHRUEAwoBATAyAhMUABNVKhYRQz//weczAAIAE1UqFw0yNDAyMjIwNjEwMDNaMAwwCgYDVR0VBAMKAQEwMgITFAATVSleBF+/b7E7EQACABNVKRcNMjQwMjIyMDYxMDAyWjAMMAoGA1UdFQQDCgEBMDICExQAEIq3RpE/6r0pMjwAAgAQircXDTI0MDIyMjAzMTYzNFowDDAKBgNVHRUEAwoBATAyAhMUABCKtuTOGZQbc0BdAAIAEIq2Fw0yNDAyMjIwMzE2MzRaMAwwCgYDVR0VBAMKAQEwMgITFAARe1SMukodCcqz/gACABF7VBcNMjQwMjIxMjIxMDExWjAMMAoGA1UdFQQDCgEBMDICExQAEXtTnM2xqNkniiwAAgARe1MXDTI0MDIyMTIyMTAxMVowDDAKBgNVHRUEAwoBATAyAhMUABAI0+kE1B7GfbZhAAIAEAjTFw0yNDAyMjEyMDI1MDZaMAwwCgYDVR0VBAMKAQEwMgITFAAQCNITvVZo8kmSjQACABAI0hcNMjQwMjIxMjAyNTA2WjAMMAoGA1UdFQQDCgEBMDICExQAEghwa2ZyFP/oNFMAAgASCHAXDTI0MDIyMTE3NTgyMVowDDAKBgNVHRUEAwoBATAyAhMUABIIb/6jewkfBMd0AAIAEghvFw0yNDAyMjExNzU4MjFaMAwwCgYDVR0VBAMKAQEwMgITFAAPrG6F4rA1p6+DsgACAA+sbhcNMjQwMjIxMTczMjQwWjAMMAoGA1UdFQQDCgEBMDICExQAD6xtUuyGN8Bxfv8AAgAPrG0XDTI0MDIyMTE3MzI0MFowDDAKBgNVHRUEAwoBATAyAhMUABNTxmb3LZ7d30kZAAIAE1PGFw0yNDAyMjExNDU0MjBaMAwwCgYDVR0VBAMKAQEwMgITFAATU8WYlQaYki2MOwACABNTxRcNMjQwMjIxMTQ1NDE5WjAMMAoGA1UdFQQDCgEBMDICExQAE1MWyoENoSE1YRcAAgATUxYXDTI0MDIyMTA2MTAwOFowDDAKBgNVHRUEAwoBATAyAhMUABNTFYou3ytHXgt1AAIAE1MVFw0yNDAyMjEwNjEwMDdaMAwwCgYDVR0VBAMKAQEwMgITFAATUhg9CD/UtEuqlwACABNSGBcNMjQwMjIxMDYxMDA3WjAMMAoGA1UdFQQDCgEBMDICExQAE1IXzKZ61iiY+gAAAgATUhcXDTI0MDIyMTA2MTAwN1owDDAKBgNVHRUEAwoBATAyAhMUABNRsjXOE+LuiTIkAAIAE1GyFw0yNDAyMjEwNjEwMDdaMAwwCgYDVR0VBAMKAQEwMgITFAATUbEgDD36bUC4+wACABNRsRcNMjQwMjIxMDYxMDA3WjAMMAoGA1UdFQQDCgEBMDICExQAE1F0PLacC4DE12kAAgATUXQXDTI0MDIyMTA2MTAwNlowDDAKBgNVHRUEAwoBATAyAhMUABNRc268hw0dECTLAAIAE1FzFw0yNDAyMjEwNjEwMDZaMAwwCgYDVR0VBAMKAQEwMgITFAATUVq5BJY0Z0I4jQACABNRWhcNMjQwMjIxMDYxMDA2WjAMMAoGA1UdFQQDCgEBMDICExQAE1FZQjoKZ86qIowAAgATUVkXDTI0MDIyMTA2MTAwNlowDDAKBgNVHRUEAwoBATAyAhMUABKWFMqxSybeqnapAAIAEpYUFw0yNDAyMjEwNDAyMzZaMAwwCgYDVR0VBAMKAQEwMgITFAASlhMqsVhvQAsXGQACABKWExcNMjQwMjIxMDQwMjM2WjAMMAoGA1UdFQQDCgEBMDICExQAEu9BGtMNJlUwbFwAAgAS70EXDTI0MDIyMDE5NDAyNFowDDAKBgNVHRUEAwoBATAyAhMUABLvQAiDgI9IbiDoAAIAEu9AFw0yNDAyMjAxOTQwMjRaMAwwCgYDVR0VBAMKAQEwMgITFAAP8KHykt7Fj+8TtgACAA/woRcNMjQwMjIwMTU1MzMzWjAMMAoGA1UdFQQDCgEBMDICExQAD/CgCj+ESoHH3roAAgAP8KAXDTI0MDIyMDE1NTMzM1owDDAKBgNVHRUEAwoBATAyAhMUABNNTl3pSehmBLipAAIAE01OFw0yNDAyMjAwNjEwMDVaMAwwCgYDVR0VBAMKAQEwMgITFAATTU1eLbX2UdUiIAACABNNTRcNMjQwMjIwMDYxMDA1WjAMMAoGA1UdFQQDCgEBMDICExQAETGsIGU3pLJBD2oAAgARMawXDTI0MDIxOTE5NTMxNFowDDAKBgNVHRUEAwoBATAyAhMUABExq2uyEz78TXs6AAIAETGrFw0yNDAyMTkxOTUzMTRaMAwwCgYDVR0VBAMKAQEwMgITFAAQfqE+DkIArz/OPAACABB+oRcNMjQwMjE5MTkwODU4WjAMMAoGA1UdFQQDCgEBMDICExQAEH6gQHNvqcN8G2kAAgAQfqAXDTI0MDIxOTE5MDg1OFowDDAKBgNVHRUEAwoBATAyAhMUABMqYbuPSG9FL6jnAAIAEyphFw0yNDAyMTkxNjAwMzRaMAwwCgYDVR0VBAMKAQEwMgITFAATKmCcKKKzHRUTEAACABMqYBcNMjQwMjE5MTYwMDM0WjAMMAoGA1UdFQQDCgEBMDICExQAEQA6B68p3CQOR6EAAgARADoXDTI0MDIxNzE0MjAzNVowDDAKBgNVHRUEAwoBATAyAhMUABEAORoh5nsN6rbWAAIAEQA5Fw0yNDAyMTcxNDIwMzNaMAwwCgYDVR0VBAMKAQEwMgITFAAQ50u74QR+cv0BigACABDnSxcNMjQwMjE3MDQwMjI1WjAMMAoGA1UdFQQDCgEBMDICExQAEOdKP/uhXlOIAWoAAgAQ50oXDTI0MDIxNzA0MDIyNVowDDAKBgNVHRUEAwoBATAyAhMUABKbGm60gc0LrRg5AAIAEpsaFw0yNDAyMTYyMTA0MTJaMAwwCgYDVR0VBAMKAQEwMgITFAASmxlVzwbHSEpRMwACABKbGRcNMjQwMjE2MjEwNDEyWjAMMAoGA1UdFQQDCgEBMDICExQAEfXW1hpFs6QnO1gAAgAR9dYXDTI0MDIxNjIxMDAwOFowDDAKBgNVHRUEAwoBATAyAhMUABH11e4uLEdu6FMpAAIAEfXVFw0yNDAyMTYyMTAwMDdaMAwwCgYDVR0VBAMKAQEwMgITFAAQif3fjNsZySaT3wACABCJ/RcNMjQwMjE1MjAzODA0WjAMMAoGA1UdFQQDCgEBMDICExQAEIn8y9ABZWF2j7sAAgAQifwXDTI0MDIxNTIwMzgwNFowDDAKBgNVHRUEAwoBATAyAhMUABCyXYOMcqDYBc/vAAIAELJdFw0yNDAyMTUxNjUxMjJaMAwwCgYDVR0VBAMKAQEwMgITFAAQslzL60o/JJ2LcAACABCyXBcNMjQwMjE1MTY1MTIyWjAMMAoGA1UdFQQDCgEBMDICExQAEugfUJuqm971bZAAAgAS6B8XDTI0MDIxNTE2NDk1MVowDDAKBgNVHRUEAwoBATAyAhMUABLoHhOjuKAsKrkxAAIAEugeFw0yNDAyMTUxNjQ5NTFaMAwwCgYDVR0VBAMKAQEwMgITFAATRYhtUM2ZLppdFQACABNFiBcNMjQwMjE1MTYyNTI0WjAMMAoGA1UdFQQDCgEBMDICExQAE0WHSQYp/3/sNlcAAgATRYcXDTI0MDIxNTE2MjUyNFowDDAKBgNVHRUEAwoBATAyAhMUABBxFWT/oVsGk0WHAAIAEHEVFw0yNDAyMTUxNTIxNTVaMAwwCgYDVR0VBAMKAQEwMgITFAAQcRSTtbGYSlEZowACABBxFBcNMjQwMjE1MTUyMTU1WjAMMAoGA1UdFQQDCgEBMDICExQAE0PQAQqBat0afpQAAgATQ9AXDTI0MDIxNDIxMDI0OVowDDAKBgNVHRUEAwoBATAyAhMUABNDz+PUhcCePrGDAAIAE0PPFw0yNDAyMTQyMTAyNDlaMAwwCgYDVR0VBAMKAQEwMgITFAAR1vli6Hq2eqosmgACABHW+RcNMjQwMjE0MjAxMzI4WjAMMAoGA1UdFQQDCgEBMDICExQAEdb4uSEb6Kz5MN4AAgAR1vgXDTI0MDIxNDIwMTMyOFowDDAKBgNVHRUEAwoBATAyAhMUAA/8E9cmLikhTM69AAIAD/wTFw0yNDAyMTQxODM3NDZaMAwwCgYDVR0VBAMKAQEwMgITFAAP/BIp11WQAs8/6QACAA/8EhcNMjQwMjE0MTgzNzQ1WjAMMAoGA1UdFQQDCgEBMDICExQAEX0oEinsVM/LWQMAAgARfSgXDTI0MDIxNDA0MDI0NFowDDAKBgNVHRUEAwoBATAyAhMUABF9J18fOuiphqVtAAIAEX0nFw0yNDAyMTQwNDAyNDNaMAwwCgYDVR0VBAMKAQEwMgITFAAQjEfkFhvfrEhENgACABCMRxcNMjQwMjEzMjAxMTQ5WjAMMAoGA1UdFQQDCgEBMDICExQAEIxGlvbeh8UFjNEAAgAQjEYXDTI0MDIxMzIwMTE0OVowDDAKBgNVHRUEAwoBATAyAhMUABF2TNNnT8b+eW+IAAIAEXZMFw0yNDAyMTMxNzI5MzFaMAwwCgYDVR0VBAMKAQEwMgITFAARdkuRIq2tgbBIFAACABF2SxcNMjQwMjEzMTcyOTMxWjAMMAoGA1UdFQQDCgEBMDICExQAEDROo8bYpW3PgSUAAgAQNE4XDTI0MDIxMzE3MTkwMVowDDAKBgNVHRUEAwoBATAyAhMUABA0TW3jfLmZSFX+AAIAEDRNFw0yNDAyMTMxNzE5MDBaMAwwCgYDVR0VBAMKAQEwMgITFAAReszM5jmU/XcvCwACABF6zBcNMjQwMjEzMTUyNzU3WjAMMAoGA1UdFQQDCgEBMDICExQAEXrLeUGPFoYPAyIAAgARessXDTI0MDIxMzE1Mjc1N1owDDAKBgNVHRUEAwoBATAyAhMUABA7oMVcx245ZfHSAAIAEDugFw0yNDAyMTIyMjA4NDJaMAwwCgYDVR0VBAMKAQEwMgITFAAQO5/EcDJTYDMY/wACABA7nxcNMjQwMjEyMjIwODQyWjAMMAoGA1UdFQQDCgEBMDICExQAEzvkdFmiv2ntbWoAAgATO+QXDTI0MDIxMjIwMjU1NlowDDAKBgNVHRUEAwoBATAyAhMUABM74wH48zdj7NiFAAIAEzvjFw0yNDAyMTIyMDI1NTZaMAwwCgYDVR0VBAMKAQEwMgITFAAPvxzsRJV3EosEUQACAA+/HBcNMjQwMjEyMTczNzAxWjAMMAoGA1UdFQQDCgEBMDICExQAD78bF6lKEoIXz6sAAgAPvxsXDTI0MDIxMjE3MzcwMVowDDAKBgNVHRUEAwoBATAyAhMUABM64hkR+hpH1F0lAAIAEzriFw0yNDAyMTIxNzI2MjBaMAwwCgYDVR0VBAMKAQEwMgITFAATOuFQG9PiIwigpAACABM64RcNMjQwMjEyMTcyNjIwWjAMMAoGA1UdFQQDCgEBMDICExQAD6MPRmzIXBQVGOEAAgAPow8XDTI0MDIxMDA0MDIzM1owDDAKBgNVHRUEAwoBATAyAhMUAA+jDtRzTasrwm0OAAIAD6MOFw0yNDAyMTAwNDAyMzJaMAwwCgYDVR0VBAMKAQEwMgITFAAQ0b8oYLYG3QEXQgACABDRvxcNMjQwMjA5MjEwMjAzWjAMMAoGA1UdFQQDCgEBMDICExQAENG+TGRoRENatPYAAgAQ0b4XDTI0MDIwOTIxMDIwM1owDDAKBgNVHRUEAwoBATAyAhMUABJLZ3QBoj94ZLswAAIAEktnFw0yNDAyMDkyMDU5NTBaMAwwCgYDVR0VBAMKAQEwMgITFAASS2Zo7SXt0G96xQACABJLZhcNMjQwMjA5MjA1OTQ5WjAMMAoGA1UdFQQDCgEBMDICExQAD8UR5IZPQXxhpNkAAgAPxREXDTI0MDIwOTIwMzA1NFowDDAKBgNVHRUEAwoBATAyAhMUAA/FEIorY2o0txVJAAIAD8UQFw0yNDAyMDkyMDMwNTRaMAwwCgYDVR0VBAMKAQEwMgITFAATNXUM1/PTLKgIcAACABM1dRcNMjQwMjA5MTUzNTMwWjAMMAoGA1UdFQQDCgEBMDICExQAEzV0P4c359Ss8cMAAgATNXQXDTI0MDIwOTE1MzUzMFowDDAKBgNVHRUEAwoBATAyAhMUAA/JlWr4HOyd09V/AAIAD8mVFw0yNDAyMDkxNTI0NTNaMAwwCgYDVR0VBAMKAQEwMgITFAAPyZSs+H5bjPToMQACAA/JlBcNMjQwMjA5MTUyNDUyWjAMMAoGA1UdFQQDCgEBMDICExQAEWNDn7/KAojBdvAAAgARY0MXDTI0MDIwOTA0MDI0MVowDDAKBgNVHRUEAwoBATAyAhMUABFjQk9qwPMknA//AAIAEWNCFw0yNDAyMDkwNDAyNDFaMAwwCgYDVR0VBAMKAQEwMgITFAAPvlxK3Dm13aAFYQACAA++XBcNMjQwMjA4MjEwOTM0WjAMMAoGA1UdFQQDCgEBMDICExQAD75bAZ4bPsHeIrYAAgAPvlsXDTI0MDIwODIxMDkzNFowDDAKBgNVHRUEAwoBATAyAhMUABMC+Vv+UibJSlbxAAIAEwL5Fw0yNDAyMDgxNjQwNTVaMAwwCgYDVR0VBAMKAQEwMgITFAATAvjZ9eV4sS1i4gACABMC+BcNMjQwMjA4MTY0MDU1WjAMMAoGA1UdFQQDCgEBMDICExQAEvr75hOHuJAHbsYAAgAS+vsXDTI0MDIwODE2MjEyMFowDDAKBgNVHRUEAwoBATAyAhMUABL6+hNzV8ZnsIRyAAIAEvr6Fw0yNDAyMDgxNjIxMjBaMAwwCgYDVR0VBAMKAQEwMgITFAAQTjSooZ3jPSecUwACABBONBcNMjQwMjA4MTQ0MDQ3WjAMMAoGA1UdFQQDCgEBMDICExQAEE4z0Kd6mWi9jUUAAgAQTjMXDTI0MDIwODE0NDA0N1owDDAKBgNVHRUEAwoBATAyAhMUABCFmS2xSs8iHZ3lAAIAEIWZFw0yNDAyMDgxNDM4NTRaMAwwCgYDVR0VBAMKAQEwMgITFAAQhZhD771GyDyqFgACABCFmBcNMjQwMjA4MTQzODU0WjAMMAoGA1UdFQQDCgEBMDICExQAEZbjo+jZGUHWMNcAAgARluMXDTI0MDIwODE0Mzc1OVowDDAKBgNVHRUEAwoBATAyAhMUABGW4uAfWAv3ps8KAAIAEZbiFw0yNDAyMDgxNDM3NTlaMAwwCgYDVR0VBAMKAQEwMgITFAATL9nsBKBICMkj/AACABMv2RcNMjQwMjA3MjAzNjUxWjAMMAoGA1UdFQQDCgEBMDICExQAEy/YV8vCI90JTkMAAgATL9gXDTI0MDIwNzIwMzY1MVowDDAKBgNVHRUEAwoBATAyAhMUABLv017aJiemSPD/AAIAEu/TFw0yNDAyMDcxOTA1MzZaMAwwCgYDVR0VBAMKAQEwMgITFAAS79I8YE0GlhhQpAACABLv0hcNMjQwMjA3MTkwNTM1WjAMMAoGA1UdFQQDCgEBMDICExQAEXdKjECqnqziYVAAAgARd0oXDTI0MDIwNzE2MDYxM1owDDAKBgNVHRUEAwoBATAyAhMUABF3Sf+odMGxak3GAAIAEXdJFw0yNDAyMDcxNjA2MTNaMAwwCgYDVR0VBAMKAQEwMgITFAAREQYpfHU8Lf3ZSQACABERBhcNMjQwMjA3MDQwMjM3WjAMMAoGA1UdFQQDCgEBMDICExQAEREFIRm9icg89PwAAgAREQUXDTI0MDIwNzA0MDIzNlowDDAKBgNVHRUEAwoBATAyAhMUABARRwq06+VJevztAAIAEBFHFw0yNDAyMDYyMDUwMzVaMAwwCgYDVR0VBAMKAQEwMgITFAAQEUb6kyrZUv5QbgACABARRhcNMjQwMjA2MjA1MDM1WjAMMAoGA1UdFQQDCgEBMDICExQAEc/jYQcHFOpFvg4AAgARz+MXDTI0MDIwNjIwMzExOFowDDAKBgNVHRUEAwoBATAyAhMUABHP4nOVKOmrYhcGAAIAEc/iFw0yNDAyMDYyMDMxMThaMAwwCgYDVR0VBAMKAQEwMgITFAAQml1c0HDr5KMkLgACABCaXRcNMjQwMjA2MjAwMjMwWjAMMAoGA1UdFQQDCgEBMDICExQAEJpcekJ+IfIBb6oAAgAQmlwXDTI0MDIwNjIwMDIzMFowDDAKBgNVHRUEAwoBATAyAhMUABF4YKe6IdADTBspAAIAEXhgFw0yNDAyMDYxNTE3MDRaMAwwCgYDVR0VBAMKAQEwMgITFAAReF+6fjLQ/yBQXQACABF4XxcNMjQwMjA2MTUxNzA0WjAMMAoGA1UdFQQDCgEBMDICExQAEWXU35s0oUavSoAAAgARZdQXDTI0MDIwNTIyMTM1NlowDDAKBgNVHRUEAwoBATAyAhMUABFl00ORakYxDQEyAAIAEWXTFw0yNDAyMDUyMjEzNTZaMAwwCgYDVR0VBAMKAQEwMgITFAAS6i17dWVO/danNQACABLqLRcNMjQwMjA1MjEyMTQ1WjAMMAoGA1UdFQQDCgEBMDICExQAEuosO6Wp2Pggq/wAAgAS6iwXDTI0MDIwNTIxMjE0NVowDDAKBgNVHRUEAwoBATAyAhMUABMoZ/F8vzdugO13AAIAEyhnFw0yNDAyMDUyMTE1NThaMAwwCgYDVR0VBAMKAQEwMgITFAATKGbgic1+mIp63AACABMoZhcNMjQwMjA1MjExNTU4WjAMMAoGA1UdFQQDCgEBMDICExQAEjLNkP28v7pVed0AAgASMs0XDTI0MDIwNTA0MDIyN1owDDAKBgNVHRUEAwoBATAyAhMUABIyzDtD07AitDNFAAIAEjLMFw0yNDAyMDUwNDAyMjVaMAwwCgYDVR0VBAMKAQEwMgITFAATJVHJqB1DSR0lGgACABMlURcNMjQwMjAzMjIyNDExWjAMMAoGA1UdFQQDCgEBMDICExQAEyVQ4ZKgRwAcpdkAAgATJVAXDTI0MDIwMzIyMjQxMVowDDAKBgNVHRUEAwoBATAyAhMUABMlS4h0QbTJHWWJAAIAEyVLFw0yNDAyMDMyMjAyMTVaMAwwCgYDVR0VBAMKAQEwMgITFAATJUqwLArKkJLFYQACABMlShcNMjQwMjAzMjIwMjE1WjAMMAoGA1UdFQQDCgEBMDICExQAD6leh2FKuhwAe0cAAgAPqV4XDTI0MDIwMzE3MDczOVowDDAKBgNVHRUEAwoBATAyAhMUABMKbCNPjruTVSCXAAIAEwpsFw0yNDAzMTYwMTQ2MzVaMAwwCgYDVR0VBAMKAQEwMgITFAAQ4edYFfiCQv09IwACABDh5xcNMjQwMzE2MDE0NTQ5WjAMMAoGA1UdFQQDCgEBMDICExQAEOHmsK7q6SusYEwAAgAQ4eYXDTI0MDMxNjAxNDU0OVowDDAKBgNVHRUEAwoBATAyAhMUABNk4kGSBGxxfbEAAAIAE2TiFw0yNDAzMTYwMTM1MzlaMAwwCgYDVR0VBAMKAQEwMgITFAATZOEzQjXE4BZh2AACABNk4RcNMjQwMzE2MDEzNTM4WjAMMAoGA1UdFQQDCgEBMDICExQAD8IbdyKIR0kAKOQAAgAPwhsXDTI0MDMxNTE0NDUyOVowDDAKBgNVHRUEAwoBATAyAhMUAA/CGlgdobdvi8jgAAIAD8IaFw0yNDAzMTUxNDQ1MjlaMAwwCgYDVR0VBAMKAQEwMgITFAATH9/LmJmOTpHLPwACABMf3xcNMjQwMzE0MjAwMDE0WjAMMAoGA1UdFQQDCgEBMDICExQAEx/eAZC6fB47NHMAAgATH94XDTI0MDMxNDIwMDAxM1owDDAKBgNVHRUEAwoBATAyAhMUAA/n4zccEJxWcI54AAIAD+fjFw0yNDAzMTQxOTI5MjBaMAwwCgYDVR0VBAMKAQEwMgITFAAP5+JL9ROUEwYvPgACAA/n4hcNMjQwMzE0MTkyOTIwWjAMMAoGA1UdFQQDCgEBMDICExQAE5HW7rA6Z6SKoLcAAgATkdYXDTI0MDMxNDE3MzkwN1owDDAKBgNVHRUEAwoBATAyAhMUABOR1XnYcWES38HzAAIAE5HVFw0yNDAzMTQxNzM5MDdaMAwwCgYDVR0VBAMKAQEwMgITFAATkR50pIpPG3v00gACABORHhcNMjQwMzE0MTcyOTE0WjAMMAoGA1UdFQQDCgEBMDICExQAE5Ed3IJQcaPIpGUAAgATkR0XDTI0MDMxNDE3MjkxNFowDDAKBgNVHRUEAwoBATAyAhMUABN84jM82zB2fS4uAAIAE3ziFw0yNDAzMTMyMTU5NTNaMAwwCgYDVR0VBAMKAQEwMgITFAATfOEcH+LXqU3IwAACABN84RcNMjQwMzEzMjE1OTUzWjAMMAoGA1UdFQQDCgEBMDICExQAE3lQWuYkYuLmP1MAAgATeVAXDTI0MDMxMzIwNTEwMlowDDAKBgNVHRUEAwoBATAyAhMUABN5T0Uyxsengg8iAAIAE3lPFw0yNDAzMTMyMDUxMDFaMAwwCgYDVR0VBAMKAQEwMgITFAATjbKMtTt+dT5sMAACABONshcNMjQwMzEzMjAyNTU4WjAMMAoGA1UdFQQDCgEBMDICExQAE42xW9EbEjEzSXMAAgATjbEXDTI0MDMxMzIwMjU1OFowDDAKBgNVHRUEAwoBATAyAhMUABNXRl9uKQyCuDTEAAIAE1dGFw0yNDAzMTMxODUwNDlaMAwwCgYDVR0VBAMKAQEwMgITFAATV0W0otVT6chh0QACABNXRRcNMjQwMzEzMTg1MDQ5WjAMMAoGA1UdFQQDCgEBMDICExQAEZDxIFDr/hyDX+kAAgARkPEXDTI0MDMxMzE2MzgwOFowDDAKBgNVHRUEAwoBATAyAhMUABGQ8P+G+c93lCi2AAIAEZDwFw0yNDAzMTMxNjM4MDhaMAwwCgYDVR0VBAMKAQEwMgITFAAQ7gAWmPmd0OERrgACABDuABcNMjQwMzEzMTYzMDIxWjAMMAoGA1UdFQQDCgEBMDICExQAEO3/zhuNm8vk2t0AAgAQ7f8XDTI0MDMxMzE2MzAyMVowDDAKBgNVHRUEAwoBATAyAhMUABDpZfi/ogSSTLb0AAIAEOllFw0yNDAzMTMwNDAyNDFaMAwwCgYDVR0VBAMKAQEwMgITFAAQ6WTJSMMwV3DJcAACABDpZBcNMjQwMzEzMDQwMjQxWjAMMAoGA1UdFQQDCgEBMDICExQAELElQe+EqCYd/EIAAgAQsSUXDTI0MDMxMjIwMTkwN1owDDAKBgNVHRUEAwoBATAyAhMUABCxJHAInT3Xac/8AAIAELEkFw0yNDAzMTIyMDE5MDdaMAwwCgYDVR0VBAMKAQEwMgITFAAQZXTMuRhTdUBlFQACABBldBcNMjQwMzEyMTczNTU4WjAMMAoGA1UdFQQDCgEBMDICExQAEGVzTixraBTTWScAAgAQZXMXDTI0MDMxMjE3MzU1OFowDDAKBgNVHRUEAwoBATAyAhMUABOKDLte3B/5XKacAAIAE4oMFw0yNDAzMTIxNjU1MjlaMAwwCgYDVR0VBAMKAQEwMgITFAATigvDT0EY10WB1QACABOKCxcNMjQwMzEyMTY1NTI5WjAMMAoGA1UdFQQDCgEBMDICExQAE4lWxX64kKICPiIAAgATiVYXDTI0MDMxMjE2MjU1M1owDDAKBgNVHRUEAwoBATAyAhMUABOJVctgnpquKUsGAAIAE4lVFw0yNDAzMTIxNjI1NTNaMAwwCgYDVR0VBAMKAQEwMgITFAAS+zH067z2D5LjBwACABL7MRcNMjQwMzEyMTU1MzU0WjAMMAoGA1UdFQQDCgEBMDICExQAEvswC63ik8kmaRUAAgAS+zAXDTI0MDMxMjE1NTM1M1owDDAKBgNVHRUEAwoBATAyAhMUABFjl0CI8xPHoKQNAAIAEWOXFw0yNDAzMTIwMjU4NTZaMAwwCgYDVR0VBAMKAQEwMgITFAARY5ZMyLviDmA+CAACABFjlhcNMjQwMzEyMDI1ODU2WjAMMAoGA1UdFQQDCgEBMDICExQAE4fSw3EXo6QZtB4AAgATh9IXDTI0MDMxMTIxMjA1OFowDDAKBgNVHRUEAwoBATAyAhMUABOH0abxN922zg/cAAIAE4fRFw0yNDAzMTEyMTIwNThaMAwwCgYDVR0VBAMKAQEwMgITFAAQJCO4mdwr+d7OsQACABAkIxcNMjQwMzExMTkxNTQwWjAMMAoGA1UdFQQDCgEBMDICExQAECQi8VHWB5REEroAAgAQJCIXDTI0MDMxMTE5MTU0MFowDDAKBgNVHRUEAwoBATAyAhMUAA/SVS/WRPViaCbJAAIAD9JVFw0yNDAzMTExODA5MjVaMAwwCgYDVR0VBAMKAQEwMgITFAAP0lSW1aL5xHlH1wACAA/SVBcNMjQwMzExMTgwOTI1WjAMMAoGA1UdFQQDCgEBMDICExQAEI5/aroS9YAcG74AAgAQjn8XDTI0MDMxMTE2NDYwOFowDDAKBgNVHRUEAwoBATAyAhMUABCOftgkjUZwUDk7AAIAEI5+Fw0yNDAzMTExNjQ2MDhaMAwwCgYDVR0VBAMKAQEwMgITFAASDzeQYUHZBR2ySQACABIPNxcNMjQwMzExMTYwODI2WjAMMAoGA1UdFQQDCgEBMDICExQAEg82dJRecR0Ecl8AAgASDzYXDTI0MDMxMTE2MDgyNVowDDAKBgNVHRUEAwoBATAyAhMUABEUrnpFkqacZw30AAIAERSuFw0yNDAzMTExNTI2MzJaMAwwCgYDVR0VBAMKAQEwMgITFAARFK167DjXwBSm3QACABEUrRcNMjQwMzExMTUyNjMyWjAMMAoGA1UdFQQDCgEBMDICExQAEn8CPZrzu574OeQAAgASfwIXDTI0MDMxMTE1MjEwOVowDDAKBgNVHRUEAwoBATAyAhMUABJ/ATP9Tyyoh+QLAAIAEn8BFw0yNDAzMTExNTIxMDhaMAwwCgYDVR0VBAMKAQEwMgITFAASRx83L1Nve5DxGgACABJHHxcNMjQwMzEwMTg1NjIwWjAMMAoGA1UdFQQDCgEBMDICExQAEkcejGPcjrWvyT8AAgASRx4XDTI0MDMxMDE4NTYxOFowDDAKBgNVHRUEAwoBATAyAhMUABOC2JqMMrCD8KOcAAIAE4LYFw0yNDAzMDkwNjEwMTJaMAwwCgYDVR0VBAMKAQEwMgITFAATgtf3o+8SHUWumgACABOC1xcNMjQwMzA5MDYxMDEyWjAMMAoGA1UdFQQDCgEBMDICExQAE4QkBypiZGNLkGcAAgAThCQXDTI0MDMwOTA2MTAxMVowDDAKBgNVHRUEAwoBATAyAhMUABOEI0iQrNcTFCkWAAIAE4QjFw0yNDAzMDkwNjEwMTFaMAwwCgYDVR0VBAMKAQEwMgITFAASAaDWFxfnqKt3nAACABIBoBcNMjQwMzA4MTkzMzIyWjAMMAoGA1UdFQQDCgEBMDICExQAEgGfzZ4cY1KIa8oAAgASAZ8XDTI0MDMwODE5MzMyMlowDDAKBgNVHRUEAwoBATAyAhMUABJRXmgjDbAuNA3fAAIAElFeFw0yNDAzMDgxNzE0MzNaMAwwCgYDVR0VBAMKAQEwMgITFAASUV0HCLfcDhXR8wACABJRXRcNMjQwMzA4MTcxNDMzWjAMMAoGA1UdFQQDCgEBMDICExQAEOS/Q48QXyt+m3UAAgAQ5L8XDTI0MDMwODE2NDU1NlowDDAKBgNVHRUEAwoBATAyAhMUABDkvkgNUJhzXmigAAIAEOS+Fw0yNDAzMDgxNjQ1NTZaMAwwCgYDVR0VBAMKAQEwMgITFAARNP8GerGUHJNCzAACABE0/xcNMjQwMzA4MTYzMDEwWjAMMAoGA1UdFQQDCgEBMDICExQAETT+Bd1WbHOFoqEAAgARNP4XDTI0MDMwODE2MzAxMFowDDAKBgNVHRUEAwoBATAyAhMUABOAGuJWMb2D7zyyAAIAE4AaFw0yNDAzMDgwNjEwMDdaMAwwCgYDVR0VBAMKAQEwMgITFAATgBl8/gqyMPQ0VAACABOAGRcNMjQwMzA4MDYxMDA2WjAMMAoGA1UdFQQDCgEBMDICExQAEalL/uzliDAzw2sAAgARqUsXDTI0MDMwODA0MDEzMFowDDAKBgNVHRUEAwoBATAyAhMUABGpSrZmj1klt0WQAAIAEalKFw0yNDAzMDgwNDAxMzBaMAwwCgYDVR0VBAMKAQEwMgITFAAQoeFo7/TlO0NLsgACABCh4RcNMjQwMzA3MjAyMDU3WjAMMAoGA1UdFQQDCgEBMDICExQAEKHgqN5Gn+0+Z0oAAgAQoeAXDTI0MDMwNzIwMjA1N1owDDAKBgNVHRUEAwoBATAyAhMUABDpyZp++YG/c+xoAAIAEOnJFw0yNDAzMDcxNjQ0MDJaMAwwCgYDVR0VBAMKAQEwMgITFAAQ6cjcEttYYJn+0QACABDpyBcNMjQwMzA3MTY0NDAyWjAMMAoGA1UdFQQDCgEBMDICExQAEvYL6V60HVVMOYgAAgAS9gsXDTI0MDMwNzE1NDI1OFowDDAKBgNVHRUEAwoBATAyAhMUABL2CgqLd1JDAAF/AAIAEvYKFw0yNDAzMDcxNTQyNThaMAwwCgYDVR0VBAMKAQEwMgITFAAQwpbVqXwfkamYwwACABDClhcNMjQwMzA3MTUxNDI2WjAMMAoGA1UdFQQDCgEBMDICExQAEMKVFuT6jNgqK+8AAgAQwpUXDTI0MDMwNzE1MTQyNlowDDAKBgNVHRUEAwoBATAyAhMUABFR76i4Ec/Nu76uAAIAEVHvFw0yNDAzMDcxNTAzNTNaMAwwCgYDVR0VBAMKAQEwMgITFAARUe5vksSkAztoEgACABFR7hcNMjQwMzA3MTUwMzUzWjAMMAoGA1UdFQQDCgEBMDICExQAE3xggf5tvIUOlDEAAgATfGAXDTI0MDMwNzA2MTAwN1owDDAKBgNVHRUEAwoBATAyAhMUABN8X99p0/uif8OvAAIAE3xfFw0yNDAzMDcwNjEwMDdaMAwwCgYDVR0VBAMKAQEwMgITFAATe6qGPlp2YMJRPgACABN7qhcNMjQwMzA3MDYxMDA2WjAMMAoGA1UdFQQDCgEBMDICExQAE3up8JN7btdk6x8AAgATe6kXDTI0MDMwNzA2MTAwNVowDDAKBgNVHRUEAwoBATAyAhMUABLqJ8oAeA+aHDoSAAIAEuonFw0yNDAzMDYyMTQ2MTJaMAwwCgYDVR0VBAMKAQEwMgITFAAS6iZ77MEFVN58/QACABLqJhcNMjQwMzA2MjE0NjEyWjAMMAoGA1UdFQQDCgEBMDICExQAE0SU7CQ1ODgb0l8AAgATRJQXDTI0MDMwNjIwMTc0NVowDDAKBgNVHRUEAwoBATAyAhMUABNEk1105S1c6GBzAAIAE0STFw0yNDAzMDYyMDE3NDVaMAwwCgYDVR0VBAMKAQEwMgITFAAStSIoQsVzRmBgyAACABK1IhcNMjQwMzA2MTcwMjU0WjAMMAoGA1UdFQQDCgEBMDICExQAErUh+In/U24B/6kAAgAStSEXDTI0MDMwNjE3MDI1NFowDDAKBgNVHRUEAwoBATAyAhMUAA+gJ5Opw/urzU8CAAIAD6AnFw0yNDAzMDYxNTI2MzdaMAwwCgYDVR0VBAMKAQEwMgITFAAPoCaqa08R1nnFqgACAA+gJhcNMjQwMzA2MTUyNjM3WjAMMAoGA1UdFQQDCgEBMDICExQAENuPsBjhJMC0X18AAgAQ248XDTI0MDMwNjE1MjUzN1owDDAKBgNVHRUEAwoBATAyAhMUABDbjintmWzfxekwAAIAENuOFw0yNDAzMDYxNTI1MzdaMAwwCgYDVR0VBAMKAQEwMgITFAATBJueRrcqJAfbhgACABMEmxcNMjQwMzA2MTQyNDMwWjAMMAoGA1UdFQQDCgEBMDICExQAEwSa7vVqiVhDYkkAAgATBJoXDTI0MDMwNjE0MjQzMFowDDAKBgNVHRUEAwoBATAyAhMUABJA78LQ23WJaEmsAAIAEkDvFw0yNDAzMDUxODQwNDJaMAwwCgYDVR0VBAMKAQEwMgITFAASQO62YkbgH6cSHAACABJA7hcNMjQwMzA1MTg0MDQxWjAMMAoGA1UdFQQDCgEBMDICExQAErisgAWzYk1VZM0AAgASuKwXDTI0MDMwNTE4MzkyM1owDDAKBgNVHRUEAwoBATAyAhMUABK4q5RnY/D7VW0XAAIAErirFw0yNDAzMDUxODM5MjNaMAwwCgYDVR0VBAMKAQEwMgITFAATdcwFb58aw6Ix1gACABN1zBcNMjQwMzA1MTUyNDM2WjAMMAoGA1UdFQQDCgEBMDICExQAE3XLs95POdPiYp0AAgATdcsXDTI0MDMwNTE1MjQzNlowDDAKBgNVHRUEAwoBATAyAhMUABLfozhQT88ZxSrqAAIAEt+jFw0yNDAzMDUxNTA4NTRaMAwwCgYDVR0VBAMKAQEwMgITFAAS36CXwgzqXFb8RQACABLfoBcNMjQwMzA1MTUwODU0WjAMMAoGA1UdFQQDCgEBMDICExQAE3Usp1sigMkKHZAAAgATdSwXDTI0MDMwNTA2MTAwNVowDDAKBgNVHRUEAwoBATAyAhMUABN1KxgADx8auJB5AAIAE3UrFw0yNDAzMDUwNjEwMDVaMAwwCgYDVR0VBAMKAQEwMgITFAATc7Kqa0CzUYMJvgACABNzshcNMjQwMzA1MDYxMDA0WjAMMAoGA1UdFQQDCgEBMDICExQAE3OxFmXpvVgv4SIAAgATc7EXDTI0MDMwNTA2MTAwM1owDDAKBgNVHRUEAwoBATAyAhMUAA/MgYx9BpRWE0MxAAIAD8yBFw0yNDAzMDQyMTQ2NDRaMAwwCgYDVR0VBAMKAQEwMgITFAAPzIAFF92Mdq1qEAACAA/MgBcNMjQwMzA0MjE0NjQ0WjAMMAoGA1UdFQQDCgEBMDICExQAEd7Re7Xw0K/77zAAAgAR3tEXDTI0MDMwNDE5NTA0NFowDDAKBgNVHRUEAwoBATAyAhMUABHe0NO1Z08PvRdvAAIAEd7QFw0yNDAzMDQxOTUwNDRaMAwwCgYDVR0VBAMKAQEwMgITFAAQUTivktwr4TS3EwACABBROBcNMjQwMzA0MTg0NTM1WjAMMAoGA1UdFQQDCgEBMDICExQAEFE3wDxze9K3pKkAAgAQUTcXDTI0MDMwNDE4NDUzNVowDDAKBgNVHRUEAwoBATAyAhMUABDzRtP/u6BRVoulAAIAEPNGFw0yNDAzMDQxODM4MDNaMAwwCgYDVR0VBAMKAQEwMgITFAAQ80UlM9jMOt8PbgACABDzRRcNMjQwMzA0MTgzODAyWjAMMAoGA1UdFQQDCgEBMDICExQAEWcQ81I/53TMToIAAgARZxAXDTI0MDMwNDE2MzIxMlowDDAKBgNVHRUEAwoBATAyAhMUABFnD45OEo6GzH5gAAIAEWcPFw0yNDAzMDQxNjMyMTJaMAwwCgYDVR0VBAMKAQEwMgITFAAPudid9P4pdu1+jgACAA+52BcNMjQwMzA0MTYyMTQwWjAMMAoGA1UdFQQDCgEBMDICExQAD7nXLgluZ/sq58UAAgAPudcXDTI0MDMwNDE2MjE0MFowDDAKBgNVHRUEAwoBATAyAhMUABNzCkl7LRRelSEOAAIAE3MKFw0yNDAzMDQxNTQ4MjdaMAwwCgYDVR0VBAMKAQEwMgITFAATcwmNwECmfrMDbwACABNzCRcNMjQwMzA0MTU0ODI3WjAMMAoGA1UdFQQDCgEBMDICExQAE3L4NnP1WDfg3WkAAgATcvgXDTI0MDMwNDE1NDM1OFowDDAKBgNVHRUEAwoBATAyAhMUABNy95pcGRYahsHAAAIAE3L3Fw0yNDAzMDQxNTQzNThaMAwwCgYDVR0VBAMKAQEwMgITFAARXb+nVBnn7ycVSQACABFdvxcNMjQwMzAyMDQwMjMyWjAMMAoGA1UdFQQDCgEBMDICExQAEV2+HtG6xnDcCuAAAgARXb4XDTI0MDMwMjA0MDIzMlowDDAKBgNVHRUEAwoBATAyAhMUABNv7NYglH+tL74sAAIAE2/sFw0yNDAzMDExNzEzMDdaMAwwCgYDVR0VBAMKAQEwMgITFAATb+vAblLCjSiZ8QACABNv6xcNMjQwMzAxMTcxMzA3WjAMMAoGA1UdFQQDCgEBMDICExQAEFecXj6TZOG7y1wAAgAQV5wXDTI0MDMwMTE1MzcyOFowDDAKBgNVHRUEAwoBATAyAhMUABBXm4rqm6owimA8AAIAEFebFw0yNDAzMDExNTM3MjdaMAwwCgYDVR0VBAMKAQEwMgITFAASZfT0bDpi61mosgACABJl9BcNMjQwMzAxMTQ0NjI5WjAMMAoGA1UdFQQDCgEBMDICExQAEmXzlUFUQNEIVHAAAgASZfMXDTI0MDMwMTE0NDYyOVowDDAKBgNVHRUEAwoBATAyAhMUABKcWrOC9uu/sErrAAIAEpxaFw0yNDAzMDEwNDAyMjNaMAwwCgYDVR0VBAMKAQEwMgITFAASnFkh76KAUvpROgACABKcWRcNMjQwMzAxMDQwMjIyWjAMMAoGA1UdFQQDCgEBMDICExQAElLaW0q4DoIlSAQAAgASUtoXDTI0MDIyOTE5MjgzMVowDDAKBgNVHRUEAwoBATAyAhMUABJS2b4s46UJ4tKzAAIAElLZFw0yNDAyMjkxOTI4MzFaMAwwCgYDVR0VBAMKAQEwMgITFAASXHxrZMIfMUtbRgACABJcfBcNMjQwMjI5MTc0MjMwWjAMMAoGA1UdFQQDCgEBMDICExQAElx7ycK86N3zEOIAAgASXHsXDTI0MDIyOTE3NDIzMFowDDAKBgNVHRUEAwoBATAyAhMUABMz+54DM+VRGxNyAAIAEzP7Fw0yNDAyMjkxNzI3MDhaMAwwCgYDVR0VBAMKAQEwMgITFAATM/qj87souNbZoQACABMz+hcNMjQwMjI5MTcyNzA4WjAMMAoGA1UdFQQDCgEBMDICExQAEW7YnBgY6G8MphYAAgARbtgXDTI0MDIyOTE2NTkzN1owDDAKBgNVHRUEAwoBATAyAhMUABFu17QJ0Jhzx198AAIAEW7XFw0yNDAyMjkxNjU5MzdaMAwwCgYDVR0VBAMKAQEwMgITFAASLQdJ2c1SR2LniwACABItBxcNMjQwMjI5MTY1NzEzWjAMMAoGA1UdFQQDCgEBMDICExQAEi0GNC8KN/wocVoAAgASLQYXDTI0MDIyOTE2NTcxM1owDDAKBgNVHRUEAwoBATAyAhMUABNroPnCOLMromsBAAIAE2ugFw0yNDAyMjkxNTU2NTRaMAwwCgYDVR0VBAMKAQEwMgITFAATa589QQCtbTzHkwACABNrnxcNMjQwMjI5MTU1NjU0WjAMMAoGA1UdFQQDCgEBMDICExQAEFdmECSVh/reuz0AAgAQV2YXDTI0MDIyOTE1NTAzN1owDDAKBgNVHRUEAwoBATAyAhMUABBXZZlQP2+TCkFMAAIAEFdlFw0yNDAyMjkxNTUwMzdaMAwwCgYDVR0VBAMKAQEwMgITFAARsGtqQMl6pP3iogACABGwaxcNMjQwMjI5MTQ0ODMxWjAMMAoGA1UdFQQDCgEBMDICExQAEbBq7iQXyx7qh8QAAgARsGoXDTI0MDIyOTE0NDgzMVowDDAKBgNVHRUEAwoBATAyAhMUABNqaFpys65pver9AAIAE2poFw0yNDAyMjgyMjMyMjZaMAwwCgYDVR0VBAMKAQEwMgITFAATamc89QQGY5U/sQACABNqZxcNMjQwMjI4MjIzMjI2WjAMMAoGA1UdFQQDCgEBMDICExQAEkdhOQ9jh5OV+V0AAgASR2EXDTI0MDIyODE4NDczOFowDDAKBgNVHRUEAwoBATAyAhMUABJHYGtrZA2kAFr8AAIAEkdgFw0yNDAyMjgxODQ3MzhaMAwwCgYDVR0VBAMKAQEwMgITFAAS9L+r7As2fKr12wACABL0vxcNMjQwMjI4MDQwMjQ5WjAMMAoGA1UdFQQDCgEBMDICExQAEvS+P/bbpSWEgUsAAgAS9L4XDTI0MDIyODA0MDI0OVowDDAKBgNVHRUEAwoBATAyAhMUAA/LCxd3qwA6OymzAAIAD8sLFw0yNDAyMjgwNDAyMzFaMAwwCgYDVR0VBAMKAQEwMgITFAAPywoN9cM2vHTVIgACAA/LChcNMjQwMjI4MDQwMjMxWjAMMAoGA1UdFQQDCgEBMDICExQAEJo3Z7QJUryMYLkAAgAQmjcXDTI0MDIyNzIyMTkzOFowDDAKBgNVHRUEAwoBATAyAhMUABCaNjYqCJHNppUFAAIAEJo2Fw0yNDAyMjcyMjE5MzhaMAwwCgYDVR0VBAMKAQEwMgITFAASkd74fXj0BUTyLQACABKR3hcNMjQwMjI3MjAxMjAwWjAMMAoGA1UdFQQDCgEBMDICExQAEpHdh/YE+55SOqUAAgASkd0XDTI0MDIyNzIwMTIwMFowDDAKBgNVHRUEAwoBATAyAhMUABNkSJvip2j7zXvPAAIAE2RIFw0yNDAyMjcxNjE1NDVaMAwwCgYDVR0VBAMKAQEwMgITFAATZEf6H7X2+InRmgACABNkRxcNMjQwMjI3MTYxNTQ1WjAMMAoGA1UdFQQDCgEBMDICExQAE2GM8ertoHXHN3YAAgATYYwXDTI0MDIyNzA2MTAwNlowDDAKBgNVHRUEAwoBATAyAhMUABNhi157JbgOuKLqAAIAE2GLFw0yNDAyMjcwNjEwMDZaMAwwCgYDVR0VBAMKAQEwMgITFAATYSybTErGNxTogQACABNhLBcNMjQwMjI2MTcwNTMzWjAMMAoGA1UdFQQDCgEBMDICExQAD89od60MURhHKlkAAgAPz2gXDTI0MDQwODE5Mjk1MVowDDAKBgNVHRUEAwoBATAyAhMUABPG06xotMb76EYTAAIAE8bTFw0yNDA0MDgxNzE2MThaMAwwCgYDVR0VBAMKAQEwMgITFAATxtKW3V6yhdXuVgACABPG0hcNMjQwNDA4MTcxNjE4WjAMMAoGA1UdFQQDCgEBMDICExQAEK0/B5c2Ht1zwZIAAgAQrT8XDTI0MDQwODE1MjIyOVowDDAKBgNVHRUEAwoBATAyAhMUABCtPpGd7pUP8RRfAAIAEK0+Fw0yNDA0MDgxNTIyMjlaMAwwCgYDVR0VBAMKAQEwMgITFAARaroB/K+l0P0hDQACABFquhcNMjQwNDA4MDQwMTUzWjAMMAoGA1UdFQQDCgEBMDICExQAEWq5iDi0FNviKlcAAgARarkXDTI0MDQwODA0MDE1M1owDDAKBgNVHRUEAwoBATAyAhMUABKbaJC3GGsL8pDyAAIAEptoFw0yNDA0MDcwNDAzMTZaMAwwCgYDVR0VBAMKAQEwMgITFAASm2dWEk/X4YSSQAACABKbZxcNMjQwNDA3MDQwMzEyWjAMMAoGA1UdFQQDCgEBMDICExQAEu5X//yP7cabmowAAgAS7lcXDTI0MDQwNzA0MDI1MlowDDAKBgNVHRUEAwoBATAyAhMUABLuVnmj/NLfDs+1AAIAEu5WFw0yNDA0MDcwNDAyNDhaMAwwCgYDVR0VBAMKAQEwMgITFAASqV7eLC1cRh0KOAACABKpXhcNMjQwNDA2MTkwODE3WjAMMAoGA1UdFQQDCgEBMDICExQAEqldo7bPKn4/38QAAgASqV0XDTI0MDQwNjE5MDgxNlowDDAKBgNVHRUEAwoBATAyAhMUABNmeJQL34NNQMN4AAIAE2Z4Fw0yNDA0MDUxNDM3MzZaMAwwCgYDVR0VBAMKAQEwMgITFAATZnfYjiQSULdTpwACABNmdxcNMjQwNDA1MTQzNzM2WjAMMAoGA1UdFQQDCgEBMDICExQAEkaFs7eE1RPcC+8AAgASRoUXDTI0MDQwNTA0MDQ0NFowDDAKBgNVHRUEAwoBATAyAhMUABJGhDS2vFCSBfznAAIAEkaEFw0yNDA0MDUwNDA0NDRaMAwwCgYDVR0VBAMKAQEwMgITFAATJVVl3QzTbpBtbwACABMlVRcNMjQwNDA0MjI0NTI0WjAMMAoGA1UdFQQDCgEBMDICExQAEyVU7M4xnnAyMjIAAgATJVQXDTI0MDQwNDIyNDUyNFowDDAKBgNVHRUEAwoBATAyAhMUABD30KRgs2hEx0TkAAIAEPfQFw0yNDA0MDQxNzI3MDhaMAwwCgYDVR0VBAMKAQEwMgITFAAQ988pUjltOFiSzgACABD3zxcNMjQwNDA0MTcyNzA4WjAMMAoGA1UdFQQDCgEBMDICExQAEWuiXzpH4sNUT7EAAgARa6IXDTI0MDQwNDA0MDYxMlowDDAKBgNVHRUEAwoBATAyAhMUABFroTVU+fNQi1dXAAIAEWuhFw0yNDA0MDQwNDA2MTJaMAwwCgYDVR0VBAMKAQEwMgITFAASuorxfsyaZ81fZwACABK6ihcNMjQwNDA0MDQwNTU2WjAMMAoGA1UdFQQDCgEBMDICExQAErqJQPczK4ktbEQAAgASuokXDTI0MDQwNDA0MDU1NlowDDAKBgNVHRUEAwoBATAyAhMUAA+7JrerUoL9AxpPAAIAD7smFw0yNDA0MDQwNDA1MzNaMAwwCgYDVR0VBAMKAQEwMgITFAAPuyUrovtMafpu3QACAA+7JRcNMjQwNDA0MDQwNTMzWjAMMAoGA1UdFQQDCgEBMDICExQAEuQDrjZZVQtOmyEAAgAS5AMXDTI0MDQwMzIzNDYxMFowDDAKBgNVHRUEAwoBATAyAhMUABLkAjieZ82ucqD7AAIAEuQCFw0yNDA0MDMyMzQ2MTBaMAwwCgYDVR0VBAMKAQEwMgITFAATmGawl9pQsKrQ+wACABOYZhcNMjQwNDAzMjI1NjIzWjAMMAoGA1UdFQQDCgEBMDICExQAE5hljUMjzRgg2CMAAgATmGUXDTI0MDQwMzIyNTYyM1owDDAKBgNVHRUEAwoBATAyAhMUABK7EqyXIyk5qsi+AAIAErsSFw0yNDA0MDMyMTUwMDBaMAwwCgYDVR0VBAMKAQEwMgITFAASuxFJ2HmTjIBcSwACABK7ERcNMjQwNDAzMjE1MDAwWjAMMAoGA1UdFQQDCgEBMDICExQAE7wbs+Q45eWC+3gAAgATvBsXDTI0MDQwMzE3MzQ1N1owDDAKBgNVHRUEAwoBATAyAhMUABO8GuR8BnuQrC/UAAIAE7waFw0yNDA0MDMxNzM0NTZaMAwwCgYDVR0VBAMKAQEwMgITFAAQj7G586lEX3UR9gACABCPsRcNMjQwNDAzMTY0NzUwWjAMMAoGA1UdFQQDCgEBMDICExQAEI+wxJ/DspXo89gAAgAQj7AXDTI0MDQwMzE2NDc1MFowDDAKBgNVHRUEAwoBATAyAhMUABO7qwlbY/tlKTNeAAIAE7urFw0yNDA0MDMxNjM5NTRaMAwwCgYDVR0VBAMKAQEwMgITFAATu6rlp7J82kXY0gACABO7qhcNMjQwNDAzMTYzOTUzWjAMMAoGA1UdFQQDCgEBMDICExQAE7tdugclBPpCfygAAgATu10XDTI0MDQwMzE2MjE0N1owDDAKBgNVHRUEAwoBATAyAhMUABO7XGKwKr607jEqAAIAE7tcFw0yNDA0MDMxNjIxNDdaMAwwCgYDVR0VBAMKAQEwMgITFAATupvjKj8RmC1AYwACABO6mxcNMjQwNDAzMTUwMTU4WjAMMAoGA1UdFQQDCgEBMDICExQAE7qa5M+nToNugpQAAgATupoXDTI0MDQwMzE1MDE1OFowDDAKBgNVHRUEAwoBATAyAhMUABOdO6fHzWJN9mzqAAIAE507Fw0yNDA0MDMwMTExMzlaMAwwCgYDVR0VBAMKAQEwMgITFAATnTo1pHhgaVItxwACABOdOhcNMjQwNDAzMDExMTM5WjAMMAoGA1UdFQQDCgEBMDICExQAD68Eoo8p5Qd/F8cAAgAPrwQXDTI0MDQwMjIzMTkwMFowDDAKBgNVHRUEAwoBATAyAhMUAA+vA268gxoSGAAsAAIAD68DFw0yNDA0MDIyMzE5MDBaMAwwCgYDVR0VBAMKAQEwMgITFAASsHA/LNVTTTdW5gACABKwcBcNMjQwNDAyMjA1NjIzWjAMMAoGA1UdFQQDCgEBMDICExQAErBvigwmR0cQeiwAAgASsG8XDTI0MDQwMjIwNTYyM1owDDAKBgNVHRUEAwoBATAyAhMUABO3xy6rsmBllzPxAAIAE7fHFw0yNDA0MDIxNjAxMzhaMAwwCgYDVR0VBAMKAQEwMgITFAATt8bJBHciHckuAgACABO3xhcNMjQwNDAyMTYwMTM4WjAMMAoGA1UdFQQDCgEBMDICExQAEFPqadXRdSK63agAAgAQU+oXDTI0MDQwMjEzNTgwMFowDDAKBgNVHRUEAwoBATAyAhMUABBT6eGAP7kJkHI8AAIAEFPpFw0yNDA0MDIxMzU4MDBaMAwwCgYDVR0VBAMKAQEwMgITFAAQpzH5AyFG6Cd/aQACABCnMRcNMjQwNDAxMjIwNDExWjAMMAoGA1UdFQQDCgEBMDICExQAEKcwKYQ7NbQL7uoAAgAQpzAXDTI0MDQwMTIyMDQxMVowDDAKBgNVHRUEAwoBATAyAhMUABFjGQK6rcsKdJW1AAIAEWMZFw0yNDA0MDEyMTQ5MDlaMAwwCgYDVR0VBAMKAQEwMgITFAARYxiHyVPIfSngxgACABFjGBcNMjQwNDAxMjE0OTA5WjAMMAoGA1UdFQQDCgEBMDICExQAE4oU1LCFgrwqTO0AAgATihQXDTI0MDQwMTE3MjQ1NFowDDAKBgNVHRUEAwoBATAyAhMUABOKExtoKIOfB4WwAAIAE4oTFw0yNDA0MDExNzI0NTRaMAwwCgYDVR0VBAMKAQEwMgITFAATnh2fKHxBG7rapQACABOeHRcNMjQwNDAxMTcyMzU3WjAMMAoGA1UdFQQDCgEBMDICExQAE54cx6YJXO5r3V0AAgATnhwXDTI0MDQwMTE3MjM1N1owDDAKBgNVHRUEAwoBATAyAhMUABKuGpK3xOkdwR87AAIAEq4aFw0yNDA0MDExNjQxMjFaMAwwCgYDVR0VBAMKAQEwMgITFAASrhnifxlndgVjGgACABKuGRcNMjQwNDAxMTY0MTIxWjAMMAoGA1UdFQQDCgEBMDICExQAEawDYQuRj4I987AAAgARrAMXDTI0MDQwMTE0MzQxOVowDDAKBgNVHRUEAwoBATAyAhMUABGsAhl/GPE9VQo8AAIAEawCFw0yNDA0MDExNDM0MTlaMAwwCgYDVR0VBAMKAQEwMgITFAARYIGUqRHGc1+ISQACABFggRcNMjQwNDAxMTQxMzU1WjAMMAoGA1UdFQQDCgEBMDICExQAEWCA3TPZvPu0EEEAAgARYIAXDTI0MDQwMTE0MTM1NVowDDAKBgNVHRUEAwoBATAyAhMUABG4P1Px3sk4ERmLAAIAEbg/Fw0yNDA0MDExMzI5MTdaMAwwCgYDVR0VBAMKAQEwMgITFAARuD555lWKNgL6pwACABG4PhcNMjQwNDAxMTMyOTE1WjAMMAoGA1UdFQQDCgEBMDICExQAE7PVETpO6ROTW8IAAgATs9UXDTI0MDMyNzIxMTUwMlowDDAKBgNVHRUEAwoBATAyAhMUABOz1Ku/f+xq0uoLAAIAE7PUFw0yNDAzMjcyMTE1MDFaMAwwCgYDVR0VBAMKAQEwMgITFAARDLqItJhAhE1XJgACABEMuhcNMjQwMzI3MTcxMzQyWjAMMAoGA1UdFQQDCgEBMDICExQAEQy52WZEbJ//2CAAAgARDLkXDTI0MDMyNzE3MTM0MlowDDAKBgNVHRUEAwoBATAyAhMUABOyl53M335cieidAAIAE7KXFw0yNDAzMjcxNjM2MjJaMAwwCgYDVR0VBAMKAQEwMgITFAATspZEMWHpYd7SOwACABOylhcNMjQwMzI3MTYzNjIyWjAMMAoGA1UdFQQDCgEBMDICExQAD5bND1uTW/HNdycAAgAPls0XDTI0MDMyNzE1MzAyNVowDDAKBgNVHRUEAwoBATAyAhMUAA+WzMMoWFxwWdsIAAIAD5bMFw0yNDAzMjcxNTMwMjVaMAwwCgYDVR0VBAMKAQEwMgITFAAQXvZTQohPRcAKPgACABBe9hcNMjQwMzI3MTQzOTMwWjAMMAoGA1UdFQQDCgEBMDICExQAEF71O6C2YASv7NQAAgAQXvUXDTI0MDMyNzE0MzkyOVowDDAKBgNVHRUEAwoBATAyAhMUABJL+wSErWOuQ/wwAAIAEkv7Fw0yNDAzMjcwMTA5NDhaMAwwCgYDVR0VBAMKAQEwMgITFAASS/qhaL12k6heUQACABJL+hcNMjQwMzI3MDEwOTQ3WjAMMAoGA1UdFQQDCgEBMDICExQAELRHPJw1Eqc3K08AAgAQtEcXDTI0MDMyNjIwMDYxNVowDDAKBgNVHRUEAwoBATAyAhMUABC0RolbBw+PXMnMAAIAELRGFw0yNDAzMjYyMDA2MTVaMAwwCgYDVR0VBAMKAQEwMgITFAARhJ+xpzwPd8LO+QACABGEnxcNMjQwMzI2MTkwODA1WjAMMAoGA1UdFQQDCgEBMDICExQAEYSe0oA8m3WT9zsAAgARhJ4XDTI0MDMyNjE5MDgwNVowDDAKBgNVHRUEAwoBATAyAhMUABOvV99E0MM3PkzSAAIAE69XFw0yNDAzMjYxNjA3MjZaMAwwCgYDVR0VBAMKAQEwMgITFAATr1Z06bA4T9ZpBwACABOvVhcNMjQwMzI2MTYwNzI2WjAMMAoGA1UdFQQDCgEBMDICExQAD6yq8ZwdGJuTzAkAAgAPrKoXDTI0MDMyNjE1NTEyOFowDDAKBgNVHRUEAwoBATAyAhMUAA+sp+BzhFP6IHtdAAIAD6ynFw0yNDAzMjYxNTUxMjhaMAwwCgYDVR0VBAMKAQEwMgITFAATZO6QTvJ8++z2HQACABNk7hcNMjQwMzI2MTU1MDMxWjAMMAoGA1UdFQQDCgEBMDICExQAE2TtKTsRiCZtHPQAAgATZO0XDTI0MDMyNjE1NTAzMVowDDAKBgNVHRUEAwoBATAyAhMUABOtr0rSTnsjiwQyAAIAE62vFw0yNDAzMjYwNjEwMDNaMAwwCgYDVR0VBAMKAQEwMgITFAATra76GBsvxn7FVgACABOtrhcNMjQwMzI2MDYxMDAzWjAMMAoGA1UdFQQDCgEBMDICExQAEmBoKdw2XZRUe24AAgASYGgXDTI0MDMyMzE2MDY1OFowDDAKBgNVHRUEAwoBATAyAhMUABJgZ6+YMxwqtZtPAAIAEmBnFw0yNDAzMjMxNjA2NThaMAwwCgYDVR0VBAMKAQEwMgITFAAQmNP7tvox/GxJzAACABCY0xcNMjQwMzIzMDQwMzAwWjAMMAoGA1UdFQQDCgEBMDICExQAEJjS19TGq8XhB+sAAgAQmNIXDTI0MDMyMzA0MDMwMFowDDAKBgNVHRUEAwoBATAyAhMUABB3Zc/kYhOPDoOyAAIAEHdlFw0yNDAzMjMwMTM1MzNaMAwwCgYDVR0VBAMKAQEwMgITFAAQd2Se4d8VEKEQkAACABB3ZBcNMjQwMzIzMDEzNTMzWjAMMAoGA1UdFQQDCgEBMDICExQAEp2ozHZiwZvvVfcAAgASnagXDTI0MDMyMjE5MDMzNFowDDAKBgNVHRUEAwoBATAyAhMUABKdpxH3bPAF73YZAAIAEp2nFw0yNDAzMjIxOTAzMzRaMAwwCgYDVR0VBAMKAQEwMgITFAAQBWGx6NvgGRGvEwACABAFYRcNMjQwMzIyMTcwMjIxWjAMMAoGA1UdFQQDCgEBMDICExQAEAVgf4DeT1nKxNMAAgAQBWAXDTI0MDMyMjE3MDIyMVowDDAKBgNVHRUEAwoBATAyAhMUABOoSdqoKM1i9SggAAIAE6hJFw0yNDAzMjIxNjA0MDNaMAwwCgYDVR0VBAMKAQEwMgITFAATqEgkZ1j2yFN+nwACABOoSBcNMjQwMzIyMTYwNDAzWjAMMAoGA1UdFQQDCgEBMDICExQAEILJ8VJNb+YXZA0AAgAQgskXDTI0MDMyMjE1MjcxOVowDDAKBgNVHRUEAwoBATAyAhMUABCCyKFxHyDpwjmsAAIAEILIFw0yNDAzMjIxNTI3MTlaMAwwCgYDVR0VBAMKAQEwMgITFAAPwoW6u+4A4ZD3ngACAA/ChRcNMjQwMzIyMTMxMzI5WjAMMAoGA1UdFQQDCgEBMDICExQAD8KEcMMc0RFSXewAAgAPwoQXDTI0MDMyMjEzMTMyOVowDDAKBgNVHRUEAwoBATAyAhMUABOm/+rK9cr75j22AAIAE6b/Fw0yNDAzMjIwNjEwMDdaMAwwCgYDVR0VBAMKAQEwMgITFAATpv6RVxYh7iWkzQACABOm/hcNMjQwMzIyMDYxMDA3WjAMMAoGA1UdFQQDCgEBMDICExQAE6YTku2R7iCWo0IAAgATphMXDTI0MDMyMjA2MTAwN1owDDAKBgNVHRUEAwoBATAyAhMUABOmEmNAhCGKz9sGAAIAE6YSFw0yNDAzMjIwNjEwMDdaMAwwCgYDVR0VBAMKAQEwMgITFAATpTuqLq/EP8QytwACABOlOxcNMjQwMzIyMDYxMDA2WjAMMAoGA1UdFQQDCgEBMDICExQAE6U6ITleeN4gKT4AAgATpToXDTI0MDMyMjA2MTAwNVowDDAKBgNVHRUEAwoBATAyAhMUABGC2Fquq14WSj/BAAIAEYLYFw0yNDAzMjIwNDAyMjRaMAwwCgYDVR0VBAMKAQEwMgITFAARgtctNs7GBVbpnwACABGC1xcNMjQwMzIyMDQwMjI0WjAMMAoGA1UdFQQDCgEBMDICExQAEXzKaKoXgEHr/uMAAgARfMoXDTI0MDMyMTIyMDMyNVowDDAKBgNVHRUEAwoBATAyAhMUABF8yU8to8TgV3eoAAIAEXzJFw0yNDAzMjEyMjAzMjVaMAwwCgYDVR0VBAMKAQEwMgITFAAQd+m7KFZBT4BpoQACABB36RcNMjQwMzIxMTg0NTU5WjAMMAoGA1UdFQQDCgEBMDICExQAEHfm96r7nXiWUdYAAgAQd+YXDTI0MDMyMTE4NDU1OVowDDAKBgNVHRUEAwoBATAyAhMUABEBwBp9Gc2RFAUEAAIAEQHAFw0yNDAzMjExODAyNDZaMAwwCgYDVR0VBAMKAQEwMgITFAARAb+B3wQms1IOGQACABEBvxcNMjQwMzIxMTgwMjQ2WjAMMAoGA1UdFQQDCgEBMDICExQAE4RFMq/nsFxnL1gAAgAThEUXDTI0MDMyMTE3MTk0NlowDDAKBgNVHRUEAwoBATAyAhMUABOERC5WXZP7plS3AAIAE4REFw0yNDAzMjExNzE5NDZaMAwwCgYDVR0VBAMKAQEwMgITFAAQOOT7h8ajQg7U3QACABA45BcNMjQwMzIxMTU1MDI5WjAMMAoGA1UdFQQDCgEBMDICExQAEDjjRljjVQSJ4Y0AAgAQOOMXDTI0MDMyMTE1NTAyOVowDDAKBgNVHRUEAwoBATAyAhMUABBKPkfBBE6J6la2AAIAEEo+Fw0yNDAzMjExNTA5MzRaMAwwCgYDVR0VBAMKAQEwMgITFAAQSj273QUsI//a6QACABBKPRcNMjQwMzIxMTUwOTM0WjAMMAoGA1UdFQQDCgEBMDICExQAE4YeghVmFilp//0AAgAThh4XDTI0MDMyMTA0MDUwN1owDDAKBgNVHRUEAwoBATAyAhMUABOGHZPF63GlphhhAAIAE4YdFw0yNDAzMjEwNDA1MDdaMAwwCgYDVR0VBAMKAQEwMgITFAATMnvvdSJ0dcJFZwACABMyexcNMjQwMzIxMDQwNDA3WjAMMAoGA1UdFQQDCgEBMDICExQAEzJ6UBd87fRAdQsAAgATMnoXDTI0MDMyMTA0MDQwN1owDDAKBgNVHRUEAwoBATAyAhMUAA/xR2y+U7aVdUwBAAIAD/FHFw0yNDAzMjEwNDAzNDNaMAwwCgYDVR0VBAMKAQEwMgITFAAP8UbO00R8fMEfWwACAA/xRhcNMjQwMzIxMDQwMzQzWjAMMAoGA1UdFQQDCgEBMDICExQAEvBhvFBKKAstvsoAAgAS8GEXDTI0MDMyMDIxMTAyM1owDDAKBgNVHRUEAwoBATAyAhMUABLwYFfUU+Zdw9dmAAIAEvBgFw0yNDAzMjAyMTEwMjNaMAwwCgYDVR0VBAMKAQEwMgITFAAToKlranWMGaH4mgACABOgqRcNMjQwMzIwMTg0NjIyWjAMMAoGA1UdFQQDCgEBMDICExQAE6Co9XWOQ2WwMZAAAgAToKgXDTI0MDMyMDE4NDYyMlowDDAKBgNVHRUEAwoBATAyAhMUABN6rD2/RhG1f4PSAAIAE3qsFw0yNDAzMjAxNjIyMjhaMAwwCgYDVR0VBAMKAQEwMgITFAATeqsNueTFNhTbrQACABN6qxcNMjQwMzIwMTYyMjI4WjAMMAoGA1UdFQQDCgEBMDICExQAEommKF6GloPvLQ4AAgASiaYXDTI0MDMyMDE2MDAxNFowDDAKBgNVHRUEAwoBATAyAhMUABKJpS9uQm/8gJQRAAIAEomlFw0yNDAzMjAxNjAwMTRaMAwwCgYDVR0VBAMKAQEwMgITFAAR1L/iLDDb8HWKMwACABHUvxcNMjQwMzIwMTU0MjU0WjAMMAoGA1UdFQQDCgEBMDICExQAEdS+DfCSY1fZS0YAAgAR1L4XDTI0MDMyMDE1NDI1NFowDDAKBgNVHRUEAwoBATAyAhMUABOblSpMMxQDVMDWAAIAE5uVFw0yNDAzMjAwNjEwMDZaMAwwCgYDVR0VBAMKAQEwMgITFAATm5RD/cQKp+IQlwACABOblBcNMjQwMzIwMDYxMDA2WjAMMAoGA1UdFQQDCgEBMDICExQAEgDI0Kgf2yI7m/0AAgASAMgXDTI0MDMxOTE5MTU0MlowDDAKBgNVHRUEAwoBATAyAhMUABIAx6xOOmleLUjOAAIAEgDHFw0yNDAzMTkxOTE1NDJaMAwwCgYDVR0VBAMKAQEwMgITFAATnBXNdRlovQ4v7gACABOcFRcNMjQwMzE5MTU0MjEzWjAMMAoGA1UdFQQDCgEBMDICExQAE5wUG1Tc6H9pf3oAAgATnBQXDTI0MDMxOTE1NDIxM1owDDAKBgNVHRUEAwoBATAyAhMUAA/z+OF3rxfv2pVVAAIAD/P4Fw0yNDAzMTkxNTA5MzBaMAwwCgYDVR0VBAMKAQEwMgITFAAP8/bcGYB4glkDDgACAA/z9hcNMjQwMzE5MTUwOTMwWjAMMAoGA1UdFQQDCgEBMDICExQAE5oQD0SpWf7YtKsAAgATmhAXDTI0MDMxOTA2MTAwNlowDDAKBgNVHRUEAwoBATAyAhMUABOaD1Qvzy0HIoWUAAIAE5oPFw0yNDAzMTkwNjEwMDVaMAwwCgYDVR0VBAMKAQEwMgITFAAQZlwvagxQT31qjwACABBmXBcNMjQwMzE5MDQwMjU1WjAMMAoGA1UdFQQDCgEBMDICExQAEGZbFLM9fQRy+xwAAgAQZlsXDTI0MDMxOTA0MDI1NVowDDAKBgNVHRUEAwoBATAyAhMUABOawhia0m99W0xRAAIAE5rCFw0yNDAzMTgyMTI0MjFaMAwwCgYDVR0VBAMKAQEwMgITFAATmsEWGsbzLsSWjwACABOawRcNMjQwMzE4MjEyNDIwWjAMMAoGA1UdFQQDCgEBMDICExQAE5Tu6R7r9RPcibMAAgATlO4XDTI0MDMxNjA2MTAwOFowDDAKBgNVHRUEAwoBATAyAhMUABOU7QIdLg6xZmOoAAIAE5TtFw0yNDAzMTYwNjEwMDhaMAwwCgYDVR0VBAMKAQEwMgITFAATlNyG/M+x57TNvgACABOU3BcNMjQwMzE2MDYxMDA3WjAMMAoGA1UdFQQDCgEBMDICExQAE5TboxusUv2LL3MAAgATlNsXDTI0MDMxNjA2MTAwN1owDDAKBgNVHRUEAwoBATAyAhMUABOUwlvG7L+kxc4uAAIAE5TCFw0yNDAzMTYwNjEwMDZaMAwwCgYDVR0VBAMKAQEwMgITFAATlMHClBaP0OBmNgACABOUwRcNMjQwMzE2MDYxMDA2WjAMMAoGA1UdFQQDCgEBMDICExQAE5SwTWoApuGfLj4AAgATlLAXDTI0MDMxNjA2MTAwNVowDDAKBgNVHRUEAwoBATAyAhMUABOUrwFPFJEprxmuAAIAE5SvFw0yNDAzMTYwNjEwMDVaMAwwCgYDVR0VBAMKAQEwMgITFAAQrqNreIpuMG+jqwACABCuoxcNMjQwMzE2MDQwMjU5WjAMMAoGA1UdFQQDCgEBMDICExQAEK6i85ZDMrygphAAAgAQrqIXDTI0MDMxNjA0MDI1OVowDDAKBgNVHRUEAwoBATAyAhMUABMKbe+xbaVi6KdeAAIAEwptFw0yNDAzMTYwMTQ2MzVaMAwwCgYDVR0VBAMKAQEwMgITFAAT7ltmC1KR6xeGRgACABPuWxcNMjQwNDIzMTcwNjI4WjAMMAoGA1UdFQQDCgEBMDICExQAE+z8Tlnk0lN5yhMAAgAT7PwXDTI0MDQyMzE1MzE0NlowDDAKBgNVHRUEAwoBATAyAhMUABPs+8UpnJ+5biX4AAIAE+z7Fw0yNDA0MjMxNTMxNDZaMAwwCgYDVR0VBAMKAQEwMgITFAAT7RQ/auwTsFQLpwACABPtFBcNMjQwNDIzMTUyNDM0WjAMMAoGA1UdFQQDCgEBMDICExQAE+0TgjiTqLm/jbcAAgAT7RMXDTI0MDQyMzE1MjQzNFowDDAKBgNVHRUEAwoBATAyAhMUABHsEl3469g98JIzAAIAEewSFw0yNDA0MjMwNDAxMzhaMAwwCgYDVR0VBAMKAQEwMgITFAAR7BG1IZ7WJK1C8wACABHsERcNMjQwNDIzMDQwMTM4WjAMMAoGA1UdFQQDCgEBMDICExQAEI9FI1EAh7eMjyMAAgAQj0UXDTI0MDQyMzA0MDEyM1owDDAKBgNVHRUEAwoBATAyAhMUABCPRIaW2+AyPiXdAAIAEI9EFw0yNDA0MjMwNDAxMjJaMAwwCgYDVR0VBAMKAQEwMgITFAAQW7gficz45w9RDAACABBbuBcNMjQwNDIyMjA1MDE4WjAMMAoGA1UdFQQDCgEBMDICExQAEFu3Sfr6KDdw0HwAAgAQW7cXDTI0MDQyMjIwNTAxOFowDDAKBgNVHRUEAwoBATAyAhMUABKWjugD8QkziE12AAIAEpaOFw0yNDA0MjIxOTQ3MDVaMAwwCgYDVR0VBAMKAQEwMgITFAASlo11wlIJ2bAZGQACABKWjRcNMjQwNDIyMTk0NzA1WjAMMAoGA1UdFQQDCgEBMDICExQAE+tgMA6hTjoXNnAAAgAT62AXDTI0MDQyMjE5MzIzMVowDDAKBgNVHRUEAwoBATAyAhMUABPrX7MzCmYw3EO2AAIAE+tfFw0yNDA0MjIxOTMyMzFaMAwwCgYDVR0VBAMKAQEwMgITFAAT6oSSa+2slTM82QACABPqhBcNMjQwNDIyMTg1ODEyWjAMMAoGA1UdFQQDCgEBMDICExQAE+qDuPJuwNATdqEAAgAT6oMXDTI0MDQyMjE4NTgxMlowDDAKBgNVHRUEAwoBATAyAhMUABMfHTBE3KwKomxJAAIAEx8dFw0yNDA0MjIxNTQ3MDdaMAwwCgYDVR0VBAMKAQEwMgITFAATHxxTXFEhvgTYigACABMfHBcNMjQwNDIyMTU0NzA3WjAMMAoGA1UdFQQDCgEBMDICExQAEwcJrny+PptjTOgAAgATBwkXDTI0MDQyMjA0MDI0MlowDDAKBgNVHRUEAwoBATAyAhMUABMHCJByhiZMtSySAAIAEwcIFw0yNDA0MjIwNDAyNDJaMAwwCgYDVR0VBAMKAQEwMgITFAAT6EPGsKEfoh8xCwACABPoQxcNMjQwNDIwMDYxMDA3WjAMMAoGA1UdFQQDCgEBMDICExQAE+hCs1H7B1CYWmgAAgAT6EIXDTI0MDQyMDA2MTAwN1owDDAKBgNVHRUEAwoBATAyAhMUABPku5ACGeQiIAPBAAIAE+S7Fw0yNDA0MjAwNjEwMDZaMAwwCgYDVR0VBAMKAQEwMgITFAAT5LpR8DJTXCz/wQACABPkuhcNMjQwNDIwMDYxMDA2WjAMMAoGA1UdFQQDCgEBMDICExQAEnBWqzEEwM+HTh4AAgAScFYXDTI0MDQyMDA0MDIwM1owDDAKBgNVHRUEAwoBATAyAhMUABJwVUOCgdfJiDUDAAIAEnBVFw0yNDA0MjAwNDAyMDJaMAwwCgYDVR0VBAMKAQEwMgITFAAPuOKFyp73TiLzHQACAA+44hcNMjQwNDIwMDQwMTU2WjAMMAoGA1UdFQQDCgEBMDICExQAD7jhm3InCmg+g98AAgAPuOEXDTI0MDQyMDA0MDE1NlowDDAKBgNVHRUEAwoBATAyAhMUABPoG0AL+XOWjaTXAAIAE+gbFw0yNDA0MTkyMTU0MThaMAwwCgYDVR0VBAMKAQEwMgITFAAT6BoS290zNunmjwACABPoGhcNMjQwNDE5MjE1NDE4WjAMMAoGA1UdFQQDCgEBMDICExQAE+ezpRS2t2sAk9cAAgAT57MXDTI0MDQxOTIwNDIyMVowDDAKBgNVHRUEAwoBATAyAhMUABPnsokekC+1S6P+AAIAE+eyFw0yNDA0MTkyMDQyMjFaMAwwCgYDVR0VBAMKAQEwMgITFAAQmwVp49ZzXahokAACABCbBRcNMjQwNDE5MTgzNDU1WjAMMAoGA1UdFQQDCgEBMDICExQAEJsEfzzDwUgKI6UAAgAQmwQXDTI0MDQxOTE4MzQ1NVowDDAKBgNVHRUEAwoBATAyAhMUABGUrRAcqxjfGaLtAAIAEZStFw0yNDA0MTkxODMwNTVaMAwwCgYDVR0VBAMKAQEwMgITFAARlKzvAAvt9gG79AACABGUrBcNMjQwNDE5MTgzMDU0WjAMMAoGA1UdFQQDCgEBMDICExQAE0ZWvHdkVxZg9D0AAgATRlYXDTI0MDQxOTE3MjcyM1owDDAKBgNVHRUEAwoBATAyAhMUABNGVYrKWwcIVGVHAAIAE0ZVFw0yNDA0MTkxNzI3MjNaMAwwCgYDVR0VBAMKAQEwMgITFAAT5TGZozI/dMhrYwACABPlMRcNMjQwNDE5MTUzMjU5WjAMMAoGA1UdFQQDCgEBMDICExQAE+UwSx/Vemx7oUcAAgAT5TAXDTI0MDQxOTE1MzI1OVowDDAKBgNVHRUEAwoBATAyAhMUABAqbLuAamZln859AAIAECpsFw0yNDA0MTkxNTI3MzBaMAwwCgYDVR0VBAMKAQEwMgITFAAQKmuWbvRCWOg0PQACABAqaxcNMjQwNDE5MTUyNzI5WjAMMAoGA1UdFQQDCgEBMDICExQAEDoO6ozo5aXWF8UAAgAQOg4XDTI0MDQxOTE0Mzc0N1owDDAKBgNVHRUEAwoBATAyAhMUABA6DZ7/jFsLTNZNAAIAEDoNFw0yNDA0MTkxNDM3NDdaMAwwCgYDVR0VBAMKAQEwMgITFAAT4JVmMUxGf8EubgACABPglRcNMjQwNDE5MDYxMDA4WjAMMAoGA1UdFQQDCgEBMDICExQAE+CU2LP4gwA/s0cAAgAT4JQXDTI0MDQxOTA2MTAwOFowDDAKBgNVHRUEAwoBATAyAhMUABFZ8ccyVzY89D2dAAIAEVnxFw0yNDA0MTkwNDAyNTdaMAwwCgYDVR0VBAMKAQEwMgITFAARWfC6ZsEgmL94oQACABFZ8BcNMjQwNDE5MDQwMjU3WjAMMAoGA1UdFQQDCgEBMDICExQAElpOtOewfxKn6q0AAgASWk4XDTI0MDQxOTA0MDI0N1owDDAKBgNVHRUEAwoBATAyAhMUABJaTcH4Ar7OU+uFAAIAElpNFw0yNDA0MTkwNDAyNDdaMAwwCgYDVR0VBAMKAQEwMgITFAASH2cp6MIckKWQ9QACABIfZxcNMjQwNDE4MjIxNjA1WjAMMAoGA1UdFQQDCgEBMDICExQAEh9mSXZtBHEl8rYAAgASH2YXDTI0MDQxODIyMTYwNFowDDAKBgNVHRUEAwoBATAyAhMUABPieeZmYIp6p5M1AAIAE+J5Fw0yNDA0MTgxODEyMzFaMAwwCgYDVR0VBAMKAQEwMgITFAAT4njyUXnvXhfUcAACABPieBcNMjQwNDE4MTgxMjMxWjAMMAoGA1UdFQQDCgEBMDICExQAE+ILCGAkG2ixxosAAgAT4gsXDTI0MDQxODE3MTAyOVowDDAKBgNVHRUEAwoBATAyAhMUABPiCkxTWFtX2mAIAAIAE+IKFw0yNDA0MTgxNzEwMjlaMAwwCgYDVR0VBAMKAQEwMgITFAAT4elY8hgAJ3/zSAACABPh6RcNMjQwNDE4MTcwMjExWjAMMAoGA1UdFQQDCgEBMDICExQAE+HoQ7/lf5LPy/oAAgAT4egXDTI0MDQxODE3MDIxMVowDDAKBgNVHRUEAwoBATAyAhMUAA/er08YCMMt32KuAAIAD96vFw0yNDA0MTgxNTA2MDBaMAwwCgYDVR0VBAMKAQEwMgITFAAP3q5/M8ILRy/oXAACAA/erhcNMjQwNDE4MTUwNjAwWjAMMAoGA1UdFQQDCgEBMDICExQAEsSKsFw+Akg4OEwAAgASxIoXDTI0MDQxODE0Mzc1MlowDDAKBgNVHRUEAwoBATAyAhMUABLEiVN2gVzrNHowAAIAEsSJFw0yNDA0MTgxNDM3NTJaMAwwCgYDVR0VBAMKAQEwMgITFAAPtpwPW0p2K/FU3QACAA+2nBcNMjQwNDE4MTQyMjE4WjAMMAoGA1UdFQQDCgEBMDICExQAD7aby43iR5yh/oIAAgAPtpsXDTI0MDQxODE0MjIxOFowDDAKBgNVHRUEAwoBATAyAhMUABL2MfWsgF3WuMoAAAIAEvYxFw0yNDA0MTgwNDAyMDlaMAwwCgYDVR0VBAMKAQEwMgITFAAS9jBOZ1TTUeh22wACABL2MBcNMjQwNDE4MDQwMjA5WjAMMAoGA1UdFQQDCgEBMDICExQAE97RkG/mIWpzPZcAAgAT3tEXDTI0MDQxNzE5NDg1N1owDDAKBgNVHRUEAwoBATAyAhMUABPe0L0TdNclhKWLAAIAE97QFw0yNDA0MTcxOTQ4NTdaMAwwCgYDVR0VBAMKAQEwMgITFAASICfSqGr3i8iqgwACABIgJxcNMjQwNDE3MTkwMTA0WjAMMAoGA1UdFQQDCgEBMDICExQAEiAmg2YYgXmt/fMAAgASICYXDTI0MDQxNzE5MDEwM1owDDAKBgNVHRUEAwoBATAyAhMUABLVr5+LFUybF2BpAAIAEtWvFw0yNDA0MTcxODE0MTJaMAwwCgYDVR0VBAMKAQEwMgITFAAS1a7frSv+VRiu3QACABLVrhcNMjQwNDE3MTgxNDEyWjAMMAoGA1UdFQQDCgEBMDICExQAE93nBQ4F8b3aMhUAAgAT3ecXDTI0MDQxNzE3NTMwNlowDDAKBgNVHRUEAwoBATAyAhMUABPd5m7zThseqMboAAIAE93mFw0yNDA0MTcxNzUzMDZaMAwwCgYDVR0VBAMKAQEwMgITFAAR+oq0cV4YxTQHPQACABH6ihcNMjQwNDE3MTQzOTIzWjAMMAoGA1UdFQQDCgEBMDICExQAEfqJ16Q/ltwt1SwAAgAR+okXDTI0MDQxNzE0MzkyM1owDDAKBgNVHRUEAwoBATAyAhMUABPa8+IYiPBhcJOEAAIAE9rzFw0yNDA0MTcwNjEwMTFaMAwwCgYDVR0VBAMKAQEwMgITFAAT2vJ5bD2XwRKHhgACABPa8hcNMjQwNDE3MDYxMDEwWjAMMAoGA1UdFQQDCgEBMDICExQAE9ktyaEESwCiFSUAAgAT2S0XDTI0MDQxNzA2MTAxMFowDDAKBgNVHRUEAwoBATAyAhMUABPZLEpzehRtECGeAAIAE9ksFw0yNDA0MTcwNjEwMTBaMAwwCgYDVR0VBAMKAQEwMgITFAAT2q3/Hn1S5QC9wQACABParRcNMjQwNDE2MjE0NTI5WjAMMAoGA1UdFQQDCgEBMDICExQAE9qsl0yDItDRQ2oAAgAT2qwXDTI0MDQxNjIxNDUyOFowDDAKBgNVHRUEAwoBATAyAhMUABPaPYDKxxLJtttHAAIAE9o9Fw0yNDA0MTYyMDI0MzFaMAwwCgYDVR0VBAMKAQEwMgITFAAT2jxJM/DZIxKYNAACABPaPBcNMjQwNDE2MjAyNDMxWjAMMAoGA1UdFQQDCgEBMDICExQAE9iHX2+NiNWdprQAAgAT2IcXDTI0MDQxNjE2MzUyMFowDDAKBgNVHRUEAwoBATAyAhMUABPYhk6ztm/4XxD4AAIAE9iGFw0yNDA0MTYxNjM1MjBaMAwwCgYDVR0VBAMKAQEwMgITFAARfKYdCWO4q44goAACABF8phcNMjQwNDE2MTYyODQ3WjAMMAoGA1UdFQQDCgEBMDICExQAEXylRXT9QfIOJMMAAgARfKUXDTI0MDQxNjE2Mjg0N1owDDAKBgNVHRUEAwoBATAyAhMUABB6k4VAeDyOKcamAAIAEHqTFw0yNDA0MTYxNTUwNDNaMAwwCgYDVR0VBAMKAQEwMgITFAAQepKMzFrLv/yEYQACABB6khcNMjQwNDE2MTU1MDQzWjAMMAoGA1UdFQQDCgEBMDICExQAEkhl+E5fqcOm2AAAAgASSGUXDTI0MDQxNjE1MjA1MlowDDAKBgNVHRUEAwoBATAyAhMUABJIZEGYCCKK0bJKAAIAEkhkFw0yNDA0MTYxNTIwNTJaMAwwCgYDVR0VBAMKAQEwMgITFAATdwbpZ5+MVB1hzAACABN3BhcNMjQwNDEzMTcxMTQ0WjAMMAoGA1UdFQQDCgEBMDICExQAE3cFeM/+GmxJ/G0AAgATdwUXDTI0MDQxMzE3MTE0NFowDDAKBgNVHRUEAwoBATAyAhMUABPV9acLwTEV0R8rAAIAE9X1Fw0yNDA0MTMwNjEwMDdaMAwwCgYDVR0VBAMKAQEwMgITFAAT1fS/wY9WGlWamwACABPV9BcNMjQwNDEzMDYxMDA3WjAMMAoGA1UdFQQDCgEBMDICExQAEBzVH1OcU6a1w8gAAgAQHNUXDTI0MDQxMzA0MDI0NFowDDAKBgNVHRUEAwoBATAyAhMUABAc1H+/jd5m/fDjAAIAEBzUFw0yNDA0MTMwNDAyNDRaMAwwCgYDVR0VBAMKAQEwMgITFAAQ61EMDdMxvn2L8gACABDrURcNMjQwNDEyMjEyNTIyWjAMMAoGA1UdFQQDCgEBMDICExQAEOtQzkGg1okPw/UAAgAQ61AXDTI0MDQxMjIxMjUyMlowDDAKBgNVHRUEAwoBATAyAhMUABOI+lLPbDG1UR1QAAIAE4j6Fw0yNDA0MTIyMDA0NDhaMAwwCgYDVR0VBAMKAQEwMgITFAATiPkwKc4usVOKrAACABOI+RcNMjQwNDEyMjAwNDQ4WjAMMAoGA1UdFQQDCgEBMDICExQAEL0aA42SALsAF2wAAgAQvRoXDTI0MDQxMjE3MTY0MFowDDAKBgNVHRUEAwoBATAyAhMUABC9GeW8PdyemJ1LAAIAEL0ZFw0yNDA0MTIxNzE2NDBaMAwwCgYDVR0VBAMKAQEwMgITFAATbcjfTI1+y+IMaAACABNtyBcNMjQwNDEyMTY1OTA3WjAMMAoGA1UdFQQDCgEBMDICExQAE23HogPXadTLRiEAAgATbccXDTI0MDQxMjE2NTkwN1owDDAKBgNVHRUEAwoBATAyAhMUABI4EY0vNIamrHi2AAIAEjgRFw0yNDA0MTIxNjUwMDZaMAwwCgYDVR0VBAMKAQEwMgITFAASOBC4CwQIeUilQQACABI4EBcNMjQwNDEyMTY1MDA2WjAMMAoGA1UdFQQDCgEBMDICExQAEwCXqj4Yv6lAZzgAAgATAJcXDTI0MDQxMjE2MjEzM1owDDAKBgNVHRUEAwoBATAyAhMUABMAlniRD3TbvT9jAAIAEwCWFw0yNDA0MTIxNjIxMzNaMAwwCgYDVR0VBAMKAQEwMgITFAATXjo+tPfmnNsQRAACABNeOhcNMjQwNDEyMTU0NjIxWjAMMAoGA1UdFQQDCgEBMDICExQAE145JUhXjqzrNu4AAgATXjkXDTI0MDQxMjE1NDYyMVowDDAKBgNVHRUEAwoBATAyAhMUABPTgcAwgDW8auRnAAIAE9OBFw0yNDA0MTIxNTI4MDVaMAwwCgYDVR0VBAMKAQEwMgITFAAT04BgIVEGKPa5NgACABPTgBcNMjQwNDEyMTUyODA1WjAMMAoGA1UdFQQDCgEBMDICExQAE9MnYe/RMc/tAGYAAgAT0ycXDTI0MDQxMjE1MTQ1M1owDDAKBgNVHRUEAwoBATAyAhMUABPTJjLHHB0BFXbjAAIAE9MmFw0yNDA0MTIxNTE0NTNaMAwwCgYDVR0VBAMKAQEwMgITFAARg2w2Xm56P17wlAACABGDbBcNMjQwNDEyMTQyODU4WjAMMAoGA1UdFQQDCgEBMDICExQAEYNrabi1hqzaX8QAAgARg2sXDTI0MDQxMjE0Mjg1OFowDDAKBgNVHRUEAwoBATAyAhMUABD0oPF82FSOxfoEAAIAEPSgFw0yNDA0MTIwNDAyMjlaMAwwCgYDVR0VBAMKAQEwMgITFAAQ9J8hwcuamOhe3QACABD0nxcNMjQwNDEyMDQwMjI5WjAMMAoGA1UdFQQDCgEBMDICExQAEkfR6kGpszIjlm0AAgASR9EXDTI0MDQxMTIyMjg1N1owDDAKBgNVHRUEAwoBATAyAhMUABJH0GmcBebX4f7JAAIAEkfQFw0yNDA0MTEyMjI4NTdaMAwwCgYDVR0VBAMKAQEwMgITFAASI3P7BfnWojrQ8QACABIjcxcNMjQwNDExMjIyNTMwWjAMMAoGA1UdFQQDCgEBMDICExQAEiNy3GnYwFZ5AJUAAgASI3IXDTI0MDQxMTIyMjUzMFowDDAKBgNVHRUEAwoBATAyAhMUABIH/jZF8brVp4ZQAAIAEgf+Fw0yNDA0MTEyMDIxMDFaMAwwCgYDVR0VBAMKAQEwMgITFAASB/0lK29YOmLehAACABIH/RcNMjQwNDExMjAyMTAxWjAMMAoGA1UdFQQDCgEBMDICExQAEr4gya7uRBQu2BUAAgASviAXDTI0MDQxMTE5MzQwMlowDDAKBgNVHRUEAwoBATAyAhMUABK+H72/Ov8Ma6NMAAIAEr4fFw0yNDA0MTExOTM0MDJaMAwwCgYDVR0VBAMKAQEwMgITFAARbAJ9mQqxtwSsjwACABFsAhcNMjQwNDExMTU1OTAyWjAMMAoGA1UdFQQDCgEBMDICExQAEWwBK+dHQDYONoMAAgARbAEXDTI0MDQxMTE1NTkwMlowDDAKBgNVHRUEAwoBATAyAhMUABEJAHOii3WCTdIGAAIAEQkAFw0yNDA0MTExNDA2MTdaMAwwCgYDVR0VBAMKAQEwMgITFAARCP81HSb7VGYrLwACABEI/xcNMjQwNDExMTQwNjE3WjAMMAoGA1UdFQQDCgEBMDICExQAE82dWKmfH6HN9JwAAgATzZ0XDTI0MDQxMTA2MTAwNlowDDAKBgNVHRUEAwoBATAyAhMUABPNnAxyheC27kddAAIAE82cFw0yNDA0MTEwNjEwMDZaMAwwCgYDVR0VBAMKAQEwMgITFAARVPE2XBjWLkMApgACABFU8RcNMjQwNDExMDQwNDIyWjAMMAoGA1UdFQQDCgEBMDICExQAEVTwrqEOShEaLLYAAgARVPAXDTI0MDQxMTA0MDQyMlowDDAKBgNVHRUEAwoBATAyAhMUABN5kHPRpPcb4maHAAIAE3mQFw0yNDA0MTEwNDAzMjBaMAwwCgYDVR0VBAMKAQEwMgITFAATeY8GolGuPZpbBwACABN5jxcNMjQwNDExMDQwMzE5WjAMMAoGA1UdFQQDCgEBMDICExQAE5sAugGTMDV9bhAAAgATmwAXDTI0MDQxMTA0MDI1MVowDDAKBgNVHRUEAwoBATAyAhMUABOa/2E3AD1O/d1XAAIAE5r/Fw0yNDA0MTEwNDAyNTFaMAwwCgYDVR0VBAMKAQEwMgITFAASvKIv6trlwS4kTQACABK8ohcNMjQwNDEwMjEyNDMyWjAMMAoGA1UdFQQDCgEBMDICExQAEryhgCewFN/wnw4AAgASvKEXDTI0MDQxMDIxMjQzMlowDDAKBgNVHRUEAwoBATAyAhMUABKdYEGZcnQivr39AAIAEp1gFw0yNDA0MTAyMTE2MTZaMAwwCgYDVR0VBAMKAQEwMgITFAASnV+YogJkZ2ZfkAACABKdXxcNMjQwNDEwMjExNjE2WjAMMAoGA1UdFQQDCgEBMDICExQAES0OaJqjP4DbLoQAAgARLQ4XDTI0MDQxMDIxMDAxNFowDDAKBgNVHRUEAwoBATAyAhMUABEtDYoXmi2veP9YAAIAES0NFw0yNDA0MTAyMTAwMTRaMAwwCgYDVR0VBAMKAQEwMgITFAATzq9c3RXFNfdNkwACABPOrxcNMjQwNDEwMTkzNTA0WjAMMAoGA1UdFQQDCgEBMDICExQAE86ua8hb0ZXI1jwAAgATzq4XDTI0MDQxMDE5MzUwNFowDDAKBgNVHRUEAwoBATAyAhMUABPN8yJgAFMcstrBAAIAE83zFw0yNDA0MTAxNzI2MDVaMAwwCgYDVR0VBAMKAQEwMgITFAATzfL8uZK631c1iAACABPN8hcNMjQwNDEwMTcyNjA1WjAMMAoGA1UdFQQDCgEBMDICExQAERJAuKzTS4L/OSQAAgAREkAXDTI0MDQwOTIyMTQzNVowDDAKBgNVHRUEAwoBATAyAhMUABESP4lO7xkBlH/XAAIAERI/Fw0yNDA0MDkyMjE0MzVaMAwwCgYDVR0VBAMKAQEwMgITFAASGGlai8Y45160XgACABIYaRcNMjQwNDA5MTY1NzEzWjAMMAoGA1UdFQQDCgEBMDICExQAEhhoXuE5v1NBDd0AAgASGGgXDTI0MDQwOTE2NTcxM1owDDAKBgNVHRUEAwoBATAyAhMUABNycnxjOgMBONKrAAIAE3JyFw0yNDA0MDkxNjM3NThaMAwwCgYDVR0VBAMKAQEwMgITFAATcnH2s7LwZPIR5QACABNycRcNMjQwNDA5MTYzNzU4WjAMMAoGA1UdFQQDCgEBMDICExQAD6bGbFnvat3FdawAAgAPpsYXDTI0MDQwOTE2MjEwNVowDDAKBgNVHRUEAwoBATAyAhMUAA+mxfZe3Af2steTAAIAD6bFFw0yNDA0MDkxNjIxMDVaMAwwCgYDVR0VBAMKAQEwMgITFAATyYdv7ow5jTycSQACABPJhxcNMjQwNDA5MTYxMDQxWjAMMAoGA1UdFQQDCgEBMDICExQAE8mGpFc7cxvQ4ucAAgATyYYXDTI0MDQwOTE2MTA0MVowDDAKBgNVHRUEAwoBATAyAhMUAA+/+s6jBf2vl3X/AAIAD7/6Fw0yNDA0MDkxNTQ2MThaMAwwCgYDVR0VBAMKAQEwMgITFAAPv/lUPXTgjVz1VgACAA+/+RcNMjQwNDA5MTU0NjE4WjAMMAoGA1UdFQQDCgEBMDICExQAErNCMQICKbsLbsMAAgASs0IXDTI0MDQwOTA0MDIxOFowDDAKBgNVHRUEAwoBATAyAhMUABKzQWe8W5OeWDgEAAIAErNBFw0yNDA0MDkwNDAyMThaMAwwCgYDVR0VBAMKAQEwMgITFAAQrHlLebBCjtTpSAACABCseRcNMjQwNDA4MjE1MzA2WjAMMAoGA1UdFQQDCgEBMDICExQAEKx4lkdmBliwzk0AAgAQrHgXDTI0MDQwODIxNTMwNlowDDAKBgNVHRUEAwoBATAyAhMUABPH08YrWDYOZ4jAAAIAE8fTFw0yNDA0MDgyMDQwMTVaMAwwCgYDVR0VBAMKAQEwMgITFAATx9IIh+lRrtXn+gACABPH0hcNMjQwNDA4MjA0MDE1WjAMMAoGA1UdFQQDCgEBMDICExQAD89p1fA0uBQGS1MAAgAPz2kXDTI0MDQwODE5Mjk1MVowDDAKBgNVHRUEAwoBATAyAhMUAA+yGsZBFI5hCpLzAAIAD7IaFw0yNDA1MDkxNzI1MjNaMAwwCgYDVR0VBAMKAQEwMgITFAAPshkXl4LNjKmv3QACAA+yGRcNMjQwNTA5MTcyNTIyWjAMMAoGA1UdFQQDCgEBMDICExQAExQHN0qQC7+F3pUAAgATFAcXDTI0MDUwOTE2MDkzMFowDDAKBgNVHRUEAwoBATAyAhMUABMUBvPpRWUHWaG2AAIAExQGFw0yNDA1MDkxNjA5MzBaMAwwCgYDVR0VBAMKAQEwMgITFAAUAcdCNlQCgfG88gACABQBxxcNMjQwNTA5MTU0NzE1WjAMMAoGA1UdFQQDCgEBMDICExQAFAHG6esHGdi/IDIAAgAUAcYXDTI0MDUwOTE1NDcxNVowDDAKBgNVHRUEAwoBATAyAhMUAA/+OXbEdi3qy7JTAAIAD/45Fw0yNDA1MDkwNDAzMDVaMAwwCgYDVR0VBAMKAQEwMgITFAAP/jjgcAVK5Nw0ngACAA/+OBcNMjQwNTA5MDQwMzA1WjAMMAoGA1UdFQQDCgEBMDICExQAE+ghcES/11lAhk8AAgAT6CEXDTI0MDUwODIxNTQzNVowDDAKBgNVHRUEAwoBATAyAhMUABPoIN73wrhiQB+9AAIAE+ggFw0yNDA1MDgyMTU0MzVaMAwwCgYDVR0VBAMKAQEwMgITFAAQ2p/IOBzSljcOZQACABDanxcNMjQwNTA4MjExOTE4WjAMMAoGA1UdFQQDCgEBMDICExQAENqe+fZvNfRhZbEAAgAQ2p4XDTI0MDUwODIxMTkxOFowDDAKBgNVHRUEAwoBATAyAhMUABKx40jKuVXAqMbyAAIAErHjFw0yNDA1MDgxNzI3NTFaMAwwCgYDVR0VBAMKAQUwMgITFAAUGFvsdpwsjB9B/wACABQYWxcNMjQwNTA4MTcyNDA1WjAMMAoGA1UdFQQDCgEBMDICExQAFBha21Q/c57v6YUAAgAUGFoXDTI0MDUwODE3MjQwNVowDDAKBgNVHRUEAwoBATAyAhMUABPCi3RqMR3UCptkAAIAE8KLFw0yNDA1MDcyMjE2NDRaMAwwCgYDVR0VBAMKAQEwMgITFAATwooBWwnjhhnzXgACABPCihcNMjQwNTA3MjIxNjQ0WjAMMAoGA1UdFQQDCgEBMDICExQAEketuptMZBUanCsAAgASR60XDTI0MDUwNzIxMjgyOVowDDAKBgNVHRUEAwoBATAyAhMUABJHrGCgaUEVYET1AAIAEkesFw0yNDA1MDcyMTI4MjlaMAwwCgYDVR0VBAMKAQEwMgITFAATDllTi1erRLs7CgACABMOWRcNMjQwNTA3MTcxMjI1WjAMMAoGA1UdFQQDCgEBMDICExQAEw5Y/CExP9JhCsMAAgATDlgXDTI0MDUwNzE3MTIyNVowDDAKBgNVHRUEAwoBATAyAhMUABFaU0mhZ9W6yYKVAAIAEVpTFw0yNDA1MDcxNzA1MjRaMAwwCgYDVR0VBAMKAQEwMgITFAARWlLGsZ0ZctGYOgACABFaUhcNMjQwNTA3MTcwNTI0WjAMMAoGA1UdFQQDCgEBMDICExQAEovoinYphMcg4t8AAgASi+gXDTI0MDUwNzE2NTE0M1owDDAKBgNVHRUEAwoBATAyAhMUABKL551PhGZng99EAAIAEovnFw0yNDA1MDcxNjUxNDNaMAwwCgYDVR0VBAMKAQEwMgITFAAP+M/v+ByXWUdZZgACAA/4zxcNMjQwNTA3MTU1MjU4WjAMMAoGA1UdFQQDCgEBMDICExQAD/jOWXhgzxxrxRgAAgAP+M4XDTI0MDUwNzE1NTI1OFowDDAKBgNVHRUEAwoBATAyAhMUABK6xL0kMqsxR2EWAAIAErrEFw0yNDA1MDcxNDU2MDBaMAwwCgYDVR0VBAMKAQEwMgITFAASusO8dAoXevZO5AACABK6wxcNMjQwNTA3MTQ1NjAwWjAMMAoGA1UdFQQDCgEBMDICExQAEDTk+ehnDEg5K40AAgAQNOQXDTI0MDUwNzE0MDk1OFowDDAKBgNVHRUEAwoBATAyAhMUABA04/fH+cXoMuPvAAIAEDTjFw0yNDA1MDcxNDA5NThaMAwwCgYDVR0VBAMKAQEwMgITFAATA398PhhKkw9yPAACABMDfxcNMjQwNTA3MTQwNTM1WjAMMAoGA1UdFQQDCgEBMDICExQAEwN+jQ+lxGxRbBIAAgATA34XDTI0MDUwNzE0MDUzMlowDDAKBgNVHRUEAwoBATAyAhMUABP+uChROW6DcqdHAAIAE/64Fw0yNDA1MDcwMzMwNTNaMAwwCgYDVR0VBAMKAQEwMgITFAAT/rc2x+Tb/NZ/ZAACABP+txcNMjQwNTA3MDMzMDUyWjAMMAoGA1UdFQQDCgEBMDICExQAErEY4MThHvIf0KkAAgASsRgXDTI0MDUwNjIxMzExNlowDDAKBgNVHRUEAwoBATAyAhMUABKxF8768bbeiLLaAAIAErEXFw0yNDA1MDYyMTMxMTZaMAwwCgYDVR0VBAMKAQEwMgITFAAQVhYjqTIWR4ipfQACABBWFhcNMjQwNTA2MTYzODU0WjAMMAoGA1UdFQQDCgEBMDICExQAEFYVIa4UmCFCbGMAAgAQVhUXDTI0MDUwNjE2Mzg1NFowDDAKBgNVHRUEAwoBATAyAhMUABLIrmOPmgTM9UkkAAIAEsiuFw0yNDA1MDUwNDAyMDBaMAwwCgYDVR0VBAMKAQEwMgITFAASyK0Q9rgoUVfZfAACABLIrRcNMjQwNTA1MDQwMjAwWjAMMAoGA1UdFQQDCgEBMDICExQAEuwbFwe9RwKd4GMAAgAS7BsXDTI0MDUwNDA0MDEzNVowDDAKBgNVHRUEAwoBATAyAhMUABLsGtWhgRTg0mx5AAIAEuwaFw0yNDA1MDQwNDAxMzVaMAwwCgYDVR0VBAMKAQEwMgITFAAP/fcVMnIaVihytAACAA/99xcNMjQwNTAzMjE1OTI3WjAMMAoGA1UdFQQDCgEBMDICExQAD/32KVUVWn78LzoAAgAP/fYXDTI0MDUwMzIxNTkyN1owDDAKBgNVHRUEAwoBATAyAhMUABOgo/g12zzYwJ2YAAIAE6CjFw0yNDA1MDMyMTMzNTdaMAwwCgYDVR0VBAMKAQEwMgITFAAToKLzO7tLoFRSxgACABOgohcNMjQwNTAzMjEzMzU3WjAMMAoGA1UdFQQDCgEBMDICExQAFBE38q7ihJrMywUAAgAUETcXDTI0MDUwMzE5NDUwN1owDDAKBgNVHRUEAwoBATAyAhMUABQRNou2dKsh3gD+AAIAFBE2Fw0yNDA1MDMxOTQ1MDdaMAwwCgYDVR0VBAMKAQEwMgITFAAUECkeR1LlZSgdyQACABQQKRcNMjQwNTAzMTczMDA2WjAMMAoGA1UdFQQDCgEBMDICExQAFBAoJ9gcdOhu0cIAAgAUECgXDTI0MDUwMzE3MzAwNVowDDAKBgNVHRUEAwoBATAyAhMUABEWQrZJb9p8iBpzAAIAERZCFw0yNDA1MDMxNjM1MzRaMAwwCgYDVR0VBAMKAQEwMgITFAARFkHX+Stra62YYAACABEWQRcNMjQwNTAzMTYzNTM0WjAMMAoGA1UdFQQDCgEBMDICExQAEPoiaxzchvbat3YAAgAQ+iIXDTI0MDUwMzE2MjkwMFowDDAKBgNVHRUEAwoBATAyAhMUABD6IUtZ5jWvtEMlAAIAEPohFw0yNDA1MDMxNjI5MDBaMAwwCgYDVR0VBAMKAQEwMgITFAASA5hYO4ipK18DgwACABIDmBcNMjQwNTAzMTUzOTI5WjAMMAoGA1UdFQQDCgEBMDICExQAEgOX1p/zUr22UToAAgASA5cXDTI0MDUwMzE1MzkyOVowDDAKBgNVHRUEAwoBATAyAhMUABQOv3Ux/OXKDdShAAIAFA6/Fw0yNDA1MDMxNDQ2MzZaMAwwCgYDVR0VBAMKAQEwMgITFAAUDr4NgAWaR5TGIwACABQOvhcNMjQwNTAzMTQ0NjM2WjAMMAoGA1UdFQQDCgEBMDICExQAEVpVUu/ZC6hPIVsAAgARWlUXDTI0MDUwMzE0NDUxNlowDDAKBgNVHRUEAwoBATAyAhMUABFaVABVs19CrAS0AAIAEVpUFw0yNDA1MDMxNDQ1MTZaMAwwCgYDVR0VBAMKAQEwMgITFAAP198ih2sUdX8PkAACAA/X3xcNMjQwNTAzMTMyNzU0WjAMMAoGA1UdFQQDCgEBMDICExQAD9feLuDpn/PIfBAAAgAP194XDTI0MDUwMzEzMjc1NFowDDAKBgNVHRUEAwoBATAyAhMUABEkSNPHqIFuWLbzAAIAESRIFw0yNDA1MDIyMDU3MDRaMAwwCgYDVR0VBAMKAQEwMgITFAARJEfPoGNOk0/iCQACABEkRxcNMjQwNTAyMjA1NzA0WjAMMAoGA1UdFQQDCgEBMDICExQAFA1hVukkexpNy+cAAgAUDWEXDTI0MDUwMjIwMzkyN1owDDAKBgNVHRUEAwoBATAyAhMUABQNYFBKjj29Ull0AAIAFA1gFw0yNDA1MDIyMDM5MjdaMAwwCgYDVR0VBAMKAQEwMgITFAAQiNdAnH06pDetiQACABCI1xcNMjQwNTAyMTMxNTM0WjAMMAoGA1UdFQQDCgEBMDICExQAEIjWOj0BoYSitCsAAgAQiNYXDTI0MDUwMjEzMTUzMlowDDAKBgNVHRUEAwoBATAyAhMUAA/MfdnQqUiZoS0aAAIAD8x9Fw0yNDA1MDEwNDA0NDJaMAwwCgYDVR0VBAMKAQEwMgITFAAPzHxiDs2AbpaUsAACAA/MfBcNMjQwNTAxMDQwNDQyWjAMMAoGA1UdFQQDCgEBMDICExQAD8sdnk/G8IHmui8AAgAPyx0XDTI0MDUwMTA0MDQyN1owDDAKBgNVHRUEAwoBATAyAhMUAA/LHOtS4IqpWS8YAAIAD8scFw0yNDA1MDEwNDA0MjdaMAwwCgYDVR0VBAMKAQEwMgITFAAP8vEhiW+zffUxggACAA/y8RcNMjQwNTAxMDQwMzU3WjAMMAoGA1UdFQQDCgEBMDICExQAD/LwzAFPyA4WRoIAAgAP8vAXDTI0MDUwMTA0MDM1N1owDDAKBgNVHRUEAwoBATAyAhMUABMXLcKcQNkZYB6/AAIAExctFw0yNDA1MDEwNDAzMDBaMAwwCgYDVR0VBAMKAQEwMgITFAATFyxcOpUKQIGBDgACABMXLBcNMjQwNTAxMDQwMzAwWjAMMAoGA1UdFQQDCgEBMDICExQAES7E+2Xq30o1QYcAAgARLsQXDTI0MDQzMDIxMTc0MlowDDAKBgNVHRUEAwoBATAyAhMUABEuwzNlKhwn/vR6AAIAES7DFw0yNDA0MzAyMTE3NDJaMAwwCgYDVR0VBAMKAQEwMgITFAAQ6Wvje5DZ/CiI5AACABDpaxcNMjQwNDMwMTY0MzI4WjAMMAoGA1UdFQQDCgEBMDICExQAEOlqMfui60tfQc4AAgAQ6WoXDTI0MDQzMDE2NDMyOFowDDAKBgNVHRUEAwoBATAyAhMUABNOEtZu/0TN2rQHAAIAE04SFw0yNDA0MzAxNjM1MDRaMAwwCgYDVR0VBAMKAQEwMgITFAATThEi7aucW5pPOgACABNOERcNMjQwNDMwMTYzNTA0WjAMMAoGA1UdFQQDCgEBMDICExQAEyq3cs9+ZfLrH2sAAgATKrcXDTI0MDQzMDA0MDM0MVowDDAKBgNVHRUEAwoBATAyAhMUABMqts+a4hhF92oZAAIAEyq2Fw0yNDA0MzAwNDAzNDFaMAwwCgYDVR0VBAMKAQEwMgITFAAR7OyD1E1NatYBOgACABHs7BcNMjQwNDMwMDQwMjI4WjAMMAoGA1UdFQQDCgEBMDICExQAEezrFFXX5aEc/1IAAgAR7OsXDTI0MDQzMDA0MDIyN1owDDAKBgNVHRUEAwoBATAyAhMUABP1BLpZyHN9FbrnAAIAE/UEFw0yNDA0MjkyMTE3MjdaMAwwCgYDVR0VBAMKAQEwMgITFAAT9QP65FIEuRtBjwACABP1AxcNMjQwNDI5MjExNzI3WjAMMAoGA1UdFQQDCgEBMDICExQAFAHf6EhOrue57OgAAgAUAd8XDTI0MDQyOTE2MTIwMVowDDAKBgNVHRUEAwoBATAyAhMUABQB3rNYiHqIs/N0AAIAFAHeFw0yNDA0MjkxNjEyMDFaMAwwCgYDVR0VBAMKAQEwMgITFAAQ31MqTZnM+lDX4gACABDfUxcNMjQwNDI5MTQ0MDEwWjAMMAoGA1UdFQQDCgEBMDICExQAEN9SWYe/7HMcGPoAAgAQ31IXDTI0MDQyOTE0NDAxMFowDDAKBgNVHRUEAwoBATAyAhMUABCr+T++ygOdxVuNAAIAEKv5Fw0yNDA0MjkwNDAyMDJaMAwwCgYDVR0VBAMKAQEwMgITFAAQq/hhjWV3nuUGDgACABCr+BcNMjQwNDI5MDQwMjAwWjAMMAoGA1UdFQQDCgEBMDICExQAEjGLlT7iUUYN3iQAAgASMYsXDTI0MDQyNzAxMDA0OFowDDAKBgNVHRUEAwoBATAyAhMUABIxijb5FWE80FeSAAIAEjGKFw0yNDA0MjcwMTAwNDhaMAwwCgYDVR0VBAMKAQEwMgITFAAQTXiBrHaqzt7ARQACABBNeBcNMjQwNDI2MTgwMDE0WjAMMAoGA1UdFQQDCgEBMDICExQAEE13CFEbugIksNsAAgAQTXcXDTI0MDQyNjE4MDAxNFowDDAKBgNVHRUEAwoBATAyAhMUABEPUvnfB5hy4ON5AAIAEQ9SFw0yNDA0MjYxNjEzNTBaMAwwCgYDVR0VBAMKAQEwMgITFAARD1G8zpKWOEENvAACABEPURcNMjQwNDI2MTYxMzUwWjAMMAoGA1UdFQQDCgEBMDICExQAENI1dJPAoJvQJwIAAgAQ0jUXDTI0MDQyNjE1NDgxM1owDDAKBgNVHRUEAwoBATAyAhMUABDSNMTMwjVtk00NAAIAENI0Fw0yNDA0MjYxNTQ4MTJaMAwwCgYDVR0VBAMKAQEwMgITFAAQeZVJgec3mCVcowACABB5lRcNMjQwNDI2MTU0MDM3WjAMMAoGA1UdFQQDCgEBMDICExQAEHmUui5IWwcrJIUAAgAQeZQXDTI0MDQyNjE1NDAzN1owDDAKBgNVHRUEAwoBATAyAhMUABFYtwlstQohzxnBAAIAEVi3Fw0yNDA0MjYxNTQwMzdaMAwwCgYDVR0VBAMKAQEwMgITFAARWLaeiX7Cf6QMeAACABFYthcNMjQwNDI2MTU0MDM3WjAMMAoGA1UdFQQDCgEBMDICExQAE/mYoZrF2Gxl8zwAAgAT+ZgXDTI0MDQyNjE1MzA1OFowDDAKBgNVHRUEAwoBATAyAhMUABP5l/PV8bXXeX/lAAIAE/mXFw0yNDA0MjYxNTMwNTdaMAwwCgYDVR0VBAMKAQEwMgITFAAT3EW/xuKqRpNFUQACABPcRRcNMjQwNDI2MTQ1ODI3WjAMMAoGA1UdFQQDCgEBMDICExQAE9xER5fzt3CYgHAAAgAT3EQXDTI0MDQyNjE0NTgyN1owDDAKBgNVHRUEAwoBATAyAhMUABIInMw5x+VDue/gAAIAEgicFw0yNDA0MjYwNDAzNDVaMAwwCgYDVR0VBAMKAQEwMgITFAASCJuGxH6gLfbrfAACABIImxcNMjQwNDI2MDQwMzQ1WjAMMAoGA1UdFQQDCgEBMDICExQAEAgnEbpOU7FdLb0AAgAQCCcXDTI0MDQyNjA0MDI0NFowDDAKBgNVHRUEAwoBATAyAhMUABAIJpZulhsFePW5AAIAEAgmFw0yNDA0MjYwNDAyNDRaMAwwCgYDVR0VBAMKAQEwMgITFAATSdA8q05r5ttmrQACABNJ0BcNMjQwNDI1MjExODM0WjAMMAoGA1UdFQQDCgEBMDICExQAE0nPg+Hn48TLidcAAgATSc8XDTI0MDQyNTIxMTgzNFowDDAKBgNVHRUEAwoBATAyAhMUABBi1peCj/UwMr/qAAIAEGLWFw0yNDA0MjUyMTE1MDJaMAwwCgYDVR0VBAMKAQEwMgITFAAQYtXW3PYlFg6+2wACABBi1RcNMjQwNDI1MjExNTAyWjAMMAoGA1UdFQQDCgEBMDICExQAEjQ7aCL//AlmtVgAAgASNDsXDTI0MDQyNTE5MTE1OVowDDAKBgNVHRUEAwoBATAyAhMUABI0Os5eJKmDjoxCAAIAEjQ6Fw0yNDA0MjUxOTExNTlaMAwwCgYDVR0VBAMKAQEwMgITFAAQFlPP1SU7QYNu8wACABAWUxcNMjQwNDI1MTU0MzMwWjAMMAoGA1UdFQQDCgEBMDICExQAEBZSZLwDwMoivAUAAgAQFlIXDTI0MDQyNTE1NDMzMFowDDAKBgNVHRUEAwoBATAyAhMUABMMi1DVBa7LS4bHAAIAEwyLFw0yNDA0MjUxNTQzMzBaMAwwCgYDVR0VBAMKAQEwMgITFAATDIpP9/6kwlCkfAACABMMihcNMjQwNDI1MTU0MzMwWjAMMAoGA1UdFQQDCgEBMDICExQAEMZkMoAUUC3bCwUAAgAQxmQXDTI0MDQyNTE0NTM0M1owDDAKBgNVHRUEAwoBATAyAhMUABDGYx+UDh3eZEznAAIAEMZjFw0yNDA0MjUxNDUzNDNaMAwwCgYDVR0VBAMKAQEwMgITFAAT89xT5/iqwL6j6QACABPz3BcNMjQwNDI1MDYxMDExWjAMMAoGA1UdFQQDCgEBMDICExQAE/Pbx4hVZ9W9mBwAAgAT89sXDTI0MDQyNTA2MTAxMFowDDAKBgNVHRUEAwoBATAyAhMUABAPT//svco1etVTAAIAEA9PFw0yNDA0MjUwNDAxNThaMAwwCgYDVR0VBAMKAQEwMgITFAAQD04MACoJVqXD4QACABAPThcNMjQwNDI1MDQwMTU4WjAMMAoGA1UdFQQDCgEBMDICExQAEjVdNI/g7mLCGwQAAgASNV0XDTI0MDQyNTA0MDE1M1owDDAKBgNVHRUEAwoBATAyAhMUABI1XHG+EtQLK1KyAAIAEjVcFw0yNDA0MjUwNDAxNTJaMAwwCgYDVR0VBAMKAQEwMgITFAAR+aoRUHEel8k8WAACABH5qhcNMjQwNDI0MjAxNzQ0WjAMMAoGA1UdFQQDCgEBMDICExQAEfmpGrGThG+BB3gAAgAR+akXDTI0MDQyNDIwMTc0NFowDDAKBgNVHRUEAwoBATAyAhMUABPzDi6fVZ/s+AZ+AAIAE/MOFw0yNDA0MjQxOTEyMTlaMAwwCgYDVR0VBAMKAQEwMgITFAAT8w2OrjqirG8f2gACABPzDRcNMjQwNDI0MTkxMjE5WjAMMAoGA1UdFQQDCgEBMDICExQAD726DZ8+qLJTCKwAAgAPvboXDTI0MDQyNDE4NDAzOFowDDAKBgNVHRUEAwoBATAyAhMUAA+9ub5RSwgyWCK6AAIAD725Fw0yNDA0MjQxODQwMzhaMAwwCgYDVR0VBAMKAQEwMgITFAAT8gASRoCriQSyjAACABPyABcNMjQwNDI0MTY0NjE4WjAMMAoGA1UdFQQDCgEBMDICExQAE/H/cN577zCerkgAAgAT8f8XDTI0MDQyNDE2NDYxOFowDDAKBgNVHRUEAwoBATAyAhMUABIr+wNj+3JdcMOWAAIAEiv7Fw0yNDA0MjQxNjE5MDdaMAwwCgYDVR0VBAMKAQEwMgITFAASK/rnivrC4X8VIgACABIr+hcNMjQwNDI0MTYxOTA3WjAMMAoGA1UdFQQDCgEBMDICExQAEKStGGTThW+OE5MAAgAQpK0XDTI0MDQyNDE2MDQxOFowDDAKBgNVHRUEAwoBATAyAhMUABCkrKzv+uOl8R71AAIAEKSsFw0yNDA0MjQxNjA0MThaMAwwCgYDVR0VBAMKAQEwMgITFAAQFtc0mEYg5cFXWQACABAW1xcNMjQwNDI0MTUxNDExWjAMMAoGA1UdFQQDCgEBMDICExQAEBbW7IefChoJg94AAgAQFtYXDTI0MDQyNDE1MTQxMVowDDAKBgNVHRUEAwoBATAyAhMUABN3IiSzyrcTBYwIAAIAE3ciFw0yNDA0MjQxNDQ3MTdaMAwwCgYDVR0VBAMKAQEwMgITFAATdyFBrtHoqav5fwACABN3IRcNMjQwNDI0MTQ0NzE3WjAMMAoGA1UdFQQDCgEBMDICExQAEtvjz1ORrjzXNukAAgAS2+MXDTI0MDQyNDE0MzgyNFowDDAKBgNVHRUEAwoBATAyAhMUABLb4lPxqXd9FBCFAAIAEtviFw0yNDA0MjQxNDM4MjNaMAwwCgYDVR0VBAMKAQEwMgITFAAT4CuI1y0MHwUxvwACABPgKxcNMjQwNDI0MDYzNDIwWjAMMAoGA1UdFQQDCgEBMDICExQAE+AqXeAKJT1o/IUAAgAT4CoXDTI0MDQyNDA2MzQyMFowDDAKBgNVHRUEAwoBATAyAhMUABMQR3hCBJKVVdiEAAIAExBHFw0yNDA0MjQwNDAyNDZaMAwwCgYDVR0VBAMKAQEwMgITFAATEEazyoXugMZ+KAACABMQRhcNMjQwNDI0MDQwMjQ2WjAMMAoGA1UdFQQDCgEBMDICExQAE/Bswcaq116wGpcAAgAT8GwXDTI0MDQyMzIyNTEwN1owDDAKBgNVHRUEAwoBATAyAhMUABPwa45/6GLLICEiAAIAE/BrFw0yNDA0MjMyMjUxMDdaMAwwCgYDVR0VBAMKAQEwMgITFAASxvZ1VfrHSQVFAAACABLG9hcNMjQwNDIzMjIxMDE4WjAMMAoGA1UdFQQDCgEBMDICExQAEsb1TYTE5+Dif2kAAgASxvUXDTI0MDQyMzIyMTAxOFowDDAKBgNVHRUEAwoBATAyAhMUABMT/VQudSrh4WrEAAIAExP9Fw0yNDA0MjMyMDExMDFaMAwwCgYDVR0VBAMKAQEwMgITFAATE/zwZ6wPOA9PQwACABMT/BcNMjQwNDIzMjAxMTAxWjAMMAoGA1UdFQQDCgEBMDICExQAEn2ssAsyiYvG+E8AAgASfawXDTI0MDQyMzIwMDkzOVowDDAKBgNVHRUEAwoBATAyAhMUABJ9q2JnL/ydVlrtAAIAEn2rFw0yNDA0MjMyMDA5MzlaMAwwCgYDVR0VBAMKAQEwMgITFAAT7z5Y8KUW1yghqQACABPvPhcNMjQwNDIzMTkxMjA1WjAMMAoGA1UdFQQDCgEBMDICExQAE+89u9gmwzuIs4MAAgAT7z0XDTI0MDQyMzE5MTIwNVowDDAKBgNVHRUEAwoBATAyAhMUABDbHZFrEOHGny4SAAIAENsdFw0yNDA0MjMxODQ4MjJaMAwwCgYDVR0VBAMKAQEwMgITFAAQ2xysqcBibcB5EAACABDbHBcNMjQwNDIzMTg0ODIyWjAMMAoGA1UdFQQDCgEBMDICExQAEbURp8jwJAww7BYAAgARtREXDTI0MDQyMzE3MzEzOFowDDAKBgNVHRUEAwoBATAyAhMUABG1EK+cmUu5plsSAAIAEbUQFw0yNDA0MjMxNzMxMzhaMAwwCgYDVR0VBAMKAQEwMgITFAAT7lyK0LnPNc/lEgACABPuXBcNMjQwNDIzMTcwNjI4WjAMMAoGA1UdFQQDCgEBMDICExQAEKevuEqueYzeqFMAAgAQp68XDTI0MDUyNDE2MTgxMFowDDAKBgNVHRUEAwoBATAyAhMUABCnrv8Y7cDayV3zAAIAEKeuFw0yNDA1MjQxNjE4MTBaMAwwCgYDVR0VBAMKAQEwMgITFAAUVq198OCq59q4PAACABRWrRcNMjQwNTI0MTUzNzM1WjAMMAoGA1UdFQQDCgEFMDICExQAFFXBlIB9wxRpiW0AAgAUVcEXDTI0MDUyNDE1MjczMVowDDAKBgNVHRUEAwoBBTAyAhMUABACZ6AqfNhec7k6AAIAEAJnFw0yNDA1MjQxNDIwNDFaMAwwCgYDVR0VBAMKAQEwMgITFAAQAmYI66aWqbKYUwACABACZhcNMjQwNTI0MTQyMDQxWjAMMAoGA1UdFQQDCgEBMDICExQAFFLsQWmkaKM8AVEAAgAUUuwXDTI0MDUyNDA2MTAwN1owDDAKBgNVHRUEAwoBATAyAhMUABRS69+5V5znwh2qAAIAFFLrFw0yNDA1MjQwNjEwMDZaMAwwCgYDVR0VBAMKAQEwMgITFAARmEVyZhutrSnJPQACABGYRRcNMjQwNTI0MDQwNDMyWjAMMAoGA1UdFQQDCgEBMDICExQAEZhEqtTSBwvMZiIAAgARmEQXDTI0MDUyNDA0MDQzMlowDDAKBgNVHRUEAwoBATAyAhMUABIOj+gwVzBl33/hAAIAEg6PFw0yNDA1MjMxNzMyMDBaMAwwCgYDVR0VBAMKAQEwMgITFAASDo72Gu8Muy3jeAACABIOjhcNMjQwNTIzMTczMjAwWjAMMAoGA1UdFQQDCgEBMDICExQAFFJ68/xhVjDOHiwAAgAUUnoXDTI0MDUyMzE2NDEyMlowDDAKBgNVHRUEAwoBATAyAhMUABRSeSFwKbTriyxgAAIAFFJ5Fw0yNDA1MjMxNjQxMjJaMAwwCgYDVR0VBAMKAQEwMgITFAAS5g8jjfo7Rsd7ZwACABLmDxcNMjQwNTIzMTU0NzAwWjAMMAoGA1UdFQQDCgEBMDICExQAEuYOEE6nQIx4M5oAAgAS5g4XDTI0MDUyMzE1NDcwMFowDDAKBgNVHRUEAwoBATAyAhMUAA+vECn6dRfTbN0RAAIAD68QFw0yNDA1MjMxNTM1NDBaMAwwCgYDVR0VBAMKAQEwMgITFAAPrw/YmAygY+Dl+AACAA+vDxcNMjQwNTIzMTUzNTQwWjAMMAoGA1UdFQQDCgEBMDICExQAEfdEAFOUU0D04YEAAgAR90QXDTI0MDUyMzA0MDUzMFowDDAKBgNVHRUEAwoBATAyAhMUABH3Q8KD4ssl0zp2AAIAEfdDFw0yNDA1MjMwNDA1MzBaMAwwCgYDVR0VBAMKAQEwMgITFAASqgoIY/7KRg+SFAACABKqChcNMjQwNTIzMDQwNTI2WjAMMAoGA1UdFQQDCgEBMDICExQAEqoJYgo6dsYVmKYAAgASqgkXDTI0MDUyMzA0MDUyNlowDDAKBgNVHRUEAwoBATAyAhMUAA/it5pM9HOPUPaGAAIAD+K3Fw0yNDA1MjMwNDA0NTRaMAwwCgYDVR0VBAMKAQEwMgITFAAP4rZChaA22LAp4gACAA/ithcNMjQwNTIzMDQwNDU0WjAMMAoGA1UdFQQDCgEBMDICExQAD710T4eoxBVpNq8AAgAPvXQXDTI0MDUyMzA0MDQwMFowDDAKBgNVHRUEAwoBATAyAhMUAA+9cwKEPkU3HhWdAAIAD71zFw0yNDA1MjMwNDA0MDBaMAwwCgYDVR0VBAMKAQEwMgITFAAUUHdvcD2dISSqEQACABRQdxcNMjQwNTIyMjI1NTU0WjAMMAoGA1UdFQQDCgEFMDICExQAFB3usZybD1gycR8AAgAUHe4XDTI0MDUyMjIyMjQyOFowDDAKBgNVHRUEAwoBBTAyAhMUABQbqy6W0WPHFBi6AAIAFBurFw0yNDA1MjIyMTE5MzFaMAwwCgYDVR0VBAMKAQEwMgITFAAUG6q0j6Fe7enl0QACABQbqhcNMjQwNTIyMjExOTMxWjAMMAoGA1UdFQQDCgEBMDICExQAFE+wiYYc7DtL2DMAAgAUT7AXDTI0MDUyMjIwMzAwMVowDDAKBgNVHRUEAwoBATAyAhMUABRPr1298WP5jBIRAAIAFE+vFw0yNDA1MjIyMDMwMDBaMAwwCgYDVR0VBAMKAQEwMgITFAATITeex2GtNi90tAACABMhNxcNMjQwNTIyMTcwOTIzWjAMMAoGA1UdFQQDCgEBMDICExQAEyE23BM5hPqJK1kAAgATITYXDTI0MDUyMjE3MDkyMlowDDAKBgNVHRUEAwoBATAyAhMUABCUEVYzgpGDIpz9AAIAEJQRFw0yNDA1MjIxNjQ4MDdaMAwwCgYDVR0VBAMKAQEwMgITFAAQlBBQDXOHYWA11gACABCUEBcNMjQwNTIyMTY0ODA2WjAMMAoGA1UdFQQDCgEBMDICExQAFE202sG+fuAD7lcAAgAUTbQXDTI0MDUyMjE2NDIyNlowDDAKBgNVHRUEAwoBATAyAhMUABRNs0UbyBAz+CvjAAIAFE2zFw0yNDA1MjIxNjQyMjZaMAwwCgYDVR0VBAMKAQEwMgITFAARWVdc3owYxHLVjQACABFZVxcNMjQwNTIyMTYyMTQ5WjAMMAoGA1UdFQQDCgEBMDICExQAEVlWFEgfrrLI9TgAAgARWVYXDTI0MDUyMjE2MjE0OVowDDAKBgNVHRUEAwoBATAyAhMUABRM9McLPGjVec3fAAIAFEz0Fw0yNDA1MjIxNTUyMTZaMAwwCgYDVR0VBAMKAQEwMgITFAAUTPNgMMQ8nVthhAACABRM8xcNMjQwNTIyMTU1MjE2WjAMMAoGA1UdFQQDCgEBMDICExQAEKTD8JipX7N7NlAAAgAQpMMXDTI0MDUyMjA0MDIxMlowDDAKBgNVHRUEAwoBATAyAhMUABCkwvl6ug9hMaOtAAIAEKTCFw0yNDA1MjIwNDAyMTJaMAwwCgYDVR0VBAMKAQEwMgITFAAP/wHHBR7OtfroHQACAA//ARcNMjQwNTIyMDQwMTU5WjAMMAoGA1UdFQQDCgEBMDICExQAD/8A3Ynwhk8oqKkAAgAP/wAXDTI0MDUyMjA0MDE1OFowDDAKBgNVHRUEAwoBATAyAhMUABRBf4KHnKLGtBS3AAIAFEF/Fw0yNDA1MjEyMTA5MzRaMAwwCgYDVR0VBAMKAQUwMgITFAAUSH+JQMOiRE7lfwACABRIfxcNMjQwNTIxMTY1OTU4WjAMMAoGA1UdFQQDCgEBMDICExQAFEh+SJIQHIX3SJ0AAgAUSH4XDTI0MDUyMTE2NTk1OFowDDAKBgNVHRUEAwoBATAyAhMUABRIWdxq7CzL9vGMAAIAFEhZFw0yNDA1MjExNjUyMzBaMAwwCgYDVR0VBAMKAQEwMgITFAAUSFiSDJdxrJhDUwACABRIWBcNMjQwNTIxMTY1MjI5WjAMMAoGA1UdFQQDCgEBMDICExQAD8/3DemgvPYW1OwAAgAPz/cXDTI0MDUyMDIyMzE0MFowDDAKBgNVHRUEAwoBATAyAhMUAA/P9hxQix8wpYo6AAIAD8/2Fw0yNDA1MjAyMjMxNDBaMAwwCgYDVR0VBAMKAQEwMgITFAARe7KcD4OqyvlLqQACABF7shcNMjQwNTIwMjA0NzAzWjAMMAoGA1UdFQQDCgEBMDICExQAEXuxmL0wik/U4ecAAgARe7EXDTI0MDUyMDIwNDcwM1owDDAKBgNVHRUEAwoBATAyAhMUABAiVYuTdktx+yQOAAIAECJVFw0yNDA1MjAyMDIyMzRaMAwwCgYDVR0VBAMKAQEwMgITFAAQIlTK7gmq8fZ77gACABAiVBcNMjQwNTIwMjAyMjM0WjAMMAoGA1UdFQQDCgEBMDICExQAEvShja4iOhp6JGAAAgAS9KEXDTI0MDUyMDE1NTg0MVowDDAKBgNVHRUEAwoBATAyAhMUABL0oG+edgmaqvicAAIAEvSgFw0yNDA1MjAxNTU4NDBaMAwwCgYDVR0VBAMKAQEwMgITFAASDknvT5kxn6EwzwACABIOSRcNMjQwNTIwMTU1MTI0WjAMMAoGA1UdFQQDCgEBMDICExQAEg5IfVVY6DsrVcIAAgASDkgXDTI0MDUyMDE1NTEyM1owDDAKBgNVHRUEAwoBATAyAhMUABQiKpf80DLmCx7WAAIAFCIqFw0yNDA1MjAxNDE2MzdaMAwwCgYDVR0VBAMKAQUwMgITFAATE10OgW0xGeybZQACABMTXRcNMjQwNTIwMDQwNDM5WjAMMAoGA1UdFQQDCgEBMDICExQAExNcHbzsASuQgNIAAgATE1wXDTI0MDUyMDA0MDQzOFowDDAKBgNVHRUEAwoBATAyAhMUABQ/+Exx85Xvq9D2AAIAFD/4Fw0yNDA1MTkwNjEwMDZaMAwwCgYDVR0VBAMKAQEwMgITFAAUP/fNWz1LBK5YCgACABQ/9xcNMjQwNTE5MDYxMDA1WjAMMAoGA1UdFQQDCgEBMDICExQAFD/mG6+KNo/hx5IAAgAUP+YXDTI0MDUxOTA2MTAwNVowDDAKBgNVHRUEAwoBATAyAhMUABQ/5RDMgNrqLytXAAIAFD/lFw0yNDA1MTkwNjEwMDRaMAwwCgYDVR0VBAMKAQEwMgITFAAUP8QUp5rDAXXipgACABQ/xBcNMjQwNTE5MDYxMDAzWjAMMAoGA1UdFQQDCgEBMDICExQAFD/Dvewm40o09DQAAgAUP8MXDTI0MDUxOTA2MTAwM1owDDAKBgNVHRUEAwoBATAyAhMUAA/PkXWan3tqZeqEAAIAD8+RFw0yNDA1MTkwNDAyMjlaMAwwCgYDVR0VBAMKAQEwMgITFAAPz5CeTDSaTci3pgACAA/PkBcNMjQwNTE5MDQwMjAwWjAMMAoGA1UdFQQDCgEBMDICExQAECBZZSkmsZGVgJEAAgAQIFkXDTI0MDUxNzIyNDYyMlowDDAKBgNVHRUEAwoBATAyAhMUABAgWB+8n2URt8F3AAIAECBYFw0yNDA1MTcyMjQ2MjJaMAwwCgYDVR0VBAMKAQEwMgITFAATjj4VVKyIY3OgpwACABOOPhcNMjQwNTE3MTg0MDM3WjAMMAoGA1UdFQQDCgEBMDICExQAE449WpBNkLKxHFcAAgATjj0XDTI0MDUxNzE4NDAzN1owDDAKBgNVHRUEAwoBATAyAhMUABQ4lBhKpBUUss/PAAIAFDiUFw0yNDA1MTcxNjQ1NTZaMAwwCgYDVR0VBAMKAQEwMgITFAAUOJPjmxiGEHUFewACABQ4kxcNMjQwNTE3MTY0NTU2WjAMMAoGA1UdFQQDCgEBMDICExQAFClQ/SeiOAVM/o4AAgAUKVAXDTI0MDUxNzE2MzMzOVowDDAKBgNVHRUEAwoBATAyAhMUABQpT8dAN5/BziFNAAIAFClPFw0yNDA1MTcxNjMzMzlaMAwwCgYDVR0VBAMKAQEwMgITFAASVIZNLmQN6xJ5XQACABJUhhcNMjQwNTE3MTU1NDA1WjAMMAoGA1UdFQQDCgEBMDICExQAElSFbQrVYyfyrlMAAgASVIUXDTI0MDUxNzE1NTQwNVowDDAKBgNVHRUEAwoBATAyAhMUABE3VZVQ4loYh58/AAIAETdVFw0yNDA1MTcwNDA2MzVaMAwwCgYDVR0VBAMKAQEwMgITFAARN1SU26jyoZfcsQACABE3VBcNMjQwNTE3MDQwNjM0WjAMMAoGA1UdFQQDCgEBMDICExQAFDkU21zhjNidTR0AAgAUORQXDTI0MDUxNjIwMDkwM1owDDAKBgNVHRUEAwoBATAyAhMUABQ5E3WhNG1yMXfAAAIAFDkTFw0yNDA1MTYyMDA5MDNaMAwwCgYDVR0VBAMKAQEwMgITFAAQQVRJHilMFZkWeAACABBBVBcNMjQwNTE2MTg1NDU2WjAMMAoGA1UdFQQDCgEBMDICExQAEEFSEcM4QXLpyBgAAgAQQVIXDTI0MDUxNjE4NTQ1NlowDDAKBgNVHRUEAwoBATAyAhMUABIbazJ5D8wB3bU+AAIAEhtrFw0yNDA1MTYxNzIyNDVaMAwwCgYDVR0VBAMKAQEwMgITFAASG2rqB7wkt9M+PAACABIbahcNMjQwNTE2MTcyMjQ1WjAMMAoGA1UdFQQDCgEBMDICExQAEFgqKSCwSsra/LQAAgAQWCoXDTI0MDUxNjE3MTQzOVowDDAKBgNVHRUEAwoBATAyAhMUABBYKfENtYcaz0hXAAIAEFgpFw0yNDA1MTYxNzE0MzlaMAwwCgYDVR0VBAMKAQEwMgITFAASRKPxMOyRM+Ic0wACABJEoxcNMjQwNTE2MTYxODQzWjAMMAoGA1UdFQQDCgEBMDICExQAEkSiBNAKRfPnJlwAAgASRKIXDTI0MDUxNjE2MTg0M1owDDAKBgNVHRUEAwoBATAyAhMUABGdg8WYWXAh7dDKAAIAEZ2DFw0yNDA1MTYxNDU5NDNaMAwwCgYDVR0VBAMKAQEwMgITFAARnYJcfLQawmZ8FAACABGdghcNMjQwNTE2MTQ1OTQzWjAMMAoGA1UdFQQDCgEBMDICExQAE27+XgJZsc8n0YUAAgATbv4XDTI0MDUxNjE0NDQyMlowDDAKBgNVHRUEAwoBATAyAhMUABNu/VMQFCwGtmrwAAIAE279Fw0yNDA1MTYxNDQ0MjJaMAwwCgYDVR0VBAMKAQEwMgITFAAQa9l5O/xvZiSlrAACABBr2RcNMjQwNTE2MTQzNjUxWjAMMAoGA1UdFQQDCgEBMDICExQAEGvYUGTDOqjGPUoAAgAQa9gXDTI0MDUxNjE0MzY1MFowDDAKBgNVHRUEAwoBATAyAhMUABFLs8/QFE52p/7VAAIAEUuzFw0yNDA1MTUxOTQ3MzZaMAwwCgYDVR0VBAMKAQEwMgITFAARS7JlO0V8DBWPXAACABFLshcNMjQwNTE1MTk0NzM2WjAMMAoGA1UdFQQDCgEBMDICExQAEk/yy0huq2gfHwsAAgAST/IXDTI0MDUxNTE3NDUxNVowDDAKBgNVHRUEAwoBATAyAhMUABJP8TM/9u7YsSE2AAIAEk/xFw0yNDA1MTUxNzQ1MTVaMAwwCgYDVR0VBAMKAQEwMgITFAATPYxyzgDu1oyW4wACABM9jBcNMjQwNTE1MTQ1NjM5WjAMMAoGA1UdFQQDCgEBMDICExQAEz2LMJ8310d86PwAAgATPYsXDTI0MDUxNTE0NTYzOVowDDAKBgNVHRUEAwoBATAyAhMUABK5yjY3IBHjnxThAAIAErnKFw0yNDA1MTUxNDM3NDlaMAwwCgYDVR0VBAMKAQEwMgITFAASuclbNhCmCZHUmgACABK5yRcNMjQwNTE1MTQzNzQ5WjAMMAoGA1UdFQQDCgEBMDICExQAEpbK/5dUO/JLmh8AAgASlsoXDTI0MDUxNTE0MjgzN1owDDAKBgNVHRUEAwoBATAyAhMUABKWyS2HoWrb8BaSAAIAEpbJFw0yNDA1MTUxNDI4MzZaMAwwCgYDVR0VBAMKAQEwMgITFAAUJQohb1sy6xxwHQACABQlChcNMjQwNTE0MjE0NDA2WjAMMAoGA1UdFQQDCgEBMDICExQAFCUJ+PF5/UgZL/EAAgAUJQkXDTI0MDUxNDIxNDQwNlowDDAKBgNVHRUEAwoBATAyAhMUABOrKa2goOvHwEqMAAIAE6spFw0yNDA1MTQyMTIyMDFaMAwwCgYDVR0VBAMKAQEwMgITFAATqyg6x6eVdFTrhwACABOrKBcNMjQwNTE0MjEyMjAxWjAMMAoGA1UdFQQDCgEBMDICExQAECWpfgGw4T2fDZoAAgAQJakXDTI0MDUxNDIwMjYwN1owDDAKBgNVHRUEAwoBATAyAhMUABAlqP5jieuHeYUjAAIAECWoFw0yNDA1MTQyMDI2MDdaMAwwCgYDVR0VBAMKAQEwMgITFAAULFbpfJuv7hlsWAACABQsVhcNMjQwNTE0MTU0MDA1WjAMMAoGA1UdFQQDCgEBMDICExQAFCxV6R2K0fqPyqEAAgAULFUXDTI0MDUxNDE1NDAwNVowDDAKBgNVHRUEAwoBATAyAhMUABQnuJPXVkKQqpX6AAIAFCe4Fw0yNDA1MTQxNTMxMDVaMAwwCgYDVR0VBAMKAQEwMgITFAAUJ7ef0CfDJxd01gACABQntxcNMjQwNTE0MTUzMTA1WjAMMAoGA1UdFQQDCgEBMDICExQAFCuAQcciDUHwhDQAAgAUK4AXDTI0MDUxMzIyMjEwMVowDDAKBgNVHRUEAwoBATAyAhMUABQrf+sbGB1yNQ9oAAIAFCt/Fw0yNDA1MTMyMjIxMDFaMAwwCgYDVR0VBAMKAQEwMgITFAAUKuSKrYbCW0+/DwACABQq5BcNMjQwNTEzMjAzMTA1WjAMMAoGA1UdFQQDCgEBMDICExQAFCrjIwYnRtg3U20AAgAUKuMXDTI0MDUxMzIwMzEwNVowDDAKBgNVHRUEAwoBATAyAhMUABDaxbXY/8byokqnAAIAENrFFw0yNDA1MTMyMDAzMjJaMAwwCgYDVR0VBAMKAQEwMgITFAAQ2sSpRpiualnNigACABDaxBcNMjQwNTEzMjAwMzIxWjAMMAoGA1UdFQQDCgEBMDICExQAE+8Y6mRYSWVkXMQAAgAT7xgXDTI0MDUxMzE5MzM0NFowDDAKBgNVHRUEAwoBATAyAhMUABPvF5OiqYMsfe4KAAIAE+8XFw0yNDA1MTMxOTMzNDRaMAwwCgYDVR0VBAMKAQEwMgITFAAQJX8bvKY5oJo6KAACABAlfxcNMjQwNTEzMTkwODU1WjAMMAoGA1UdFQQDCgEBMDICExQAECV+t2mFQgyouboAAgAQJX4XDTI0MDUxMzE5MDg1NFowDDAKBgNVHRUEAwoBATAyAhMUABQqGgHcdokaIDkNAAIAFCoaFw0yNDA1MTMxNzQ1NTlaMAwwCgYDVR0VBAMKAQEwMgITFAAUKhkINsEzBMITWAACABQqGRcNMjQwNTEzMTc0NTU5WjAMMAoGA1UdFQQDCgEBMDICExQAFClyZRJNyGzSL8MAAgAUKXIXDTI0MDUxMzE2MzIzMVowDDAKBgNVHRUEAwoBATAyAhMUABQpcblq2Ybz/hXGAAIAFClxFw0yNDA1MTMxNjMyMzFaMAwwCgYDVR0VBAMKAQEwMgITFAAUKSzhAgonZwreFAACABQpLBcNMjQwNTEzMTYxMTA3WjAMMAoGA1UdFQQDCgEBMDICExQAFCkrmYmXMIXT/iQAAgAUKSsXDTI0MDUxMzE2MTEwN1owDDAKBgNVHRUEAwoBATAyAhMUABI9VdsCuKTlZRwyAAIAEj1VFw0yNDA1MTMxNTIyMTdaMAwwCgYDVR0VBAMKAQEwMgITFAASPVSWX1xEMUUKJgACABI9VBcNMjQwNTEzMTUyMjE2WjAMMAoGA1UdFQQDCgEBMDICExQAFCemTSc8aVgUgjcAAgAUJ6YXDTI0MDUxMTE1MjExMFowDDAKBgNVHRUEAwoBATAyAhMUABQnpYOT0rv7RaA/AAIAFCelFw0yNDA1MTExNTIxMTBaMAwwCgYDVR0VBAMKAQEwMgITFAAS0EyDiP6yXDXnggACABLQTBcNMjQwNTExMDQwMjMzWjAMMAoGA1UdFQQDCgEBMDICExQAEtBL7mDJjMnGtqoAAgAS0EsXDTI0MDUxMTA0MDIzM1owDDAKBgNVHRUEAwoBATAyAhMUABLWoTE/Kpk3KNCJAAIAEtahFw0yNDA1MTAxNzUwNTZaMAwwCgYDVR0VBAMKAQEwMgITFAAS1qBs57pk1DGtLAACABLWoBcNMjQwNTEwMTc1MDU2WjAMMAoGA1UdFQQDCgEBMDICExQAES+oxa1OCz/P6roAAgARL6gXDTI0MDUxMDE2NTgxOVowDDAKBgNVHRUEAwoBATAyAhMUABEvp7RkeSW1nDscAAIAES+nFw0yNDA1MTAxNjU4MTlaMAwwCgYDVR0VBAMKAQEwMgITFAAUJP4dV9mqolnWAAACABQk/hcNMjQwNTEwMTYwNjM2WjAMMAoGA1UdFQQDCgEBMDICExQAFCT9uRlHYMIQGo8AAgAUJP0XDTI0MDUxMDE2MDYzNlowDDAKBgNVHRUEAwoBATAyAhMUABJTsr5d1lDlfhZoAAIAElOyFw0yNDA1MTAxNDUxNTNaMAwwCgYDVR0VBAMKAQEwMgITFAASU7HBzqsK6Znr3AACABJTsRcNMjQwNTEwMTQ1MTUzWjAMMAoGA1UdFQQDCgEBMDICExQAFCAmTEOQnz6Kw4YAAgAUICYXDTI0MDUxMDA2MTAwNlowDDAKBgNVHRUEAwoBATAyAhMUABQgJQ1YlTKm4VuCAAIAFCAlFw0yNDA1MTAwNjEwMDVaMAwwCgYDVR0VBAMKAQEwMgITFAAUI23XEeNbgLWc1QACABQjbRcNMjQwNTA5MjEzNDI5WjAMMAoGA1UdFQQDCgEFMDICExQAFCOBtRpWxAdVZ4AAAgAUI4EXDTI0MDUwOTIxMzI0OFowDDAKBgNVHRUEAwoBATAyAhMUABQjgEpkjXIuLifyAAIAFCOAFw0yNDA1MDkyMTMyNDhaMAwwCgYDVR0VBAMKAQEwMgITFAAUI2Hz2CISSeXy6AACABQjYRcNMjQwNTA5MjExNjUyWjAMMAoGA1UdFQQDCgEFMDICExQAEJW3e+2Kw3gFHecAAgAQlbcXDTI0MDUwOTIwMzEyNFowDDAKBgNVHRUEAwoBATAyAhMUABCVtnFg6gPDzKEwAAIAEJW2Fw0yNDA1MDkyMDMxMjNaMAwwCgYDVR0VBAMKAQEwMgITFAAPwFBF3Wv+WLHgYwACAA/AUBcNMjQwNTA5MjAzMDI2WjAMMAoGA1UdFQQDCgEBMDICExQAD8BPxkGjjBXOM0QAAgAPwE8XDTI0MDUwOTIwMzAyNlowDDAKBgNVHRUEAwoBATAyAhMUABQjBroH52npn16CAAIAFCMGFw0yNDA1MDkyMDI3NDlaMAwwCgYDVR0VBAMKAQEwMgITFAAUIwUi29ajetTW3wACABQjBRcNMjQwNTA5MjAyNzQ5WjAMMAoGA1UdFQQDCgEBMDICExQAEV6JAbYnFkzalygAAgARXokXDTI0MDUwOTE5NDMzN1owDDAKBgNVHRUEAwoBATAyAhMUABFeiCOImVhCGPHiAAIAEV6IFw0yNDA1MDkxOTQzMzdaMAwwCgYDVR0VBAMKAQEwMgITFAAUIiH9mkLuC31GDQACABQiIRcNMjQwNTA5MTc1OTUxWjAMMAoGA1UdFQQDCgEFMDICExQAEod720tdBMDDy1oAAgASh3sXDTI0MDUwOTE3NTIwNlowDDAKBgNVHRUEAwoBBTAyAhMUABKJfvUMATZOhOwrAAIAEol+Fw0yNDA1MDkxNzQ3MjZaMAwwCgYDVR0VBAMKAQEwMgITFAASiX1gpkaj83DI9gACABKJfRcNMjQwNTA5MTc0NzI2WjAMMAoGA1UdFQQDCgEBMDICExQAD9K5aEji5PotMn0AAgAP0rkXDTI0MDUwOTE3MzY0NlowDDAKBgNVHRUEAwoBATAyAhMUAA/SuHeD29/l3FamAAIAD9K4Fw0yNDA1MDkxNzM2NDZaMAwwCgYDVR0VBAMKAQEwMgITFAARiyjoDv14jzY3iwACABGLKBcNMjQwNjA1MTcwMTQ0WjAMMAoGA1UdFQQDCgEBMDICExQAEIJ5850ddjqaX7kAAgAQgnkXDTI0MDYwNTE1NTUxM1owDDAKBgNVHRUEAwoBATAyAhMUABCCeFSshbRqfFrRAAIAEIJ4Fw0yNDA2MDUxNTU1MTNaMAwwCgYDVR0VBAMKAQEwMgITFAASQpkDWDAvlWVj+gACABJCmRcNMjQwNjA1MTU1MjAzWjAMMAoGA1UdFQQDCgEBMDICExQAEkKYxUxDNODRp3MAAgASQpgXDTI0MDYwNTE1NTIwMlowDDAKBgNVHRUEAwoBATAyAhMUABBYAEsE5o9JOPP3AAIAEFgAFw0yNDA2MDUxNTMxNTRaMAwwCgYDVR0VBAMKAQEwMgITFAAQV/8Ol66q9aFgngACABBX/xcNMjQwNjA1MTUzMTUzWjAMMAoGA1UdFQQDCgEBMDICExQAFHxgzphuikNMyscAAgAUfGAXDTI0MDYwNTA2NDk0NFowDDAKBgNVHRUEAwoBATAyAhMUABR8X1C+a+1oQoVaAAIAFHxfFw0yNDA2MDUwNjQ5NDRaMAwwCgYDVR0VBAMKAQEwMgITFAAT36OWo2IEy3ptjQACABPfoxcNMjQwNjA1MDYyNjE1WjAMMAoGA1UdFQQDCgEBMDICExQAE9+iOyFqc/ENXaIAAgAT36IXDTI0MDYwNTA2MjYxNFowDDAKBgNVHRUEAwoBATAyAhMUABOrDYw1p7onRA1XAAIAE6sNFw0yNDA2MDQxODIwMjJaMAwwCgYDVR0VBAMKAQEwMgITFAATqwwC4ogUwGKG7wACABOrDBcNMjQwNjA0MTgyMDIxWjAMMAoGA1UdFQQDCgEBMDICExQAE7i9IjlaNHxldksAAgATuL0XDTI0MDYwNDE2MDkyOVowDDAKBgNVHRUEAwoBATAyAhMUABO4vBJ8525dYicRAAIAE7i8Fw0yNDA2MDQxNjA5MjhaMAwwCgYDVR0VBAMKAQEwMgITFAAUd3jEt0ZZXSXibgACABR3eBcNMjQwNjA0MDQxNTE5WjAMMAoGA1UdFQQDCgEFMDICExQAExbBvqkMW238i+cAAgATFsEXDTI0MDYwNDA0MDMwOVowDDAKBgNVHRUEAwoBATAyAhMUABMWwDTSi0k8SfJRAAIAExbAFw0yNDA2MDQwNDAzMDlaMAwwCgYDVR0VBAMKAQEwMgITFAAT/K2sRRr+wPSEgQACABP8rRcNMjQwNjA0MDE0MjUwWjAMMAoGA1UdFQQDCgEFMDICExQAFG+q7aeb+A2w7HcAAgAUb6oXDTI0MDYwNDAxMDIzM1owDDAKBgNVHRUEAwoBBTAyAhMUABFxKtV9RphkKxdcAAIAEXEqFw0yNDA2MDMxNzU0MDdaMAwwCgYDVR0VBAMKAQEwMgITFAARcSkSE3h9O7VnIgACABFxKRcNMjQwNjAzMTc1NDA3WjAMMAoGA1UdFQQDCgEBMDICExQAEf0m6OWwNOZti7kAAgAR/SYXDTI0MDYwMzE0MzU1MVowDDAKBgNVHRUEAwoBATAyAhMUABH9Ja5EQjcsOzByAAIAEf0lFw0yNDA2MDMxNDM1NTFaMAwwCgYDVR0VBAMKAQEwMgITFAAT14iX4rkoSt+eRwACABPXiBcNMjQwNjAzMDQwOTE2WjAMMAoGA1UdFQQDCgEFMDICExQAFFhHRJo1UeBo1M8AAgAUWEcXDTI0MDYwMjE3MjkyNVowDDAKBgNVHRUEAwoBBTAyAhMUABRyG05FwOUCWKdaAAIAFHIbFw0yNDA2MDIwNjEwMDZaMAwwCgYDVR0VBAMKAQEwMgITFAAUchqrqp9AAgopbQACABRyGhcNMjQwNjAyMDYxMDA2WjAMMAoGA1UdFQQDCgEBMDICExQAEOn5119FFi7EQBUAAgAQ6fkXDTI0MDYwMjA0MDM1N1owDDAKBgNVHRUEAwoBATAyAhMUABDp+DARPUEfwcHfAAIAEOn4Fw0yNDA2MDIwNDAzNTdaMAwwCgYDVR0VBAMKAQEwMgITFAAS7OrKzAo2qoREwAACABLs6hcNMjQwNjAyMDIwMjE2WjAMMAoGA1UdFQQDCgEFMDICExQAEdqd+g8rvhE20BcAAgAR2p0XDTI0MDYwMTExNTQ1N1owDDAKBgNVHRUEAwoBATAyAhMUABHanJYCHU+lPcQDAAIAEdqcFw0yNDA2MDExMTU0NTdaMAwwCgYDVR0VBAMKAQEwMgITFAARqlLZZpdvnVV+KwACABGqUhcNMjQwNjAxMTAzNzI3WjAMMAoGA1UdFQQDCgEFMDICExQAFHB4lZVjU+NM288AAgAUcHgXDTI0MDYwMTA2MTAzMVowDDAKBgNVHRUEAwoBATAyAhMUABRwd8CEfF0kEUg6AAIAFHB3Fw0yNDA2MDEwNjEwMzFaMAwwCgYDVR0VBAMKAQEwMgITFAAUcG4MeC0cwX1l8gACABRwbhcNMjQwNjAxMDYxMDMxWjAMMAoGA1UdFQQDCgEBMDICExQAFHBt96cvV8rY5uYAAgAUcG0XDTI0MDYwMTA2MTAzMVowDDAKBgNVHRUEAwoBATAyAhMUABRwTrLoFjclMuRtAAIAFHBOFw0yNDA2MDEwNjEwMzBaMAwwCgYDVR0VBAMKAQEwMgITFAAUcE3GxKWPLJqMcgACABRwTRcNMjQwNjAxMDYxMDMwWjAMMAoGA1UdFQQDCgEBMDICExQAFHBQ9AUNpyKiH0QAAgAUcFAXDTI0MDYwMTA2MTAzMFowDDAKBgNVHRUEAwoBATAyAhMUABRwT2v5cZI16t88AAIAFHBPFw0yNDA2MDEwNjEwMzBaMAwwCgYDVR0VBAMKAQEwMgITFAAUcDY2g/saHYlKrgACABRwNhcNMjQwNjAxMDYxMDMwWjAMMAoGA1UdFQQDCgEBMDICExQAFHA176GysGZZet4AAgAUcDUXDTI0MDYwMTA2MTAyOVowDDAKBgNVHRUEAwoBATAyAhMUABRwMraR53JaTs3bAAIAFHAyFw0yNDA2MDEwNjEwMjlaMAwwCgYDVR0VBAMKAQEwMgITFAAUcDHuyvkDtKqW8QACABRwMRcNMjQwNjAxMDYxMDI5WjAMMAoGA1UdFQQDCgEBMDICExQAFHApHYGT+1kdqX4AAgAUcCkXDTI0MDYwMTA2MTAyOVowDDAKBgNVHRUEAwoBATAyAhMUABRwKG7OPT6NVOEFAAIAFHAoFw0yNDA2MDEwNjEwMjhaMAwwCgYDVR0VBAMKAQEwMgITFAAUb+6wRoizJen4YwACABRv7hcNMjQwNjAxMDYxMDI4WjAMMAoGA1UdFQQDCgEBMDICExQAFG/tDVx+eY1S7BAAAgAUb+0XDTI0MDYwMTA2MTAyOFowDDAKBgNVHRUEAwoBATAyAhMUABRv4CwErsA0kwuMAAIAFG/gFw0yNDA2MDEwNjEwMjhaMAwwCgYDVR0VBAMKAQEwMgITFAAUb99XZC2GIwJlrgACABRv3xcNMjQwNjAxMDYxMDI3WjAMMAoGA1UdFQQDCgEBMDICExQAFG/CS0Cq2U+WNeoAAgAUb8IXDTI0MDYwMTA2MTAyN1owDDAKBgNVHRUEAwoBATAyAhMUABRvwZ1xCaGLj71aAAIAFG/BFw0yNDA2MDEwNjEwMTFaMAwwCgYDVR0VBAMKAQEwMgITFAAUb8gcOj1SPnfzIwACABRvyBcNMjQwNjAxMDYxMDA5WjAMMAoGA1UdFQQDCgEBMDICExQAFG/H5W1Db3IjWcEAAgAUb8cXDTI0MDYwMTA2MTAwOFowDDAKBgNVHRUEAwoBATAyAhMUAA/HgUtfDmJsOUvzAAIAD8eBFw0yNDA2MDEwNDA2MzhaMAwwCgYDVR0VBAMKAQEwMgITFAAPx4BthAtyMI7uuQACAA/HgBcNMjQwNjAxMDQwNjM4WjAMMAoGA1UdFQQDCgEBMDICExQAEECG7zFiGSAG9roAAgAQQIYXDTI0MDYwMTA0MDU1NlowDDAKBgNVHRUEAwoBATAyAhMUABBAhWlQnxXi4h5IAAIAEECFFw0yNDA2MDEwNDA1NTZaMAwwCgYDVR0VBAMKAQEwMgITFAAShR71ZyWEc1aZvQACABKFHhcNMjQwNjAxMDQwNDU4WjAMMAoGA1UdFQQDCgEBMDICExQAEoUd4Q6f0FmaY8MAAgAShR0XDTI0MDYwMTA0MDQ1N1owDDAKBgNVHRUEAwoBATAyAhMUABRxpgWOikG3ctKEAAIAFHGmFw0yNDA2MDEwMTM1NTJaMAwwCgYDVR0VBAMKAQUwMgITFAAT1l+U59xMY1DqIAACABPWXxcNMjQwNTMxMjMxNjQwWjAMMAoGA1UdFQQDCgEBMDICExQAE9Ze6ZjS3qt6lV8AAgAT1l4XDTI0MDUzMTIzMTY0MFowDDAKBgNVHRUEAwoBATAyAhMUABRxWvExJRRAXIsrAAIAFHFaFw0yNDA1MzEyMjA3NDlaMAwwCgYDVR0VBAMKAQEwMgITFAAUcVn8NVZtg3WZHgACABRxWRcNMjQwNTMxMjIwNzQ4WjAMMAoGA1UdFQQDCgEBMDICExQAFATobRDn7X5KLHwAAgAUBOgXDTI0MDUzMTIyMDUxMVowDDAKBgNVHRUEAwoBBTAyAhMUABQQrfPR1W0FxwNIAAIAFBCtFw0yNDA1MzEyMDE3NDdaMAwwCgYDVR0VBAMKAQEwMgITFAAUEKziF38a+CJplAACABQQrBcNMjQwNTMxMjAxNzQ3WjAMMAoGA1UdFQQDCgEBMDICExQAE1aYA+vTlVjhMX8AAgATVpgXDTI0MDUzMTE3NDUyNFowDDAKBgNVHRUEAwoBATAyAhMUABNWlxRZn/qivfkFAAIAE1aXFw0yNDA1MzExNzQ1MjNaMAwwCgYDVR0VBAMKAQEwMgITFAAUQdzPp2hPHIELtwACABRB3BcNMjQwNTMxMTEzNjAwWjAMMAoGA1UdFQQDCgEFMDICExQAE81BX/8TM78IssEAAgATzUEXDTI0MDUzMTA0MDczOVowDDAKBgNVHRUEAwoBATAyAhMUABPNQLVPtmBBjBthAAIAE81AFw0yNDA1MzEwNDA3MzlaMAwwCgYDVR0VBAMKAQEwMgITFAATpJf2v3b7oPGTDQACABOklxcNMjQwNTMxMDQwNDQwWjAMMAoGA1UdFQQDCgEBMDICExQAE6SWy/NSdkDgaP8AAgATpJYXDTI0MDUzMTA0MDQ0MFowDDAKBgNVHRUEAwoBATAyAhMUABHGEXUsM47DPhmOAAIAEcYRFw0yNDA1MzEwNDA0MjNaMAwwCgYDVR0VBAMKAQEwMgITFAARxhD5kLdpyM7ZgwACABHGEBcNMjQwNTMxMDQwNDIzWjAMMAoGA1UdFQQDCgEBMDICExQAEKAXZF9R0fvEQaYAAgAQoBcXDTI0MDUzMTA0MDQxNlowDDAKBgNVHRUEAwoBATAyAhMUABCgFoI+SAmqHzYhAAIAEKAWFw0yNDA1MzEwNDA0MTZaMAwwCgYDVR0VBAMKAQEwMgITFAARNzdjbZ65BBqhvQACABE3NxcNMjQwNTMwMjEzMDI4WjAMMAoGA1UdFQQDCgEBMDICExQAETc2KUmviDyqwyUAAgARNzYXDTI0MDUzMDIxMzAyOFowDDAKBgNVHRUEAwoBATAyAhMUABD0EPlkjYHd6bepAAIAEPQQFw0yNDA1MzAyMTA5MDlaMAwwCgYDVR0VBAMKAQEwMgITFAAQ9A9NoQA3mUXrWwACABD0DxcNMjQwNTMwMjEwOTA5WjAMMAoGA1UdFQQDCgEBMDICExQAFF00QSnTh/TGziAAAgAUXTQXDTI0MDUzMDE3NDEwMVowDDAKBgNVHRUEAwoBATAyAhMUABRdM5TxU3WBEJ/eAAIAFF0zFw0yNDA1MzAxNzQxMDFaMAwwCgYDVR0VBAMKAQEwMgITFAAQWH5TQZ0OXrmXNwACABBYfhcNMjQwNTMwMTc0MDAzWjAMMAoGA1UdFQQDCgEBMDICExQAEFh9Pxutea5ZvHUAAgAQWH0XDTI0MDUzMDE3NDAwMlowDDAKBgNVHRUEAwoBATAyAhMUABRtKwVC/jH0capXAAIAFG0rFw0yNDA1MzAxNzA5MDRaMAwwCgYDVR0VBAMKAQEwMgITFAAUbSpjAzN8n+QXeQACABRtKhcNMjQwNTMwMTcwOTA0WjAMMAoGA1UdFQQDCgEBMDICExQAFG0Tg1ZbrjxGeRcAAgAUbRMXDTI0MDUzMDE3MDAyNlowDDAKBgNVHRUEAwoBATAyAhMUABRtEjQ7mhksZBXbAAIAFG0SFw0yNDA1MzAxNzAwMjZaMAwwCgYDVR0VBAMKAQEwMgITFAAUbOGuaWEWx2xsNgACABRs4RcNMjQwNTMwMTY0ODA2WjAMMAoGA1UdFQQDCgEBMDICExQAFGzgfifd0PSss/sAAgAUbOAXDTI0MDUzMDE2NDgwNVowDDAKBgNVHRUEAwoBATAyAhMUABMbgR/24mMTjy9zAAIAExuBFw0yNDA1MzAxNTIxMTVaMAwwCgYDVR0VBAMKAQEwMgITFAATG4AcPNknAp7L5wACABMbgBcNMjQwNTMwMTUyMTE1WjAMMAoGA1UdFQQDCgEBMDICExQAEiaTSgZR6k7LNZwAAgASJpMXDTI0MDUyOTE1NTI1NFowDDAKBgNVHRUEAwoBATAyAhMUABImkrKSIVcde8snAAIAEiaSFw0yNDA1MjkxNTUyNTRaMAwwCgYDVR0VBAMKAQEwMgITFAAUZLOCC/UguKJAFQACABRksxcNMjQwNTI5MDYxMDA3WjAMMAoGA1UdFQQDCgEBMDICExQAFGSy4ltECALukqQAAgAUZLIXDTI0MDUyOTA2MTAwN1owDDAKBgNVHRUEAwoBATAyAhMUABNWxsjshyi8Vp9qAAIAE1bGFw0yNDA1MjkwNDAyNTVaMAwwCgYDVR0VBAMKAQEwMgITFAATVsXBu4OymNP2kQACABNWxRcNMjQwNTI5MDQwMjU1WjAMMAoGA1UdFQQDCgEBMDICExQAD9WB2U5BfOC1hDgAAgAP1YEXDTI0MDUyOTA0MDIxOFowDDAKBgNVHRUEAwoBATAyAhMUAA/VgFOYPndjeeWTAAIAD9WAFw0yNDA1MjkwNDAyMThaMAwwCgYDVR0VBAMKAQEwMgITFAAUZapSla54t+OEuAACABRlqhcNMjQwNTI4MjExOTQ1WjAMMAoGA1UdFQQDCgEFMDICExQAFFbOakL5QDcvRkAAAgAUVs4XDTI0MDUyODIxMTQyNFowDDAKBgNVHRUEAwoBBTAyAhMUABK0wndntvacLUe4AAIAErTCFw0yNDA1MjgyMDA1NDZaMAwwCgYDVR0VBAMKAQEwMgITFAAStME6S0u65O1BHgACABK0wRcNMjQwNTI4MjAwNTQ2WjAMMAoGA1UdFQQDCgEBMDICExQAFClF/jyP8lvuq70AAgAUKUUXDTI0MDUyODE4MTgyOFowDDAKBgNVHRUEAwoBBTAyAhMUABRjBC78e5wifzhKAAIAFGMEFw0yNDA1MjgxNjEwMDdaMAwwCgYDVR0VBAMKAQEwMgITFAAUYwPraZzIM3PG2wACABRjAxcNMjQwNTI4MTYxMDA3WjAMMAoGA1UdFQQDCgEBMDICExQAEMsW5LWq4V83tFoAAgAQyxYXDTI0MDUyODE1MDczMlowDDAKBgNVHRUEAwoBATAyAhMUABDLFdOJ6rO843hGAAIAEMsVFw0yNDA1MjgxNTA3MzJaMAwwCgYDVR0VBAMKAQEwMgITFAAUYJ4/lyDhKhtDgQACABRgnhcNMjQwNTI4MDYxMDA0WjAMMAoGA1UdFQQDCgEBMDICExQAFGCdXCQq+1lJDOcAAgAUYJ0XDTI0MDUyODA2MTAwMlowDDAKBgNVHRUEAwoBATAyAhMUABCwufrJxgHRQZsfAAIAELC5Fw0yNDA1MjcyMjM0NTJaMAwwCgYDVR0VBAMKAQEwMgITFAAQsLhMfakMjxyROwACABCwuBcNMjQwNTI3MjIzNDUyWjAMMAoGA1UdFQQDCgEBMDICExQAEB9ppztikGadWvIAAgAQH2kXDTI0MDUyNzIyMDI0NVowDDAKBgNVHRUEAwoBATAyAhMUABAfaN+fQJ+c4F9yAAIAEB9oFw0yNDA1MjcyMjAyNDVaMAwwCgYDVR0VBAMKAQEwMgITFAAUYIgEgOTkGKfmbwACABRgiBcNMjQwNTI3MjA1NzI2WjAMMAoGA1UdFQQDCgEBMDICExQAFGCHf9+J8HcrBIUAAgAUYIcXDTI0MDUyNzIwNTcyNlowDDAKBgNVHRUEAwoBATAyAhMUABRgVBpkluG0oHCbAAIAFGBUFw0yNDA1MjcyMDUyMzBaMAwwCgYDVR0VBAMKAQEwMgITFAAUYFNiV6hTi640hgACABRgUxcNMjQwNTI3MjA1MjMwWjAMMAoGA1UdFQQDCgEBMDICExQAFGB27OK3w7wv7KwAAgAUYHYXDTI0MDUyNzIwNDY0NlowDDAKBgNVHRUEAwoBATAyAhMUABRgdSPMX62/kqqgAAIAFGB1Fw0yNDA1MjcyMDQ2NDZaMAwwCgYDVR0VBAMKAQEwMgITFAAQuctpNOyghRyO/wACABC5yxcNMjQwNTI3MjAzMjU5WjAMMAoGA1UdFQQDCgEBMDICExQAELnKOp6+ghTvJ9UAAgAQucoXDTI0MDUyNzIwMzI1OVowDDAKBgNVHRUEAwoBATAyAhMUAA/YzXNn2az9MICLAAIAD9jNFw0yNDA1MjcyMDE1NTZaMAwwCgYDVR0VBAMKAQEwMgITFAAP2MxUf4FPdquDygACAA/YzBcNMjQwNTI3MjAxNTU2WjAMMAoGA1UdFQQDCgEBMDICExQAFAeNszKNpI+CHocAAgAUB40XDTI0MDUyNzE1NTE0MlowDDAKBgNVHRUEAwoBATAyAhMUABQHjCgYhElHUgQIAAIAFAeMFw0yNDA1MjcxNTUxNDJaMAwwCgYDVR0VBAMKAQEwMgITFAATd+pHmjlr9GS1oAACABN36hcNMjQwNTI3MTQzMTIwWjAMMAoGA1UdFQQDCgEBMDICExQAE3fpNeLvdqRuk60AAgATd+kXDTI0MDUyNzE0MzExOVowDDAKBgNVHRUEAwoBATAyAhMUABLvaVLPG4xlZbGFAAIAEu9pFw0yNDA1MjYwNDAzMzdaMAwwCgYDVR0VBAMKAQEwMgITFAAS72jnRBZ92qrO/wACABLvaBcNMjQwNTI2MDQwMzE5WjAMMAoGA1UdFQQDCgEBMDICExQAFFoocLb61uoHq80AAgAUWigXDTI0MDUyNTA2MTAxM1owDDAKBgNVHRUEAwoBATAyAhMUABRaJ7g4E/B+8/cPAAIAFFonFw0yNDA1MjUwNjEwMTNaMAwwCgYDVR0VBAMKAQEwMgITFAAUWUY7xU1f4ZtboQACABRZRhcNMjQwNTI1MDYxMDEyWjAMMAoGA1UdFQQDCgEBMDICExQAFFlFWO4QJMBIqfYAAgAUWUUXDTI0MDUyNTA2MTAxMlowDDAKBgNVHRUEAwoBATAyAhMUABRZPPNtCPArlkIwAAIAFFk8Fw0yNDA1MjUwNjEwMTJaMAwwCgYDVR0VBAMKAQEwMgITFAAUWTveLwbu3A7XrgACABRZOxcNMjQwNTI1MDYxMDEyWjAMMAoGA1UdFQQDCgEBMDICExQAFFks7h6b7AqI0PoAAgAUWSwXDTI0MDUyNTA2MTAxMlowDDAKBgNVHRUEAwoBATAyAhMUABRZK6Plg4rPi748AAIAFFkrFw0yNDA1MjUwNjEwMTJaMAwwCgYDVR0VBAMKAQEwMgITFAAUWRZS0brAztMAFQACABRZFhcNMjQwNTI1MDYxMDEyWjAMMAoGA1UdFQQDCgEBMDICExQAFFkVoHb5qp9piXoAAgAUWRUXDTI0MDUyNTA2MTAxMVowDDAKBgNVHRUEAwoBATAyAhMUABRZFGSqSwvzDrxrAAIAFFkUFw0yNDA1MjUwNjEwMTFaMAwwCgYDVR0VBAMKAQEwMgITFAAUWRPejkd50XZJIwACABRZExcNMjQwNTI1MDYxMDExWjAMMAoGA1UdFQQDCgEBMDICExQAFFj6G+NzFTru92IAAgAUWPoXDTI0MDUyNTA2MTAxMVowDDAKBgNVHRUEAwoBATAyAhMUABRY+ZuDIlVX3ka/AAIAFFj5Fw0yNDA1MjUwNjEwMTFaMAwwCgYDVR0VBAMKAQEwMgITFAAUWNg6VU3k0h+A/AACABRY2BcNMjQwNTI1MDYxMDExWjAMMAoGA1UdFQQDCgEBMDICExQAFFjXlGtwUzY7DugAAgAUWNcXDTI0MDUyNTA2MTAxMVowDDAKBgNVHRUEAwoBATAyAhMUABRY1NzpsHb8uqsYAAIAFFjUFw0yNDA1MjUwNjEwMTBaMAwwCgYDVR0VBAMKAQEwMgITFAAUWNNRWcYGHH4eLwACABRY0xcNMjQwNTI1MDYxMDEwWjAMMAoGA1UdFQQDCgEBMDICExQAFFjLfkxfhuplFOUAAgAUWMsXDTI0MDUyNTA2MTAxMFowDDAKBgNVHRUEAwoBATAyAhMUABRYyhOC5NitxNA9AAIAFFjKFw0yNDA1MjUwNjEwMTBaMAwwCgYDVR0VBAMKAQEwMgITFAAUWLBZGfIgrfBQbwACABRYsBcNMjQwNTI1MDYxMDEwWjAMMAoGA1UdFQQDCgEBMDICExQAFFivwEfOH4YLETMAAgAUWK8XDTI0MDUyNTA2MTAxMFowDDAKBgNVHRUEAwoBATAyAhMUABRYsgpgqST3X01WAAIAFFiyFw0yNDA1MjUwNjEwMDlaMAwwCgYDVR0VBAMKAQEwMgITFAAUWLG5azitibx/mQACABRYsRcNMjQwNTI1MDYxMDA5WjAMMAoGA1UdFQQDCgEBMDICExQAFFik6yTY8HZnj3QAAgAUWKQXDTI0MDUyNTA2MTAwOFowDDAKBgNVHRUEAwoBATAyAhMUABRYo5wtEIW7tV4zAAIAFFijFw0yNDA1MjUwNjEwMDhaMAwwCgYDVR0VBAMKAQEwMgITFAAT0q+KuFFP19pxQwACABPSrxcNMjQwNTI0MjAyMDQ1WjAMMAoGA1UdFQQDCgEBMDICExQAE9KuZEejtAx97joAAgAT0q4XDTI0MDUyNDIwMjA0NVowDDAKBgNVHRUEAwoBATAyAhMUABDILEKcvHHHM0iYAAIAEMgsFw0yNDA1MjQxOTUwMDlaMAwwCgYDVR0VBAMKAQEwMgITFAAQyCvNQZWiCnYBjQACABDIKxcNMjQwNTI0MTk1MDA4WjAMMAoGA1UdFQQDCgEBMDICExQAEoomCzslhO5s4/EAAgASiiYXDTI0MDUyNDE5MzIzNFowDDAKBgNVHRUEAwoBATAyAhMUABKKJej4prmHugIjAAIAEoolFw0yNDA1MjQxOTMyMzRaMAwwCgYDVR0VBAMKAQEwMgITFAAS+/OI72kDCRaczAACABL78xcNMjQwNTI0MTcxNTQxWjAMMAoGA1UdFQQDCgEBMDICExQAEvvyaIzUYP7stxEAAgAS+/IXDTI0MDUyNDE3MTU0MVowDDAKBgNVHRUEAwoBATAyAhMUABLFn87sZ9pKxbniAAIAEsWfFw0yNDA2MTcyMzE0NDZaMAwwCgYDVR0VBAMKAQEwMgITFAAUpGBKv6XmYYBShgACABSkYBcNMjQwNjE3MjExODE5WjAMMAoGA1UdFQQDCgEBMDICExQAFKRfQXolVqQM0koAAgAUpF8XDTI0MDYxNzIxMTgxOVowDDAKBgNVHRUEAwoBATAyAhMUABHRh+FjiouOTL08AAIAEdGHFw0yNDA2MTcyMDIyMTlaMAwwCgYDVR0VBAMKAQEwMgITFAAR0YZPKsbeB2Se0gACABHRhhcNMjQwNjE3MjAyMjE4WjAMMAoGA1UdFQQDCgEBMDICExQAEKQHZ/irMBBSRysAAgAQpAcXDTI0MDYxNzIwMDg1OFowDDAKBgNVHRUEAwoBATAyAhMUABCkBkGIUVsIsdQQAAIAEKQGFw0yNDA2MTcyMDA4NTdaMAwwCgYDVR0VBAMKAQEwMgITFAAUoNqPv5pHKp6Q2AACABSg2hcNMjQwNjE3MTk0MDI5WjAMMAoGA1UdFQQDCgEBMDICExQAFKDZtY2dP3tFK+YAAgAUoNkXDTI0MDYxNzE5NDAyOVowDDAKBgNVHRUEAwoBATAyAhMUAA+yYJp5XucSxwZcAAIAD7JgFw0yNDA2MTcxOTMxNTNaMAwwCgYDVR0VBAMKAQEwMgITFAAPsl/2E05IQTeNeAACAA+yXxcNMjQwNjE3MTkzMTUzWjAMMAoGA1UdFQQDCgEBMDICExQAEm8SPO/xSurLjz0AAgASbxIXDTI0MDYxNzE3MTMxNlowDDAKBgNVHRUEAwoBATAyAhMUABJvEafL+eN2cjKlAAIAEm8RFw0yNDA2MTcxNzEzMTZaMAwwCgYDVR0VBAMKAQEwMgITFAAPtGpOLVD/IH3eOQACAA+0ahcNMjQwNjE3MTU0MzI4WjAMMAoGA1UdFQQDCgEBMDICExQAD7RpR1KAhKIiCsoAAgAPtGkXDTI0MDYxNzE1NDMyN1owDDAKBgNVHRUEAwoBATAyAhMUABMD279CTaYkYVXDAAIAEwPbFw0yNDA2MTcxNTM2NTBaMAwwCgYDVR0VBAMKAQEwMgITFAATA9oY0uAB77fhkgACABMD2hcNMjQwNjE3MTUzNjUwWjAMMAoGA1UdFQQDCgEBMDICExQAE/yzI3yl5i2AWjoAAgAT/LMXDTI0MDYxNzE0MTQxNlowDDAKBgNVHRUEAwoBBTAyAhMUABP+o8gk6ztf79qYAAIAE/6jFw0yNDA2MTcwNTM2MDlaMAwwCgYDVR0VBAMKAQUwMgITFAATY4aZpiN/OQLoigACABNjhhcNMjQwNjE3MDQwMzUyWjAMMAoGA1UdFQQDCgEBMDICExQAE2OFmzEJBo+F8WIAAgATY4UXDTI0MDYxNzA0MDM1MFowDDAKBgNVHRUEAwoBATAyAhMUABQ07/jQuGBrM1n1AAIAFDTvFw0yNDA2MTcwMjU5MDFaMAwwCgYDVR0VBAMKAQUwMgITFAAT/EUKS3cfeHgQawACABP8RRcNMjQwNjE2MjMzNzI2WjAMMAoGA1UdFQQDCgEFMDICExQAE9kuiWBALYeUMKsAAgAT2S4XDTI0MDYxNjIzMDMyM1owDDAKBgNVHRUEAwoBBTAyAhMUABP+oetNGQXBf6MHAAIAE/6hFw0yNDA2MTYyMjQzNDBaMAwwCgYDVR0VBAMKAQUwMgITFAASK0u1hZqF8nzn7gACABIrSxcNMjQwNjE2MjI0MDQ5WjAMMAoGA1UdFQQDCgEBMDICExQAEitK3IJZvFykmfkAAgASK0oXDTI0MDYxNjIyNDA0OFowDDAKBgNVHRUEAwoBATAyAhMUABPzMToXTxz0V7/RAAIAE/MxFw0yNDA2MTYyMjE2MDlaMAwwCgYDVR0VBAMKAQUwMgITFAAUnJk4eFFlmJIwxAACABScmRcNMjQwNjE2MjA1MzAzWjAMMAoGA1UdFQQDCgEFMDICExQAFDAHvZozBvmnymEAAgAUMAcXDTI0MDYxNjAyMzkxMlowDDAKBgNVHRUEAwoBBTAyAhMUABG6ZnR8VbKgNkYFAAIAEbpmFw0yNDA2MTUyMDM1NTZaMAwwCgYDVR0VBAMKAQUwMgITFAARKEdnKERKPj4TmQACABEoRxcNMjQwNjE1MTcyODEyWjAMMAoGA1UdFQQDCgEFMDICExQAE1HkUSyeh+T7waEAAgATUeQXDTI0MDYxNTE2MzM1NVowDDAKBgNVHRUEAwoBATAyAhMUABNR44wAiy250bMjAAIAE1HjFw0yNDA2MTUxNjMzNTVaMAwwCgYDVR0VBAMKAQEwMgITFAAUQAE2DpeehlKpigACABRAARcNMjQwNjE1MDUwNzQ3WjAMMAoGA1UdFQQDCgEFMDICExQAD7wVhu3BFrqsxgsAAgAPvBUXDTI0MDYxNTAyNDkwOFowDDAKBgNVHRUEAwoBBTAyAhMUABDKHbpKmL8mYEkNAAIAEModFw0yNDA2MTQyMzIwNDFaMAwwCgYDVR0VBAMKAQUwMgITFAAPqJa72+jY87oHxgACAA+olhcNMjQwNjE0MjMxMTA0WjAMMAoGA1UdFQQDCgEBMDICExQAD6iVSQ8Ey5zFMV0AAgAPqJUXDTI0MDYxNDIzMTEwNFowDDAKBgNVHRUEAwoBATAyAhMUABRwjlM0XoOkeUDSAAIAFHCOFw0yNDA2MTQxOTA5MTVaMAwwCgYDVR0VBAMKAQEwMgITFAAUcI0I89b3ddX7EAACABRwjRcNMjQwNjE0MTkwOTE1WjAMMAoGA1UdFQQDCgEBMDICExQAFCMELtHUSheA6jMAAgAUIwQXDTI0MDYxNDE5MDUxOVowDDAKBgNVHRUEAwoBATAyAhMUABQjA9fg0VlUzOfmAAIAFCMDFw0yNDA2MTQxOTA1MTlaMAwwCgYDVR0VBAMKAQEwMgITFAAUICRzpcN5v5XGKgACABQgJBcNMjQwNjE0MTgzMzE5WjAMMAoGA1UdFQQDCgEBMDICExQAFCAjO1lj3WAtGOsAAgAUICMXDTI0MDYxNDE4MzMxOFowDDAKBgNVHRUEAwoBATAyAhMUAA+3QtHakliomuNlAAIAD7dCFw0yNDA2MTQxODMzMTdaMAwwCgYDVR0VBAMKAQEwMgITFAAPt0HCiAe+BP0wLgACAA+3QRcNMjQwNjE0MTgzMzE3WjAMMAoGA1UdFQQDCgEBMDICExQAFJzbION0lcfRVrwAAgAUnNsXDTI0MDYxNDE4MDQwOVowDDAKBgNVHRUEAwoBBTAyAhMUABScn6OWLM/LZ7E/AAIAFJyfFw0yNDA2MTQxNzU5MjlaMAwwCgYDVR0VBAMKAQUwMgITFAAPxcNFoZbkPHehXgACAA/FwxcNMjQwNjE0MTcwMDU0WjAMMAoGA1UdFQQDCgEBMDICExQAD8XCL6biWhOh8JkAAgAPxcIXDTI0MDYxNDE3MDA1M1owDDAKBgNVHRUEAwoBATAyAhMUABRfzPMruKKjTzkMAAIAFF/MFw0yNDA2MTQxNTM1NTVaMAwwCgYDVR0VBAMKAQEwMgITFAAUX8sFd8Ss2BjkgQACABRfyxcNMjQwNjE0MTUzNTU1WjAMMAoGA1UdFQQDCgEBMDICExQAEzuuSGx/CQsmDdcAAgATO64XDTI0MDYxNDA0MDMyMVowDDAKBgNVHRUEAwoBATAyAhMUABM7refJ7M3sDZ1CAAIAEzutFw0yNDA2MTQwNDAzMjBaMAwwCgYDVR0VBAMKAQEwMgITFAAPsMhS+uXYyTUtXwACAA+wyBcNMjQwNjE0MDQwMzE1WjAMMAoGA1UdFQQDCgEBMDICExQAD7DHI19oP+Wp2XkAAgAPsMcXDTI0MDYxNDA0MDMxNVowDDAKBgNVHRUEAwoBATAyAhMUABAnUML+hTMiodrgAAIAECdQFw0yNDA2MTMyMzA0MThaMAwwCgYDVR0VBAMKAQEwMgITFAAQJ0+RnAiKtWuOGQACABAnTxcNMjQwNjEzMjMwNDE4WjAMMAoGA1UdFQQDCgEBMDICExQAFJoEBWpzsSSIL4sAAgAUmgQXDTI0MDYxMzIyMDQzN1owDDAKBgNVHRUEAwoBATAyAhMUABSaA5eHJmmEVGtRAAIAFJoDFw0yNDA2MTMyMjA0MzdaMAwwCgYDVR0VBAMKAQEwMgITFAAPuGpIxnDClpoQLwACAA+4ahcNMjQwNjEzMTkxODI4WjAMMAoGA1UdFQQDCgEBMDICExQAD7hpz7WgLSarXzsAAgAPuGkXDTI0MDYxMzE5MTgyOFowDDAKBgNVHRUEAwoBATAyAhMUABBVDDfPY/QJaZG2AAIAEFUMFw0yNDA2MTMxNzM4MTBaMAwwCgYDVR0VBAMKAQEwMgITFAAQVQsGBJ96krcXagACABBVCxcNMjQwNjEzMTczODEwWjAMMAoGA1UdFQQDCgEBMDICExQAEVKPEWZp1DbvUqcAAgARUo8XDTI0MDYxMzE2NTI0MlowDDAKBgNVHRUEAwoBATAyAhMUABFSjuKotdsCZibTAAIAEVKOFw0yNDA2MTMxNjUyNDJaMAwwCgYDVR0VBAMKAQEwMgITFAAURwFm4khQjsaMGwACABRHARcNMjQwNjEzMTY0OTIwWjAMMAoGA1UdFQQDCgEBMDICExQAFEcAVz3nUjvfb94AAgAURwAXDTI0MDYxMzE2NDkxOVowDDAKBgNVHRUEAwoBATAyAhMUABB74dl4I2Oo88GQAAIAEHvhFw0yNDA2MTMxNTQzNDdaMAwwCgYDVR0VBAMKAQEwMgITFAAQe+BQ9x9ust6HAAACABB74BcNMjQwNjEzMTU0MzQ2WjAMMAoGA1UdFQQDCgEBMDICExQAFJZI+4zPlkCXg2oAAgAUlkgXDTI0MDYxMzE1MDkzOVowDDAKBgNVHRUEAwoBATAyAhMUABSWR+tR7eYK6VOaAAIAFJZHFw0yNDA2MTMxNTA5MzlaMAwwCgYDVR0VBAMKAQEwMgITFAAUkqr93KkOKGz29QACABSSqhcNMjQwNjEzMDYxMDA3WjAMMAoGA1UdFQQDCgEBMDICExQAFJKpuB5Mqo7w/CEAAgAUkqkXDTI0MDYxMzA2MTAwNlowDDAKBgNVHRUEAwoBATAyAhMUABKGt0GTDMMPNPCIAAIAEoa3Fw0yNDA2MTIyMzU2NDZaMAwwCgYDVR0VBAMKAQUwMgITFAAP+T9+XBQfYrfWkAACAA/5PxcNMjQwNjEyMjAzMTA1WjAMMAoGA1UdFQQDCgEBMDICExQAD/k+GKO/DpxqLogAAgAP+T4XDTI0MDYxMjIwMzEwNFowDDAKBgNVHRUEAwoBATAyAhMUABOgI0MEoorO/PXXAAIAE6AjFw0yNDA2MTIxOTQ4NThaMAwwCgYDVR0VBAMKAQEwMgITFAAToCIDbgYOAe025gACABOgIhcNMjQwNjEyMTk0ODU3WjAMMAoGA1UdFQQDCgEBMDICExQAEd2n2jI2MyHZgkMAAgAR3acXDTI0MDYxMjE4MDQ1MFowDDAKBgNVHRUEAwoBATAyAhMUABHdppwch8oAS99sAAIAEd2mFw0yNDA2MTIxODA0NDlaMAwwCgYDVR0VBAMKAQEwMgITFAAUk6Abys34Ju84QAACABSToBcNMjQwNjEyMTczNjA4WjAMMAoGA1UdFQQDCgEBMDICExQAFJOf+Im7Le3OkBYAAgAUk58XDTI0MDYxMjE3MzYwOFowDDAKBgNVHRUEAwoBATAyAhMUABHkUUWXQBVKpZEWAAIAEeRRFw0yNDA2MTIxNjUxMzVaMAwwCgYDVR0VBAMKAQEwMgITFAAR5FAJ27DlB4QrswACABHkUBcNMjQwNjEyMTY1MTM0WjAMMAoGA1UdFQQDCgEBMDICExQAEPO0HvHzCVUwT68AAgAQ87QXDTI0MDYxMjE2NDMwNlowDDAKBgNVHRUEAwoBATAyAhMUABDzs4F9XKFaW4UYAAIAEPOzFw0yNDA2MTIxNjQzMDZaMAwwCgYDVR0VBAMKAQEwMgITFAARvwj6MqlyvZED3gACABG/CBcNMjQwNjEyMDUwNDUxWjAMMAoGA1UdFQQDCgEFMDICExQAE1aqwkuP1QI4hkIAAgATVqoXDTI0MDYxMTIyNDEzOFowDDAKBgNVHRUEAwoBATAyAhMUABNWqfNjqs8e5zMfAAIAE1apFw0yNDA2MTEyMjQxMzhaMAwwCgYDVR0VBAMKAQEwMgITFAAUbmQ9GUe67p20uwACABRuZBcNMjQwNjExMTk1OTI0WjAMMAoGA1UdFQQDCgEFMDICExQAE3GX8PmZi3rEEUUAAgATcZcXDTI0MDYxMTE1NTUwNVowDDAKBgNVHRUEAwoBBTAyAhMUABJHByS2b6MO84h0AAIAEkcHFw0yNDA2MTExNDU4NDNaMAwwCgYDVR0VBAMKAQEwMgITFAASRwarC1Z/wb6AUQACABJHBhcNMjQwNjExMTQ1ODQyWjAMMAoGA1UdFQQDCgEBMDICExQAEso6df7OSmCemFIAAgASyjoXDTI0MDYxMTE0MDk1NFowDDAKBgNVHRUEAwoBATAyAhMUABLKOYBAC/tkhfzIAAIAEso5Fw0yNDA2MTExNDA5NTRaMAwwCgYDVR0VBAMKAQEwMgITFAAUibO1v4kKY7MpHwACABSJsxcNMjQwNjExMDcwMzMzWjAMMAoGA1UdFQQDCgEFMDICExQAFGZ8gmQvnubAWdcAAgAUZnwXDTI0MDYxMTA0MjkxMFowDDAKBgNVHRUEAwoBBTAyAhMUABQwpQ2hk/lJQfgTAAIAFDClFw0yNDA2MTEwMDUyMzlaMAwwCgYDVR0VBAMKAQUwMgITFAAQiv3/mXaODgoKzgACABCK/RcNMjQwNjEwMjMyNjE3WjAMMAoGA1UdFQQDCgEBMDICExQAEIr85OUZS90l++sAAgAQivwXDTI0MDYxMDIzMjYxN1owDDAKBgNVHRUEAwoBATAyAhMUAA+/Vlp1Anfvn9SOAAIAD79WFw0yNDA2MTAyMTMyNTJaMAwwCgYDVR0VBAMKAQEwMgITFAAPv1UcTsaLBA4/TwACAA+/VRcNMjQwNjEwMjEzMjUyWjAMMAoGA1UdFQQDCgEBMDICExQAFFFSDoBzKwNtUyQAAgAUUVIXDTI0MDYxMDIwMjA0MlowDDAKBgNVHRUEAwoBATAyAhMUABRRUVl0HwT58etLAAIAFFFRFw0yNDA2MTAyMDIwNDJaMAwwCgYDVR0VBAMKAQEwMgITFAAQjO85BVUGjIkeDQACABCM7xcNMjQwNjEwMjAwOTQwWjAMMAoGA1UdFQQDCgEBMDICExQAEIzuAzEBrIRhGq4AAgAQjO4XDTI0MDYxMDIwMDk0MFowDDAKBgNVHRUEAwoBATAyAhMUABQmhFLMF7Uj5Dz7AAIAFCaEFw0yNDA2MTAxOTQ4NDFaMAwwCgYDVR0VBAMKAQEwMgITFAAUJoJkDrvGfIkeKQACABQmghcNMjQwNjEwMTk0ODI4WjAMMAoGA1UdFQQDCgEBMDICExQAEH5/Dx8wUHN1cHkAAgAQfn8XDTI0MDYxMDE5NDgyNFowDDAKBgNVHRUEAwoBATAyAhMUABB+fhLRDtOUa4aRAAIAEH5+Fw0yNDA2MTAxOTQ4MjRaMAwwCgYDVR0VBAMKAQEwMgITFAAQZFIGpoyrLNV67gACABBkUhcNMjQwNjEwMTg0NjQwWjAMMAoGA1UdFQQDCgEBMDICExQAEGRRaoBHTJsTAHEAAgAQZFEXDTI0MDYxMDE4NDY0MFowDDAKBgNVHRUEAwoBATAyAhMUABRi1Ld3Igqbbxp/AAIAFGLUFw0yNDA2MTAxNjQxMDdaMAwwCgYDVR0VBAMKAQEwMgITFAAUYtPCg+V8DLLw4gACABRi0xcNMjQwNjEwMTY0MTA3WjAMMAoGA1UdFQQDCgEBMDICExQAEIcxi7BqLg4dUbcAAgAQhzEXDTI0MDYxMDE2MDUzOVowDDAKBgNVHRUEAwoBATAyAhMUABCHMCVbcupI4bGfAAIAEIcwFw0yNDA2MTAxNjA1MzlaMAwwCgYDVR0VBAMKAQEwMgITFAAUBEg8v9lVtrHBYwACABQESBcNMjQwNjEwMTU1NTE3WjAMMAoGA1UdFQQDCgEFMDICExQAEoLTw8yJzig3rAsAAgASgtMXDTI0MDYxMDE1NDYxN1owDDAKBgNVHRUEAwoBBTAyAhMUABLZuwQu4adXjzh9AAIAEtm7Fw0yNDA2MTAwNDA0MjRaMAwwCgYDVR0VBAMKAQEwMgITFAAS2bqG59TdwN0ubwACABLZuhcNMjQwNjEwMDQwNDI0WjAMMAoGA1UdFQQDCgEBMDICExQAEQGmXdk7pBcLGgUAAgARAaYXDTI0MDYxMDA0MDM1MFowDDAKBgNVHRUEAwoBATAyAhMUABEBpS+2Mar4sV9QAAIAEQGlFw0yNDA2MTAwNDAzNTBaMAwwCgYDVR0VBAMKAQEwMgITFAASPyGRgcNH0a6w0gACABI/IRcNMjQwNjEwMDQwMzQwWjAMMAoGA1UdFQQDCgEBMDICExQAEj8g41L5zBzATLwAAgASPyAXDTI0MDYxMDA0MDMzOFowDDAKBgNVHRUEAwoBATAyAhMUABSIN99AGNdzQeL/AAIAFIg3Fw0yNDA2MDkwNjEwMTFaMAwwCgYDVR0VBAMKAQEwMgITFAAUiDa9x34iay/eBwACABSINhcNMjQwNjA5MDYxMDEwWjAMMAoGA1UdFQQDCgEBMDICExQAEusac8KDfggNZyQAAgAS6xoXDTI0MDYwODE1MDExOFowDDAKBgNVHRUEAwoBBTAyAhMUABHkjfYRswcxPfnZAAIAEeSNFw0yNDA2MDgwNDA2NDlaMAwwCgYDVR0VBAMKAQEwMgITFAAR5IxBC5t36d+4twACABHkjBcNMjQwNjA4MDQwNjQ5WjAMMAoGA1UdFQQDCgEBMDICExQAETT1Nb9Gh4JcGp8AAgARNPUXDTI0MDYwODA0MDQxOVowDDAKBgNVHRUEAwoBATAyAhMUABE09McxkzGhz0FdAAIAETT0Fw0yNDA2MDgwNDA0MTlaMAwwCgYDVR0VBAMKAQEwMgITFAATvMm+GzJ10oW+mgACABO8yRcNMjQwNjA3MjExNTM5WjAMMAoGA1UdFQQDCgEBMDICExQAE7zIjd2on6qcqrIAAgATvMgXDTI0MDYwNzIxMTUzOFowDDAKBgNVHRUEAwoBATAyAhMUAA/WTYhdhhFcVtJ0AAIAD9ZNFw0yNDA2MDcxOTE5NDRaMAwwCgYDVR0VBAMKAQEwMgITFAAP1kyITsCglMPC9AACAA/WTBcNMjQwNjA3MTkxOTQzWjAMMAoGA1UdFQQDCgEBMDICExQAEZu1nbthMyj6My0AAgARm7UXDTI0MDYwNzE2MDgyMlowDDAKBgNVHRUEAwoBATAyAhMUABGbtIWkdkDIVDRQAAIAEZu0Fw0yNDA2MDcxNjA4MjJaMAwwCgYDVR0VBAMKAQEwMgITFAASBGjrWSAtiyWaIwACABIEaBcNMjQwNjA3MTMzMzMwWjAMMAoGA1UdFQQDCgEBMDICExQAEgRnoiTI/1NugXUAAgASBGcXDTI0MDYwNzEzMzMzMFowDDAKBgNVHRUEAwoBATAyAhMUABIHFqxBTb2RY21JAAIAEgcWFw0yNDA2MDcxMzMwNTJaMAwwCgYDVR0VBAMKAQEwMgITFAASBxXeIDb6Ex4hswACABIHFRcNMjQwNjA3MTMzMDUyWjAMMAoGA1UdFQQDCgEBMDICExQAFBhjqh81awqlEGUAAgAUGGMXDTI0MDYwNjIwNTkzMVowDDAKBgNVHRUEAwoBATAyAhMUABQYYvzMXPFLHqaYAAIAFBhiFw0yNDA2MDYyMDU5MzBaMAwwCgYDVR0VBAMKAQEwMgITFAAP32F5bX1ded78ygACAA/fYRcNMjQwNjA2MTk0MDA2WjAMMAoGA1UdFQQDCgEBMDICExQAD99gcm6wKj8HLFQAAgAP32AXDTI0MDYwNjE5NDAwNVowDDAKBgNVHRUEAwoBATAyAhMUABQp3mv9xlPgD2pOAAIAFCneFw0yNDA2MDYxOTE3NTFaMAwwCgYDVR0VBAMKAQEwMgITFAAUKd1jK1CyT7mwHgACABQp3RcNMjQwNjA2MTkxNzUxWjAMMAoGA1UdFQQDCgEBMDICExQAE8cZhpsjfMcrHVwAAgATxxkXDTI0MDYwNjE5MDcwMVowDDAKBgNVHRUEAwoBATAyAhMUABPHGN+vR8Ey2TgQAAIAE8cYFw0yNDA2MDYxOTA3MDFaMAwwCgYDVR0VBAMKAQEwMgITFAAUYnk5qleG25MsqQACABRieRcNMjQwNjA2MTU0OTEwWjAMMAoGA1UdFQQDCgEFMDICExQAFICJCqY8Z/3D5cQAAgAUgIkXDTI0MDYwNjE0MTU1NlowDDAKBgNVHRUEAwoBATAyAhMUABSAiD/bG3tjP7YaAAIAFICIFw0yNDA2MDYxNDE1NTZaMAwwCgYDVR0VBAMKAQEwMgITFAAQo5l2a9Mqhk5V6AACABCjmRcNMjQwNjA2MTQxNTE2WjAMMAoGA1UdFQQDCgEBMDICExQAEKOYn8a81lU1DIoAAgAQo5gXDTI0MDYwNjE0MTUxNlowDDAKBgNVHRUEAwoBATAyAhMUABKWZaQ/2PnXi7t7AAIAEpZlFw0yNDA2MDYwMTM2MTZaMAwwCgYDVR0VBAMKAQUwMgITFAASCvWhzg54UFHnQAACABIK9RcNMjQwNjA1MjExNjU0WjAMMAoGA1UdFQQDCgEBMDICExQAEgr0csfuo2rx7dEAAgASCvQXDTI0MDYwNTIxMTY1M1owDDAKBgNVHRUEAwoBATAyAhMUABDC+gj2mneFXex1AAIAEML6Fw0yNDA2MDUyMTA0MzNaMAwwCgYDVR0VBAMKAQEwMgITFAAQwvmLrx74lM6aUwACABDC+RcNMjQwNjA1MjEwNDMzWjAMMAoGA1UdFQQDCgEBMDICExQAFH+W+D/dEafkQuUAAgAUf5YXDTI0MDYwNTIwMzgzMVowDDAKBgNVHRUEAwoBATAyAhMUABR/lVznjy5clCuIAAIAFH+VFw0yNDA2MDUyMDM4MzBaMAwwCgYDVR0VBAMKAQEwMgITFAAQgEFOVS6tzrcaTAACABCAQRcNMjQwNjA1MjAwMjE2WjAMMAoGA1UdFQQDCgEBMDICExQAEIBAO6LX4xjXwggAAgAQgEAXDTI0MDYwNTIwMDIxNlowDDAKBgNVHRUEAwoBATAyAhMUABBXCmvg6IK3yNqqAAIAEFcKFw0yNDA2MDUxOTU1NDBaMAwwCgYDVR0VBAMKAQEwMgITFAAQVwmm4O3VqzjFtgACABBXCRcNMjQwNjA1MTk1NTQwWjAMMAoGA1UdFQQDCgEBMDICExQAE5Ec/mnSENGVTd0AAgATkRwXDTI0MDYwNTE3NTgxNVowDDAKBgNVHRUEAwoBATAyAhMUABORG9lDaJ0/vV1gAAIAE5EbFw0yNDA2MDUxNzU4MTVaMAwwCgYDVR0VBAMKAQEwMgITFAARiymr7P/YYanxQgACABGLKRcNMjQwNjA1MTcwMTQ0WjAMMAoGA1UdFQQDCgEBMDICExQAFMVcdJxDFfPxAk8AAgAUxVwXDTI0MDYyNjE3NTgwNFowDDAKBgNVHRUEAwoBATAyAhMUABTFW0D2S41suem0AAIAFMVbFw0yNDA2MjYxNzU4MDRaMAwwCgYDVR0VBAMKAQEwMgITFAAUxUCi9u+FuhfBhAACABTFQBcNMjQwNjI2MTc0MTA5WjAMMAoGA1UdFQQDCgEBMDICExQAFMU/AjjufRfqhpUAAgAUxT8XDTI0MDYyNjE3NDEwOVowDDAKBgNVHRUEAwoBATAyAhMUABMOZ/clbbY0zlZPAAIAEw5nFw0yNDA2MjYxNzI0MjNaMAwwCgYDVR0VBAMKAQEwMgITFAATDmYVM/5jSfwUoAACABMOZhcNMjQwNjI2MTcyNDIzWjAMMAoGA1UdFQQDCgEBMDICExQAEJWn0zv9QKZq8JMAAgAQlacXDTI0MDYyNjE3MjIzMFowDDAKBgNVHRUEAwoBATAyAhMUABCVprVYa714vfE0AAIAEJWmFw0yNDA2MjYxNzIyMzBaMAwwCgYDVR0VBAMKAQEwMgITFAAUZdRuxTR8cCU0lAACABRl1BcNMjQwNjI2MTY1NjA4WjAMMAoGA1UdFQQDCgEFMDICExQAFBMYadI1xXPd+8AAAgAUExgXDTI0MDYyNjE2MjE1NFowDDAKBgNVHRUEAwoBBTAyAhMUABQzzBcuQ3zcMnMQAAIAFDPMFw0yNDA2MjYxNTEzNDZaMAwwCgYDVR0VBAMKAQEwMgITFAAUM8sCVulgfNHyxAACABQzyxcNMjQwNjI2MTUxMzQ1WjAMMAoGA1UdFQQDCgEBMDICExQAE5dPCqPX+xhJ7q8AAgATl08XDTI0MDYyNjA1MDMxMFowDDAKBgNVHRUEAwoBBTAyAhMUABCc1bZ/jBTGTeBAAAIAEJzVFw0yNDA2MjYwNDA0NTBaMAwwCgYDVR0VBAMKAQEwMgITFAAQnNQxvKNqKkgArwACABCc1BcNMjQwNjI2MDQwNDUwWjAMMAoGA1UdFQQDCgEBMDICExQAEABRO8VmJgKjTyoAAgAQAFEXDTI0MDYyNTIyMzA1NFowDDAKBgNVHRUEAwoBATAyAhMUABAAUGTnwHI1qyEcAAIAEABQFw0yNDA2MjUyMjMwNTRaMAwwCgYDVR0VBAMKAQEwMgITFAAQcv1CSjCRC3acDwACABBy/RcNMjQwNjI1MTgzODQyWjAMMAoGA1UdFQQDCgEBMDICExQAEHL8EEM53ZboNlIAAgAQcvwXDTI0MDYyNTE4Mzg0MlowDDAKBgNVHRUEAwoBATAyAhMUABTAUfQSynVBYGPzAAIAFMBRFw0yNDA2MjUxNzUxNDJaMAwwCgYDVR0VBAMKAQUwMgITFAAR67wjs0mOP7DfvAACABHrvBcNMjQwNjI1MTcxMzIzWjAMMAoGA1UdFQQDCgEBMDICExQAEeu748IR7C+4sFIAAgAR67sXDTI0MDYyNTE3MTMyM1owDDAKBgNVHRUEAwoBATAyAhMUABCj53uc+F8Gug5nAAIAEKPnFw0yNDA2MjUxNjU2NDlaMAwwCgYDVR0VBAMKAQEwMgITFAAQo+YHglh68zgY0gACABCj5hcNMjQwNjI1MTY1NjQ5WjAMMAoGA1UdFQQDCgEBMDICExQAElnObv1ab7xkXnsAAgASWc4XDTI0MDYyNTE1MzE0OVowDDAKBgNVHRUEAwoBATAyAhMUABJZzXDY9jUMhqezAAIAElnNFw0yNDA2MjUxNTMxNDhaMAwwCgYDVR0VBAMKAQEwMgITFAAStQbzm8ShFO2YRQACABK1BhcNMjQwNjI1MTQ0NTI2WjAMMAoGA1UdFQQDCgEBMDICExQAErUF5eMrg+q27m4AAgAStQUXDTI0MDYyNTE0NDUyNlowDDAKBgNVHRUEAwoBATAyAhMUABS63ZtCCMzTuVP+AAIAFLrdFw0yNDA2MjUwNjEwMDdaMAwwCgYDVR0VBAMKAQEwMgITFAAUutxqMsAfJULzYwACABS63BcNMjQwNjI1MDYxMDA1WjAMMAoGA1UdFQQDCgEBMDICExQAFA5wwnCBWnKrYioAAgAUDnAXDTI0MDYyNTA0NDEyNlowDDAKBgNVHRUEAwoBBTAyAhMUABRgL/RZ7buAZh2EAAIAFGAvFw0yNDA2MjUwNDI3MTlaMAwwCgYDVR0VBAMKAQUwMgITFAARPj0miDez1u2sKQACABE+PRcNMjQwNjI1MDAzNzAzWjAMMAoGA1UdFQQDCgEFMDICExQAErLWPkvjGy6o2uAAAgASstYXDTI0MDYyNDIyMzAzMVowDDAKBgNVHRUEAwoBATAyAhMUABKy1akco45mKsTxAAIAErLVFw0yNDA2MjQyMjMwMzFaMAwwCgYDVR0VBAMKAQEwMgITFAAQTXq837WyFmnUrwACABBNehcNMjQwNjI0MTkwNjM4WjAMMAoGA1UdFQQDCgEBMDICExQAEE15osi3MqsAZEAAAgAQTXkXDTI0MDYyNDE5MDYzOFowDDAKBgNVHRUEAwoBATAyAhMUABCYe2YxHKY+TVOqAAIAEJh7Fw0yNDA2MjQxOTA1MjhaMAwwCgYDVR0VBAMKAQEwMgITFAAQmHqfRIcrXWZ8LAACABCYehcNMjQwNjI0MTkwNTI4WjAMMAoGA1UdFQQDCgEBMDICExQAEu43WWphK0ycn3AAAgAS7jcXDTI0MDYyNDE5MDUyN1owDDAKBgNVHRUEAwoBATAyAhMUABLuNlQmgDPaC47rAAIAEu42Fw0yNDA2MjQxOTA1MjdaMAwwCgYDVR0VBAMKAQEwMgITFAARw/tYBW2bDEjcSAACABHD+xcNMjQwNjI0MTg0NzE1WjAMMAoGA1UdFQQDCgEBMDICExQAEcP6XKJOI7dL2IUAAgARw/oXDTI0MDYyNDE4NDcxNVowDDAKBgNVHRUEAwoBATAyAhMUABS7b3FClLDHcjBFAAIAFLtvFw0yNDA2MjQxNzUyMDZaMAwwCgYDVR0VBAMKAQEwMgITFAAUu24sCtGUp76gYwACABS7bhcNMjQwNjI0MTc1MjA2WjAMMAoGA1UdFQQDCgEBMDICExQAD8V3gwFWGYHPYccAAgAPxXcXDTI0MDYyNDE3NDcxM1owDDAKBgNVHRUEAwoBATAyAhMUAA/FdtHDkelSxwY9AAIAD8V2Fw0yNDA2MjQxNzQ3MTNaMAwwCgYDVR0VBAMKAQEwMgITFAAUu4GbbvMPsGty8gACABS7gRcNMjQwNjI0MTczNzU3WjAMMAoGA1UdFQQDCgEBMDICExQAFLuAaJZj+PcTw2MAAgAUu4AXDTI0MDYyNDE3Mzc1N1owDDAKBgNVHRUEAwoBATAyAhMUABS7M/5PJPKNsfTQAAIAFLszFw0yNDA2MjQxNzA1NTBaMAwwCgYDVR0VBAMKAQEwMgITFAAUuzLwZDOy3xbRtgACABS7MhcNMjQwNjI0MTcwNTUwWjAMMAoGA1UdFQQDCgEBMDICExQAEUbDzSV4EK/mRH8AAgARRsMXDTI0MDYyMzIxNTM0NVowDDAKBgNVHRUEAwoBBTAyAhMUAA/TZ5J0g8Q6JHpjAAIAD9NnFw0yNDA2MjMwNDA1MzNaMAwwCgYDVR0VBAMKAQEwMgITFAAP02Yuce39AH8nnQACAA/TZhcNMjQwNjIzMDQwNTMzWjAMMAoGA1UdFQQDCgEBMDICExQAEcqvnioX2bIcHcMAAgARyq8XDTI0MDYyMzAyMzQ1OFowDDAKBgNVHRUEAwoBATAyAhMUABHKrl9X5/8chEBjAAIAEcquFw0yNDA2MjMwMjM0NTdaMAwwCgYDVR0VBAMKAQEwMgITFAAUEFSfz4ksRjS4SAACABQQVBcNMjQwNjIyMTc1MzU0WjAMMAoGA1UdFQQDCgEFMDICExQAFLikaYOH8ztt4CcAAgAUuKQXDTI0MDYyMjE1NTcxOFowDDAKBgNVHRUEAwoBATAyAhMUABS4o9l8drB+Le9GAAIAFLijFw0yNDA2MjIxNTU3MTdaMAwwCgYDVR0VBAMKAQEwMgITFAARZKbREjPRw4L/CQACABFkphcNMjQwNjIxMjIxNTQ4WjAMMAoGA1UdFQQDCgEBMDICExQAEWSl+9iVdcdxRzAAAgARZKUXDTI0MDYyMTIyMTU0OFowDDAKBgNVHRUEAwoBATAyAhMUABS36PFgk+CAM/pzAAIAFLfoFw0yNDA2MjEyMTQ3MjVaMAwwCgYDVR0VBAMKAQEwMgITFAAUt+d7kLeWJvHwqAACABS35xcNMjQwNjIxMjE0NzI1WjAMMAoGA1UdFQQDCgEBMDICExQAEUXn1KCNi96qojIAAgARRecXDTI0MDYyMTIxMDE1NlowDDAKBgNVHRUEAwoBATAyAhMUABFF5uA2ey3vxUDmAAIAEUXmFw0yNDA2MjEyMTAxNTZaMAwwCgYDVR0VBAMKAQEwMgITFAASXpgs2alkCcwltgACABJemBcNMjQwNjIxMjAyNTQ4WjAMMAoGA1UdFQQDCgEBMDICExQAEl6X5hrLJ6+bKjYAAgASXpcXDTI0MDYyMTIwMjU0OFowDDAKBgNVHRUEAwoBATAyAhMUABO9YyY+zhr4/K06AAIAE71jFw0yNDA2MjExOTI3NTBaMAwwCgYDVR0VBAMKAQEwMgITFAATvWJfejtDfQ+MSgACABO9YhcNMjQwNjIxMTkyNzUwWjAMMAoGA1UdFQQDCgEBMDICExQAFLZrzFptpxk/geMAAgAUtmsXDTI0MDYyMTE4MzAzNFowDDAKBgNVHRUEAwoBBTAyAhMUABS2Wck/qy7mQAPiAAIAFLZZFw0yNDA2MjExODI2MjlaMAwwCgYDVR0VBAMKAQUwMgITFAASyHErYJTCS53Z3QACABLIcRcNMjQwNjIxMTgxNTIzWjAMMAoGA1UdFQQDCgEFMDICExQAFLZUB4wgqDjtN7wAAgAUtlQXDTI0MDYyMTE4MTAxMFowDDAKBgNVHRUEAwoBBTAyAhMUABS2Uz5OWRdxJLk4AAIAFLZTFw0yNDA2MjExODA4MTFaMAwwCgYDVR0VBAMKAQEwMgITFAAUtlJdx2e2Ssn1sgACABS2UhcNMjQwNjIxMTgwODEwWjAMMAoGA1UdFQQDCgEBMDICExQAFLYmGt3AgDrUbhkAAgAUtiYXDTI0MDYyMTE4MDcyN1owDDAKBgNVHRUEAwoBBTAyAhMUABDURS3Qyaf4sVBsAAIAENRFFw0yNDA2MjExNzQxMjlaMAwwCgYDVR0VBAMKAQEwMgITFAAQ1EQcBg8djagargACABDURBcNMjQwNjIxMTc0MTI5WjAMMAoGA1UdFQQDCgEBMDICExQAE76XEsV3rJkSgHsAAgATvpcXDTI0MDYyMTE2NTMxOVowDDAKBgNVHRUEAwoBATAyAhMUABO+ljTe+3nW3Wp+AAIAE76WFw0yNDA2MjExNjUzMThaMAwwCgYDVR0VBAMKAQEwMgITFAASqQABwW4f5l64UQACABKpABcNMjQwNjIxMTYyMjAwWjAMMAoGA1UdFQQDCgEBMDICExQAEqj/ph/pVxgQpzsAAgASqP8XDTI0MDYyMTE2MjIwMFowDDAKBgNVHRUEAwoBATAyAhMUABQ1NSISqmUiumP+AAIAFDU1Fw0yNDA2MjExNjA2MTVaMAwwCgYDVR0VBAMKAQUwMgITFAAUtMfMON0RRaD87gACABS0xxcNMjQwNjIxMTU0NTAyWjAMMAoGA1UdFQQDCgEBMDICExQAFLTG+aipltNhcxkAAgAUtMYXDTI0MDYyMTE1NDUwMlowDDAKBgNVHRUEAwoBATAyAhMUABS0cZaH9nVdhvzWAAIAFLRxFw0yNDA2MjExNTQxMzRaMAwwCgYDVR0VBAMKAQEwMgITFAAUtHAYcf04DpAkWgACABS0cBcNMjQwNjIxMTU0MTM0WjAMMAoGA1UdFQQDCgEBMDICExQAFCfKyVUXFBq+uzcAAgAUJ8oXDTI0MDYyMTE0NTE0M1owDDAKBgNVHRUEAwoBATAyAhMUABQnyX5uLDR30zkuAAIAFCfJFw0yNDA2MjExNDUxNDJaMAwwCgYDVR0VBAMKAQEwMgITFAATgLIBFvwgCkBljAACABOAshcNMjQwNjIxMDQwNjQyWjAMMAoGA1UdFQQDCgEBMDICExQAE4CxYs5cEilz08UAAgATgLEXDTI0MDYyMTA0MDY0MlowDDAKBgNVHRUEAwoBATAyAhMUABRbpr8/I5p7u4rZAAIAFFumFw0yNDA2MjEwNDA1MTVaMAwwCgYDVR0VBAMKAQEwMgITFAAUW6UvGzkqrbXCmgACABRbpRcNMjQwNjIxMDQwNTE1WjAMMAoGA1UdFQQDCgEBMDICExQAEwZtWN0iFfIs/JkAAgATBm0XDTI0MDYyMTA0MDQ0M1owDDAKBgNVHRUEAwoBATAyAhMUABMGbNouFUC6s0HxAAIAEwZsFw0yNDA2MjEwNDA0NDNaMAwwCgYDVR0VBAMKAQEwMgITFAAQ+QyhTH7nWh/imwACABD5DBcNMjQwNjIxMDE0MDA1WjAMMAoGA1UdFQQDCgEBMDICExQAEPkLlz2zwvML4scAAgAQ+QsXDTI0MDYyMTAxNDAwNFowDDAKBgNVHRUEAwoBATAyAhMUABRxpOjV6DZZtMIAAAIAFHGkFw0yNDA2MjEwMDI1NDVaMAwwCgYDVR0VBAMKAQUwMgITFAATo16pwl18LUgQNAACABOjXhcNMjQwNjIwMjMyNTE0WjAMMAoGA1UdFQQDCgEFMDICExQAFAlI9YtwHjI5rjcAAgAUCUgXDTI0MDYyMDIxNDEwMFowDDAKBgNVHRUEAwoBBTAyAhMUABAPMVH0xpIquS2HAAIAEA8xFw0yNDA2MjAyMTE5MDhaMAwwCgYDVR0VBAMKAQEwMgITFAAQDzCY1kjOHkwnTQACABAPMBcNMjQwNjIwMjExOTA3WjAMMAoGA1UdFQQDCgEBMDICExQAFLNP1AO28O6iLVYAAgAUs08XDTI0MDYyMDIxMDAyN1owDDAKBgNVHRUEAwoBATAyAhMUABSzTlQQxqKXS9s7AAIAFLNOFw0yNDA2MjAyMTAwMjdaMAwwCgYDVR0VBAMKAQEwMgITFAAUsuUupspUzfQNGgACABSy5RcNMjQwNjIwMjAyODEzWjAMMAoGA1UdFQQDCgEBMDICExQAFLLkvlb4+dbXHw4AAgAUsuQXDTI0MDYyMDIwMjgxM1owDDAKBgNVHRUEAwoBATAyAhMUABSyizBi9jN8fnauAAIAFLKLFw0yNDA2MjAxOTQ4MzFaMAwwCgYDVR0VBAMKAQUwMgITFAASgz5BNixlVAVaCAACABKDPhcNMjQwNjIwMTkzODM0WjAMMAoGA1UdFQQDCgEBMDICExQAEoM9MrcoYwxeSlkAAgASgz0XDTI0MDYyMDE5MzgzNFowDDAKBgNVHRUEAwoBATAyAhMUABBj/tLy2wp7172RAAIAEGP+Fw0yNDA2MjAxOTE4MDhaMAwwCgYDVR0VBAMKAQEwMgITFAAQY/2CA/r2J3fn0QACABBj/RcNMjQwNjIwMTkxODA4WjAMMAoGA1UdFQQDCgEBMDICExQAEAbVgobKDtWUn+oAAgAQBtUXDTI0MDYyMDE4MTEwMlowDDAKBgNVHRUEAwoBATAyAhMUABAG1IItpPPj3OkIAAIAEAbUFw0yNDA2MjAxODExMDJaMAwwCgYDVR0VBAMKAQEwMgITFAAR2fnhK5gBDcUh7gACABHZ+RcNMjQwNjIwMTc1MTI2WjAMMAoGA1UdFQQDCgEBMDICExQAEdn4ldtj0Iyard0AAgAR2fgXDTI0MDYyMDE3NTEyNVowDDAKBgNVHRUEAwoBATAyAhMUABEfJsNTy1ZaDUxjAAIAER8mFw0yNDA2MjAxNzA4MzVaMAwwCgYDVR0VBAMKAQEwMgITFAARHyVOROk3jYlC8wACABEfJRcNMjQwNjIwMTcwODM1WjAMMAoGA1UdFQQDCgEBMDICExQAFLAQDM1lKUnygXEAAgAUsBAXDTI0MDYyMDE1MzQ0OVowDDAKBgNVHRUEAwoBATAyAhMUABSwD7recJrdCl92AAIAFLAPFw0yNDA2MjAxNTM0NDlaMAwwCgYDVR0VBAMKAQEwMgITFAARD/YS26K3KxkhhwACABEP9hcNMjQwNjIwMTUyNjQ2WjAMMAoGA1UdFQQDCgEBMDICExQAEQ/1QQn0KcvJusgAAgARD/UXDTI0MDYyMDE1MjY0NlowDDAKBgNVHRUEAwoBATAyAhMUABDSlRxzgO0z3dQ9AAIAENKVFw0yNDA2MTkyMTQxNDVaMAwwCgYDVR0VBAMKAQEwMgITFAAQ0pTTsUHoZuc6tgACABDSlBcNMjQwNjE5MjE0MTQ1WjAMMAoGA1UdFQQDCgEBMDICExQAEZghL22KVqDuNfsAAgARmCEXDTI0MDYxOTIxMjI1NVowDDAKBgNVHRUEAwoBATAyAhMUABGYIPwkUFu+NQQnAAIAEZggFw0yNDA2MTkyMTIyNTVaMAwwCgYDVR0VBAMKAQEwMgITFAARJYhOdSzWDP3+igACABEliBcNMjQwNjE5MTk0NTM0WjAMMAoGA1UdFQQDCgEBMDICExQAESWHDBQXw69WNdYAAgARJYcXDTI0MDYxOTE5NDUzNFowDDAKBgNVHRUEAwoBATAyAhMUABJwStS4RLxvz+2CAAIAEnBKFw0yNDA2MTkxOTI1MzBaMAwwCgYDVR0VBAMKAQEwMgITFAAScEkJjMiqeT68yAACABJwSRcNMjQwNjE5MTkyNTI5WjAMMAoGA1UdFQQDCgEBMDICExQAEpXyLY7dk5V5r4kAAgASlfIXDTI0MDYxOTE4MTA1NVowDDAKBgNVHRUEAwoBATAyAhMUABKV8TypnAjfvMAdAAIAEpXxFw0yNDA2MTkxODEwNTRaMAwwCgYDVR0VBAMKAQEwMgITFAARf+BloQms0HMsaQACABF/4BcNMjQwNjE5MTc0MjE0WjAMMAoGA1UdFQQDCgEBMDICExQAEX/foRAf25GYqtYAAgARf98XDTI0MDYxOTE3NDIxNFowDDAKBgNVHRUEAwoBATAyAhMUABDMAWYJ6/WO9SuUAAIAEMwBFw0yNDA2MTkxNzQwNDJaMAwwCgYDVR0VBAMKAQEwMgITFAAQzADFSxoZ147OeAACABDMABcNMjQwNjE5MTc0MDQxWjAMMAoGA1UdFQQDCgEBMDICExQAFKzpfIZac/MtVi0AAgAUrOkXDTI0MDYxOTE3MzMzM1owDDAKBgNVHRUEAwoBATAyAhMUABSs6MawghmHuGF1AAIAFKzoFw0yNDA2MTkxNzMzMzNaMAwwCgYDVR0VBAMKAQEwMgITFAAT0hUmwlInUKTaUwACABPSFRcNMjQwNjE5MTUyODIzWjAMMAoGA1UdFQQDCgEBMDICExQAE9IUJYs6XmKW6u8AAgAT0hQXDTI0MDYxOTE1MjgyM1owDDAKBgNVHRUEAwoBATAyAhMUABGqM3n5B9IJ/uDDAAIAEaozFw0yNDA2MTkxNDIzNDBaMAwwCgYDVR0VBAMKAQEwMgITFAARqjK/G7ahgfopCAACABGqMhcNMjQwNjE5MTQyMzM5WjAMMAoGA1UdFQQDCgEBMDICExQAFKYv5q8OXM2dheYAAgAUpi8XDTI0MDYxOTA2MTAwOFowDDAKBgNVHRUEAwoBATAyAhMUABSmLpHG0AXN5wIwAAIAFKYuFw0yNDA2MTkwNjEwMDdaMAwwCgYDVR0VBAMKAQEwMgITFAASIBH4BTaoJOeN0AACABIgERcNMjQwNjE5MDQwNDEwWjAMMAoGA1UdFQQDCgEBMDICExQAEiAQlbwzNfvU9uUAAgASIBAXDTI0MDYxOTA0MDQxMFowDDAKBgNVHRUEAwoBATAyAhMUABSqjj3mIQlhyilUAAIAFKqOFw0yNDA2MTkwMjM5MzJaMAwwCgYDVR0VBAMKAQUwMgITFAAUoA9SH3xSOl1sXgACABSgDxcNMjQwNjE5MDAzNTQ5WjAMMAoGA1UdFQQDCgEFMDICExQAEdEAI00uWQBDYB4AAgAR0QAXDTI0MDYxODIzNDc1NlowDDAKBgNVHRUEAwoBBTAyAhMUABSkvi+TcQoXeqIyAAIAFKS+Fw0yNDA2MTgyMjQ2MzRaMAwwCgYDVR0VBAMKAQEwMgITFAAUpL2R6IWpxapwpwACABSkvRcNMjQwNjE4MjI0NjM0WjAMMAoGA1UdFQQDCgEBMDICExQAFJIzv4BWSzT1ai4AAgAUkjMXDTI0MDYxODIyMjQyOFowDDAKBgNVHRUEAwoBBTAyAhMUABAekF25F/KgulhWAAIAEB6QFw0yNDA2MTgyMTQ4MTdaMAwwCgYDVR0VBAMKAQUwMgITFAAUqfvPeaU7Um/ESQACABSp+xcNMjQwNjE4MjE0NzE4WjAMMAoGA1UdFQQDCgEBMDICExQAFKn60hc9issGspQAAgAUqfoXDTI0MDYxODIxNDcxN1owDDAKBgNVHRUEAwoBATAyAhMUABKM+HMODW8iToUfAAIAEoz4Fw0yNDA2MTgxOTUxMTVaMAwwCgYDVR0VBAMKAQEwMgITFAASjPfeeSdAAhk61gACABKM9xcNMjQwNjE4MTk1MTE1WjAMMAoGA1UdFQQDCgEBMDICExQAE9B9pXkmMRXU8kkAAgAT0H0XDTI0MDYxODE4Mjc0NVowDDAKBgNVHRUEAwoBATAyAhMUABPQfDfLG1caU2gmAAIAE9B8Fw0yNDA2MTgxODI3NDVaMAwwCgYDVR0VBAMKAQEwMgITFAAP0qeUzepyHc1eEQACAA/SpxcNMjQwNjE4MTc1MzU1WjAMMAoGA1UdFQQDCgEBMDICExQAD9Kmx3h/SyY5xVAAAgAP0qYXDTI0MDYxODE3NTM1NVowDDAKBgNVHRUEAwoBATAyAhMUABLjVa9VuS+uvNrWAAIAEuNVFw0yNDA2MTgxNzUyMzFaMAwwCgYDVR0VBAMKAQEwMgITFAAS41S6oatH9osOwwACABLjVBcNMjQwNjE4MTc1MjMxWjAMMAoGA1UdFQQDCgEBMDICExQAFKcjrb6Z0myrSTAAAgAUpyMXDTI0MDYxODE2NTA1OFowDDAKBgNVHRUEAwoBATAyAhMUABSnIlEoEXGGDtUpAAIAFKciFw0yNDA2MTgxNjUwNThaMAwwCgYDVR0VBAMKAQEwMgITFAAUMu4wR2TwJEANKwACABQy7hcNMjQwNjE4MTQ0MTU3WjAMMAoGA1UdFQQDCgEBMDICExQAFDLtuejxmelykKsAAgAUMu0XDTI0MDYxODE0NDE1N1owDDAKBgNVHRUEAwoBATAyAhMUABF0EvOXVorLnukJAAIAEXQSFw0yNDA2MTgxNDI2MzVaMAwwCgYDVR0VBAMKAQEwMgITFAARdBFpvOk+hI7PPwACABF0ERcNMjQwNjE4MTQyNjM1WjAMMAoGA1UdFQQDCgEBMDICExQAFJoTuqwvFN8TzmcAAgAUmhMXDTI0MDYxODAwNDg0NlowDDAKBgNVHRUEAwoBBTAyAhMUABLFoCPmoBrMXIV5AAIAEsWgFw0yNDA2MTcyMzE0NDdaMAwwCgYDVR0VBAMKAQEwMgITFAAUZ+dRraEP8GbWugACABRn5xcNMjQwNzA5MTUwMjM1WjAMMAoGA1UdFQQDCgEBMDICExQAFGfma+SfDKpju+4AAgAUZ+YXDTI0MDcwOTE1MDIzNVowDDAKBgNVHRUEAwoBATAyAhMUABKOSM8lysCQQEt5AAIAEo5IFw0yNDA3MDkwNDAyNDBaMAwwCgYDVR0VBAMKAQEwMgITFAASjkcS4ap/ATW8gAACABKORxcNMjQwNzA5MDQwMjQwWjAMMAoGA1UdFQQDCgEBMDICExQAFIxUNtYJ0U7/vmwAAgAUjFQXDTI0MDcwOTAyMzAwNlowDDAKBgNVHRUEAwoBBTAyAhMUABFGhuM4nz5NUDrQAAIAEUaGFw0yNDA3MDgyMjA1NTZaMAwwCgYDVR0VBAMKAQUwMgITFAAUpKoexv2X8gcOFwACABSkqhcNMjQwNzA4MjA0NTE3WjAMMAoGA1UdFQQDCgEBMDICExQAFKSpP086uOT3AWgAAgAUpKkXDTI0MDcwODIwNDUxN1owDDAKBgNVHRUEAwoBATAyAhMUABJDLQx9Fb+tW4w+AAIAEkMtFw0yNDA3MDgxOTQxNDlaMAwwCgYDVR0VBAMKAQEwMgITFAASQyzAu2nZ8HtodgACABJDLBcNMjQwNzA4MTk0MTQ5WjAMMAoGA1UdFQQDCgEBMDICExQAFJZpZ5POQt/m6WQAAgAUlmkXDTI0MDcwODE5MDM0MVowDDAKBgNVHRUEAwoBBTAyAhMUABD2mChgTMkCLK2yAAIAEPaYFw0yNDA3MDgxNzQ0MDdaMAwwCgYDVR0VBAMKAQEwMgITFAAQ9pd8+Wso6Tiq+QACABD2lxcNMjQwNzA4MTc0NDA3WjAMMAoGA1UdFQQDCgEBMDICExQAEyajjSVw2EjVMJEAAgATJqMXDTI0MDcwODE2Mzc1MFowDDAKBgNVHRUEAwoBATAyAhMUABMmogaWPielvTZpAAIAEyaiFw0yNDA3MDgxNjM3NTBaMAwwCgYDVR0VBAMKAQEwMgITFAARcih494kABCxnJgACABFyKBcNMjQwNzA4MTU0NzU5WjAMMAoGA1UdFQQDCgEBMDICExQAEXIn1gV8hYItDEMAAgARcicXDTI0MDcwODE1NDc1OVowDDAKBgNVHRUEAwoBATAyAhMUABF7if7QpMxL/PU8AAIAEXuJFw0yNDA3MDgwNTUxMTRaMAwwCgYDVR0VBAMKAQUwMgITFAATJX+xzKU4AkX6zgACABMlfxcNMjQwNzA4MDQwNjA0WjAMMAoGA1UdFQQDCgEBMDICExQAEyV+iOSSwBRIuMgAAgATJX4XDTI0MDcwODA0MDYwNFowDDAKBgNVHRUEAwoBATAyAhMUABFOWw2Vo5W2Zc+bAAIAEU5bFw0yNDA3MDgwNDA1MjNaMAwwCgYDVR0VBAMKAQEwMgITFAARTlo+WMYtgtaT6gACABFOWhcNMjQwNzA4MDQwNTIzWjAMMAoGA1UdFQQDCgEBMDICExQAE55+kN+n8tei3g0AAgATnn4XDTI0MDcwODAxMTQzMVowDDAKBgNVHRUEAwoBBTAyAhMUABSft8TYJ6fiA9c1AAIAFJ+3Fw0yNDA3MDcyMjQ5MzJaMAwwCgYDVR0VBAMKAQUwMgITFAASffyURzK3ukmgWwACABJ9/BcNMjQwNzA3MTA1MDM0WjAMMAoGA1UdFQQDCgEBMDICExQAEn37I0HeCF4dDfcAAgASffsXDTI0MDcwNzEwNTAzNFowDDAKBgNVHRUEAwoBATAyAhMUAA/fxtw6ThFFv8QcAAIAD9/GFw0yNDA3MDcwNDAyNDlaMAwwCgYDVR0VBAMKAQUwMgITFAAU4efrY6wOvl6+gAACABTh5xcNMjQwNzA3MDE1NzM4WjAMMAoGA1UdFQQDCgEFMDICExQAFEbaFwsQcfu8moQAAgAURtoXDTI0MDcwNzAwMDMxOVowDDAKBgNVHRUEAwoBBTAyAhMUABRbgenDfB8Ad1amAAIAFFuBFw0yNDA3MDYyMzI0MDJaMAwwCgYDVR0VBAMKAQUwMgITFAARYrWuvYwOxv7nMwACABFitRcNMjQwNzA2MTYyMTM3WjAMMAoGA1UdFQQDCgEBMDICExQAEWK003mcdWqR/j4AAgARYrQXDTI0MDcwNjE2MjEzNlowDDAKBgNVHRUEAwoBATAyAhMUABO4mzd+py86nNFeAAIAE7ibFw0yNDA3MDYwNDA4MjlaMAwwCgYDVR0VBAMKAQEwMgITFAATuJqqFLGAreQqpwACABO4mhcNMjQwNzA2MDQwODI5WjAMMAoGA1UdFQQDCgEBMDICExQAEWnanwd51K89GL0AAgARadoXDTI0MDcwNjA0MDYzOVowDDAKBgNVHRUEAwoBATAyAhMUABFp2YSw23tSkSyzAAIAEWnZFw0yNDA3MDYwNDA2MzlaMAwwCgYDVR0VBAMKAQEwMgITFAARSK6b7yLUYM4dTAACABFIrhcNMjQwNzA2MDQwNDQ3WjAMMAoGA1UdFQQDCgEBMDICExQAEUith+LVF7Ww+bQAAgARSK0XDTI0MDcwNjA0MDQ0NlowDDAKBgNVHRUEAwoBATAyAhMUABHznlWrCARZBeiaAAIAEfOeFw0yNDA3MDYwNDA0MzVaMAwwCgYDVR0VBAMKAQEwMgITFAAR850at+ImSziiEwACABHznRcNMjQwNzA2MDQwNDM1WjAMMAoGA1UdFQQDCgEBMDICExQAEpqu4anGLjLlCcMAAgASmq4XDTI0MDcwNjA0MDQwOFowDDAKBgNVHRUEAwoBATAyAhMUABKarQCjLLL/ZApaAAIAEpqtFw0yNDA3MDYwNDA0MDhaMAwwCgYDVR0VBAMKAQEwMgITFAAR40g82OeS6bS6LgACABHjSBcNMjQwNzA2MDEyNjQ5WjAMMAoGA1UdFQQDCgEFMDICExQAD/OuxPHNuYbXk1EAAgAP864XDTI0MDcwNjAwMjMxMVowDDAKBgNVHRUEAwoBBTAyAhMUABQVmixjkB9xHqF9AAIAFBWaFw0yNDA3MDUyMjU0MDVaMAwwCgYDVR0VBAMKAQUwMgITFAARz4xiw7gQtZTxmAACABHPjBcNMjQwNzA1MjExMDQzWjAMMAoGA1UdFQQDCgEFMDICExQAD+oxUr2xYxL9o0IAAgAP6jEXDTI0MDcwNTE5MTY0NFowDDAKBgNVHRUEAwoBATAyAhMUAA/qMJbYEaqFhAiaAAIAD+owFw0yNDA3MDUxOTE2NDRaMAwwCgYDVR0VBAMKAQEwMgITFAAS7XX4G/0/izl3vAACABLtdRcNMjQwNzA1MTc0OTA5WjAMMAoGA1UdFQQDCgEBMDICExQAEu10P2iwRUfPMd4AAgAS7XQXDTI0MDcwNTE3NDkwOVowDDAKBgNVHRUEAwoBATAyAhMUABTgL9Q+IZ8xGV0nAAIAFOAvFw0yNDA3MDUxNzQwMzBaMAwwCgYDVR0VBAMKAQUwMgITFAAR3YXv8eoCFQAHaAACABHdhRcNMjQwNzA1MTU1MTMwWjAMMAoGA1UdFQQDCgEBMDICExQAEd2E1qQpyHyGGvsAAgAR3YQXDTI0MDcwNTE1NTEzMFowDDAKBgNVHRUEAwoBATAyAhMUAA+vpCKvSiLExB5SAAIAD6+kFw0yNDA3MDUxNTMxNDhaMAwwCgYDVR0VBAMKAQEwMgITFAAPr6NOEKXAkjF8QwACAA+voxcNMjQwNzA1MTUzMTQ4WjAMMAoGA1UdFQQDCgEBMDICExQAE92dgptr09fZgboAAgAT3Z0XDTI0MDcwNTE1MzExNVowDDAKBgNVHRUEAwoBATAyAhMUABPdnBNMjEMpD9ooAAIAE92cFw0yNDA3MDUxNTMxMTVaMAwwCgYDVR0VBAMKAQEwMgITFAAQwuAJvSnCa7aLPAACABDC4BcNMjQwNzA1MTUzMDA2WjAMMAoGA1UdFQQDCgEBMDICExQAEMLfcyXx5BwWUVoAAgAQwt8XDTI0MDcwNTE1MzAwNVowDDAKBgNVHRUEAwoBATAyAhMUABFMSwUnT5pkXwFHAAIAEUxLFw0yNDA3MDUxNTE5NDNaMAwwCgYDVR0VBAMKAQEwMgITFAARTEpXv8AKxlrT7gACABFMShcNMjQwNzA1MTUxOTQzWjAMMAoGA1UdFQQDCgEBMDICExQAECGkASVZu2s7U4oAAgAQIaQXDTI0MDcwNTEyMDU0OFowDDAKBgNVHRUEAwoBBTAyAhMUAA/vVKcAwsO0yRSMAAIAD+9UFw0yNDA3MDUwMTA5NDRaMAwwCgYDVR0VBAMKAQUwMgITFAAT1ErOtVpoY06y4AACABPUShcNMjQwNzA1MDAyNzI0WjAMMAoGA1UdFQQDCgEFMDICExQAFKFlRFLdJoPZfwwAAgAUoWUXDTI0MDcwNDIzMzk0MlowDDAKBgNVHRUEAwoBBTAyAhMUABBtd65g5YIiiHFRAAIAEG13Fw0yNDA3MDQyMTAzMzdaMAwwCgYDVR0VBAMKAQEwMgITFAAQbXbLCCBamyRGyQACABBtdhcNMjQwNzA0MjEwMzM3WjAMMAoGA1UdFQQDCgEBMDICExQAEcsNbNm/SZqgEvwAAgARyw0XDTI0MDcwNDE5NDcyN1owDDAKBgNVHRUEAwoBATAyAhMUABHLDEIjqiEoNVg5AAIAEcsMFw0yNDA3MDQxOTQ3MjdaMAwwCgYDVR0VBAMKAQEwMgITFAASANJr2++Ax+SdSgACABIA0hcNMjQwNzA0MTkwOTMwWjAMMAoGA1UdFQQDCgEBMDICExQAEgDRcnwsu95UhkcAAgASANEXDTI0MDcwNDE5MDkzMFowDDAKBgNVHRUEAwoBATAyAhMUAA/s+6wtc6tUR4oUAAIAD+z7Fw0yNDA3MDQxNTU5MTFaMAwwCgYDVR0VBAMKAQEwMgITFAAP7Pos56AEJuAu4AACAA/s+hcNMjQwNzA0MTU1OTExWjAMMAoGA1UdFQQDCgEBMDICExQAEIOvbE+OIHjz1CYAAgAQg68XDTI0MDcwNDA0MDQxMlowDDAKBgNVHRUEAwoBATAyAhMUABCDrpEnsTrpGEbaAAIAEIOuFw0yNDA3MDQwNDA0MTJaMAwwCgYDVR0VBAMKAQEwMgITFAAS3N4PiWiJEcDOwwACABLc3hcNMjQwNzA0MDE0MzA0WjAMMAoGA1UdFQQDCgEFMDICExQAFIS5qu1fAahUmv0AAgAUhLkXDTI0MDcwMzIwNTkzOFowDDAKBgNVHRUEAwoBATAyAhMUABSEuLU/f1rgAwQQAAIAFIS4Fw0yNDA3MDMyMDU5MzhaMAwwCgYDVR0VBAMKAQEwMgITFAAUcWmbB9Ljr0ByuQACABRxaRcNMjQwNzAzMTc0MjIxWjAMMAoGA1UdFQQDCgEBMDICExQAFHFoIPCmUXNnwNsAAgAUcWgXDTI0MDcwMzE3NDIyMVowDDAKBgNVHRUEAwoBATAyAhMUABIeYW06mRSD4XS9AAIAEh5hFw0yNDA3MDMxNjAzMTJaMAwwCgYDVR0VBAMKAQEwMgITFAASHmBOl+k2hJoRQQACABIeYBcNMjQwNzAzMTYwMzExWjAMMAoGA1UdFQQDCgEBMDICExQAFJ/rX7FpCnb5uOIAAgAUn+sXDTI0MDcwMzE1MjkxNlowDDAKBgNVHRUEAwoBBTAyAhMUABSsqGcmB16yjDg5AAIAFKyoFw0yNDA3MDMwMjU5MjFaMAwwCgYDVR0VBAMKAQUwMgITFAAQ7wA0CiK2JEaZDgACABDvABcNMjQwNzAyMjEyMzEzWjAMMAoGA1UdFQQDCgEBMDICExQAEO7/BaMpfbjaHaQAAgAQ7v8XDTI0MDcwMjIxMjMxMlowDDAKBgNVHRUEAwoBATAyAhMUABSEK8rse6PuhPhbAAIAFIQrFw0yNDA3MDIyMTIzMTJaMAwwCgYDVR0VBAMKAQEwMgITFAAUhCr2TjJ1vUY6SQACABSEKhcNMjQwNzAyMjEyMzEyWjAMMAoGA1UdFQQDCgEBMDICExQAEjZx9dG81Pzc/XcAAgASNnEXDTI0MDcwMjIxMTAyMlowDDAKBgNVHRUEAwoBATAyAhMUABI2cIa0Agg3TXT4AAIAEjZwFw0yNDA3MDIyMTEwMjFaMAwwCgYDVR0VBAMKAQEwMgITFAATd6oHwO4pj3WbqwACABN3qhcNMjQwNzAyMjA1NzUxWjAMMAoGA1UdFQQDCgEBMDICExQAE3epvKJEYIS/E+gAAgATd6kXDTI0MDcwMjIwNTc1MFowDDAKBgNVHRUEAwoBATAyAhMUABIwcVbPhl2hylkHAAIAEjBxFw0yNDA3MDIxOTM3MzFaMAwwCgYDVR0VBAMKAQEwMgITFAASMHBfZtJReZojAQACABIwcBcNMjQwNzAyMTkzNzMxWjAMMAoGA1UdFQQDCgEBMDICExQAEQ+LHmg4rXZsSrwAAgARD4sXDTI0MDcwMjE5MTY1OFowDDAKBgNVHRUEAwoBBTAyAhMUAA+4EE9T66HLYhuwAAIAD7gQFw0yNDA3MDIxNzM3MDlaMAwwCgYDVR0VBAMKAQEwMgITFAAPuA+CUoBS2kfCcAACAA+4DxcNMjQwNzAyMTczNzA4WjAMMAoGA1UdFQQDCgEBMDICExQAFK2X5nHDpozk5AEAAgAUrZcXDTI0MDcwMjE1MTM0M1owDDAKBgNVHRUEAwoBATAyAhMUABStlgzd5HU/41DdAAIAFK2WFw0yNDA3MDIxNTEzNDNaMAwwCgYDVR0VBAMKAQEwMgITFAAUwGQUnDVSplaS8AACABTAZBcNMjQwNzAyMDQwMzE3WjAMMAoGA1UdFQQDCgEFMDICExQAFF0pkSXpYLwqcLgAAgAUXSkXDTI0MDcwMjAyMDE1MlowDDAKBgNVHRUEAwoBBTAyAhMUABDockxYq6zlYTvjAAIAEOhyFw0yNDA3MDIwMTQ0MjhaMAwwCgYDVR0VBAMKAQUwMgITFAASG1UBD2QqiI6kAAACABIbVRcNMjQwNzAxMjI1MTM5WjAMMAoGA1UdFQQDCgEBMDICExQAEhtU93OfdMLfrkwAAgASG1QXDTI0MDcwMTIyNTEzOVowDDAKBgNVHRUEAwoBATAyAhMUABMieFN65iTO0jNZAAIAEyJ4Fw0yNDA3MDExOTU3MjVaMAwwCgYDVR0VBAMKAQUwMgITFAAP9sXhcS1I9uNidQACAA/2xRcNMjQwNzAxMTkwMTM4WjAMMAoGA1UdFQQDCgEBMDICExQAD/bE5yPfZsQIOZcAAgAP9sQXDTI0MDcwMTE5MDEzOFowDDAKBgNVHRUEAwoBATAyAhMUABNEJuKfbIe9HK/tAAIAE0QmFw0yNDA3MDExODU5MThaMAwwCgYDVR0VBAMKAQEwMgITFAATRCVo1tXgwS2VAAACABNEJRcNMjQwNzAxMTg1OTE4WjAMMAoGA1UdFQQDCgEBMDICExQAE/Ga56L1TnupA8EAAgAT8ZoXDTI0MDcwMTE4MTk0NlowDDAKBgNVHRUEAwoBATAyAhMUABPxmamQfnPkMVypAAIAE/GZFw0yNDA3MDExODE5NDVaMAwwCgYDVR0VBAMKAQEwMgITFAATskl8elw5Z+fwTgACABOySRcNMjQwNzAxMTgwNzM4WjAMMAoGA1UdFQQDCgEBMDICExQAE7JIo2tT6LU+IRQAAgATskgXDTI0MDcwMTE4MDczOFowDDAKBgNVHRUEAwoBATAyAhMUABBu4ySMWCth7kOyAAIAEG7jFw0yNDA3MDExNzAzMDZaMAwwCgYDVR0VBAMKAQEwMgITFAAQbuKTDQAytnFNzgACABBu4hcNMjQwNzAxMTcwMzA2WjAMMAoGA1UdFQQDCgEBMDICExQAD+dh2sKDhrCqfggAAgAP52EXDTI0MDcwMTE2MDkwMFowDDAKBgNVHRUEAwoBATAyAhMUAA/nYElygbnnfGBfAAIAD+dgFw0yNDA3MDExNjA5MDBaMAwwCgYDVR0VBAMKAQEwMgITFAAU0MQD93ETkBv5SAACABTQxBcNMjQwNzAxMTQ1NjAyWjAMMAoGA1UdFQQDCgEBMDICExQAFNDDjEQOGQEjnDMAAgAU0MMXDTI0MDcwMTE0NTYwMlowDDAKBgNVHRUEAwoBATAyAhMUABPdX6vRUCCrPus8AAIAE91fFw0yNDA2MjkxNTU4MTNaMAwwCgYDVR0VBAMKAQEwMgITFAAT3V6GCXID1iRNBQACABPdXhcNMjQwNjI5MTU1ODEzWjAMMAoGA1UdFQQDCgEBMDICExQAEpN23FDDvOs2YCwAAgASk3YXDTI0MDYyOTE1MDgzNFowDDAKBgNVHRUEAwoBATAyAhMUABKTdQARF08o4Tf6AAIAEpN1Fw0yNDA2MjkxNTA4MzNaMAwwCgYDVR0VBAMKAQEwMgITFAAUzo6PDTkMYFTSlwACABTOjhcNMjQwNjI5MDYxMDA2WjAMMAoGA1UdFQQDCgEBMDICExQAFM6NtlAgja2nOlUAAgAUzo0XDTI0MDYyOTA2MTAwNVowDDAKBgNVHRUEAwoBATAyAhMUABTOMgEbk4m+7QJwAAIAFM4yFw0yNDA2MjkwNjEwMDNaMAwwCgYDVR0VBAMKAQEwMgITFAAUzjHYKdMtXusyEAACABTOMRcNMjQwNjI5MDYxMDAyWjAMMAoGA1UdFQQDCgEBMDICExQAEhPzQZtM+cSidA0AAgASE/MXDTI0MDYyOTA0MDUyNVowDDAKBgNVHRUEAwoBATAyAhMUABIT8jebpmI2ADZ0AAIAEhPyFw0yNDA2MjkwNDA1MjVaMAwwCgYDVR0VBAMKAQEwMgITFAAT8TkxwEcmxKpXVgACABPxORcNMjQwNjI4MjEyMDQ3WjAMMAoGA1UdFQQDCgEFMDICExQAEKOzoKFq0b4oPmgAAgAQo7MXDTI0MDYyODIwMjQyMlowDDAKBgNVHRUEAwoBATAyAhMUABCjsr7+y0HnGsWCAAIAEKOyFw0yNDA2MjgyMDI0MjFaMAwwCgYDVR0VBAMKAQEwMgITFAAUp+vSbjFxeG5VygACABSn6xcNMjQwNjI4MTk1ODQxWjAMMAoGA1UdFQQDCgEBMDICExQAFKfqmEEMT+YeiLEAAgAUp+oXDTI0MDYyODE5NTg0MVowDDAKBgNVHRUEAwoBATAyAhMUABLYL71+ebGnoSMkAAIAEtgvFw0yNDA2MjgxNzA4NDNaMAwwCgYDVR0VBAMKAQEwMgITFAAS2C54Qlc2hyZ+pgACABLYLhcNMjQwNjI4MTcwODQzWjAMMAoGA1UdFQQDCgEBMDICExQAEj2fS7ZN4iRxxksAAgASPZ8XDTI0MDYyODE2MDYzM1owDDAKBgNVHRUEAwoBATAyAhMUABI9nmljgX37t9CHAAIAEj2eFw0yNDA2MjgxNjA2MzNaMAwwCgYDVR0VBAMKAQEwMgITFAAP7De9E25syRm/OgACAA/sNxcNMjQwNjI4MTU1MjQxWjAMMAoGA1UdFQQDCgEBMDICExQAD+w2gfKJU5Vo0UAAAgAP7DYXDTI0MDYyODE1NTI0MVowDDAKBgNVHRUEAwoBATAyAhMUABBwZeoPuV28/KMhAAIAEHBlFw0yNDA2MjgxNDI0MzRaMAwwCgYDVR0VBAMKAQEwMgITFAAQcGSa92VM/bG3MgACABBwZBcNMjQwNjI4MTQyNDM0WjAMMAoGA1UdFQQDCgEBMDICExQAFL2+jKrMvdsCNxsAAgAUvb4XDTI0MDYyODA2MzUwNlowDDAKBgNVHRUEAwoBBTAyAhMUABTKspf0n8k/7OfBAAIAFMqyFw0yNDA2MjgwNjEwMTJaMAwwCgYDVR0VBAMKAQEwMgITFAAUyrF6fsLD1kFyvAACABTKsRcNMjQwNjI4MDYxMDExWjAMMAoGA1UdFQQDCgEBMDICExQAFMqoUk88t9zj3xUAAgAUyqgXDTI0MDYyODA2MTAxMVowDDAKBgNVHRUEAwoBATAyAhMUABTKp2h6mXUTGK6cAAIAFMqnFw0yNDA2MjgwNjEwMTFaMAwwCgYDVR0VBAMKAQEwMgITFAAUyqblGSNDRMBN8AACABTKphcNMjQwNjI4MDYxMDA5WjAMMAoGA1UdFQQDCgEBMDICExQAFMql2qxvCuvCX6wAAgAUyqUXDTI0MDYyODA2MTAwN1owDDAKBgNVHRUEAwoBATAyAhMUABKaES5JtrEjLag9AAIAEpoRFw0yNDA2MjgwNjA4NDNaMAwwCgYDVR0VBAMKAQUwMgITFAAUyZTWtQuBKIqCRgACABTJlBcNMjQwNjI3MTY1MjU2WjAMMAoGA1UdFQQDCgEBMDICExQAFMmTH9iWJllvxdwAAgAUyZMXDTI0MDYyNzE2NTI1NlowDDAKBgNVHRUEAwoBATAyAhMUABQS+5HT/m4dvI2BAAIAFBL7Fw0yNDA2MjcxNjIzMjZaMAwwCgYDVR0VBAMKAQEwMgITFAAUEvrtWG3PvTGuUAACABQS+hcNMjQwNjI3MTYyMzI2WjAMMAoGA1UdFQQDCgEBMDICExQAE2j3J3GTVQf5HCsAAgATaPcXDTI0MDYyNzE1NDM1NFowDDAKBgNVHRUEAwoBBTAyAhMUABHj10TIItb9B347AAIAEePXFw0yNDA2MjcxNTM1MjVaMAwwCgYDVR0VBAMKAQEwMgITFAAR49ZTlbl2B3xSWgACABHj1hcNMjQwNjI3MTUzNTI0WjAMMAoGA1UdFQQDCgEBMDICExQAD/ipl5Yl+lPbqj8AAgAP+KkXDTI0MDYyNzE1MTQyNlowDDAKBgNVHRUEAwoBATAyAhMUAA/4qG+nvKIto7tTAAIAD/ioFw0yNDA2MjcxNTE0MjVaMAwwCgYDVR0VBAMKAQEwMgITFAAUxwiNSp3hSiaLVwACABTHCBcNMjQwNjI3MDYxMDA4WjAMMAoGA1UdFQQDCgEBMDICExQAFMcHFV7TXP+OH14AAgAUxwcXDTI0MDYyNzA2MTAwOFowDDAKBgNVHRUEAwoBATAyAhMUAA+pStqi15Y1B7U/AAIAD6lKFw0yNDA2MjcwNDA2MzRaMAwwCgYDVR0VBAMKAQEwMgITFAAPqUmFmK3EFRZchAACAA+pSRcNMjQwNjI3MDQwNjM0WjAMMAoGA1UdFQQDCgEBMDICExQAE5UDAQfp0beNa7cAAgATlQMXDTI0MDYyNzAyMjc1OFowDDAKBgNVHRUEAwoBBTAyAhMUABSJAzQIwBo68dHAAAIAFIkDFw0yNDA2MjYyMjQzMjdaMAwwCgYDVR0VBAMKAQUwMgITFAAUwpvPVUTu5ehnLQACABTCmxcNMjQwNjI2MjIyMzA2WjAMMAoGA1UdFQQDCgEFMDICExQAFLtllrcTewyeJKsAAgAUu2UXDTI0MDYyNjE4NTU0M1owDDAKBgNVHRUEAwoBATAyAhMUABS7ZOgg8f3vaazwAAIAFLtkFw0yNDA2MjYxODU1NDNaMAwwCgYDVR0VBAMKAQEwMgITFAAUD2FyzNBHVpM5HAACABQPYRcNMjQwNjI2MTgzODIxWjAMMAoGA1UdFQQDCgEBMDICExQAFA9gZVdZAs6rjH4AAgAUD2AXDTI0MDYyNjE4MzgyMVowDDAKBgNVHRUEAwoBATAyAhMUABAGE5g59QwATLTaAAIAEAYTFw0yNDA3MjEwNDA1NDNaMAwwCgYDVR0VBAMKAQEwMgITFAAQBhJnqbklt3Es5QACABAGEhcNMjQwNzIxMDQwNTQzWjAMMAoGA1UdFQQDCgEBMDICExQAEKmyB6V35S0Y33kAAgAQqbIXDTI0MDcyMDIzMjcyOFowDDAKBgNVHRUEAwoBBTAyAhMUABUPmKVFSMkgyOUnAAIAFQ+YFw0yNDA3MjAwNTQ1MjVaMAwwCgYDVR0VBAMKAQUwMgITFAAQOT6Nl8jcddqnZAACABA5PhcNMjQwNzIwMDQwNTI3WjAMMAoGA1UdFQQDCgEBMDICExQAEDk9reN8sn+27ucAAgAQOT0XDTI0MDcyMDA0MDUyNlowDDAKBgNVHRUEAwoBATAyAhMUABRljfv6IW1nHfUdAAIAFGWNFw0yNDA3MjAwNDA0MjNaMAwwCgYDVR0VBAMKAQEwMgITFAAUZYybwYcpPwW5NQACABRljBcNMjQwNzIwMDQwNDIzWjAMMAoGA1UdFQQDCgEBMDICExQAFGk+8QIVZkTX9k4AAgAUaT4XDTI0MDcyMDAxMzQxMlowDDAKBgNVHRUEAwoBBTAyAhMUABUEt59hq5iFCaP8AAIAFQS3Fw0yNDA3MTkyMjE0NDBaMAwwCgYDVR0VBAMKAQEwMgITFAAVBLYQI2gbS8ib/QACABUEthcNMjQwNzE5MjIxNDQwWjAMMAoGA1UdFQQDCgEBMDICExQAEISHJejMfaCYA6MAAgAQhIcXDTI0MDcxOTIxMTIxNFowDDAKBgNVHRUEAwoBATAyAhMUABCEhtB7l6oIms1jAAIAEISGFw0yNDA3MTkyMTEyMTRaMAwwCgYDVR0VBAMKAQEwMgITFAAPssx/yhXwBGsYUQACAA+yzBcNMjQwNzE5MjA1MDM5WjAMMAoGA1UdFQQDCgEBMDICExQAD7LLh10GL1R3d+AAAgAPsssXDTI0MDcxOTIwNTAzOVowDDAKBgNVHRUEAwoBATAyAhMUABUQgU6IezDI3p7gAAIAFRCBFw0yNDA3MTkyMDE1MjlaMAwwCgYDVR0VBAMKAQEwMgITFAAVEIBZWPlq7f0iSgACABUQgBcNMjQwNzE5MjAxNTI5WjAMMAoGA1UdFQQDCgEBMDICExQAFQ/fPSHJoCODfdUAAgAVD98XDTI0MDcxOTE4MDIyOFowDDAKBgNVHRUEAwoBATAyAhMUABUP3gke0DpOU3LQAAIAFQ/eFw0yNDA3MTkxODAyMjhaMAwwCgYDVR0VBAMKAQEwMgITFAAUdRpjroQqISz5VgACABR1GhcNMjQwNzE5MTU1NTIwWjAMMAoGA1UdFQQDCgEFMDICExQAEHuvm0DfcWTx1BkAAgAQe68XDTI0MDcxOTE1Mjc0OVowDDAKBgNVHRUEAwoBATAyAhMUABB7rpZJo+Hh7EkOAAIAEHuuFw0yNDA3MTkxNTI3NDlaMAwwCgYDVR0VBAMKAQEwMgITFAAT4qTDPp/q6WYw+AACABPipBcNMjQwNzE5MDM1OTE1WjAMMAoGA1UdFQQDCgEFMDICExQAFQk0adE9ivPVBzkAAgAVCTQXDTI0MDcxODE4MDM0NVowDDAKBgNVHRUEAwoBBTAyAhMUABC1zfr6IoAygB8VAAIAELXNFw0yNDA3MTgxNjU2NDdaMAwwCgYDVR0VBAMKAQEwMgITFAAQtcyZymZ/3dI5iQACABC1zBcNMjQwNzE4MTY1NjQ3WjAMMAoGA1UdFQQDCgEBMDICExQAEd3fW8L40akRl/AAAgAR3d8XDTI0MDcxODE2MzYyMlowDDAKBgNVHRUEAwoBATAyAhMUABHd3qQ+z9FqFa9cAAIAEd3eFw0yNDA3MTgxNjM2MjJaMAwwCgYDVR0VBAMKAQEwMgITFAAVCle5FKS4SZZW+gACABUKVxcNMjQwNzE4MTYxODQ4WjAMMAoGA1UdFQQDCgEBMDICExQAFQpW4zMzGjWFCsYAAgAVClYXDTI0MDcxODE2MTg0OFowDDAKBgNVHRUEAwoBATAyAhMUABGfp9aSMDFjFPvtAAIAEZ+nFw0yNDA3MTgxNTUyNTJaMAwwCgYDVR0VBAMKAQEwMgITFAARn6afyxg/mJB1awACABGfphcNMjQwNzE4MTU1MjUyWjAMMAoGA1UdFQQDCgEBMDICExQAEahm2JRGpBzh62gAAgARqGYXDTI0MDcxODE0NTYzNFowDDAKBgNVHRUEAwoBBTAyAhMUABMhrdNRZXcbL4PUAAIAEyGtFw0yNDA3MTgwNDA2NDlaMAwwCgYDVR0VBAMKAQEwMgITFAATIayILLoIWBdtagACABMhrBcNMjQwNzE4MDQwNjQ5WjAMMAoGA1UdFQQDCgEBMDICExQAE1LhEoBbdVHseDIAAgATUuEXDTI0MDcxODAxMjgwNVowDDAKBgNVHRUEAwoBBTAyAhMUABUHB/zYj4+V4YKgAAIAFQcHFw0yNDA3MTcyMzIxNDBaMAwwCgYDVR0VBAMKAQUwMgITFAAP8oGXrss9g7ZkCAACAA/ygRcNMjQwNzE3MjAzOTQ2WjAMMAoGA1UdFQQDCgEBMDICExQAD/KAqF/oKznOR2gAAgAP8oAXDTI0MDcxNzIwMzk0NlowDDAKBgNVHRUEAwoBATAyAhMUAA/IORQiSAmY6bN7AAIAD8g5Fw0yNDA3MTcxOTAzMjdaMAwwCgYDVR0VBAMKAQEwMgITFAAPyDi6vx4eHtecSwACAA/IOBcNMjQwNzE3MTkwMzI3WjAMMAoGA1UdFQQDCgEBMDICExQAFBef2iMB5X6ig9QAAgAUF58XDTI0MDcxNzE1NDE0OVowDDAKBgNVHRUEAwoBATAyAhMUABQXntd7AeY43s6/AAIAFBeeFw0yNDA3MTcxNTQxNDlaMAwwCgYDVR0VBAMKAQEwMgITFAARSI7H3lUYBp3PuQACABFIjhcNMjQwNzE3MTQ1MjQ4WjAMMAoGA1UdFQQDCgEBMDICExQAEUiNxa3EEdXWLkUAAgARSI0XDTI0MDcxNzE0NTI0OFowDDAKBgNVHRUEAwoBATAyAhMUABBu3fTwYEOW6PU8AAIAEG7dFw0yNDA3MTcwODAwNDlaMAwwCgYDVR0VBAMKAQEwMgITFAAQbtxl7+MvDX8sdAACABBu3BcNMjQwNzE3MDgwMDQ1WjAMMAoGA1UdFQQDCgEBMDICExQAEsiE9j9QE1N4jJ4AAgASyIQXDTI0MDcxNjIzMzUxNVowDDAKBgNVHRUEAwoBATAyAhMUABLIg9G67UMWmBRqAAIAEsiDFw0yNDA3MTYyMzM1MTRaMAwwCgYDVR0VBAMKAQEwMgITFAAU1CdTZNxkcfKkTAACABTUJxcNMjQwNzE2MjIyNTUzWjAMMAoGA1UdFQQDCgEBMDICExQAFNQmfhYK8pVZKFIAAgAU1CYXDTI0MDcxNjIyMjU1M1owDDAKBgNVHRUEAwoBATAyAhMUABOQSt3pVcFrzhczAAIAE5BKFw0yNDA3MTYyMDMwMTFaMAwwCgYDVR0VBAMKAQEwMgITFAATkEmjmtsn+j7N8wACABOQSRcNMjQwNzE2MjAzMDEwWjAMMAoGA1UdFQQDCgEBMDICExQAE5jA2Ij1Iikd5AYAAgATmMAXDTI0MDcxNjIwMTYzNVowDDAKBgNVHRUEAwoBATAyAhMUABOYv2mcWUNupkPsAAIAE5i/Fw0yNDA3MTYyMDE2MzVaMAwwCgYDVR0VBAMKAQEwMgITFAAQUpYoaT0m20dtmAACABBSlhcNMjQwNzE2MTg1OTE5WjAMMAoGA1UdFQQDCgEBMDICExQAEFKVGRc8/yLnyfkAAgAQUpUXDTI0MDcxNjE4NTkxOVowDDAKBgNVHRUEAwoBATAyAhMUABOzKNnnE4iN92zBAAIAE7MoFw0yNDA3MTYxODQyMjFaMAwwCgYDVR0VBAMKAQUwMgITFAARhcHM/OhB0W1HPAACABGFwRcNMjQwNzE2MTYzNDAwWjAMMAoGA1UdFQQDCgEBMDICExQAEYXAe3eaOFR4E1sAAgARhcAXDTI0MDcxNjE2MzQwMFowDDAKBgNVHRUEAwoBATAyAhMUABCkA49T1vFRmDCvAAIAEKQDFw0yNDA3MTYxNTQxMDZaMAwwCgYDVR0VBAMKAQEwMgITFAAQpAIMQdV0O4jgNQACABCkAhcNMjQwNzE2MTU0MTA1WjAMMAoGA1UdFQQDCgEBMDICExQAEFKkGVQCnSXS2FQAAgAQUqQXDTI0MDcxNjE1MzEyM1owDDAKBgNVHRUEAwoBATAyAhMUABBSo1K8+Kv8N0UBAAIAEFKjFw0yNDA3MTYxNTMxMjJaMAwwCgYDVR0VBAMKAQEwMgITFAAUq5Hoc2VxOA9+nQACABSrkRcNMjQwNzE2MTUyNzI4WjAMMAoGA1UdFQQDCgEBMDICExQAFKuQkwSl/IXIk8sAAgAUq5AXDTI0MDcxNjE1MjcyN1owDDAKBgNVHRUEAwoBATAyAhMUABOx02ql3BWnkK7rAAIAE7HTFw0yNDA3MTYxNDU1MjhaMAwwCgYDVR0VBAMKAQEwMgITFAATsdL9R7IF3KYJUwACABOx0hcNMjQwNzE2MTQ1NTI4WjAMMAoGA1UdFQQDCgEBMDICExQAENODgFdcH/5CzY8AAgAQ04MXDTI0MDcxNjE0MjkwOVowDDAKBgNVHRUEAwoBATAyAhMUABDTgkAQHhTOFzcTAAIAENOCFw0yNDA3MTYxNDI5MDhaMAwwCgYDVR0VBAMKAQEwMgITFAAUGV3cnVR4BG9LKQACABQZXRcNMjQwNzE2MTQwNjI0WjAMMAoGA1UdFQQDCgEBMDICExQAFBlcONQVoipcFEMAAgAUGVwXDTI0MDcxNjE0MDYyM1owDDAKBgNVHRUEAwoBATAyAhMUABQnh31pUsuwmUj2AAIAFCeHFw0yNDA3MTYwMTU1MzVaMAwwCgYDVR0VBAMKAQUwMgITFAAUtBMCJKAo7poTVwACABS0ExcNMjQwNzE1MjMyODIyWjAMMAoGA1UdFQQDCgEFMDICExQAEq/7uc1Uag4xJK8AAgASr/sXDTI0MDcxNTIyMjQ0OFowDDAKBgNVHRUEAwoBBTAyAhMUABD3wKAnnwznQFcyAAIAEPfAFw0yNDA3MTUyMTEwMjRaMAwwCgYDVR0VBAMKAQEwMgITFAAQ97/GVNX3Yp7o7gACABD3vxcNMjQwNzE1MjExMDI0WjAMMAoGA1UdFQQDCgEBMDICExQAFIuUYIODWljKeEYAAgAUi5QXDTI0MDcxNTIwNDEyMVowDDAKBgNVHRUEAwoBATAyAhMUABSLk2IwTIt+DIZnAAIAFIuTFw0yNDA3MTUyMDQxMjFaMAwwCgYDVR0VBAMKAQEwMgITFAASDQXs1HwkpguJjAACABINBRcNMjQwNzE1MjAxMjE5WjAMMAoGA1UdFQQDCgEBMDICExQAEg0E5ZSooY45hYoAAgASDQQXDTI0MDcxNTIwMTIxOVowDDAKBgNVHRUEAwoBATAyAhMUABSuAUgvilTFmHL5AAIAFK4BFw0yNDA3MTUxOTM5NDVaMAwwCgYDVR0VBAMKAQEwMgITFAAUrgBY+IArOCGTLAACABSuABcNMjQwNzE1MTkzOTQ0WjAMMAoGA1UdFQQDCgEBMDICExQAFGuutKLkO0ezuNgAAgAUa64XDTI0MDcxNTE3MjcwN1owDDAKBgNVHRUEAwoBBTAyAhMUAA//GTt64YPPQS8KAAIAD/8ZFw0yNDA3MTUxNzI0MDFaMAwwCgYDVR0VBAMKAQEwMgITFAAP/xjXi8Mgj1qsqgACAA//GBcNMjQwNzE1MTcyNDAxWjAMMAoGA1UdFQQDCgEBMDICExQAETGEFH15P0BGqAcAAgARMYQXDTI0MDcxNTE1MjkzMlowDDAKBgNVHRUEAwoBATAyAhMUABExg8Cx/AhMqf9jAAIAETGDFw0yNDA3MTUxNTI5MzJaMAwwCgYDVR0VBAMKAQEwMgITFAAT/J3y28ZP351vuAACABP8nRcNMjQwNzE1MTQ1NTM0WjAMMAoGA1UdFQQDCgEFMDICExQAESIjcvYHg4z9vCUAAgARIiMXDTI0MDcxNTA0MzU1NFowDDAKBgNVHRUEAwoBBTAyAhMUABLMD+o3StFezoE9AAIAEswPFw0yNDA3MTQxODMyMjJaMAwwCgYDVR0VBAMKAQUwMgITFAAUn7UFBgCJL0ToKQACABSftRcNMjQwNzEzMjEwNjA2WjAMMAoGA1UdFQQDCgEFMDICExQAFGYrmKx0SVrQXzIAAgAUZisXDTI0MDcxMzE4NTMwNFowDDAKBgNVHRUEAwoBATAyAhMUABRmKrpG2fK5u3duAAIAFGYqFw0yNDA3MTMxODUzMDNaMAwwCgYDVR0VBAMKAQEwMgITFAAUr30Sa2shXSr0PgACABSvfRcNMjQwNzEzMTgxMjUyWjAMMAoGA1UdFQQDCgEFMDICExQAFLkoVR3X9jLfdN0AAgAUuSgXDTI0MDcxMzAxNTE0NFowDDAKBgNVHRUEAwoBBTAyAhMUABT5e168RBwVNIjWAAIAFPl7Fw0yNDA3MTMwMDMyNDJaMAwwCgYDVR0VBAMKAQEwMgITFAAU+XpwU5Xhz5vaCwACABT5ehcNMjQwNzEzMDAzMjQyWjAMMAoGA1UdFQQDCgEBMDICExQAED+CalSHCITkRe8AAgAQP4IXDTI0MDcxMjIxMjAzNVowDDAKBgNVHRUEAwoBATAyAhMUABA/gVg0UiZgIZZAAAIAED+BFw0yNDA3MTIyMTIwMzVaMAwwCgYDVR0VBAMKAQEwMgITFAAQ7p69DtO8mk2irwACABDunhcNMjQwNzEyMTk1MTA4WjAMMAoGA1UdFQQDCgEBMDICExQAEO6dSvSOf/Hw5TwAAgAQ7p0XDTI0MDcxMjE5NTEwOFowDDAKBgNVHRUEAwoBATAyAhMUABELXrJeFbETlGUSAAIAEQteFw0yNDA3MTIxNTI2MDBaMAwwCgYDVR0VBAMKAQEwMgITFAARC11LL1uSJnDjtAACABELXRcNMjQwNzEyMTUyNTU5WjAMMAoGA1UdFQQDCgEBMDICExQAFJpnL/jE1Yex/zkAAgAUmmcXDTI0MDcxMjEwMzczMFowDDAKBgNVHRUEAwoBBTAyAhMUABQ0BKHLOdfy9sN3AAIAFDQEFw0yNDA3MTIwNDA2MTlaMAwwCgYDVR0VBAMKAQEwMgITFAAUNAO3wxlfVQhl+wACABQ0AxcNMjQwNzEyMDQwNjE5WjAMMAoGA1UdFQQDCgEBMDICExQAEtCKU6cLQpzmLD4AAgAS0IoXDTI0MDcxMjA0MDYxNVowDDAKBgNVHRUEAwoBATAyAhMUABLQiYOZvaZ+aS6/AAIAEtCJFw0yNDA3MTIwNDA2MTVaMAwwCgYDVR0VBAMKAQEwMgITFAAU3ytJ64AjRkIx8gACABTfKxcNMjQwNzEyMDAzNzIwWjAMMAoGA1UdFQQDCgEFMDICExQAFOSVL9RDi/7PFFMAAgAU5JUXDTI0MDcxMTIxNTgzN1owDDAKBgNVHRUEAwoBATAyAhMUABTklEyC4qccLxGWAAIAFOSUFw0yNDA3MTEyMTU4MzdaMAwwCgYDVR0VBAMKAQEwMgITFAARZQoY/qrsfRXUDwACABFlChcNMjQwNzExMjEyODQ0WjAMMAoGA1UdFQQDCgEBMDICExQAEWUJnYSCUS308l0AAgARZQkXDTI0MDcxMTIxMjg0M1owDDAKBgNVHRUEAwoBATAyAhMUABT1G7ZlXtmDlpEAAAIAFPUbFw0yNDA3MTExOTEzMjdaMAwwCgYDVR0VBAMKAQEwMgITFAAU9RorrpCHXhhSUQACABT1GhcNMjQwNzExMTkxMzI3WjAMMAoGA1UdFQQDCgEBMDICExQAESUt7eyjyDXSwsUAAgARJS0XDTI0MDcxMTE3NTc1NVowDDAKBgNVHRUEAwoBBTAyAhMUABAe2iZ2Ppk7oP/XAAIAEB7aFw0yNDA3MTExNzU0MzVaMAwwCgYDVR0VBAMKAQUwMgITFAATa/Rg90pRVlYahAACABNr9BcNMjQwNzExMTUyNjU5WjAMMAoGA1UdFQQDCgEBMDICExQAE2vzcyjcNcVPrzYAAgATa/MXDTI0MDcxMTE1MjY1OVowDDAKBgNVHRUEAwoBATAyAhMUABKirOepOZgpgDIvAAIAEqKsFw0yNDA3MTExNTE3NDVaMAwwCgYDVR0VBAMKAQEwMgITFAASoqsshmgawCkdoAACABKiqxcNMjQwNzExMTUxNzQ1WjAMMAoGA1UdFQQDCgEBMDICExQAEzAWCMMKrJZXBmIAAgATMBYXDTI0MDcxMTE0NTUwMVowDDAKBgNVHRUEAwoBBTAyAhMUABSrYHBhdtcIBYPLAAIAFKtgFw0yNDA3MTExNDUxNTFaMAwwCgYDVR0VBAMKAQUwMgITFAAPzUeHsw+FA+msfgACAA/NRxcNMjQwNzExMTM0NzIzWjAMMAoGA1UdFQQDCgEBMDICExQAD81GHYueErEffF0AAgAPzUYXDTI0MDcxMTEzNDcyM1owDDAKBgNVHRUEAwoBATAyAhMUABROKP5YClb6mMqzAAIAFE4oFw0yNDA3MTEwNDA1NDVaMAwwCgYDVR0VBAMKAQEwMgITFAAUTieVMb+JtLsRygACABROJxcNMjQwNzExMDQwNTQ1WjAMMAoGA1UdFQQDCgEBMDICExQAEjo7eTLxr+lDlQgAAgASOjsXDTI0MDcxMTA0MDUxMlowDDAKBgNVHRUEAwoBATAyAhMUABI6OutZDFIkw1IZAAIAEjo6Fw0yNDA3MTEwNDA1MTFaMAwwCgYDVR0VBAMKAQEwMgITFAAQZ5oGY4SxAFVEBwACABBnmhcNMjQwNzEwMjMwOTUyWjAMMAoGA1UdFQQDCgEBMDICExQAEGeZVVcrGDknyvwAAgAQZ5kXDTI0MDcxMDIzMDk1MlowDDAKBgNVHRUEAwoBATAyAhMUAA/BFtHra8T2/vUlAAIAD8EWFw0yNDA3MTAyMjQyMDhaMAwwCgYDVR0VBAMKAQUwMgITFAAU8cGiucJWddqXOQACABTxwRcNMjQwNzEwMjE0NTUzWjAMMAoGA1UdFQQDCgEBMDICExQAFPHA8KGJTsF5tssAAgAU8cAXDTI0MDcxMDIxNDU1M1owDDAKBgNVHRUEAwoBATAyAhMUABTxGTXM97sJoXu+AAIAFPEZFw0yNDA3MTAxOTU4NDRaMAwwCgYDVR0VBAMKAQEwMgITFAAU8Rh95QRA2L/5gQACABTxGBcNMjQwNzEwMTk1ODQ0WjAMMAoGA1UdFQQDCgEBMDICExQAFMLsL2Fuh0zDweEAAgAUwuwXDTI0MDcxMDE5MzkzMlowDDAKBgNVHRUEAwoBBTAyAhMUABOmRa90zuDlxllfAAIAE6ZFFw0yNDA3MTAxOTM2MzlaMAwwCgYDVR0VBAMKAQEwMgITFAATpkR0kkm1P3fCDgACABOmRBcNMjQwNzEwMTkzNjM5WjAMMAoGA1UdFQQDCgEBMDICExQAEITd1L53tKicCGsAAgAQhN0XDTI0MDcxMDE4NTYxNFowDDAKBgNVHRUEAwoBATAyAhMUABCE3EPR2GZuEirLAAIAEITcFw0yNDA3MTAxODU2MTNaMAwwCgYDVR0VBAMKAQEwMgITFAARoP8NahoMVqLQKgACABGg/xcNMjQwNzEwMTg0OTEwWjAMMAoGA1UdFQQDCgEBMDICExQAEaD+Qpsoj3gVMhQAAgARoP4XDTI0MDcxMDE4NDkxMFowDDAKBgNVHRUEAwoBATAyAhMUABGh9+yQF0hjSscIAAIAEaH3Fw0yNDA3MTAxNTI3MTdaMAwwCgYDVR0VBAMKAQEwMgITFAARofb6SfhXGn++GwACABGh9hcNMjQwNzEwMTUyNzE3WjAMMAoGA1UdFQQDCgEBMDICExQAFNBjOspET6XEUooAAgAU0GMXDTI0MDcxMDA1Mzg1MFowDDAKBgNVHRUEAwoBBTAyAhMUABEpimEwUkKc3jaXAAIAESmKFw0yNDA3MTAwNDA1NDBaMAwwCgYDVR0VBAMKAQEwMgITFAARKYl+7eGmTZyYdQACABEpiRcNMjQwNzEwMDQwNTQwWjAMMAoGA1UdFQQDCgEBMDICExQAEdDbjrqlvu5XNFQAAgAR0NsXDTI0MDcxMDA0MDM1N1owDDAKBgNVHRUEAwoBATAyAhMUABHQ2klYWk/hjPV9AAIAEdDaFw0yNDA3MTAwNDAzNTdaMAwwCgYDVR0VBAMKAQEwMgITFAAUxvKw+Eu/+BhdyAACABTG8hcNMjQwNzA5MjIzMjQ1WjAMMAoGA1UdFQQDCgEBMDICExQAFMbx7UXDhQsARPgAAgAUxvEXDTI0MDcwOTIyMzI0NVowDDAKBgNVHRUEAwoBATAyAhMUABBUdnGC5QxpDl4+AAIAEFR2Fw0yNDA3MDkyMTIwMDRaMAwwCgYDVR0VBAMKAQEwMgITFAAQVHV4zZncO25+LQACABBUdRcNMjQwNzA5MjEyMDAzWjAMMAoGA1UdFQQDCgEBMDICExQAEYVbY4153OZKpB4AAgARhVsXDTI0MDcwOTIwMzUwOVowDDAKBgNVHRUEAwoBATAyAhMUABGFWr/APUfymu1+AAIAEYVaFw0yNDA3MDkyMDM1MDhaMAwwCgYDVR0VBAMKAQEwMgITFAAUhemspOFTI2eVqQACABSF6RcNMjQwNzA5MjAwOTA0WjAMMAoGA1UdFQQDCgEBMDICExQAFIXothIIc1Xa7PMAAgAUhegXDTI0MDcwOTIwMDkwNFowDDAKBgNVHRUEAwoBATAyAhMUABTsd1rZXDQyjrPnAAIAFOx3Fw0yNDA3MDkxOTM0NDJaMAwwCgYDVR0VBAMKAQEwMgITFAAU7HbO4agaplGXGAACABTsdhcNMjQwNzA5MTkzNDQyWjAMMAoGA1UdFQQDCgEBMDICExQAEQdOKlybVrbqj8IAAgARB04XDTI0MDcwOTE4MDE1MFowDDAKBgNVHRUEAwoBATAyAhMUABEHTaWD0nZextUAAAIAEQdNFw0yNDA3MDkxODAxNTBaMAwwCgYDVR0VBAMKAQEwMgITFAAU6im6twr8VxR9xwACABTqKRcNMjQwNzA5MTY1NDEyWjAMMAoGA1UdFQQDCgEFMDICExQAFOsKnevAu6wtHt4AAgAU6woXDTI0MDcwOTE2MzYxNVowDDAKBgNVHRUEAwoBATAyAhMUABTrCQ0EilHzZVFQAAIAFOsJFw0yNDA3MDkxNjM2MTVaMAwwCgYDVR0VBAMKAQEwMgITFAARM7Muv14nc4QjAAACABEzsxcNMjQwNzA5MTYyNzQyWjAMMAoGA1UdFQQDCgEBMDICExQAETOyd67VlJpI2mgAAgARM7IXDTI0MDcwOTE2Mjc0MlowDDAKBgNVHRUEAwoBATAyAhMUABTqll3fkLNqmv+mAAIAFOqWFw0yNDA3MDkxNTU3MDNaMAwwCgYDVR0VBAMKAQEwMgITFAAU6pV8zbaWwGUv3QACABTqlRcNMjQwNzA5MTU1NzAyWjAMMAoGA1UdFQQDCgEBMDICExQAEvzeC2LV7KM3nLYAAgAS/N4XDTI0MDgwMTIxMjIwN1owDDAKBgNVHRUEAwoBATAyAhMUABJsshGjMBwZecPYAAIAEmyyFw0yNDA4MDExOTQzNDlaMAwwCgYDVR0VBAMKAQEwMgITFAASbLHulGbmZyEVxAACABJssRcNMjQwODAxMTk0MzQ5WjAMMAoGA1UdFQQDCgEBMDICExQAECM14MM1LwaPG+wAAgAQIzUXDTI0MDgwMTE5MDgxMFowDDAKBgNVHRUEAwoBATAyAhMUABAjNGZIbo0hS6TbAAIAECM0Fw0yNDA4MDExOTA4MTBaMAwwCgYDVR0VBAMKAQEwMgITFAAQ+ETuhfn8a0p3kgACABD4RBcNMjQwODAxMTczNjQxWjAMMAoGA1UdFQQDCgEBMDICExQAEPhDMH0zkJv8FFUAAgAQ+EMXDTI0MDgwMTE3MzY0MFowDDAKBgNVHRUEAwoBATAyAhMUABHWS/ANM1wXuUWXAAIAEdZLFw0yNDA4MDExNjIxMjRaMAwwCgYDVR0VBAMKAQEwMgITFAAR1koXmdNpa4kDnwACABHWShcNMjQwODAxMTYyMDU4WjAMMAoGA1UdFQQDCgEBMDICExQAEQ0CMvb6aFS7+DUAAgARDQIXDTI0MDgwMTE1NTIxNlowDDAKBgNVHRUEAwoBATAyAhMUABENAZIWK/tIPHu8AAIAEQ0BFw0yNDA4MDExNTUyMTVaMAwwCgYDVR0VBAMKAQEwMgITFAARQ6twCmi22iNOHgACABFDqxcNMjQwODAxMTU1MDM2WjAMMAoGA1UdFQQDCgEBMDICExQAEUOq01yjHTpnFZ0AAgARQ6oXDTI0MDgwMTE1NTAzNlowDDAKBgNVHRUEAwoBATAyAhMUABUxsXOTnzlVq0wgAAIAFTGxFw0yNDA4MDExNTMzMjVaMAwwCgYDVR0VBAMKAQEwMgITFAAVMbBnx34BuEVH4AACABUxsBcNMjQwODAxMTUzMzI1WjAMMAoGA1UdFQQDCgEBMDICExQAEtGZoekJShUlXUMAAgAS0ZkXDTI0MDgwMTE1MTE1N1owDDAKBgNVHRUEAwoBBTAyAhMUABE/6qxlbbIIOjudAAIAET/qFw0yNDA4MDExMzM1MTZaMAwwCgYDVR0VBAMKAQUwMgITFAASbfE4DswHysnKrQACABJt8RcNMjQwODAxMDY0OTQ4WjAMMAoGA1UdFQQDCgEFMDICExQAFTB7NDiYrL7wzHIAAgAVMHsXDTI0MDczMTIxMzYxNFowDDAKBgNVHRUEAwoBATAyAhMUABUweqqat7jXHzY8AAIAFTB6Fw0yNDA3MzEyMTM2MTRaMAwwCgYDVR0VBAMKAQEwMgITFAAVMC3NdyAO6PigqAACABUwLRcNMjQwNzMxMjA1NzIxWjAMMAoGA1UdFQQDCgEFMDICExQAEswqRKQsHFa7H3EAAgASzCoXDTI0MDczMTE3NDQzM1owDDAKBgNVHRUEAwoBATAyAhMUABLMKYfcgZ3fxzN8AAIAEswpFw0yNDA3MzExNzQ0MzNaMAwwCgYDVR0VBAMKAQEwMgITFAASt8BHXzwwr+BJngACABK3wBcNMjQwNzMxMTczOTUxWjAMMAoGA1UdFQQDCgEBMDICExQAEre/rv3JxXs5fHEAAgASt78XDTI0MDczMTE3Mzk1MVowDDAKBgNVHRUEAwoBATAyAhMUABUuTbVo8Nevm7UbAAIAFS5NFw0yNDA3MzExNjUyNDhaMAwwCgYDVR0VBAMKAQEwMgITFAAVLkzhOH+ce8xDPQACABUuTBcNMjQwNzMxMTY1MjQ4WjAMMAoGA1UdFQQDCgEBMDICExQAFRer0zSpSwIEnuUAAgAVF6sXDTI0MDczMTE0NDI0N1owDDAKBgNVHRUEAwoBATAyAhMUABUXqq6aKBbEpRKZAAIAFReqFw0yNDA3MzExNDQyNDZaMAwwCgYDVR0VBAMKAQEwMgITFAATLcG700Bteu0b2QACABMtwRcNMjQwNzMxMDQwODI1WjAMMAoGA1UdFQQDCgEBMDICExQAEy3ALdECVS3uQ4cAAgATLcAXDTI0MDczMTA0MDgyNVowDDAKBgNVHRUEAwoBATAyAhMUABQ1v/Rtao3W0d/XAAIAFDW/Fw0yNDA3MzEwNDA2MzNaMAwwCgYDVR0VBAMKAQUwMgITFAARfi55Ax1krmPzhgACABF+LhcNMjQwNzMxMDQwNjA0WjAMMAoGA1UdFQQDCgEBMDICExQAEX4tKHpSt079+ocAAgARfi0XDTI0MDczMTA0MDYwNFowDDAKBgNVHRUEAwoBATAyAhMUABNGZBqiUFAjL6YlAAIAE0ZkFw0yNDA3MzEwNDA0MzNaMAwwCgYDVR0VBAMKAQEwMgITFAATRmNH12aVzHHFEQACABNGYxcNMjQwNzMxMDQwNDMzWjAMMAoGA1UdFQQDCgEBMDICExQAEzvMWTE+vc7ShTQAAgATO8wXDTI0MDczMTA0MDQyN1owDDAKBgNVHRUEAwoBATAyAhMUABM7y/KNgsr9qveUAAIAEzvLFw0yNDA3MzEwNDA0MjdaMAwwCgYDVR0VBAMKAQEwMgITFAASFRX1szpQXnhOLgACABIVFRcNMjQwNzMxMDQwNDIyWjAMMAoGA1UdFQQDCgEBMDICExQAEhUUfOf7rTv8JpoAAgASFRQXDTI0MDczMTA0MDQyMlowDDAKBgNVHRUEAwoBATAyAhMUABS70DpInuhQS/i4AAIAFLvQFw0yNDA3MzEwMjM0MjdaMAwwCgYDVR0VBAMKAQUwMgITFAATV33BT4h/vijAXgACABNXfRcNMjQwNzMxMDIzMDMyWjAMMAoGA1UdFQQDCgEFMDICExQAFR+XBAIaxvNhcuoAAgAVH5cXDTI0MDczMTAwMTYwMFowDDAKBgNVHRUEAwoBBTAyAhMUABUseurrH9vHFLM2AAIAFSx6Fw0yNDA3MzAyMTUzMzNaMAwwCgYDVR0VBAMKAQEwMgITFAAVLHmViVGuPHsdmAACABUseRcNMjQwNzMwMjE1MzMzWjAMMAoGA1UdFQQDCgEBMDICExQAFSqmcSoDy+P8wY8AAgAVKqYXDTI0MDczMDE3NDQyOVowDDAKBgNVHRUEAwoBATAyAhMUABUqpdjjWLUEJr/XAAIAFSqlFw0yNDA3MzAxNzQ0MjhaMAwwCgYDVR0VBAMKAQEwMgITFAAPyuPvLEpfaORXewACAA/K4xcNMjQwNzMwMTY0ODI5WjAMMAoGA1UdFQQDCgEBMDICExQAD8riqfgeWP7gtyEAAgAPyuIXDTI0MDczMDE2NDgyOVowDDAKBgNVHRUEAwoBATAyAhMUABEAqHSLLFQS9mITAAIAEQCoFw0yNDA3MzAxNjIyNTlaMAwwCgYDVR0VBAMKAQEwMgITFAARAKe4rp24sHI2EQACABEApxcNMjQwNzMwMTYyMjU5WjAMMAoGA1UdFQQDCgEBMDICExQAFSlyVfnRTpNjtpUAAgAVKXIXDTI0MDczMDE2MDQyN1owDDAKBgNVHRUEAwoBATAyAhMUABUpceavLCJik3NMAAIAFSlxFw0yNDA3MzAxNjA0MjdaMAwwCgYDVR0VBAMKAQEwMgITFAAVKRIw1Atkjzj7RgACABUpEhcNMjQwNzMwMTYwMTAzWjAMMAoGA1UdFQQDCgEBMDICExQAFSkRabj/8aQdyZ0AAgAVKREXDTI0MDczMDE2MDEwM1owDDAKBgNVHRUEAwoBATAyAhMUABSjZYS3qnn8X3vpAAIAFKNlFw0yNDA3MzAxNTA2MzNaMAwwCgYDVR0VBAMKAQUwMgITFAAQT2DC+yLpa+cNpQACABBPYBcNMjQwNzMwMTQ0ODU1WjAMMAoGA1UdFQQDCgEBMDICExQAEE9fIo3ohYeNTxQAAgAQT18XDTI0MDczMDE0NDg1NVowDDAKBgNVHRUEAwoBATAyAhMUABMlYhPWdd6qFxsdAAIAEyViFw0yNDA3MzAwNTM0MDJaMAwwCgYDVR0VBAMKAQUwMgITFAAPn13s4mKycYnFagACAA+fXRcNMjQwNzI5MjIyODQ2WjAMMAoGA1UdFQQDCgEBMDICExQAD59ctmh/DO3761kAAgAPn1wXDTI0MDcyOTIyMjg0NVowDDAKBgNVHRUEAwoBATAyAhMUABLcZwjk9rMLDIznAAIAEtxnFw0yNDA3MjkyMjE2NDlaMAwwCgYDVR0VBAMKAQEwMgITFAAS3GZ7FFQvK5ZBDAACABLcZhcNMjQwNzI5MjIxNjQ5WjAMMAoGA1UdFQQDCgEBMDICExQAFJmd1sofsBycS1cAAgAUmZ0XDTI0MDcyOTIwNDcwNVowDDAKBgNVHRUEAwoBBTAyAhMUABP6gNC4fS6HwMVSAAIAE/qAFw0yNDA3MjkxODEwMjVaMAwwCgYDVR0VBAMKAQEwMgITFAAT+n/ktuC2pp+V7wACABP6fxcNMjQwNzI5MTgxMDI1WjAMMAoGA1UdFQQDCgEBMDICExQAECJhGarW+0qoP48AAgAQImEXDTI0MDcyOTE3MDk0NFowDDAKBgNVHRUEAwoBATAyAhMUABAiYMizi8C1yG+uAAIAECJgFw0yNDA3MjkxNzA5NDRaMAwwCgYDVR0VBAMKAQEwMgITFAASnUaHUja7v4qtTgACABKdRhcNMjQwNzI5MTcwOTM3WjAMMAoGA1UdFQQDCgEBMDICExQAEp1FjGFtZnbBnOEAAgASnUUXDTI0MDcyOTE3MDkzN1owDDAKBgNVHRUEAwoBATAyAhMUABHlhey8znSYZZnXAAIAEeWFFw0yNDA3MjkxNjAwMzNaMAwwCgYDVR0VBAMKAQEwMgITFAAR5YS4UeZ+gqyc6gACABHlhBcNMjQwNzI5MTYwMDMzWjAMMAoGA1UdFQQDCgEBMDICExQAE9/SY3dPi+rZ+CYAAgAT39IXDTI0MDcyOTE0MTUxOFowDDAKBgNVHRUEAwoBBTAyAhMUABQ3sWC4Zb6RzTZXAAIAFDexFw0yNDA3MjkwNjE3MDZaMAwwCgYDVR0VBAMKAQUwMgITFAASbR3QpdFuZpxu8gACABJtHRcNMjQwNzI3MTkyNTU2WjAMMAoGA1UdFQQDCgEFMDICExQAEc7/GwQsxrL1ZMwAAgARzv8XDTI0MDcyNzE2NTEyM1owDDAKBgNVHRUEAwoBATAyAhMUABHO/js9ZXpuVZ98AAIAEc7+Fw0yNDA3MjcxNjUxMjNaMAwwCgYDVR0VBAMKAQEwMgITFAASDDVHNvN5l4lAegACABIMNRcNMjQwNzI3MTQwMTQ3WjAMMAoGA1UdFQQDCgEBMDICExQAEgw0nLPLSnfPEcsAAgASDDQXDTI0MDcyNzE0MDE0M1owDDAKBgNVHRUEAwoBATAyAhMUABUHeTL2BUQo5xJIAAIAFQd5Fw0yNDA3MjcxMjM3NDZaMAwwCgYDVR0VBAMKAQUwMgITFAASwgllebtg/j22PQACABLCCRcNMjQwNzI3MDEzNDEyWjAMMAoGA1UdFQQDCgEFMDICExQAE/07P8Vxg0jHfKMAAgAT/TsXDTI0MDcyNjIyNDU0NFowDDAKBgNVHRUEAwoBBTAyAhMUABKiHIVzfE6S2tstAAIAEqIcFw0yNDA3MjYyMDQ4MDNaMAwwCgYDVR0VBAMKAQEwMgITFAASohvitCWwdELGjwACABKiGxcNMjQwNzI2MjA0ODAzWjAMMAoGA1UdFQQDCgEBMDICExQAECnRBW5SY7yptxMAAgAQKdEXDTI0MDcyNjIwMDcxOFowDDAKBgNVHRUEAwoBBTAyAhMUABR17UFY5kBidk2uAAIAFHXtFw0yNDA3MjYxOTM5NDFaMAwwCgYDVR0VBAMKAQEwMgITFAAUdeyT97GAQ/GdggACABR17BcNMjQwNzI2MTkzOTQxWjAMMAoGA1UdFQQDCgEBMDICExQAEvJ1dKN7mPDXSEoAAgAS8nUXDTI0MDcyNjE4MzAwNlowDDAKBgNVHRUEAwoBATAyAhMUABLydCJTSjqlt33oAAIAEvJ0Fw0yNDA3MjYxODMwMDVaMAwwCgYDVR0VBAMKAQEwMgITFAAP5aeRtEtVCBGxJAACAA/lpxcNMjQwNzI2MTYzNzQ4WjAMMAoGA1UdFQQDCgEBMDICExQAD+WmXeYOsobeLP8AAgAP5aYXDTI0MDcyNjE2Mzc0N1owDDAKBgNVHRUEAwoBATAyAhMUABOvpQGDYKKtk1/zAAIAE6+lFw0yNDA3MjYxNjA1NDFaMAwwCgYDVR0VBAMKAQEwMgITFAATr6Qp7GcpGeqOqwACABOvpBcNMjQwNzI2MTYwNTQxWjAMMAoGA1UdFQQDCgEBMDICExQAFR+thWQRnud903EAAgAVH60XDTI0MDcyNjE0MjAxN1owDDAKBgNVHRUEAwoBATAyAhMUABUfrDREKZmuBgsvAAIAFR+sFw0yNDA3MjYxNDIwMTdaMAwwCgYDVR0VBAMKAQEwMgITFAAUcN3M3XBWWmyQdgACABRw3RcNMjQwNzI2MDM1MjUwWjAMMAoGA1UdFQQDCgEFMDICExQAFIyo+SxVUs7qF+0AAgAUjKgXDTI0MDcyNjAzNDI1NlowDDAKBgNVHRUEAwoBBTAyAhMUABQ6FdpE3qLbXA8DAAIAFDoVFw0yNDA3MjYwMzI3NDNaMAwwCgYDVR0VBAMKAQUwMgITFAAS/MTxdYFLZcFBHwACABL8xBcNMjQwNzI1MTIwMzExWjAMMAoGA1UdFQQDCgEFMDICExQAESp9cQvaqyQEmRkAAgARKn0XDTI0MDcyNTA2NDMzMVowDDAKBgNVHRUEAwoBBTAyAhMUABMuBV4n1QQBFVVoAAIAEy4FFw0yNDA3MjUwNDAyMzBaMAwwCgYDVR0VBAMKAQEwMgITFAATLgR4vwKM6HnfJQACABMuBBcNMjQwNzI1MDQwMjMwWjAMMAoGA1UdFQQDCgEBMDICExQAEu5rQPxblOl9GkgAAgAS7msXDTI0MDcyNTA0MDIyMFowDDAKBgNVHRUEAwoBATAyAhMUABLuaiFLN3FOWBxrAAIAEu5qFw0yNDA3MjUwNDAyMjBaMAwwCgYDVR0VBAMKAQEwMgITFAAS3Tm0rzoOwrLkJgACABLdORcNMjQwNzI1MDQwMjE2WjAMMAoGA1UdFQQDCgEBMDICExQAEt044Sq9xYI6aBEAAgAS3TgXDTI0MDcyNTA0MDIxNlowDDAKBgNVHRUEAwoBATAyAhMUABSAT3P7w8LwmW6wAAIAFIBPFw0yNDA3MjUwMjE3NDNaMAwwCgYDVR0VBAMKAQUwMgITFAAQuMuW0GrJAZUZCAACABC4yxcNMjQwNzI1MDAxOTQ1WjAMMAoGA1UdFQQDCgEBMDICExQAELjKTCYw6/lhzGgAAgAQuMoXDTI0MDcyNTAwMTk0NVowDDAKBgNVHRUEAwoBATAyAhMUABRQRaqYAOg+K5qsAAIAFFBFFw0yNDA3MjQyMzU2MDZaMAwwCgYDVR0VBAMKAQUwMgITFAARuw9MwjkcuAAcOgACABG7DxcNMjQwNzI0MjExODQ3WjAMMAoGA1UdFQQDCgEBMDICExQAEbsOsSS4FSFoZfUAAgARuw4XDTI0MDcyNDIxMTg0NlowDDAKBgNVHRUEAwoBATAyAhMUABAHZedR8mv14kR/AAIAEAdlFw0yNDA3MjQyMDQ0MjVaMAwwCgYDVR0VBAMKAQEwMgITFAAQB2Rj5gycRDrPlgACABAHZBcNMjQwNzI0MjA0NDI0WjAMMAoGA1UdFQQDCgEBMDICExQAFOibCnFMpDVij9YAAgAU6JsXDTI0MDcyNDE3MzgxOFowDDAKBgNVHRUEAwoBBTAyAhMUABUdP81rHJ1DtzxcAAIAFR0/Fw0yNDA3MjQxNzMzMTRaMAwwCgYDVR0VBAMKAQEwMgITFAAVHT65mGGemUbOjwACABUdPhcNMjQwNzI0MTczMzE0WjAMMAoGA1UdFQQDCgEBMDICExQAEVvDgkSMapCtWuMAAgARW8MXDTI0MDcyNDE2MTU0M1owDDAKBgNVHRUEAwoBATAyAhMUABFbwntOTmVjobMAAAIAEVvCFw0yNDA3MjQxNjE1NDJaMAwwCgYDVR0VBAMKAQEwMgITFAAQ86o0XAZtQf6+2gACABDzqhcNMjQwNzI0MTU1NzM2WjAMMAoGA1UdFQQDCgEBMDICExQAEPOpHrEBsuRqRDUAAgAQ86kXDTI0MDcyNDE1NTczNlowDDAKBgNVHRUEAwoBATAyAhMUABNaakL3EEI0xMftAAIAE1pqFw0yNDA3MjQxNTMwNTdaMAwwCgYDVR0VBAMKAQEwMgITFAATWmljzyt+Cm2ewwACABNaaRcNMjQwNzI0MTUzMDU2WjAMMAoGA1UdFQQDCgEBMDICExQAFALCAwavmOXZ5FsAAgAUAsIXDTI0MDcyNDE1MTMxOFowDDAKBgNVHRUEAwoBBTAyAhMUABDPZ8siU7G4W59EAAIAEM9nFw0yNDA3MjQxNTA5MDJaMAwwCgYDVR0VBAMKAQEwMgITFAAQz2ZXYG+jgw9wvQACABDPZhcNMjQwNzI0MTUwOTAxWjAMMAoGA1UdFQQDCgEBMDICExQAEOoZ0L7nVQK7B1AAAgAQ6hkXDTI0MDcyNDA0MDQ1MFowDDAKBgNVHRUEAwoBATAyAhMUABDqGCry/Wry8remAAIAEOoYFw0yNDA3MjQwNDA0NTBaMAwwCgYDVR0VBAMKAQEwMgITFAAU/fIdV2dVERKIrQACABT98hcNMjQwNzI0MDEyNjAyWjAMMAoGA1UdFQQDCgEFMDICExQAEHjIoSdzy4VCPqMAAgAQeMgXDTI0MDcyMzIzMTMyMlowDDAKBgNVHRUEAwoBBTAyAhMUAA+5KFpw5kXxxqIFAAIAD7koFw0yNDA3MjMyMTAxMThaMAwwCgYDVR0VBAMKAQEwMgITFAAPuSfzGXZsOJ5vggACAA+5JxcNMjQwNzIzMjEwMTE3WjAMMAoGA1UdFQQDCgEBMDICExQAFDflDGgnh7lwuf8AAgAUN+UXDTI0MDcyMzIwMzM0NVowDDAKBgNVHRUEAwoBBTAyAhMUABPLYYdggNmoLJtRAAIAE8thFw0yNDA3MjMyMDExMjdaMAwwCgYDVR0VBAMKAQEwMgITFAATy2Bwuzyx9MmT3wACABPLYBcNMjQwNzIzMjAxMTI2WjAMMAoGA1UdFQQDCgEBMDICExQAFRlNiDFzORiCwMMAAgAVGU0XDTI0MDcyMzE4NTI0MVowDDAKBgNVHRUEAwoBATAyAhMUABUZTC9kbIisf7BXAAIAFRlMFw0yNDA3MjMxODUyNDFaMAwwCgYDVR0VBAMKAQEwMgITFAAPqbKF5mkUpOH28wACAA+pshcNMjQwNzIzMTg1MjE0WjAMMAoGA1UdFQQDCgEBMDICExQAD6mxnA5U7hs2KUAAAgAPqbEXDTI0MDcyMzE4NTIxNFowDDAKBgNVHRUEAwoBATAyAhMUABUYvdaRFAnHNEX/AAIAFRi9Fw0yNDA3MjMxNzQwMTJaMAwwCgYDVR0VBAMKAQEwMgITFAAVGLxWbr9ZpSGNYgACABUYvBcNMjQwNzIzMTc0MDEyWjAMMAoGA1UdFQQDCgEBMDICExQAEhlLwTepXSB1PToAAgASGUsXDTI0MDcyMzE1NDgzNFowDDAKBgNVHRUEAwoBATAyAhMUABIZSpJof//JyhCwAAIAEhlKFw0yNDA3MjMxNTQ4MzRaMAwwCgYDVR0VBAMKAQEwMgITFAAR/sxW0pdu+QMQQAACABH+zBcNMjQwNzIzMTUyMTI0WjAMMAoGA1UdFQQDCgEBMDICExQAEf7LDdailikP3AwAAgAR/ssXDTI0MDcyMzE1MjEyNFowDDAKBgNVHRUEAwoBATAyAhMUABUTVatR06sje+ptAAIAFRNVFw0yNDA3MjMwNjEwMDdaMAwwCgYDVR0VBAMKAQEwMgITFAAVE1RCYDOpmCIgAAACABUTVBcNMjQwNzIzMDYxMDA2WjAMMAoGA1UdFQQDCgEBMDICExQAFRZklWu1MqZzHjkAAgAVFmQXDTI0MDcyMzAxMTAwMVowDDAKBgNVHRUEAwoBBTAyAhMUABLfOD8WWLAgIHnXAAIAEt84Fw0yNDA3MjMwMDE3MDJaMAwwCgYDVR0VBAMKAQUwMgITFAASj9zwg4vRB4bpNgACABKP3BcNMjQwNzIyMjEwNzQ5WjAMMAoGA1UdFQQDCgEBMDICExQAEo/bsnwG0v/R80sAAgASj9sXDTI0MDcyMjIxMDc0OVowDDAKBgNVHRUEAwoBATAyAhMUABJ4Z8tdnKEm1TbFAAIAEnhnFw0yNDA3MjIyMDUwMzRaMAwwCgYDVR0VBAMKAQUwMgITFAARhanPAbqMzYnU5QACABGFqRcNMjQwNzIyMjAwNzQ1WjAMMAoGA1UdFQQDCgEBMDICExQAEYWomqWN/m3iwYMAAgARhagXDTI0MDcyMjIwMDc0NFowDDAKBgNVHRUEAwoBATAyAhMUABImxXaY0x3DpAzfAAIAEibFFw0yNDA3MjIxODE0NTZaMAwwCgYDVR0VBAMKAQEwMgITFAASJsSbD+xD2KTNtAACABImxBcNMjQwNzIyMTgxNDU2WjAMMAoGA1UdFQQDCgEBMDICExQAFBrqYXRLGxZm4KMAAgAUGuoXDTI0MDcyMjE3NTA1OVowDDAKBgNVHRUEAwoBBTAyAhMUABTAQI52jOpKY4S7AAIAFMBAFw0yNDA3MjIxNzUwMzlaMAwwCgYDVR0VBAMKAQEwMgITFAAUwD/9AFwMxdLSHAACABTAPxcNMjQwNzIyMTc1MDM5WjAMMAoGA1UdFQQDCgEBMDICExQAEOORRsFqt2dk+x8AAgAQ45EXDTI0MDcyMjE1MjUxOVowDDAKBgNVHRUEAwoBATAyAhMUABDjkH4sVYY5QofUAAIAEOOQFw0yNDA3MjIxNTI1MTlaMAwwCgYDVR0VBAMKAQEwMgITFAAUO7Km+oarKXM6BwACABQ7shcNMjQwNzIyMTUxMTEzWjAMMAoGA1UdFQQDCgEBMDICExQAFDuxKx852hrUP7kAAgAUO7EXDTI0MDcyMjE1MTExM1owDDAKBgNVHRUEAwoBATAyAhMUABKWJBUYFxxk3D6aAAIAEpYkFw0yNDA3MjIxNDQwMThaMAwwCgYDVR0VBAMKAQEwMgITFAASliOOXHlkPjmrGQACABKWIxcNMjQwNzIyMTQ0MDE4WjAMMAoGA1UdFQQDCgEBMDICExQAFRJ+EcNSBV5LS3IAAgAVEn4XDTI0MDcyMjA5MTAxNFowDDAKBgNVHRUEAwoBBTAyAhMUABT+nMlxqsBTqA0aAAIAFP6cFw0yNDA3MjIwMzQ0MzVaMAwwCgYDVR0VBAMKAQUwMgITFAAVCB17oCrGSpc4MwACABUIHRcNMjQwNzIxMTkzOTU5WjAMMAoGA1UdFQQDCgEFMDICExQAFJVdg3X4zIoIDQEAAgAUlV0XDTI0MDcyMTE3MDQ1MFowDDAKBgNVHRUEAwoBBTAyAhMUABQuW67uhp4nOOBqAAIAFC5bFw0yNDA3MjEwNjU0MjJaMAwwCgYDVR0VBAMKAQUwMgITFAAQ/xDUmZo/WU2ZtgACABD/EBcNMjQwODE0MDQwNjE3WjAMMAoGA1UdFQQDCgEBMDICExQAEP8PRanhFp21I+wAAgAQ/w8XDTI0MDgxNDA0MDYxN1owDDAKBgNVHRUEAwoBATAyAhMUABD9qBv8caxhBd6qAAIAEP2oFw0yNDA4MTQwNDA1MjlaMAwwCgYDVR0VBAMKAQEwMgITFAAQ/adCtdyFg7WEiwACABD9pxcNMjQwODE0MDQwNTI5WjAMMAoGA1UdFQQDCgEBMDICExQAECeVGbeE4Eh2rKIAAgAQJ5UXDTI0MDgxNDAxMDIzN1owDDAKBgNVHRUEAwoBBTAyAhMUABTt3CXcdPdLo4ZvAAIAFO3cFw0yNDA4MTMyMzU2NDVaMAwwCgYDVR0VBAMKAQUwMgITFAATBF1X7ClSYPsVkQACABMEXRcNMjQwODEzMjMwMjMyWjAMMAoGA1UdFQQDCgEBMDICExQAEwRcOkDMzcDNiJQAAgATBFwXDTI0MDgxMzIzMDIzMlowDDAKBgNVHRUEAwoBATAyAhMUABVCeWGfmE/lyOc1AAIAFUJ5Fw0yNDA4MTMyMDU4MDFaMAwwCgYDVR0VBAMKAQUwMgITFAAUdTxikACKCarllgACABR1PBcNMjQwODEzMTgwODU5WjAMMAoGA1UdFQQDCgEFMDICExQAFVE/G0lZlh8PqRIAAgAVUT8XDTI0MDgxMzE2MjY1N1owDDAKBgNVHRUEAwoBATAyAhMUABVRPoLA4M44J/lkAAIAFVE+Fw0yNDA4MTMxNjI2NTdaMAwwCgYDVR0VBAMKAQEwMgITFAAQtFkkziGXxrH/SwACABC0WRcNMjQwODEzMTMzOTE1WjAMMAoGA1UdFQQDCgEBMDICExQAELRY3tfwrAU5EKAAAgAQtFgXDTI0MDgxMzEzMzkxNFowDDAKBgNVHRUEAwoBATAyAhMUABMnb3D/mTjv0SMxAAIAEydvFw0yNDA4MTMwNDA2MDFaMAwwCgYDVR0VBAMKAQEwMgITFAATJ24KRvkXAcPrhAACABMnbhcNMjQwODEzMDQwNjAxWjAMMAoGA1UdFQQDCgEBMDICExQAEQiME8UfY60vuHUAAgARCIwXDTI0MDgxMzAxMjY0OFowDDAKBgNVHRUEAwoBATAyAhMUABEIi22Xv14qA7ejAAIAEQiLFw0yNDA4MTMwMTI2NDhaMAwwCgYDVR0VBAMKAQEwMgITFAAVNgiLXwN9y4bquwACABU2CBcNMjQwODEyMjMwNzMyWjAMMAoGA1UdFQQDCgEFMDICExQAFTAAauYRPOIbVr0AAgAVMAAXDTI0MDgxMjIxMjc1N1owDDAKBgNVHRUEAwoBATAyAhMUABUv/yiBR+hCPtLeAAIAFS//Fw0yNDA4MTIyMTI3NTdaMAwwCgYDVR0VBAMKAQEwMgITFAAUWyhJDgcpw96f4gACABRbKBcNMjQwODEyMjAwMjI5WjAMMAoGA1UdFQQDCgEBMDICExQAFFsnbXC+4Ful1Q8AAgAUWycXDTI0MDgxMjIwMDIyOVowDDAKBgNVHRUEAwoBATAyAhMUABE32VerTO9H2G/VAAIAETfZFw0yNDA4MTIxOTM4MjhaMAwwCgYDVR0VBAMKAQEwMgITFAARN9imHYA1Y3Y6JwACABE32BcNMjQwODEyMTkzODI3WjAMMAoGA1UdFQQDCgEBMDICExQAFDfFJbpMosD/m3oAAgAUN8UXDTI0MDgxMjE5MjQxMFowDDAKBgNVHRUEAwoBBTAyAhMUABVMLab+hAFhGdJ9AAIAFUwtFw0yNDA4MTIxODE0MTlaMAwwCgYDVR0VBAMKAQUwMgITFAATB9kq/6h/3FP7+gACABMH2RcNMjQwODEyMTczMTE3WjAMMAoGA1UdFQQDCgEBMDICExQAEwfYmRwIqu7bXO4AAgATB9gXDTI0MDgxMjE3MzExN1owDDAKBgNVHRUEAwoBATAyAhMUABVNQWCH/JBK/PyqAAIAFU1BFw0yNDA4MTIxNjU1MTFaMAwwCgYDVR0VBAMKAQEwMgITFAAVTUCIecO94Pq0uQACABVNQBcNMjQwODEyMTY1NTExWjAMMAoGA1UdFQQDCgEBMDICExQAD9v4W98IKxGabJwAAgAP2/gXDTI0MDgxMjE2MjQ1NFowDDAKBgNVHRUEAwoBBTAyAhMUABGPkdrKr+e/qZDOAAIAEY+RFw0yNDA4MTIxNDI0MDZaMAwwCgYDVR0VBAMKAQEwMgITFAARj5CD44LGNgaJvQACABGPkBcNMjQwODEyMTQyNDA1WjAMMAoGA1UdFQQDCgEBMDICExQAD90BxxR6aHmKzfYAAgAP3QEXDTI0MDgxMjEzMTEwOVowDDAKBgNVHRUEAwoBATAyAhMUAA/dAGO95P2ukDo0AAIAD90AFw0yNDA4MTIxMzExMDZaMAwwCgYDVR0VBAMKAQEwMgITFAAR+OouD98cgybP+gACABH46hcNMjQwODEyMDQwNDQ2WjAMMAoGA1UdFQQDCgEBMDICExQAEfjpelnpv0ZEdIYAAgAR+OkXDTI0MDgxMjA0MDQ0NlowDDAKBgNVHRUEAwoBATAyAhMUABK9wZfkTXJZCHH7AAIAEr3BFw0yNDA4MTIwMjUxMTlaMAwwCgYDVR0VBAMKAQUwMgITFAAT1yYloRiYpECE/gACABPXJhcNMjQwODExMDIyNjQ0WjAMMAoGA1UdFQQDCgEFMDICExQAEy8oJ5Cm7kLwISsAAgATLygXDTI0MDgxMTAyMTEzOVowDDAKBgNVHRUEAwoBBTAyAhMUABBzGRLE6f6T1YzuAAIAEHMZFw0yNDA4MTAxNzQ4MTBaMAwwCgYDVR0VBAMKAQEwMgITFAAQcxgcBxE9aKUouAACABBzGBcNMjQwODEwMTc0ODA5WjAMMAoGA1UdFQQDCgEBMDICExQAEfoIoY/312AiacAAAgAR+ggXDTI0MDgxMDA2NDAzM1owDDAKBgNVHRUEAwoBATAyAhMUABH6BxV47QKspIR4AAIAEfoHFw0yNDA4MTAwNjQwMzJaMAwwCgYDVR0VBAMKAQEwMgITFAASrKDxfFlWPEB5wgACABKsoBcNMjQwODEwMDQ1OTI2WjAMMAoGA1UdFQQDCgEFMDICExQAExHlvQWu8S7/EZoAAgATEeUXDTI0MDgxMDA0MDU0NlowDDAKBgNVHRUEAwoBATAyAhMUABMR5A91FQUfzqzdAAIAExHkFw0yNDA4MTAwNDA1NDZaMAwwCgYDVR0VBAMKAQEwMgITFAASrt7aBDuqcvan3AACABKu3hcNMjQwODEwMDQwNTM3WjAMMAoGA1UdFQQDCgEBMDICExQAEq7deNQD+6MHDzEAAgASrt0XDTI0MDgxMDA0MDUzN1owDDAKBgNVHRUEAwoBATAyAhMUABHVDyIIF5qX2vEWAAIAEdUPFw0yNDA4MTAwMDExNDBaMAwwCgYDVR0VBAMKAQEwMgITFAAR1Q6rrzGSgSnJUQACABHVDhcNMjQwODEwMDAxMTQwWjAMMAoGA1UdFQQDCgEBMDICExQAExChPtBKbK/PlvQAAgATEKEXDTI0MDgwOTIzMTg1MVowDDAKBgNVHRUEAwoBATAyAhMUABMQoPJGWbki1HZpAAIAExCgFw0yNDA4MDkyMzE4NTFaMAwwCgYDVR0VBAMKAQEwMgITFAAVSnIFNopr2i0F1wACABVKchcNMjQwODA5MjEzODE4WjAMMAoGA1UdFQQDCgEBMDICExQAFUpxd+Pffmf/iCkAAgAVSnEXDTI0MDgwOTIxMzgxN1owDDAKBgNVHRUEAwoBATAyAhMUABFYIwGO/6NqdW3sAAIAEVgjFw0yNDA4MDkyMTEwMTdaMAwwCgYDVR0VBAMKAQEwMgITFAARWCJiFycSEsMP0AACABFYIhcNMjQwODA5MjExMDE3WjAMMAoGA1UdFQQDCgEBMDICExQAEFWuiFNgoBK/WQYAAgAQVa4XDTI0MDgwOTIwMjg1NVowDDAKBgNVHRUEAwoBATAyAhMUABBVrUc2nsdjXSw/AAIAEFWtFw0yNDA4MDkyMDI4NTVaMAwwCgYDVR0VBAMKAQEwMgITFAASY0B1JmfMprhxOQACABJjQBcNMjQwODA5MTk1NzUwWjAMMAoGA1UdFQQDCgEBMDICExQAEmM/y7GvynGHpUoAAgASYz8XDTI0MDgwOTE5NTc1MFowDDAKBgNVHRUEAwoBATAyAhMUABBwdZvuXeTASAC9AAIAEHB1Fw0yNDA4MDkxNjIzMzlaMAwwCgYDVR0VBAMKAQEwMgITFAAQcHRjFcn54rtGrgACABBwdBcNMjQwODA5MTYyMzM4WjAMMAoGA1UdFQQDCgEBMDICExQAFLjWTT5Z3pqyRYEAAgAUuNYXDTI0MDgwOTE2MDYyOVowDDAKBgNVHRUEAwoBATAyAhMUABS41ZSfn1M4rclnAAIAFLjVFw0yNDA4MDkxNjA2MjhaMAwwCgYDVR0VBAMKAQEwMgITFAASLd77FlJW9cZdpwACABIt3hcNMjQwODA5MTU0NzE3WjAMMAoGA1UdFQQDCgEBMDICExQAEi3bJCq6HznrIr8AAgASLdsXDTI0MDgwOTE1NDcxN1owDDAKBgNVHRUEAwoBATAyAhMUAA+yoH3wlNxFkxxjAAIAD7KgFw0yNDA4MDkxNTQzNDVaMAwwCgYDVR0VBAMKAQEwMgITFAAPsp+egpXWhq7OwAACAA+ynxcNMjQwODA5MTU0MzQ1WjAMMAoGA1UdFQQDCgEBMDICExQAEtDYDaPNPBk25wUAAgAS0NgXDTI0MDgwOTE1MTgwOFowDDAKBgNVHRUEAwoBATAyAhMUABLQ16oMwXJpH5K8AAIAEtDXFw0yNDA4MDkxNTE4MDhaMAwwCgYDVR0VBAMKAQEwMgITFAATGRHT61ZmvhFVgAACABMZERcNMjQwODA5MTQxNDMxWjAMMAoGA1UdFQQDCgEBMDICExQAExkQhVomXhyaT7gAAgATGRAXDTI0MDgwOTE0MTQzMFowDDAKBgNVHRUEAwoBATAyAhMUABOgA3DqToTAcChPAAIAE6ADFw0yNDA4MDkxNDE0MzBaMAwwCgYDVR0VBAMKAQEwMgITFAAToAKOFxHt5NNlXgACABOgAhcNMjQwODA5MTQxNDMwWjAMMAoGA1UdFQQDCgEBMDICExQAEriMH7nevMpXYFMAAgASuIwXDTI0MDgwODIwMTM0MVowDDAKBgNVHRUEAwoBATAyAhMUABK4i/Lxh8afqjX+AAIAEriLFw0yNDA4MDgyMDEzNDFaMAwwCgYDVR0VBAMKAQEwMgITFAAREtJQRBzMSJTJfQACABES0hcNMjQwODA4MTc1MjA1WjAMMAoGA1UdFQQDCgEBMDICExQAERLRCyGZp8dW1AQAAgAREtEXDTI0MDgwODE3NTIwNVowDDAKBgNVHRUEAwoBATAyAhMUABVDhcIc7Hu+WubFAAIAFUOFFw0yNDA4MDgxNTU0MTNaMAwwCgYDVR0VBAMKAQEwMgITFAAVQ4QuTKyT55wzFAACABVDhBcNMjQwODA4MTU1NDEzWjAMMAoGA1UdFQQDCgEBMDICExQAFUMtonEAaoFCJUYAAgAVQy0XDTI0MDgwODE1MzA0MlowDDAKBgNVHRUEAwoBATAyAhMUABVDLNoZvKSfreJ+AAIAFUMsFw0yNDA4MDgxNTMwNDJaMAwwCgYDVR0VBAMKAQEwMgITFAAUy2Kcez9qc88tzgACABTLYhcNMjQwODA4MTQxODUyWjAMMAoGA1UdFQQDCgEBMDICExQAFMthHHM46UXVkr0AAgAUy2EXDTI0MDgwODE0MTg1MlowDDAKBgNVHRUEAwoBATAyAhMUABVBos/vzsqTdlTLAAIAFUGiFw0yNDA4MDgwNjEwMDVaMAwwCgYDVR0VBAMKAQEwMgITFAAVQaFA+7ZrHgGgQwACABVBoRcNMjQwODA4MDYxMDA1WjAMMAoGA1UdFQQDCgEBMDICExQAEhuNR7AWS4yKop8AAgASG40XDTI0MDgwODA0MDUyNlowDDAKBgNVHRUEAwoBATAyAhMUABIbjFtEvXkAaBYyAAIAEhuMFw0yNDA4MDgwNDA1MjZaMAwwCgYDVR0VBAMKAQEwMgITFAARDE86WtTGBn9LHwACABEMTxcNMjQwODA4MDI1MTQ3WjAMMAoGA1UdFQQDCgEFMDICExQAEnyQRzidyBeZvF4AAgASfJAXDTI0MDgwNzIyMTkyNlowDDAKBgNVHRUEAwoBATAyAhMUABJ8j46WicrgzkhUAAIAEnyPFw0yNDA4MDcyMjE5MjZaMAwwCgYDVR0VBAMKAQEwMgITFAAT8FSgwDnDzAc9JwACABPwVBcNMjQwODA3MjExMDUwWjAMMAoGA1UdFQQDCgEBMDICExQAE/BTElyt+0/qTYQAAgAT8FMXDTI0MDgwNzIxMTA1MFowDDAKBgNVHRUEAwoBATAyAhMUABOZNLCqsu7eUfqXAAIAE5k0Fw0yNDA4MDcyMDU1MThaMAwwCgYDVR0VBAMKAQEwMgITFAATmTP8fgg/oxXncgACABOZMxcNMjQwODA3MjA1NTE4WjAMMAoGA1UdFQQDCgEBMDICExQAER4CHa8w44wAUWkAAgARHgIXDTI0MDgwNzE4NTYwNFowDDAKBgNVHRUEAwoBATAyAhMUABEeAf5PJOTgtymtAAIAER4BFw0yNDA4MDcxODU2MDNaMAwwCgYDVR0VBAMKAQEwMgITFAAS9Yli3onHlZC1ZgACABL1iRcNMjQwODA3MTgxNzU3WjAMMAoGA1UdFQQDCgEBMDICExQAEvWItO/IUF4wLuEAAgAS9YgXDTI0MDgwNzE4MTc1N1owDDAKBgNVHRUEAwoBATAyAhMUABUUn44M/77YxyRzAAIAFRSfFw0yNDA4MDcxNzAyMTVaMAwwCgYDVR0VBAMKAQEwMgITFAAVFJ5cPvwd+K76rQACABUUnhcNMjQwODA3MTcwMjE1WjAMMAoGA1UdFQQDCgEBMDICExQAFUAQKdIHO8S4p7sAAgAVQBAXDTI0MDgwNzE2NTQwN1owDDAKBgNVHRUEAwoBATAyAhMUABVAD7UxLz1sZljRAAIAFUAPFw0yNDA4MDcxNjU0MDZaMAwwCgYDVR0VBAMKAQEwMgITFAATAZ8nUzbhhoV0KQACABMBnxcNMjQwODA3MTYyNTQwWjAMMAoGA1UdFQQDCgEBMDICExQAEwGeDw5fsf7xZNAAAgATAZ4XDTI0MDgwNzE2MjU0MFowDDAKBgNVHRUEAwoBATAyAhMUABDpo5r0wx4yDW/bAAIAEOmjFw0yNDA4MDcxNjE3MzlaMAwwCgYDVR0VBAMKAQEwMgITFAAQ6aJTaot6XEq7FgACABDpohcNMjQwODA3MTYxNzM5WjAMMAoGA1UdFQQDCgEBMDICExQAES8FBFyVRb53KusAAgARLwUXDTI0MDgwNzAxMjYzMlowDDAKBgNVHRUEAwoBBTAyAhMUABN5b+Lwcp9IqkVDAAIAE3lvFw0yNDA4MDcwMTAzNDJaMAwwCgYDVR0VBAMKAQUwMgITFAASVQkkJoZPQ5ZcfgACABJVCRcNMjQwODA3MDA0MzA1WjAMMAoGA1UdFQQDCgEFMDICExQAFQbnF1kEOzpmfPEAAgAVBucXDTI0MDgwNjIyMDYzOVowDDAKBgNVHRUEAwoBBTAyAhMUABAcy8ZPVlIG+xJKAAIAEBzLFw0yNDA4MDYyMTEzMTNaMAwwCgYDVR0VBAMKAQEwMgITFAAQHMpYgipErevNNgACABAcyhcNMjQwODA2MjExMzEzWjAMMAoGA1UdFQQDCgEBMDICExQAEh81LD2+uLRa9soAAgASHzUXDTI0MDgwNjIwNTIyNVowDDAKBgNVHRUEAwoBATAyAhMUABIfNEEJL7tX3bS8AAIAEh80Fw0yNDA4MDYyMDUyMjVaMAwwCgYDVR0VBAMKAQEwMgITFAARShSc1Ozh0aVlAAACABFKFBcNMjQwODA2MTkwMDM1WjAMMAoGA1UdFQQDCgEBMDICExQAEUoTog2HXzUx750AAgARShMXDTI0MDgwNjE5MDAzNFowDDAKBgNVHRUEAwoBATAyAhMUABBjhriTEQVt9E2vAAIAEGOGFw0yNDA4MDYxODQ0MDZaMAwwCgYDVR0VBAMKAQEwMgITFAAQY4UAhyseFnqjEgACABBjhRcNMjQwODA2MTg0NDA2WjAMMAoGA1UdFQQDCgEBMDICExQAFTukdSQ0w5Q3BGIAAgAVO6QXDTI0MDgwNjE3MDc0NlowDDAKBgNVHRUEAwoBATAyAhMUABU7o+jFfpfWN3WmAAIAFTujFw0yNDA4MDYxNzA3NDZaMAwwCgYDVR0VBAMKAQEwMgITFAATmAjKTo7FpJ9eOwACABOYCBcNMjQwODA2MTYzMDIxWjAMMAoGA1UdFQQDCgEBMDICExQAE5gHNcyo158cMG8AAgATmAcXDTI0MDgwNjE2MzAyMVowDDAKBgNVHRUEAwoBATAyAhMUABFu3NTQk/pj3U9OAAIAEW7cFw0yNDA4MDYxNjE4MTBaMAwwCgYDVR0VBAMKAQEwMgITFAARbttsepdHStfYtgACABFu2xcNMjQwODA2MTYxODA5WjAMMAoGA1UdFQQDCgEBMDICExQAEwltjrOscfbOargAAgATCW0XDTI0MDgwNjE1MjEwOVowDDAKBgNVHRUEAwoBATAyAhMUABMJbPJySmE7gR4eAAIAEwlsFw0yNDA4MDYxNTIxMDhaMAwwCgYDVR0VBAMKAQEwMgITFAAR64S2oCzLaKP8vAACABHrhBcNMjQwODA2MTUxMTMwWjAMMAoGA1UdFQQDCgEBMDICExQAEeuDaYCWEoRjv0MAAgAR64MXDTI0MDgwNjE1MTEzMFowDDAKBgNVHRUEAwoBATAyAhMUABFArZ8OT7gt2FAAAAIAEUCtFw0yNDA4MDYxNDIyMDVaMAwwCgYDVR0VBAMKAQEwMgITFAARQKzM4IAA5+nkzgACABFArBcNMjQwODA2MTQyMjA1WjAMMAoGA1UdFQQDCgEBMDICExQAEtlJ65HFNGwpokEAAgAS2UkXDTI0MDgwNjE0MTMyNlowDDAKBgNVHRUEAwoBATAyAhMUABLZSC1bzYuacgmSAAIAEtlIFw0yNDA4MDYxNDEzMjVaMAwwCgYDVR0VBAMKAQEwMgITFAARhRkXSqXcNUSkTgACABGFGRcNMjQwODA2MDQwNTQ0WjAMMAoGA1UdFQQDCgEBMDICExQAEYUYTs5158fV0EIAAgARhRgXDTI0MDgwNjA0MDU0NFowDDAKBgNVHRUEAwoBATAyAhMUABK/SCXtiVHXk1VuAAIAEr9IFw0yNDA4MDYwNDA1MzBaMAwwCgYDVR0VBAMKAQEwMgITFAASv0cKrhJvP6LtewACABK/RxcNMjQwODA2MDQwNTMwWjAMMAoGA1UdFQQDCgEBMDICExQAEWDO5vUFoy7PixYAAgARYM4XDTI0MDgwNjAyMjU1OVowDDAKBgNVHRUEAwoBBTAyAhMUABQeSRnUz3p+ltMcAAIAFB5JFw0yNDA4MDYwMTUzNDNaMAwwCgYDVR0VBAMKAQUwMgITFAAQjBjSncpG3I/kCwACABCMGBcNMjQwODA2MDAxOTEwWjAMMAoGA1UdFQQDCgEFMDICExQAEmAyRkgY5XNqACgAAgASYDIXDTI0MDgwNTIwNTY0M1owDDAKBgNVHRUEAwoBATAyAhMUABJgMcL1snfTHMY7AAIAEmAxFw0yNDA4MDUyMDU2NDNaMAwwCgYDVR0VBAMKAQEwMgITFAARctxJXEnDJ/MaEwACABFy3BcNMjQwODA1MTk1NzE1WjAMMAoGA1UdFQQDCgEBMDICExQAEXLbtoHkiQzUPXYAAgARctsXDTI0MDgwNTE5NTcxNFowDDAKBgNVHRUEAwoBATAyAhMUABRHzevznK/QDn02AAIAFEfNFw0yNDA4MDUxODQxMjVaMAwwCgYDVR0VBAMKAQEwMgITFAAUR8wDoJolhKWuvQACABRHzBcNMjQwODA1MTg0MTI1WjAMMAoGA1UdFQQDCgEBMDICExQAFB5fBYjzaM0f7cEAAgAUHl8XDTI0MDgwNTE3MzEzNFowDDAKBgNVHRUEAwoBBTAyAhMUABU3UFkf0nKAAR+nAAIAFTdQFw0yNDA4MDUxNjUzMjdaMAwwCgYDVR0VBAMKAQEwMgITFAAVN0/N/L2IXbt0/QACABU3TxcNMjQwODA1MTY1MzI2WjAMMAoGA1UdFQQDCgEBMDICExQAEwox6syBFdnyhXcAAgATCjEXDTI0MDgwNTE1NTMwN1owDDAKBgNVHRUEAwoBATAyAhMUABMKMBjb+KFGxhfBAAIAEwowFw0yNDA4MDUxNTUzMDdaMAwwCgYDVR0VBAMKAQEwMgITFAAVNhbLMx6IGm44BAACABU2FhcNMjQwODA1MTQ0NzU2WjAMMAoGA1UdFQQDCgEFMDICExQAFQkU9vLUycgeUwEAAgAVCRQXDTI0MDgwNTE0NDMwNFowDDAKBgNVHRUEAwoBATAyAhMUABUJExpeLvOjg/grAAIAFQkTFw0yNDA4MDUxNDQzMDRaMAwwCgYDVR0VBAMKAQEwMgITFAAQW6gAhuloIinEeQACABBbqBcNMjQwODA1MDQwNTEwWjAMMAoGA1UdFQQDCgEBMDICExQAEFunE8e+6fbbP0sAAgAQW6cXDTI0MDgwNTA0MDUxMFowDDAKBgNVHRUEAwoBATAyAhMUAA/SwRiRZFpfv3UNAAIAD9LBFw0yNDA4MDUwMjQ0NTBaMAwwCgYDVR0VBAMKAQEwMgITFAAP0sCTkt8JuhxlvgACAA/SwBcNMjQwODA1MDI0NDQ5WjAMMAoGA1UdFQQDCgEBMDICExQAFOeOpxU8Iqsdp7oAAgAU544XDTI0MDgwNDE0NTE1MlowDDAKBgNVHRUEAwoBBTAyAhMUABUjWICiYVDG8FXSAAIAFSNYFw0yNDA4MDQxNDQ0NTZaMAwwCgYDVR0VBAMKAQUwMgITFAASLb8oaYtDrlBp2AACABItvxcNMjQwODA0MDQwMzMzWjAMMAoGA1UdFQQDCgEBMDICExQAEi2+ZBOxXUb8L1EAAgASLb4XDTI0MDgwNDA0MDMzM1owDDAKBgNVHRUEAwoBATAyAhMUABU1wfYGgL4M7TNYAAIAFTXBFw0yNDA4MDMyMDQ2NDFaMAwwCgYDVR0VBAMKAQUwMgITFAAUAkYmMUMKgeKLegACABQCRhcNMjQwODAzMTcwNzQwWjAMMAoGA1UdFQQDCgEFMDICExQAFHXVBX8bSco1QA8AAgAUddUXDTI0MDgwMzE2NDEyM1owDDAKBgNVHRUEAwoBATAyAhMUABR11DwVGPeN983vAAIAFHXUFw0yNDA4MDMxNjQxMjJaMAwwCgYDVR0VBAMKAQEwMgITFAARUvCFztqJqoFX4AACABFS8BcNMjQwODAzMDYxNzExWjAMMAoGA1UdFQQDCgEFMDICExQAEvzfjsd7o62vZcUAAgAS/N8XDTI0MDgwMTIxMjIwN1owDDAKBgNVHRUEAwoBATAyAhMUABSIyrLbOIX/qlJiAAIAFIjKFw0yNDA4MjYwNDU2MzVaMAwwCgYDVR0VBAMKAQEwMgITFAAUiMm0xFGlCEQnnQACABSIyRcNMjQwODI2MDQ1NjM1WjAMMAoGA1UdFQQDCgEBMDICExQAFRku7TfGqATOx+kAAgAVGS4XDTI0MDgyNjAxMjEyNlowDDAKBgNVHRUEAwoBBTAyAhMUABIc5E+MjffIzjbsAAIAEhzkFw0yNDA4MjUxNzMyMzlaMAwwCgYDVR0VBAMKAQUwMgITFAASOTQlK/67sgKoRgACABI5NBcNMjQwODI1MDcyMjU1WjAMMAoGA1UdFQQDCgEFMDICExQAFI1r8DtANc/Al1MAAgAUjWsXDTI0MDgyNTA0NDU1MlowDDAKBgNVHRUEAwoBBTAyAhMUABC/Yqu45NJOVwGPAAIAEL9iFw0yNDA4MjUwNDA2MzJaMAwwCgYDVR0VBAMKAQEwMgITFAAQv2HkcC0SUN6IXAACABC/YRcNMjQwODI1MDQwNjMyWjAMMAoGA1UdFQQDCgEBMDICExQAExQrhA0FRdtUkjgAAgATFCsXDTI0MDgyNTA0MDUxN1owDDAKBgNVHRUEAwoBATAyAhMUABMUKk7SdZY8NCk2AAIAExQqFw0yNDA4MjUwNDA1MTZaMAwwCgYDVR0VBAMKAQEwMgITFAAU3GgTBMCVQERS0AACABTcaBcNMjQwODI1MDMyMzI1WjAMMAoGA1UdFQQDCgEFMDICExQAEA+UstaSxemxYU4AAgAQD5QXDTI0MDgyNTAyMzAzMFowDDAKBgNVHRUEAwoBBTAyAhMUABASP4yk70uUvnbHAAIAEBI/Fw0yNDA4MjUwMjIwMTZaMAwwCgYDVR0VBAMKAQEwMgITFAAQEj6duLC1hBzN5gACABASPhcNMjQwODI1MDIyMDE2WjAMMAoGA1UdFQQDCgEBMDICExQAFPG7ol2MyYfH/I8AAgAU8bsXDTI0MDgyNDIyMDQxMFowDDAKBgNVHRUEAwoBATAyAhMUABTxul+QdpsJnLaZAAIAFPG6Fw0yNDA4MjQyMjA0MTBaMAwwCgYDVR0VBAMKAQEwMgITFAAVEonqWYtbcR9C2QACABUSiRcNMjQwODI0MTkyMDM2WjAMMAoGA1UdFQQDCgEFMDICExQAFLjysRAKdWZTmCEAAgAUuPIXDTI0MDgyNDE4NTcxNFowDDAKBgNVHRUEAwoBATAyAhMUABS48R9+26azy52zAAIAFLjxFw0yNDA4MjQxODU3MTRaMAwwCgYDVR0VBAMKAQEwMgITFAAUgeBPK7phFX5kqAACABSB4BcNMjQwODI0MTcxNzMwWjAMMAoGA1UdFQQDCgEBMDICExQAFIHfrnatvPvc6+EAAgAUgd8XDTI0MDgyNDE3MTcyOVowDDAKBgNVHRUEAwoBATAyAhMUABEAKE8e6UgMpmOdAAIAEQAoFw0yNDA4MjQxNDA0MzRaMAwwCgYDVR0VBAMKAQEwMgITFAARACcDWCRizj/GJAACABEAJxcNMjQwODI0MTQwNDM0WjAMMAoGA1UdFQQDCgEBMDICExQAFW72JtUO+G79/boAAgAVbvYXDTI0MDgyNDA2MTAwN1owDDAKBgNVHRUEAwoBATAyAhMUABVu9WdlgiR11GZdAAIAFW71Fw0yNDA4MjQwNjEwMDdaMAwwCgYDVR0VBAMKAQEwMgITFAAUTA0uzeciCB0uGQACABRMDRcNMjQwODI0MDExNjMzWjAMMAoGA1UdFQQDCgEFMDICExQAFXIndr//n6bEL+oAAgAVcicXDTI0MDgyMzIyMjMyMlowDDAKBgNVHRUEAwoBATAyAhMUABVyJiaYXs/G/1QDAAIAFXImFw0yNDA4MjMyMjIzMjFaMAwwCgYDVR0VBAMKAQEwMgITFAAU8FO5pOAWC8KlhgACABTwUxcNMjQwODIzMTkwNDExWjAMMAoGA1UdFQQDCgEFMDICExQAFXCarB3HzycppG0AAgAVcJoXDTI0MDgyMzE4MDc1N1owDDAKBgNVHRUEAwoBATAyAhMUABVwmfoZ2lbmHcRyAAIAFXCZFw0yNDA4MjMxODA3NTdaMAwwCgYDVR0VBAMKAQEwMgITFAAVcE5JLVJGptMbVgACABVwThcNMjQwODIzMTczODI3WjAMMAoGA1UdFQQDCgEBMDICExQAFXBN7dtfuB+33S8AAgAVcE0XDTI0MDgyMzE3MzgyN1owDDAKBgNVHRUEAwoBATAyAhMUABJa3oro0RJpva85AAIAElreFw0yNDA4MjMxNzE0NTBaMAwwCgYDVR0VBAMKAQEwMgITFAASWt1cyLnxSHlR2QACABJa3RcNMjQwODIzMTcxNDUwWjAMMAoGA1UdFQQDCgEBMDICExQAFW8ogRxY2jdnrOkAAgAVbygXDTI0MDgyMzE1NDY0NFowDDAKBgNVHRUEAwoBATAyAhMUABVvJybkGPtB1sJuAAIAFW8nFw0yNDA4MjMxNTQ2NDRaMAwwCgYDVR0VBAMKAQEwMgITFAAS/XtJ3q47R2oNcwACABL9excNMjQwODIzMTUyNTA5WjAMMAoGA1UdFQQDCgEBMDICExQAEv167yd3KKO0V8QAAgAS/XoXDTI0MDgyMzE1MjUwOFowDDAKBgNVHRUEAwoBATAyAhMUABVsGFa6yu95w0tbAAIAFWwYFw0yNDA4MjMwNjEwMDJaMAwwCgYDVR0VBAMKAQEwMgITFAAVbBfSqT1X8eXvUQACABVsFxcNMjQwODIzMDYxMDAxWjAMMAoGA1UdFQQDCgEBMDICExQAEiS1GkD3Vzi83ZYAAgASJLUXDTI0MDgyMzA0MDkwN1owDDAKBgNVHRUEAwoBATAyAhMUABIktP4G2LSsYHfWAAIAEiS0Fw0yNDA4MjMwNDA5MDdaMAwwCgYDVR0VBAMKAQEwMgITFAASQXPvFBEgdtcbFgACABJBcxcNMjQwODIzMDQwODQ3WjAMMAoGA1UdFQQDCgEBMDICExQAEkFyB5y4UbGFbpMAAgASQXIXDTI0MDgyMzA0MDg0N1owDDAKBgNVHRUEAwoBATAyAhMUABL0Y8f9twFW1EY/AAIAEvRjFw0yNDA4MjMwNDA3MzJaMAwwCgYDVR0VBAMKAQEwMgITFAAS9GKGSV/qBV81iwACABL0YhcNMjQwODIzMDQwNzMyWjAMMAoGA1UdFQQDCgEBMDICExQAEFLGN1yi9aNK2msAAgAQUsYXDTI0MDgyMzAyMzQzM1owDDAKBgNVHRUEAwoBATAyAhMUABBSxWQRvoUXBGFbAAIAEFLFFw0yNDA4MjMwMjM0MzNaMAwwCgYDVR0VBAMKAQEwMgITFAAP+GcpfBwafXXADQACAA/4ZxcNMjQwODIyMjIxOTI3WjAMMAoGA1UdFQQDCgEBMDICExQAD/hmTqMJmIGE3TEAAgAP+GYXDTI0MDgyMjIyMTkyNlowDDAKBgNVHRUEAwoBATAyAhMUABTBgrh7W+nufDdUAAIAFMGCFw0yNDA4MjIyMDI2MTJaMAwwCgYDVR0VBAMKAQEwMgITFAAUwYEN02/ruVyZxwACABTBgRcNMjQwODIyMjAyNjExWjAMMAoGA1UdFQQDCgEBMDICExQAFNlfiKva382toWcAAgAU2V8XDTI0MDgyMjIwMjMyM1owDDAKBgNVHRUEAwoBBTAyAhMUABBgPLEv4dQePZimAAIAEGA8Fw0yNDA4MjIyMDA2NTRaMAwwCgYDVR0VBAMKAQEwMgITFAAQYDvy9OPjk614qgACABBgOxcNMjQwODIyMjAwNjU0WjAMMAoGA1UdFQQDCgEBMDICExQAEtnffkknDD017tsAAgAS2d8XDTI0MDgyMjE4NDcxM1owDDAKBgNVHRUEAwoBATAyAhMUABLZ3vEIzCQiiq+QAAIAEtneFw0yNDA4MjIxODQ3MTJaMAwwCgYDVR0VBAMKAQEwMgITFAATjHCCPZsAjmVFtQACABOMcBcNMjQwODIyMTcyNDIwWjAMMAoGA1UdFQQDCgEBMDICExQAE4xvAd1WB6XmKo4AAgATjG8XDTI0MDgyMjE3MjQyMFowDDAKBgNVHRUEAwoBATAyAhMUABVqsf9BcCAX/um1AAIAFWqxFw0yNDA4MjIxNjAxMzZaMAwwCgYDVR0VBAMKAQEwMgITFAAVarCAYlV6+stqtgACABVqsBcNMjQwODIyMTYwMTM2WjAMMAoGA1UdFQQDCgEBMDICExQAFVeBJVw3GoORtMUAAgAVV4EXDTI0MDgyMjE1NTgzNFowDDAKBgNVHRUEAwoBBTAyAhMUAA+caW1aUDfW3Ew5AAIAD5xpFw0yNDA4MjIxNTU4MjZaMAwwCgYDVR0VBAMKAQEwMgITFAAPnGjHKi79pE4/mwACAA+caBcNMjQwODIyMTU1ODI1WjAMMAoGA1UdFQQDCgEBMDICExQAFKvGoV1c4+75bYkAAgAUq8YXDTI0MDgyMjAwMzA1N1owDDAKBgNVHRUEAwoBBTAyAhMUAA+vOGAmERtfYv9XAAIAD684Fw0yNDA4MjEyMTAzMTdaMAwwCgYDVR0VBAMKAQEwMgITFAAPrzeQlf94tlP5bQACAA+vNxcNMjQwODIxMjEwMzE3WjAMMAoGA1UdFQQDCgEBMDICExQAFVWf2I6mhl15sGoAAgAVVZ8XDTI0MDgyMTIwMjEyOVowDDAKBgNVHRUEAwoBATAyAhMUABVVnth+46ljVoBvAAIAFVWeFw0yNDA4MjEyMDIxMjlaMAwwCgYDVR0VBAMKAQEwMgITFAAVXkSqL+VGngq/LAACABVeRBcNMjQwODIxMTgyODMwWjAMMAoGA1UdFQQDCgEBMDICExQAFV5DYhr8F7uizSgAAgAVXkMXDTI0MDgyMTE4MjgzMFowDDAKBgNVHRUEAwoBATAyAhMUABR3owpfIr93voBvAAIAFHejFw0yNDA4MjExODA2MzRaMAwwCgYDVR0VBAMKAQUwMgITFAAQMyLd1Q+SvoLt3AACABAzIhcNMjQwODIxMTcxMDQ3WjAMMAoGA1UdFQQDCgEFMDICExQAFWcTCe7T3T8riOQAAgAVZxMXDTI0MDgyMTE2NDA1OFowDDAKBgNVHRUEAwoBATAyAhMUABVnEVsVsKHcpMOvAAIAFWcRFw0yNDA4MjExNjQwNThaMAwwCgYDVR0VBAMKAQEwMgITFAAQbPuFrd3mTkF0pAACABBs+xcNMjQwODIxMTUyNDIyWjAMMAoGA1UdFQQDCgEBMDICExQAEGz6HSoYBUGYx4AAAgAQbPoXDTI0MDgyMTE1MjQyMlowDDAKBgNVHRUEAwoBATAyAhMUABVc6BJ90QYq1RD3AAIAFVzoFw0yNDA4MjExMzIxMTZaMAwwCgYDVR0VBAMKAQUwMgITFAAVY6yXa+hgWh5c3QACABVjrBcNMjQwODIxMDUwNTE2WjAMMAoGA1UdFQQDCgEFMDICExQAER2NTSRCm0QWIFEAAgARHY0XDTI0MDgyMDIzNTk1MFowDDAKBgNVHRUEAwoBBTAyAhMUABQWMVXL6PHv4scjAAIAFBYxFw0yNDA4MjAyMDM2MDdaMAwwCgYDVR0VBAMKAQEwMgITFAAUFjCwg0F/p1F/JQACABQWMBcNMjQwODIwMjAzNjA3WjAMMAoGA1UdFQQDCgEBMDICExQAEQ4aIjlJs2w9ArgAAgARDhoXDTI0MDgyMDIwMjEzOFowDDAKBgNVHRUEAwoBATAyAhMUABEOGXVKAXnAdRt6AAIAEQ4ZFw0yNDA4MjAyMDIxMzhaMAwwCgYDVR0VBAMKAQEwMgITFAAQ00mra9JcrWOWOQACABDTSRcNMjQwODIwMTkyOTA5WjAMMAoGA1UdFQQDCgEBMDICExQAENNIZCDMXjfFI4UAAgAQ00gXDTI0MDgyMDE5MjkwOVowDDAKBgNVHRUEAwoBATAyAhMUABRYF3ePXanCm1rPAAIAFFgXFw0yNDA4MjAxNjI2MzZaMAwwCgYDVR0VBAMKAQUwMgITFAAPmjfQy0rBTIBQPgACAA+aNxcNMjQwODIwMTU1NzU5WjAMMAoGA1UdFQQDCgEBMDICExQAD5o2TPxscgLC6MMAAgAPmjYXDTI0MDgyMDE1NTc1OVowDDAKBgNVHRUEAwoBATAyAhMUABBVKiH5uLMPPMv0AAIAEFUqFw0yNDA4MjAxNTU1NTNaMAwwCgYDVR0VBAMKAQEwMgITFAAQVSlULdfbvaQDRwACABBVKRcNMjQwODIwMTU1NTUzWjAMMAoGA1UdFQQDCgEBMDICExQAEeFTvibBVk4Dbb4AAgAR4VMXDTI0MDgyMDE1NTMzNlowDDAKBgNVHRUEAwoBATAyAhMUABHhUn9a1eCrDFelAAIAEeFSFw0yNDA4MjAxNTUzMzZaMAwwCgYDVR0VBAMKAQEwMgITFAAVHLM1hxPTtAJrtQACABUcsxcNMjQwODIwMTUxMDA2WjAMMAoGA1UdFQQDCgEBMDICExQAFRyyVUDR646eMo4AAgAVHLIXDTI0MDgyMDE1MTAwNlowDDAKBgNVHRUEAwoBATAyAhMUABJRZnm1C02q0Xl2AAIAElFmFw0yNDA4MjAwNDA0MzRaMAwwCgYDVR0VBAMKAQEwMgITFAASUWVMzerNi2RxIAACABJRZRcNMjQwODIwMDQwNDM0WjAMMAoGA1UdFQQDCgEBMDICExQAEnKnavlGwMK5ssUAAgAScqcXDTI0MDgyMDAyMTkyNlowDDAKBgNVHRUEAwoBBTAyAhMUABFKJ7+d2ZMzMfKAAAIAEUonFw0yNDA4MjAwMTUzMjJaMAwwCgYDVR0VBAMKAQUwMgITFAAVWhLnTAVrQpkgnAACABVaEhcNMjQwODE5MjIxNjI1WjAMMAoGA1UdFQQDCgEFMDICExQAD/rvB8LH5OZc6SYAAgAP+u8XDTI0MDgxOTE3MDcyMVowDDAKBgNVHRUEAwoBATAyAhMUAA/67t/EAlACx6UXAAIAD/ruFw0yNDA4MTkxNzA3MjFaMAwwCgYDVR0VBAMKAQEwMgITFAAQnu8p5WGHKnSMigACABCe7xcNMjQwODE5MTcwNzIwWjAMMAoGA1UdFQQDCgEBMDICExQAEJ7ueIO4yhHAlWYAAgAQnu4XDTI0MDgxOTE3MDcyMFowDDAKBgNVHRUEAwoBATAyAhMUABQ8bISnKdUuqUo5AAIAFDxsFw0yNDA4MTkxNzAzMDlaMAwwCgYDVR0VBAMKAQEwMgITFAAUPGufOJqWhEVhRQACABQ8axcNMjQwODE5MTcwMzA5WjAMMAoGA1UdFQQDCgEBMDICExQAFEWTYCKGrKw5XX0AAgAURZMXDTI0MDgxOTE2MTU0MlowDDAKBgNVHRUEAwoBATAyAhMUABRFkpXKHW18SK01AAIAFEWSFw0yNDA4MTkxNjE1NDJaMAwwCgYDVR0VBAMKAQEwMgITFAAQoH39YOteqMfvnAACABCgfRcNMjQwODE5MTU0NDE0WjAMMAoGA1UdFQQDCgEBMDICExQAEKB8BcQ9jrRJd7sAAgAQoHwXDTI0MDgxOTE1NDQxNFowDDAKBgNVHRUEAwoBATAyAhMUABTF34XgV8SWSO0IAAIAFMXfFw0yNDA4MTkxNDMzNTlaMAwwCgYDVR0VBAMKAQUwMgITFAATMLEToZb0hyQpDwACABMwsRcNMjQwODE5MTQxODM1WjAMMAoGA1UdFQQDCgEBMDICExQAEzCwgnzLALvDoWkAAgATMLAXDTI0MDgxOTE0MTgzNVowDDAKBgNVHRUEAwoBATAyAhMUABPIhPoqWodd44eEAAIAE8iEFw0yNDA4MTgwMTUyMzlaMAwwCgYDVR0VBAMKAQUwMgITFAAUWnvgP/q0livCGAACABRaexcNMjQwODE3MjMyMjQ3WjAMMAoGA1UdFQQDCgEFMDICExQAFPzUAw0eA+LwzCwAAgAU/NQXDTI0MDgxNzIyNDUzOVowDDAKBgNVHRUEAwoBATAyAhMUABT80yRzUZL8CVKzAAIAFPzTFw0yNDA4MTcyMjQ1MzlaMAwwCgYDVR0VBAMKAQEwMgITFAAQxG7r/SpLdwVb8QACABDEbhcNMjQwODE3MDQwNTEzWjAMMAoGA1UdFQQDCgEBMDICExQAEMRtK1mgKk+tViMAAgAQxG0XDTI0MDgxNzA0MDUxM1owDDAKBgNVHRUEAwoBATAyAhMUABIA7EyE/FsfasuFAAIAEgDsFw0yNDA4MTcwNDA1MDhaMAwwCgYDVR0VBAMKAQEwMgITFAASAOsipq4xaiztwQACABIA6xcNMjQwODE3MDQwNTA4WjAMMAoGA1UdFQQDCgEBMDICExQAEPXp7Htkgsnr0/0AAgAQ9ekXDTI0MDgxNzAzNDcyNlowDDAKBgNVHRUEAwoBBTAyAhMUABRcCxIrMr3sGfkvAAIAFFwLFw0yNDA4MTcwMzAzNDBaMAwwCgYDVR0VBAMKAQUwMgITFAAU0deURdb5ALzd/gACABTR1xcNMjQwODE3MDE1MzU3WjAMMAoGA1UdFQQDCgEFMDICExQAFHxB4fgGiUq9Y+wAAgAUfEEXDTI0MDgxNzAxNDIwOVowDDAKBgNVHRUEAwoBBTAyAhMUABA02AEI2ulUqIwrAAIAEDTYFw0yNDA4MTcwMDUxNDVaMAwwCgYDVR0VBAMKAQEwMgITFAAQNNf8GBl6OZP9aQACABA01xcNMjQwODE3MDA1MTQ1WjAMMAoGA1UdFQQDCgEBMDICExQAES0KUFznNZispt4AAgARLQoXDTI0MDgxNzAwNTE0NVowDDAKBgNVHRUEAwoBATAyAhMUABEtCZfX2K8WBbHiAAIAES0JFw0yNDA4MTcwMDUxNDVaMAwwCgYDVR0VBAMKAQEwMgITFAAVJ39lbmXiQdOMqQACABUnfxcNMjQwODE2MjE0NDUyWjAMMAoGA1UdFQQDCgEBMDICExQAFSd+Yh6pYCb2sv0AAgAVJ34XDTI0MDgxNjIxNDQ1MlowDDAKBgNVHRUEAwoBATAyAhMUABGHA9qBjYyCS6xeAAIAEYcDFw0yNDA4MTYyMDAwMzBaMAwwCgYDVR0VBAMKAQEwMgITFAARhwKVkWX5+t4vJwACABGHAhcNMjQwODE2MjAwMDMwWjAMMAoGA1UdFQQDCgEBMDICExQAEwHCzqDDXqLedvQAAgATAcIXDTI0MDgxNjE5MjkwNVowDDAKBgNVHRUEAwoBBTAyAhMUABVakDE8ITljgujsAAIAFVqQFw0yNDA4MTYxODI1MTRaMAwwCgYDVR0VBAMKAQEwMgITFAAVWo9j/v2/uEWf/QACABVajxcNMjQwODE2MTgyNTE0WjAMMAoGA1UdFQQDCgEBMDICExQAFVNgih/HaeqTRzMAAgAVU2AXDTI0MDgxNjE3MDUzOFowDDAKBgNVHRUEAwoBBTAyAhMUABKWevrDGw0dZpR3AAIAEpZ6Fw0yNDA4MTYxNTQyMjdaMAwwCgYDVR0VBAMKAQEwMgITFAASlnmU4c7smUT2bwACABKWeRcNMjQwODE2MTU0MjI3WjAMMAoGA1UdFQQDCgEBMDICExQAFN0m4pXLxYy+G04AAgAU3SYXDTI0MDgxNjA5MzEwOVowDDAKBgNVHRUEAwoBBTAyAhMUABJ9BupBLo0TUwKiAAIAEn0GFw0yNDA4MTYwMTQ4NTZaMAwwCgYDVR0VBAMKAQEwMgITFAASfQWHlWyrf453pgACABJ9BRcNMjQwODE2MDE0ODU2WjAMMAoGA1UdFQQDCgEBMDICExQAFVh9BIr+CmecXdEAAgAVWH0XDTI0MDgxNTIxMzQyNFowDDAKBgNVHRUEAwoBBTAyAhMUABUWaSmsMMknCrFVAAIAFRZpFw0yNDA4MTUxODU3NTJaMAwwCgYDVR0VBAMKAQUwMgITFAAQXT5lyfMpfFs69gACABBdPhcNMjQwODE1MTE0NTE5WjAMMAoGA1UdFQQDCgEBMDICExQAEF09DLdBGH7/dlwAAgAQXT0XDTI0MDgxNTExNDUxOVowDDAKBgNVHRUEAwoBATAyAhMUABIO05Cfmn+Aq6n5AAIAEg7TFw0yNDA4MTUwNDA0NTRaMAwwCgYDVR0VBAMKAQEwMgITFAASDtJ4KcISR1n2zAACABIO0hcNMjQwODE1MDQwNDU0WjAMMAoGA1UdFQQDCgEBMDICExQAEFQiaJR9FNki5ioAAgAQVCIXDTI0MDgxNDIyNDc1MFowDDAKBgNVHRUEAwoBATAyAhMUABBUIYabZkhGCsdpAAIAEFQhFw0yNDA4MTQyMjQ3NTBaMAwwCgYDVR0VBAMKAQEwMgITFAAU/hgXuSQFnx15xgACABT+GBcNMjQwODE0MjI0MzI5WjAMMAoGA1UdFQQDCgEFMDICExQAD549DzDKsMLC25EAAgAPnj0XDTI0MDgxNDIxMTAyOVowDDAKBgNVHRUEAwoBATAyAhMUAA+ePC76byI0QDGVAAIAD548Fw0yNDA4MTQyMTEwMjlaMAwwCgYDVR0VBAMKAQEwMgITFAAQTpboWAFT4otPLAACABBOlhcNMjQwODE0MjAwNjEzWjAMMAoGA1UdFQQDCgEBMDICExQAEE6VkEp1y8oxf3YAAgAQTpUXDTI0MDgxNDIwMDYxM1owDDAKBgNVHRUEAwoBATAyAhMUABDS6OqdQBR3t5n0AAIAENLoFw0yNDA4MTQxODI0MjJaMAwwCgYDVR0VBAMKAQUwMgITFAAQ/FRpa5pR3be6JgACABD8VBcNMjQwODE0MTgwMDQ2WjAMMAoGA1UdFQQDCgEBMDICExQAEPxTgpkiuAF7Vu4AAgAQ/FMXDTI0MDgxNDE4MDA0NlowDDAKBgNVHRUEAwoBATAyAhMUABVVoUomgEHyk4mrAAIAFVWhFw0yNDA4MTQxNjQ5MTVaMAwwCgYDVR0VBAMKAQEwMgITFAAVVaC4+1IlSGqFnQACABVVoBcNMjQwODE0MTY0OTE0WjAMMAoGA1UdFQQDCgEBMDICExQAFVVnkNNYFC5o0HYAAgAVVWcXDTI0MDgxNDE2MjgxN1owDDAKBgNVHRUEAwoBATAyAhMUABVVZlqyzQZLuqDdAAIAFVVmFw0yNDA4MTQxNjI4MTdaMAwwCgYDVR0VBAMKAQEwMgITFAAVVKnvl9FVkLFVgQACABVUqRcNMjQwODE0MTU0MTAzWjAMMAoGA1UdFQQDCgEBMDICExQAFVSoYYcMqN4r1LgAAgAVVKgXDTI0MDgxNDE1NDEwM1owDDAKBgNVHRUEAwoBATAyAhMUABVROdPJiTxTrVE0AAIAFVE5Fw0yNDA4MTQxNDI1MTdaMAwwCgYDVR0VBAMKAQEwMgITFAAVUTjmStA338o2nQACABVROBcNMjQwODE0MTQyNTE3WjAMMAoGA1UdFQQDCgEBMDICExQAFUx4yrphAqVtCNwAAgAVTHgXDTI0MDgxNDA2MDU1MlowDDAKBgNVHRUEAwoBATAyAhMUABVMd7c75AxQVoVRAAIAFUx3Fw0yNDA4MTQwNjA1NTFaMAwwCgYDVR0VBAMKAQEwMgITFAAVRXhrsNHJmYUiRQACABVFeBcNMjQwODE0MDYwMDI0WjAMMAoGA1UdFQQDCgEFMDICExQAE2gaNoc0j/8uEUoAAgATaBoXDTI0MDkwNDIxMzQ1MlowDDAKBgNVHRUEAwoBATAyAhMUABNoGaJwQ1aM57Y/AAIAE2gZFw0yNDA5MDQyMTM0NTJaMAwwCgYDVR0VBAMKAQEwMgITFAAQO+TmggnysnY+IAACABA75BcNMjQwOTA0MTgwNjI5WjAMMAoGA1UdFQQDCgEBMDICExQAEDvjzOlpHVfDfTcAAgAQO+MXDTI0MDkwNDE4MDYyOVowDDAKBgNVHRUEAwoBATAyAhMUABWRx/WDztpV4a90AAIAFZHHFw0yNDA5MDQxNzI2MTBaMAwwCgYDVR0VBAMKAQEwMgITFAAVkcaMxGdOjrKYYwACABWRxhcNMjQwOTA0MTcyNjA5WjAMMAoGA1UdFQQDCgEBMDICExQAEH4/rsrufXlLHUYAAgAQfj8XDTI0MDkwNDE3MTYwMFowDDAKBgNVHRUEAwoBATAyAhMUABB+Pl7+TPVF3WnBAAIAEH4+Fw0yNDA5MDQxNzE1NTlaMAwwCgYDVR0VBAMKAQEwMgITFAAVWC8kzZe6nziN2QACABVYLxcNMjQwOTA0MTY0MDMyWjAMMAoGA1UdFQQDCgEFMDICExQAFXhotwNrZ1vMNvAAAgAVeGgXDTI0MDkwNDE2MzYwMlowDDAKBgNVHRUEAwoBATAyAhMUABV4Z5j1T0Xji9LbAAIAFXhnFw0yNDA5MDQxNjM2MDFaMAwwCgYDVR0VBAMKAQEwMgITFAAVkQtdfgcw4myZygACABWRCxcNMjQwOTA0MTYxMjA0WjAMMAoGA1UdFQQDCgEBMDICExQAFZEKuEngUFHNyk0AAgAVkQoXDTI0MDkwNDE2MTIwM1owDDAKBgNVHRUEAwoBATAyAhMUABIDlut5RLhOzubRAAIAEgOWFw0yNDA5MDQxNTU5MzdaMAwwCgYDVR0VBAMKAQEwMgITFAASA5XlkkIBsyQ47gACABIDlRcNMjQwOTA0MTU1OTM2WjAMMAoGA1UdFQQDCgEBMDICExQAE/koHzrl1isCRh4AAgAT+SgXDTI0MDkwNDE0NDMwMlowDDAKBgNVHRUEAwoBATAyAhMUABP5J1GyNtdYQ7b3AAIAE/knFw0yNDA5MDQxNDQzMDFaMAwwCgYDVR0VBAMKAQEwMgITFAAU5j7WWrwJXFpxiQACABTmPhcNMjQwOTA0MTQyMzI3WjAMMAoGA1UdFQQDCgEFMDICExQAEx4hA9Sz523HunoAAgATHiEXDTI0MDkwNDA0MDUzMlowDDAKBgNVHRUEAwoBATAyAhMUABMeIMktcVQB2vfxAAIAEx4gFw0yNDA5MDQwNDA1MzJaMAwwCgYDVR0VBAMKAQEwMgITFAATC5k7I9+NsX3bZQACABMLmRcNMjQwOTA0MDQwNDQ0WjAMMAoGA1UdFQQDCgEBMDICExQAEwuYrS58tySBnSIAAgATC5gXDTI0MDkwNDA0MDQ0NFowDDAKBgNVHRUEAwoBATAyAhMUABJQkMxbNXfORMlxAAIAElCQFw0yNDA5MDQwNDAzMzhaMAwwCgYDVR0VBAMKAQEwMgITFAASUI+nBRzXUXQuIgACABJQjxcNMjQwOTA0MDQwMzM4WjAMMAoGA1UdFQQDCgEBMDICExQAEps2hMxXfVeWEBoAAgASmzYXDTI0MDkwMzIzMTYxMVowDDAKBgNVHRUEAwoBATAyAhMUABKbNaqZo2CRxhPRAAIAEps1Fw0yNDA5MDMyMzE2MTFaMAwwCgYDVR0VBAMKAQEwMgITFAAVO0ikVRt1JDffswACABU7SBcNMjQwOTAzMjAyMzIxWjAMMAoGA1UdFQQDCgEBMDICExQAFTtHyzLOnfFVL1wAAgAVO0cXDTI0MDkwMzIwMjMyMVowDDAKBgNVHRUEAwoBATAyAhMUABQlzMValkFD1Ll5AAIAFCXMFw0yNDA5MDMxOTIwNDdaMAwwCgYDVR0VBAMKAQEwMgITFAAUJcsS9x2OAeTdtAACABQlyxcNMjQwOTAzMTkyMDQ3WjAMMAoGA1UdFQQDCgEBMDICExQAFHV55NSNyelmdjUAAgAUdXkXDTI0MDkwMzE5MDEwMlowDDAKBgNVHRUEAwoBATAyAhMUABR1eE+EXEYZ6EwWAAIAFHV4Fw0yNDA5MDMxOTAxMDJaMAwwCgYDVR0VBAMKAQEwMgITFAAQA7Fto72JoIXiagACABADsRcNMjQwOTAzMTg1NDU0WjAMMAoGA1UdFQQDCgEBMDICExQAEAOwfQovzu76EtYAAgAQA7AXDTI0MDkwMzE4NTQ1M1owDDAKBgNVHRUEAwoBATAyAhMUABVidq20okjc5jYMAAIAFWJ2Fw0yNDA5MDMxODUyNDRaMAwwCgYDVR0VBAMKAQEwMgITFAAVYnXsiBy5CDXs/QACABVidRcNMjQwOTAzMTg1MjQzWjAMMAoGA1UdFQQDCgEBMDICExQAFY0Glc+HGcHT5tgAAgAVjQYXDTI0MDkwMzE2MjA1OVowDDAKBgNVHRUEAwoBATAyAhMUABWNBSSqUZKW9G6bAAIAFY0FFw0yNDA5MDMxNjIwNTlaMAwwCgYDVR0VBAMKAQEwMgITFAARXIxrTdzTh2TDHgACABFcjBcNMjQwOTAzMDYyOTQ0WjAMMAoGA1UdFQQDCgEFMDICExQAFYOvhHwTCLZoY5AAAgAVg68XDTI0MDkwMzA0MDMyMFowDDAKBgNVHRUEAwoBATAyAhMUABWDroEL9ZKzssakAAIAFYOuFw0yNDA5MDMwNDAzMjBaMAwwCgYDVR0VBAMKAQEwMgITFAATVHLleLA0B2bQ0wACABNUchcNMjQwOTAyMjA0MTE5WjAMMAoGA1UdFQQDCgEBMDICExQAE1RxSI54tv6y3BgAAgATVHEXDTI0MDkwMjIwNDExOVowDDAKBgNVHRUEAwoBATAyAhMUABA6cKhu5hoHaBcOAAIAEDpwFw0yNDA5MDIxNzUzMDZaMAwwCgYDVR0VBAMKAQEwMgITFAAQOm8iZsEfuN8YAQACABA6bxcNMjQwOTAyMTc1MzA2WjAMMAoGA1UdFQQDCgEBMDICExQAFTfxJ6VOT++dzEoAAgAVN/EXDTI0MDkwMjE3MjIxOVowDDAKBgNVHRUEAwoBATAyAhMUABU38KYin9vMagEYAAIAFTfwFw0yNDA5MDIxNzIyMTlaMAwwCgYDVR0VBAMKAQEwMgITFAAVifGOJl2QnkoOXAACABWJ8RcNMjQwOTAyMTY1OTA5WjAMMAoGA1UdFQQDCgEBMDICExQAFYnwdECNTfjRemEAAgAVifAXDTI0MDkwMjE2NTkwOFowDDAKBgNVHRUEAwoBATAyAhMUABJSCGzwsz+XEXrrAAIAElIIFw0yNDA5MDIxNTQ2NDlaMAwwCgYDVR0VBAMKAQEwMgITFAASUgd61xWGFGnhVwACABJSBxcNMjQwOTAyMTU0NjQ5WjAMMAoGA1UdFQQDCgEBMDICExQAFLQvvPPlag3sMnMAAgAUtC8XDTI0MDkwMjE0MDIyNlowDDAKBgNVHRUEAwoBATAyAhMUABS0LvEqFhasDdwXAAIAFLQuFw0yNDA5MDIxNDAyMjZaMAwwCgYDVR0VBAMKAQEwMgITFAAThINIZWRPVY+d/gACABOEgxcNMjQwOTAyMDAyNDI0WjAMMAoGA1UdFQQDCgEFMDICExQAD/p25WsgHDAM69oAAgAP+nYXDTI0MDkwMTIzMTgzNVowDDAKBgNVHRUEAwoBBTAyAhMUABUq+QQK+0DxwWf0AAIAFSr5Fw0yNDA5MDEyMTEzNDlaMAwwCgYDVR0VBAMKAQUwMgITFAAUuVBEy0JJVFaiVQACABS5UBcNMjQwOTAxMTc0NjI2WjAMMAoGA1UdFQQDCgEFMDICExQAEBF6WpbXv/0cYAsAAgAQEXoXDTI0MDkwMTA2MDU1NFowDDAKBgNVHRUEAwoBBTAyAhMUABJQCqDdqnM+T52tAAIAElAKFw0yNDA5MDEwNDAyMDJaMAwwCgYDVR0VBAMKAQEwMgITFAASUAmThzpZNxo8hwACABJQCRcNMjQwOTAxMDQwMjAxWjAMMAoGA1UdFQQDCgEBMDICExQAE9tY9f7rKUWs+HYAAgAT21gXDTI0MDgzMTIyMzQzM1owDDAKBgNVHRUEAwoBBTAyAhMUABVsGUn8/Pbrc80EAAIAFWwZFw0yNDA4MzEwNTIyMzRaMAwwCgYDVR0VBAMKAQUwMgITFAAVaTN+quMuT+vdLQACABVpMxcNMjQwODMwMjIxMzI4WjAMMAoGA1UdFQQDCgEBMDICExQAFWkypvHXX6EiE84AAgAVaTIXDTI0MDgzMDIyMTMyOFowDDAKBgNVHRUEAwoBATAyAhMUABKzqvdZzlxz4MmqAAIAErOqFw0yNDA4MzAyMTEyMjZaMAwwCgYDVR0VBAMKAQEwMgITFAASs6lOIhvH2hWrEgACABKzqRcNMjQwODMwMjExMjI2WjAMMAoGA1UdFQQDCgEBMDICExQAEcmtE5X1+tSTVAgAAgARya0XDTI0MDgzMDIwMjg1MlowDDAKBgNVHRUEAwoBATAyAhMUABHJrAKM6HSa8PtsAAIAEcmsFw0yNDA4MzAyMDI4NTJaMAwwCgYDVR0VBAMKAQEwMgITFAAQg2eJV2BwxT+OIQACABCDZxcNMjQwODMwMTgwNzU2WjAMMAoGA1UdFQQDCgEBMDICExQAEINm9xJcvNhMPvUAAgAQg2YXDTI0MDgzMDE4MDc1NVowDDAKBgNVHRUEAwoBATAyAhMUABSfwNOtJPQoxuBSAAIAFJ/AFw0yNDA4MzAxNzQ5MjNaMAwwCgYDVR0VBAMKAQUwMgITFAAQgcwWkCLw4umkKAACABCBzBcNMjQwODMwMTUyNjI3WjAMMAoGA1UdFQQDCgEFMDICExQAEYUhFQPWAyBfX4oAAgARhSEXDTI0MDgzMDA0MDIyN1owDDAKBgNVHRUEAwoBATAyAhMUABGFIF5MOHPNoAvRAAIAEYUgFw0yNDA4MzAwNDAyMjdaMAwwCgYDVR0VBAMKAQEwMgITFAAUxWLPPpq7r1qlVgACABTFYhcNMjQwODMwMDMyMDU3WjAMMAoGA1UdFQQDCgEBMDICExQAFMVhJ9UrKDPGUCEAAgAUxWEXDTI0MDgzMDAzMjA1N1owDDAKBgNVHRUEAwoBATAyAhMUABO4Jr25iZlNZ4XeAAIAE7gmFw0yNDA4MzAwMjMzNDNaMAwwCgYDVR0VBAMKAQUwMgITFAARjet/JKsgby6F1AACABGN6xcNMjQwODMwMDIxODAzWjAMMAoGA1UdFQQDCgEBMDICExQAEY3qmthvJGPcPN0AAgARjeoXDTI0MDgzMDAyMTgwMlowDDAKBgNVHRUEAwoBATAyAhMUABP+vaF/TkSoL5NoAAIAE/69Fw0yNDA4MzAwMDU5MjhaMAwwCgYDVR0VBAMKAQUwMgITFAAUd5Z93kpKoxBdmAACABR3lhcNMjQwODI5MjIwNjE3WjAMMAoGA1UdFQQDCgEFMDICExQAFXgE/qS+e/D0jrQAAgAVeAQXDTI0MDgyOTIxMDA1N1owDDAKBgNVHRUEAwoBATAyAhMUABV4A7vLFwVQozpPAAIAFXgDFw0yNDA4MjkyMTAwNTdaMAwwCgYDVR0VBAMKAQEwMgITFAAU66Op+4O9epeK6wACABTroxcNMjQwODI5MjAzMzA2WjAMMAoGA1UdFQQDCgEBMDICExQAFOuia11VD/GXM/MAAgAU66IXDTI0MDgyOTIwMzMwNlowDDAKBgNVHRUEAwoBATAyAhMUABMfyc/FECNVIoHfAAIAEx/JFw0yNDA4MjkxOTQ5NThaMAwwCgYDVR0VBAMKAQEwMgITFAATH8hkYloHww7mqQACABMfyBcNMjQwODI5MTk0OTU3WjAMMAoGA1UdFQQDCgEBMDICExQAFToe5vwOUlO2yAMAAgAVOh4XDTI0MDgyOTE5MDc0M1owDDAKBgNVHRUEAwoBATAyAhMUABU6HXNcDmQDYUA3AAIAFTodFw0yNDA4MjkxOTA3NDNaMAwwCgYDVR0VBAMKAQEwMgITFAARUShgcugfCGBEgAACABFRKBcNMjQwODI5MTkwMzU5WjAMMAoGA1UdFQQDCgEFMDICExQAEvA3W3cWfeIWWyYAAgAS8DcXDTI0MDgyOTE4NTU1N1owDDAKBgNVHRUEAwoBATAyAhMUABLwNtJJbWCPRhJTAAIAEvA2Fw0yNDA4MjkxODU1NTdaMAwwCgYDVR0VBAMKAQEwMgITFAARxFXyTgLIwpZYbAACABHEVRcNMjQwODI5MTcxNTU3WjAMMAoGA1UdFQQDCgEBMDICExQAEcRUUJvGpAF1PmgAAgARxFQXDTI0MDgyOTE3MTU1N1owDDAKBgNVHRUEAwoBATAyAhMUABTp+K3QENAYRqj0AAIAFOn4Fw0yNDA4MjkxNjUyMzFaMAwwCgYDVR0VBAMKAQEwMgITFAAU6fdB4mMt92fhogACABTp9xcNMjQwODI5MTY1MjMxWjAMMAoGA1UdFQQDCgEBMDICExQAFLLhm1XfGgy8ZUsAAgAUsuEXDTI0MDgyOTE0Mjg0MFowDDAKBgNVHRUEAwoBATAyAhMUABSy4HICBRk2v2moAAIAFLLgFw0yNDA4MjkxNDI4NDBaMAwwCgYDVR0VBAMKAQEwMgITFAASm9551LOTqb7NPwACABKb3hcNMjQwODI5MDQwNTM3WjAMMAoGA1UdFQQDCgEBMDICExQAEpvdjxcDcC2cbQ8AAgASm90XDTI0MDgyOTA0MDUzNlowDDAKBgNVHRUEAwoBATAyAhMUABCrv6TqlSY7NJmsAAIAEKu/Fw0yNDA4MjkwNDAzMjBaMAwwCgYDVR0VBAMKAQEwMgITFAAQq74ENYLz/wzq7gACABCrvhcNMjQwODI5MDQwMzE5WjAMMAoGA1UdFQQDCgEBMDICExQAEA7lnklYdrExUMkAAgAQDuUXDTI0MDgyODIxMjg1N1owDDAKBgNVHRUEAwoBATAyAhMUABAO5GfORnfLijPyAAIAEA7kFw0yNDA4MjgyMTI4NTdaMAwwCgYDVR0VBAMKAQEwMgITFAAP9A0/iNAXX9KbRgACAA/0DRcNMjQwODI4MjEwMTUxWjAMMAoGA1UdFQQDCgEFMDICExQAEqFKphh90S3crA4AAgASoUoXDTI0MDgyODE5NDA1NlowDDAKBgNVHRUEAwoBATAyAhMUABKhSYugz6mlqVR4AAIAEqFJFw0yNDA4MjgxOTQwNTZaMAwwCgYDVR0VBAMKAQEwMgITFAAUFAntyl6snmFpHgACABQUCRcNMjQwODI4MTYyODAwWjAMMAoGA1UdFQQDCgEBMDICExQAFBQI+Ytisxiw5fwAAgAUFAgXDTI0MDgyODE2MjgwMFowDDAKBgNVHRUEAwoBATAyAhMUABMRgD3xH0BJw+e0AAIAExGAFw0yNDA4MjgxNTM5MTNaMAwwCgYDVR0VBAMKAQUwMgITFAARjqH4PAII5Eq6lgACABGOoRcNMjQwODI4MTUxNTA1WjAMMAoGA1UdFQQDCgEBMDICExQAEY6g6kkmXNLnslsAAgARjqAXDTI0MDgyODE1MTUwNFowDDAKBgNVHRUEAwoBATAyAhMUABNP1lOnEpf4E3XyAAIAE0/WFw0yNDA4MjgxNTA2MDlaMAwwCgYDVR0VBAMKAQEwMgITFAATT9Vf5pvqPKkviAACABNP1RcNMjQwODI4MTUwNjA5WjAMMAoGA1UdFQQDCgEBMDICExQAFRdlxOm03KdWHfcAAgAVF2UXDTI0MDgyODE0NDgyMVowDDAKBgNVHRUEAwoBATAyAhMUABUXZOPYP+4I3OqvAAIAFRdkFw0yNDA4MjgxNDQ4MjFaMAwwCgYDVR0VBAMKAQEwMgITFAAUW+39kXcTw9/fZAACABRb7RcNMjQwODI4MTEyOTA2WjAMMAoGA1UdFQQDCgEFMDICExQAFXoPzh1/oiWzIZ8AAgAVeg8XDTI0MDgyODA2MTAwNlowDDAKBgNVHRUEAwoBATAyAhMUABV6Dss8/94DGFKtAAIAFXoOFw0yNDA4MjgwNjEwMDVaMAwwCgYDVR0VBAMKAQEwMgITFAAScrG+Riqy6aFqfAACABJysRcNMjQwODI4MDQzNzAxWjAMMAoGA1UdFQQDCgEFMDICExQAEBwr1GRsziBJI4AAAgAQHCsXDTI0MDgyODA0MDIzN1owDDAKBgNVHRUEAwoBATAyAhMUABAcKkwuQgYLqBllAAIAEBwqFw0yNDA4MjgwNDAyMzdaMAwwCgYDVR0VBAMKAQEwMgITFAAQb50gSUQUWewAJgACABBvnRcNMjQwODI4MDQwMjI4WjAMMAoGA1UdFQQDCgEBMDICExQAEG+cUB5jM+6y/qEAAgAQb5wXDTI0MDgyODA0MDIyOFowDDAKBgNVHRUEAwoBATAyAhMUABEwr9WXYL5gmonsAAIAETCvFw0yNDA4MjcyMjQ2NThaMAwwCgYDVR0VBAMKAQUwMgITFAASuVTrFaZ69cPOTgACABK5VBcNMjQwODI3MjI0MDAxWjAMMAoGA1UdFQQDCgEBMDICExQAErlT5lr8H2z6eSEAAgASuVMXDTI0MDgyNzIyNDAwMVowDDAKBgNVHRUEAwoBATAyAhMUABVZO4//xbZXg2sFAAIAFVk7Fw0yNDA4MjcyMDEwMjZaMAwwCgYDVR0VBAMKAQEwMgITFAAVWTqDryXVXdwT7wACABVZOhcNMjQwODI3MjAxMDI2WjAMMAoGA1UdFQQDCgEBMDICExQAEoRGQkFosKVISNMAAgAShEYXDTI0MDgyNzE4MDEwOVowDDAKBgNVHRUEAwoBATAyAhMUABKERXg2k2Z3j2L8AAIAEoRFFw0yNDA4MjcxODAxMDlaMAwwCgYDVR0VBAMKAQEwMgITFAAPvMAowFo5oawrFAACAA+8wBcNMjQwODI3MTcxNTU3WjAMMAoGA1UdFQQDCgEBMDICExQAD7y/u8UQmq2KdcwAAgAPvL8XDTI0MDgyNzE3MTU1N1owDDAKBgNVHRUEAwoBATAyAhMUABV4yI0JVqEOBJLOAAIAFXjIFw0yNDA4MjcxNjA5NTZaMAwwCgYDVR0VBAMKAQEwMgITFAAVeMcuL3BPu8gs6wACABV4xxcNMjQwODI3MTYwOTU2WjAMMAoGA1UdFQQDCgEBMDICExQAFKdxnUZej2tTDssAAgAUp3EXDTI0MDgyNzE1MzE0N1owDDAKBgNVHRUEAwoBATAyAhMUABSncOzgWebnBs8zAAIAFKdwFw0yNDA4MjcxNTMxNDdaMAwwCgYDVR0VBAMKAQEwMgITFAATdBmsBWaqeECiSgACABN0GRcNMjQwODI3MTQ1NzEyWjAMMAoGA1UdFQQDCgEFMDICExQAEV0DO55z2WxhgJwAAgARXQMXDTI0MDgyNzE0MTMyNlowDDAKBgNVHRUEAwoBATAyAhMUABFdAtbwwrTnJXk6AAIAEV0CFw0yNDA4MjcxNDEzMjNaMAwwCgYDVR0VBAMKAQEwMgITFAATmMHvCC99NjhlVgACABOYwRcNMjQwODI3MDQxMjM0WjAMMAoGA1UdFQQDCgEFMDICExQAE1LCyTOePNBD+u0AAgATUsIXDTI0MDgyNzA0MDUwOVowDDAKBgNVHRUEAwoBATAyAhMUABNSwfwy3CkQX7UgAAIAE1LBFw0yNDA4MjcwNDA1MDlaMAwwCgYDVR0VBAMKAQEwMgITFAARjv80YVh7zdtaKAACABGO/xcNMjQwODI2MjM0NjU3WjAMMAoGA1UdFQQDCgEBMDICExQAEY7+687HtehEQkoAAgARjv4XDTI0MDgyNjIzNDY1N1owDDAKBgNVHRUEAwoBATAyAhMUABE483nuWWso4v1pAAIAETjzFw0yNDA4MjYyMTA4MjRaMAwwCgYDVR0VBAMKAQEwMgITFAAROPJEfNPCmqK6FAACABE48hcNMjQwODI2MjEwODI0WjAMMAoGA1UdFQQDCgEBMDICExQAFVWpY2KWqDuZ52YAAgAVVakXDTI0MDgyNjIwMDM1MVowDDAKBgNVHRUEAwoBATAyAhMUABVVqDngTwIiApjrAAIAFVWoFw0yNDA4MjYyMDAzNTFaMAwwCgYDVR0VBAMKAQEwMgITFAASoP7maDF0gSffCAACABKg/hcNMjQwODI2MTk1NTM3WjAMMAoGA1UdFQQDCgEBMDICExQAEqD97Wlr5g3oSEUAAgASoP0XDTI0MDgyNjE5NTUzN1owDDAKBgNVHRUEAwoBATAyAhMUABV1UkKsNEkWBA3kAAIAFXVSFw0yNDA4MjYxNzQyMzlaMAwwCgYDVR0VBAMKAQEwMgITFAAVdVFiQCe4CoYB3QACABV1URcNMjQwODI2MTc0MjM5WjAMMAoGA1UdFQQDCgEBMDICExQAEIYfNZhgALumNisAAgAQhh8XDTI0MDgyNjE2MzIyNlowDDAKBgNVHRUEAwoBATAyAhMUABCGHr6F9ZTXkaULAAIAEIYeFw0yNDA4MjYxNjMyMjVaMAwwCgYDVR0VBAMKAQEwMgITFAAVdCQ8MjrY3mDG7AACABV0JBcNMjQwODI2MTU1OTI0WjAMMAoGA1UdFQQDCgEBMDICExQAFXQjeMWQJR+dZPYAAgAVdCMXDTI0MDgyNjE1NTkyNFowDDAKBgNVHRUEAwoBATAyAhMUAA/Z/hvkU4SpM8zCAAIAD9n+Fw0yNDA4MjYxNDIwMDlaMAwwCgYDVR0VBAMKAQEwMgITFAAP2f0FKJaNSRLStgACAA/Z/RcNMjQwODI2MTQyMDA4WjAMMAoGA1UdFQQDCgEBMDICExQAFRQKImX+wlr2urIAAgAVFAoXDTI0MDgyNjA3MDA0M1owDDAKBgNVHRUEAwoBBTAyAhMUAA+Tz91RTJWXo/c/AAIAD5PPFw0yNDA4MjYwNDU2MzlaMAwwCgYDVR0VBAMKAQEwMgITFAAPk87G/Nw+j5YlrwACAA+TzhcNMjQwODI2MDQ1NjM5WjAMMAoGA1UdFQQDCgEBMDICExQAEimFw+5HBu6NLW0AAgASKYUXDTI0MDgyNjA0NTYzOFowDDAKBgNVHRUEAwoBATAyAhMUABIphHEzPY6dhcgnAAIAEimEFw0yNDA4MjYwNDU2MzhaMAwwCgYDVR0VBAMKAQEwMgITFAASKYdD4oYEdktx/AACABIphxcNMjQwODI2MDQ1NjM4WjAMMAoGA1UdFQQDCgEBMDICExQAEimG4syZbttK/IQAAgASKYYXDTI0MDgyNjA0NTYzOFowDDAKBgNVHRUEAwoBATAyAhMUABLnX9WLeAkSHkkiAAIAEudfFw0yNDA4MjYwNDU2MzdaMAwwCgYDVR0VBAMKAQEwMgITFAAS515TJFVQbdlzPQACABLnXhcNMjQwODI2MDQ1NjM3WjAMMAoGA1UdFQQDCgEBMDICExQAFIjEqv9Minn3UtwAAgAUiMQXDTI0MDgyNjA0NTYzNlowDDAKBgNVHRUEAwoBATAyAhMUABSIw+SGWcXYjehnAAIAFIjDFw0yNDA4MjYwNDU2MzZaMAwwCgYDVR0VBAMKAQEwMgITFAARFC0c1N1sKm0b3gACABEULRcNMjQwOTEzMjAxMDU1WjAMMAoGA1UdFQQDCgEBMDICExQAFMG86Qz1WEmcw7wAAgAUwbwXDTI0MDkxMzIwMDQxNlowDDAKBgNVHRUEAwoBATAyAhMUABTBu72/5JF18ouZAAIAFMG7Fw0yNDA5MTMyMDA0MTVaMAwwCgYDVR0VBAMKAQEwMgITFAARVKvZqEHggHdWUwACABFUqxcNMjQwOTEzMTkxMjQ4WjAMMAoGA1UdFQQDCgEBMDICExQAEVSqbU/D1qUXcSwAAgARVKoXDTI0MDkxMzE5MTI0OFowDDAKBgNVHRUEAwoBATAyAhMUAA+zGKUnBwYmvc2LAAIAD7MYFw0yNDA5MTMxNzU0MTlaMAwwCgYDVR0VBAMKAQEwMgITFAAPsxfbLcIJ1YDiuwACAA+zFxcNMjQwOTEzMTc1NDE5WjAMMAoGA1UdFQQDCgEBMDICExQAD6OOgTRu+6h3+5IAAgAPo44XDTI0MDkxMzE3NDMzOFowDDAKBgNVHRUEAwoBATAyAhMUAA+jjXgA2Bv3bIF0AAIAD6ONFw0yNDA5MTMxNzQzMzhaMAwwCgYDVR0VBAMKAQEwMgITFAAR15HCwZV70SHcJwACABHXkRcNMjQwOTEzMTcyMjE4WjAMMAoGA1UdFQQDCgEBMDICExQAEdeQ2A0n8tC81LUAAgAR15AXDTI0MDkxMzE3MjIxOFowDDAKBgNVHRUEAwoBATAyAhMUABFrTsaddlwn76T0AAIAEWtOFw0yNDA5MTMxNTM4NDJaMAwwCgYDVR0VBAMKAQEwMgITFAARa013+tenYy/s2QACABFrTRcNMjQwOTEzMTUzODQyWjAMMAoGA1UdFQQDCgEBMDICExQAEeXhiPUvN6IG06QAAgAR5eEXDTI0MDkxMzE1MzEwMFowDDAKBgNVHRUEAwoBATAyAhMUABHl4GnbC0QnI4cLAAIAEeXgFw0yNDA5MTMxNTMwNTlaMAwwCgYDVR0VBAMKAQEwMgITFAAU3UEAh8LJOHnqmwACABTdQRcNMjQwOTEzMDQwNjU3WjAMMAoGA1UdFQQDCgEFMDICExQAEjid2d5/2UJgTpgAAgASOJ0XDTI0MDkxMzA0MDUxMlowDDAKBgNVHRUEAwoBATAyAhMUABI4nK+v6z1rz8XNAAIAEjicFw0yNDA5MTMwNDA1MTJaMAwwCgYDVR0VBAMKAQEwMgITFAARFDRnl/keNd+nHgACABEUNBcNMjQwOTEzMDQwNDAxWjAMMAoGA1UdFQQDCgEBMDICExQAERQzWbTuQEJRAFMAAgARFDMXDTI0MDkxMzA0MDQwMVowDDAKBgNVHRUEAwoBATAyAhMUABGxYYadkeeUdtd2AAIAEbFhFw0yNDA5MTMwNDAzMDdaMAwwCgYDVR0VBAMKAQEwMgITFAARsWAXBcXAxiLpBQACABGxYBcNMjQwOTEzMDQwMzA3WjAMMAoGA1UdFQQDCgEBMDICExQAEojNZ3xTdMmKLccAAgASiM0XDTI0MDkxMzAzNDAwN1owDDAKBgNVHRUEAwoBBTAyAhMUABWraegeyTYgEAO9AAIAFatpFw0yNDA5MTIyMTM0MDhaMAwwCgYDVR0VBAMKAQEwMgITFAAVq2hDxseI3RZIGQACABWraBcNMjQwOTEyMjEzNDA4WjAMMAoGA1UdFQQDCgEBMDICExQAEbT3PGus6Vy5drgAAgARtPcXDTI0MDkxMjIxMjU0M1owDDAKBgNVHRUEAwoBATAyAhMUABG09ktirgWyapmDAAIAEbT2Fw0yNDA5MTIyMTI1NDNaMAwwCgYDVR0VBAMKAQEwMgITFAAVCbRhJZPFPDKlZgACABUJtBcNMjQwOTEyMjEwMTI4WjAMMAoGA1UdFQQDCgEFMDICExQAFasEjevGqKEoqxsAAgAVqwQXDTI0MDkxMjIwMzMwM1owDDAKBgNVHRUEAwoBATAyAhMUABWrA9agmz3ea5ELAAIAFasDFw0yNDA5MTIyMDMzMDJaMAwwCgYDVR0VBAMKAQEwMgITFAASOCMwB39sd8Rk7wACABI4IxcNMjQwOTEyMjAzMzAxWjAMMAoGA1UdFQQDCgEBMDICExQAEjgiL8SRUr9BTGkAAgASOCIXDTI0MDkxMjIwMzMwMVowDDAKBgNVHRUEAwoBATAyAhMUABAQXZaJWnnKbym1AAIAEBBdFw0yNDA5MTIyMDAwNDJaMAwwCgYDVR0VBAMKAQEwMgITFAAQEFwaTiVhuXYNPQACABAQXBcNMjQwOTEyMjAwMDQyWjAMMAoGA1UdFQQDCgEBMDICExQAE9hPcr8yNkhoH18AAgAT2E8XDTI0MDkxMjE5NTMyM1owDDAKBgNVHRUEAwoBATAyAhMUABPYTiSOfl3ZghM9AAIAE9hOFw0yNDA5MTIxOTUzMjJaMAwwCgYDVR0VBAMKAQEwMgITFAAQ9Cw+xCId5wNzmAACABD0LBcNMjQwOTEyMTcxODExWjAMMAoGA1UdFQQDCgEBMDICExQAEPQruCdGVcUhHWMAAgAQ9CsXDTI0MDkxMjE3MTgxMVowDDAKBgNVHRUEAwoBATAyAhMUABJ66qpF45Gz8AjuAAIAEnrqFw0yNDA5MTIxNjI2MzBaMAwwCgYDVR0VBAMKAQEwMgITFAASeunkOe21m3xNeQACABJ66RcNMjQwOTEyMTYyNjMwWjAMMAoGA1UdFQQDCgEBMDICExQAFajI5tSgdS7y0CcAAgAVqMgXDTI0MDkxMjE1MzgxNFowDDAKBgNVHRUEAwoBATAyAhMUABWox4YH4lGxH3NmAAIAFajHFw0yNDA5MTIxNTM4MTRaMAwwCgYDVR0VBAMKAQEwMgITFAATAje9/iSAOUtTZAACABMCNxcNMjQwOTEyMTUxOTExWjAMMAoGA1UdFQQDCgEBMDICExQAEwI21lA9ZuAPm+UAAgATAjYXDTI0MDkxMjE1MTkxMVowDDAKBgNVHRUEAwoBATAyAhMUABQMxkOKCo5ZOKFWAAIAFAzGFw0yNDA5MTIxNDE1MjJaMAwwCgYDVR0VBAMKAQUwMgITFAAVB1KBxP9j3ASA8QACABUHUhcNMjQwOTEyMDQwNjU5WjAMMAoGA1UdFQQDCgEBMDICExQAFQdRgs5HCieBxEgAAgAVB1EXDTI0MDkxMjA0MDY1OVowDDAKBgNVHRUEAwoBATAyAhMUABBIwM9dq7xDSB1YAAIAEEjAFw0yNDA5MTIwNDA1MTVaMAwwCgYDVR0VBAMKAQEwMgITFAAQSL+u3gHrKIgG4wACABBIvxcNMjQwOTEyMDQwNTE1WjAMMAoGA1UdFQQDCgEBMDICExQAEVMXfG4gfp07husAAgARUxcXDTI0MDkxMjA0MDQzOVowDDAKBgNVHRUEAwoBATAyAhMUABFTFmf/3+eEtZD+AAIAEVMWFw0yNDA5MTIwNDA0MzlaMAwwCgYDVR0VBAMKAQEwMgITFAASal3Aq+E9xGFXGQACABJqXRcNMjQwOTEyMDIzNTE2WjAMMAoGA1UdFQQDCgEFMDICExQAE90bXbpeO2xTJnIAAgAT3RsXDTI0MDkxMTIyMjQ1NlowDDAKBgNVHRUEAwoBATAyAhMUABPdGhAWgFcvRvsDAAIAE90aFw0yNDA5MTEyMjI0NTZaMAwwCgYDVR0VBAMKAQEwMgITFAAVgCaBO36WTJm7fAACABWAJhcNMjQwOTExMjEzNzIxWjAMMAoGA1UdFQQDCgEBMDICExQAFYAlJOvNkTquZUgAAgAVgCUXDTI0MDkxMTIxMzcyMFowDDAKBgNVHRUEAwoBATAyAhMUABWmMtuC4YkSMF02AAIAFaYyFw0yNDA5MTExNzMxMzFaMAwwCgYDVR0VBAMKAQEwMgITFAAVpjHJaFAffEmA0AACABWmMRcNMjQwOTExMTczMTMxWjAMMAoGA1UdFQQDCgEBMDICExQAE+KdzOQQeq6qBt8AAgAT4p0XDTI0MDkxMTE3MDIwNVowDDAKBgNVHRUEAwoBATAyAhMUABPinOU1sj8cWAYYAAIAE+KcFw0yNDA5MTExNzAyMDVaMAwwCgYDVR0VBAMKAQEwMgITFAAQKpQ0Jco+jacGFQACABAqlBcNMjQwOTExMTY1OTQ0WjAMMAoGA1UdFQQDCgEBMDICExQAECqTFHXFlFlURisAAgAQKpMXDTI0MDkxMTE2NTk0NFowDDAKBgNVHRUEAwoBATAyAhMUABR5QF5ZvShFj/C0AAIAFHlAFw0yNDA5MTExNjIwMzZaMAwwCgYDVR0VBAMKAQEwMgITFAAUeT/ktDUYnunqSwACABR5PxcNMjQwOTExMTYyMDM1WjAMMAoGA1UdFQQDCgEBMDICExQAEXbwTcT9mMfI3AYAAgARdvAXDTI0MDkxMTE2MTE0N1owDDAKBgNVHRUEAwoBATAyAhMUABF273Yfp/0OjiI7AAIAEXbvFw0yNDA5MTExNjExNDZaMAwwCgYDVR0VBAMKAQEwMgITFAARoNXBt/f8V2xx3QACABGg1RcNMjQwOTExMTU0NDA2WjAMMAoGA1UdFQQDCgEBMDICExQAEaDU2kRgtqVSl08AAgARoNQXDTI0MDkxMTE1NDQwNlowDDAKBgNVHRUEAwoBATAyAhMUABWknPRXx7hLWsUSAAIAFaScFw0yNDA5MTExNTE4MzBaMAwwCgYDVR0VBAMKAQEwMgITFAAVpJty/CDhl41VFQACABWkmxcNMjQwOTExMTUxODMwWjAMMAoGA1UdFQQDCgEBMDICExQAFaFojugzqnhMRssAAgAVoWgXDTI0MDkxMTA2MTAwOFowDDAKBgNVHRUEAwoBATAyAhMUABWhZ8PWtjcllfTgAAIAFaFnFw0yNDA5MTEwNjEwMDdaMAwwCgYDVR0VBAMKAQEwMgITFAASpK7Kg8sXCunEHQACABKkrhcNMjQwOTExMDQwMjQ4WjAMMAoGA1UdFQQDCgEBMDICExQAEqSt6SwIvZz0/owAAgASpK0XDTI0MDkxMTA0MDI0OFowDDAKBgNVHRUEAwoBATAyAhMUABE2B0T6s2+M76CvAAIAETYHFw0yNDA5MTEwNDAyNDNaMAwwCgYDVR0VBAMKAQEwMgITFAARNgZpcqI5ITHsjgACABE2BhcNMjQwOTExMDQwMjQyWjAMMAoGA1UdFQQDCgEBMDICExQAE94ydyBw6DBl+toAAgAT3jIXDTI0MDkxMTAzMzkzMFowDDAKBgNVHRUEAwoBBTAyAhMUABA7p3bZZ4YSb+CfAAIAEDunFw0yNDA5MTEwMDA5MzFaMAwwCgYDVR0VBAMKAQUwMgITFAAVj/GDhp65wNGUUwACABWP8RcNMjQwOTEwMjMyOTE5WjAMMAoGA1UdFQQDCgEFMDICExQAER81+nWYU9uL7L4AAgARHzUXDTI0MDkxMDIxMDcxNVowDDAKBgNVHRUEAwoBBTAyAhMUABWirKMkrNHmwoROAAIAFaKsFw0yNDA5MTAyMDA1MDRaMAwwCgYDVR0VBAMKAQEwMgITFAAVoquNEJf41x+KsQACABWiqxcNMjQwOTEwMjAwNTAzWjAMMAoGA1UdFQQDCgEBMDICExQAEMSsSn76IwDTPU8AAgAQxKwXDTI0MDkxMDIwMDEyNVowDDAKBgNVHRUEAwoBATAyAhMUABDEq1rAuDvag4RAAAIAEMSrFw0yNDA5MTAyMDAxMjVaMAwwCgYDVR0VBAMKAQEwMgITFAAS999x2xK13C9UjQACABL33xcNMjQwOTEwMTc1NDA5WjAMMAoGA1UdFQQDCgEBMDICExQAEvfePapC3X4wptQAAgAS994XDTI0MDkxMDE3NTQwOVowDDAKBgNVHRUEAwoBATAyAhMUABIlU5f/UqDkxNh4AAIAEiVTFw0yNDA5MTAxNzQ0MzhaMAwwCgYDVR0VBAMKAQEwMgITFAASJVIDhN44A/ve+QACABIlUhcNMjQwOTEwMTc0NDM4WjAMMAoGA1UdFQQDCgEBMDICExQAEVwZB4bl9fRtvx8AAgARXBkXDTI0MDkxMDE2MDAwNVowDDAKBgNVHRUEAwoBATAyAhMUABFcGK0fJkH91H9/AAIAEVwYFw0yNDA5MTAxNjAwMDRaMAwwCgYDVR0VBAMKAQEwMgITFAARGrbmLcKTWd0+LwACABEathcNMjQwOTEwMTU1MTU3WjAMMAoGA1UdFQQDCgEBMDICExQAERq1xey/JVt7SI4AAgARGrUXDTI0MDkxMDE1NTE1N1owDDAKBgNVHRUEAwoBATAyAhMUABF7lhXFdgmpr8WtAAIAEXuWFw0yNDA5MTAxNDIzMDZaMAwwCgYDVR0VBAMKAQEwMgITFAARe5XnRbb6oqr8JQACABF7lRcNMjQwOTEwMTQyMzA1WjAMMAoGA1UdFQQDCgEBMDICExQAE0hsY1MIjVqby7AAAgATSGwXDTI0MDkxMDEzMTczOVowDDAKBgNVHRUEAwoBATAyAhMUABNIa89Eldq56JcyAAIAE0hrFw0yNDA5MTAxMzE3MzlaMAwwCgYDVR0VBAMKAQEwMgITFAARTf+nb8hfSS7Q6QACABFN/xcNMjQwOTEwMDQwNDIyWjAMMAoGA1UdFQQDCgEBMDICExQAEU3+xYyzTxEVwFQAAgARTf4XDTI0MDkxMDA0MDQyMlowDDAKBgNVHRUEAwoBATAyAhMUABWfnuUS/W70voF2AAIAFZ+eFw0yNDA5MDkyMjA2MzBaMAwwCgYDVR0VBAMKAQEwMgITFAAVn51ug0HDG1D20gACABWfnRcNMjQwOTA5MjIwNjMwWjAMMAoGA1UdFQQDCgEBMDICExQAFYzKzbRQ7jsb6gcAAgAVjMoXDTI0MDkwOTIxMjAxOVowDDAKBgNVHRUEAwoBATAyAhMUABWMye3PxfjC4FgpAAIAFYzJFw0yNDA5MDkyMTIwMTlaMAwwCgYDVR0VBAMKAQEwMgITFAAR2RHN7CiVo8RkWQACABHZERcNMjQwOTA5MTc1ODU1WjAMMAoGA1UdFQQDCgEBMDICExQAEdkQxoqwbjeVCtsAAgAR2RAXDTI0MDkwOTE3NTg1NVowDDAKBgNVHRUEAwoBATAyAhMUABIISjX9FkX9DS4VAAIAEghKFw0yNDA5MDkxNzMyNDZaMAwwCgYDVR0VBAMKAQEwMgITFAASCEmoz9A+gYDpDwACABIISRcNMjQwOTA5MTczMjQ2WjAMMAoGA1UdFQQDCgEBMDICExQAEFgmtAxsIxQPhusAAgAQWCYXDTI0MDkwOTE3MTk1MFowDDAKBgNVHRUEAwoBATAyAhMUABBYJYTM7sC7zs73AAIAEFglFw0yNDA5MDkxNzE5NTBaMAwwCgYDVR0VBAMKAQEwMgITFAARi9EwCZ0aDUdG3wACABGL0RcNMjQwOTA5MTYzMDMzWjAMMAoGA1UdFQQDCgEBMDICExQAEYvQULoUrn66pWQAAgARi9AXDTI0MDkwOTE2MzAzM1owDDAKBgNVHRUEAwoBATAyAhMUAA/Gf01IcV6WfHk7AAIAD8Z/Fw0yNDA5MDkxNjI2MTNaMAwwCgYDVR0VBAMKAQEwMgITFAAPxn4LkgqxdSOmZgACAA/GfhcNMjQwOTA5MTYyNjEzWjAMMAoGA1UdFQQDCgEBMDICExQAEUmg23r4cZ/dNlwAAgARSaAXDTI0MDkwOTE1MzAyOFowDDAKBgNVHRUEAwoBATAyAhMUABFJnxD6SPoUlpJzAAIAEUmfFw0yNDA5MDkxNTMwMjhaMAwwCgYDVR0VBAMKAQEwMgITFAAP/gpAq5ViMFE3EQACAA/+ChcNMjQwOTA5MTUyMTUyWjAMMAoGA1UdFQQDCgEFMDICExQAFIMaIT86aHRZPzcAAgAUgxoXDTI0MDkwODA0NDYyOVowDDAKBgNVHRUEAwoBBTAyAhMUABJdrGcde4MiA3y5AAIAEl2sFw0yNDA5MDcwNDAzMzJaMAwwCgYDVR0VBAMKAQEwMgITFAASXatggqoRfqh/kwACABJdqxcNMjQwOTA3MDQwMzMyWjAMMAoGA1UdFQQDCgEBMDICExQAEXUCHRmZLfmD1wIAAgARdQIXDTI0MDkwNzA0MDMyNVowDDAKBgNVHRUEAwoBATAyAhMUABF1AbxRU+jZ3b4BAAIAEXUBFw0yNDA5MDcwNDAzMjVaMAwwCgYDVR0VBAMKAQEwMgITFAASalPcyljNEnjLkwACABJqUxcNMjQwOTA2MjI0ODAzWjAMMAoGA1UdFQQDCgEFMDICExQAEESkcttmZfQhzpUAAgAQRKQXDTI0MDkwNjIxMTYyN1owDDAKBgNVHRUEAwoBATAyAhMUABBEoyywWk0SbgwmAAIAEESjFw0yNDA5MDYyMTE2MjdaMAwwCgYDVR0VBAMKAQEwMgITFAAVFGeULJMJInjHlQACABUUZxcNMjQwOTA2MjA0NTAzWjAMMAoGA1UdFQQDCgEBMDICExQAFRRm052vHr6ozOgAAgAVFGYXDTI0MDkwNjIwNDUwM1owDDAKBgNVHRUEAwoBATAyAhMUABHmsTl0CU37pDnGAAIAEeaxFw0yNDA5MDYyMDExMDhaMAwwCgYDVR0VBAMKAQEwMgITFAAR5rCpEIPC7v+AawACABHmsBcNMjQwOTA2MjAxMTA4WjAMMAoGA1UdFQQDCgEBMDICExQAFGR2man41DImDbAAAgAUZHYXDTI0MDkwNjE5NTY1MVowDDAKBgNVHRUEAwoBBTAyAhMUABCq/ZerWWty4V+TAAIAEKr9Fw0yNDA5MDYxOTI3NTdaMAwwCgYDVR0VBAMKAQEwMgITFAAQqvwTRbGAozY8MgACABCq/BcNMjQwOTA2MTkyNzU2WjAMMAoGA1UdFQQDCgEBMDICExQAEqRoEn5sQfiCj4EAAgASpGgXDTI0MDkwNjE5MjEyOFowDDAKBgNVHRUEAwoBATAyAhMUABKkZ1FXIVDk83XwAAIAEqRnFw0yNDA5MDYxOTIxMjhaMAwwCgYDVR0VBAMKAQEwMgITFAAQ7WYtFN+KZZPssAACABDtZhcNMjQwOTA2MTcyMDI3WjAMMAoGA1UdFQQDCgEBMDICExQAEO1l7ng/TXb+D/sAAgAQ7WUXDTI0MDkwNjE3MjAyN1owDDAKBgNVHRUEAwoBATAyAhMUABDMJVHqtRbYccG+AAIAEMwlFw0yNDA5MDYxNzE0NTlaMAwwCgYDVR0VBAMKAQEwMgITFAAQzCSCzcDvHOV5sQACABDMJBcNMjQwOTA2MTcxNDU5WjAMMAoGA1UdFQQDCgEBMDICExQAEYKsTkRXbX+UVCgAAgARgqwXDTI0MDkwNjE2MjA0MFowDDAKBgNVHRUEAwoBATAyAhMUABGCqzkMUCcnXReJAAIAEYKrFw0yNDA5MDYxNjIwNDBaMAwwCgYDVR0VBAMKAQEwMgITFAASViqFiIhqDi/pfQACABJWKhcNMjQwOTA2MTUzNTI3WjAMMAoGA1UdFQQDCgEBMDICExQAElYpUTsmdC39GwUAAgASVikXDTI0MDkwNjE1MzUyN1owDDAKBgNVHRUEAwoBATAyAhMUABIQx+HswKKlIZwxAAIAEhDHFw0yNDA5MDYxNTA2MTVaMAwwCgYDVR0VBAMKAQEwMgITFAASEMYJc620rPt2EwACABIQxhcNMjQwOTA2MTUwNjE1WjAMMAoGA1UdFQQDCgEBMDICExQAE/8fr6L9BTMpvZkAAgAT/x8XDTI0MDkwNjE1MDUyMlowDDAKBgNVHRUEAwoBBTAyAhMUABN19GY1O/buUrwwAAIAE3X0Fw0yNDA5MDYxNDM1MTJaMAwwCgYDVR0VBAMKAQEwMgITFAATdfNKNBFyrz8EgwACABN18xcNMjQwOTA2MTQzNTEyWjAMMAoGA1UdFQQDCgEBMDICExQAE5Ffz6GcKeP1EroAAgATkV8XDTI0MDkwNjEyMzgwNVowDDAKBgNVHRUEAwoBBTAyAhMUABPINVjhWbPGAmW6AAIAE8g1Fw0yNDA5MDYwNDA0MjBaMAwwCgYDVR0VBAMKAQEwMgITFAATyDRncwHVpAh7FQACABPINBcNMjQwOTA2MDQwNDIwWjAMMAoGA1UdFQQDCgEBMDICExQAEc4PrY2974lwypEAAgARzg8XDTI0MDkwNjA0MDMzNlowDDAKBgNVHRUEAwoBATAyAhMUABHODohUO7+Nmh7cAAIAEc4OFw0yNDA5MDYwNDAzMzZaMAwwCgYDVR0VBAMKAQEwMgITFAAU6+2M28sXp06GfgACABTr7RcNMjQwOTA1MTc0MzE4WjAMMAoGA1UdFQQDCgEBMDICExQAFOvsF6VPcRwPIhwAAgAU6+wXDTI0MDkwNTE3NDMxOFowDDAKBgNVHRUEAwoBATAyAhMUABNV/uv6K+rqFu7GAAIAE1X+Fw0yNDA5MDUxNjEwMzNaMAwwCgYDVR0VBAMKAQEwMgITFAATVf15qrVJyS1OOAACABNV/RcNMjQwOTA1MTYxMDMzWjAMMAoGA1UdFQQDCgEBMDICExQAFIwOq1aXw292w+sAAgAUjA4XDTI0MDkwNTE2MDcyNFowDDAKBgNVHRUEAwoBATAyAhMUABSMDSrC+u+XNck/AAIAFIwNFw0yNDA5MDUxNjA3MjNaMAwwCgYDVR0VBAMKAQEwMgITFAAVInm5E0h+uCsIbgACABUieRcNMjQwOTA1MTU1NzQ4WjAMMAoGA1UdFQQDCgEBMDICExQAFSJ49KFeiNeme5IAAgAVIngXDTI0MDkwNTE1NTc0OFowDDAKBgNVHRUEAwoBATAyAhMUABEo6hajPmy87MPrAAIAESjqFw0yNDA5MDUxNTQxMTNaMAwwCgYDVR0VBAMKAQEwMgITFAARKOl7iWkXA6uCPgACABEo6RcNMjQwOTA1MTU0MTEzWjAMMAoGA1UdFQQDCgEBMDICExQAEcbf8KhfRlorDHwAAgARxt8XDTI0MDkwNTE1NDAzMlowDDAKBgNVHRUEAwoBATAyAhMUABHG3uaUgeHxgIcEAAIAEcbeFw0yNDA5MDUxNTQwMzFaMAwwCgYDVR0VBAMKAQEwMgITFAASpu5914xk6ofL2AACABKm7hcNMjQwOTA1MTUzMzM3WjAMMAoGA1UdFQQDCgEBMDICExQAEqbtTaRkCsXSxxcAAgASpu0XDTI0MDkwNTE1MzMzN1owDDAKBgNVHRUEAwoBATAyAhMUABCRp5x02kXy8EP+AAIAEJGnFw0yNDA5MDQyMjM3MDNaMAwwCgYDVR0VBAMKAQEwMgITFAAQkaZtoFhEhGSUGQACABCRphcNMjQwOTA0MjIzNzAyWjAMMAoGA1UdFQQDCgEBMDICExQAFOBaKRBLh57GUo8AAgAU4FoXDTI0MDkwNDIyMjg0OFowDDAKBgNVHRUEAwoBATAyAhMUABTgWehuLKkbhxEmAAIAFOBZFw0yNDA5MDQyMjI4NDhaMAwwCgYDVR0VBAMKAQEwMgITFAATfDK5tBi7tPhrlwACABN8MhcNMjQwOTA0MjE1OTQxWjAMMAoGA1UdFQQDCgEBMDICExQAE3wxB/CCwMlydBoAAgATfDEXDTI0MDkwNDIxNTk0MVowDDAKBgNVHRUEAwoBATAyAhMUABCFLHfqfIJ6P2jpAAIAEIUsFw0yNDA5MjUxODQxMDZaMAwwCgYDVR0VBAMKAQEwMgITFAARj+NcPI6Aoqsk9gACABGP4xcNMjQwOTI1MTc1OTA1WjAMMAoGA1UdFQQDCgEBMDICExQAEY/inntYAqevwJAAAgARj+IXDTI0MDkyNTE3NTkwNVowDDAKBgNVHRUEAwoBATAyAhMUABDbeyeT9LLrjd3wAAIAENt7Fw0yNDA5MjUxNjIxMTZaMAwwCgYDVR0VBAMKAQEwMgITFAAQ23qKrYwKaumyGQACABDbehcNMjQwOTI1MTYyMTE2WjAMMAoGA1UdFQQDCgEBMDICExQAEc+U52cZO9BVhmoAAgARz5QXDTI0MDkyNTA3MzQyM1owDDAKBgNVHRUEAwoBBTAyAhMUABXI32I90bAgIf+SAAIAFcjfFw0yNDA5MjUwNjEwMDdaMAwwCgYDVR0VBAMKAQEwMgITFAAVyN76aPSre2g8XQACABXI3hcNMjQwOTI1MDYxMDA2WjAMMAoGA1UdFQQDCgEBMDICExQAFIUMH0tW/KTjBAEAAgAUhQwXDTI0MDkyNTAyMTkxNFowDDAKBgNVHRUEAwoBBTAyAhMUABSX0VtDfq8U0vx+AAIAFJfRFw0yNDA5MjUwMjEyMDhaMAwwCgYDVR0VBAMKAQUwMgITFAAU864xwwYJQ6YYrAACABTzrhcNMjQwOTI1MDEzMDA5WjAMMAoGA1UdFQQDCgEFMDICExQAFRXCKqVNV1Nh2EUAAgAVFcIXDTI0MDkyNTAxMDkyMlowDDAKBgNVHRUEAwoBBTAyAhMUABWtWCQWJtuuK5s3AAIAFa1YFw0yNDA5MjQyMzMzMjJaMAwwCgYDVR0VBAMKAQUwMgITFAAUQNMcezsrTA8W9QACABRA0xcNMjQwOTI0MjMyMjA2WjAMMAoGA1UdFQQDCgEFMDICExQAFNmS+IRM1Am2GrgAAgAU2ZIXDTI0MDkyNDIxMzA1MVowDDAKBgNVHRUEAwoBATAyAhMUABTZkfVV2FpGYrirAAIAFNmRFw0yNDA5MjQyMTMwNTFaMAwwCgYDVR0VBAMKAQEwMgITFAARVXnVnR1tz2qCVwACABFVeRcNMjQwOTI0MjA0NzQ3WjAMMAoGA1UdFQQDCgEBMDICExQAEVV4+YPh4ngL3HkAAgARVXgXDTI0MDkyNDIwNDc0N1owDDAKBgNVHRUEAwoBATAyAhMUABUC+i4Lco11v5pSAAIAFQL6Fw0yNDA5MjQxOTEzNDhaMAwwCgYDVR0VBAMKAQUwMgITFAAU0BRQq4GG/V1zBgACABTQFBcNMjQwOTI0MTg0MzU4WjAMMAoGA1UdFQQDCgEFMDICExQAFQcNISpy/qFCLuoAAgAVBw0XDTI0MDkyNDE4MzAxM1owDDAKBgNVHRUEAwoBBTAyAhMUABXKpj83K2BW4HPyAAIAFcqmFw0yNDA5MjQxODA4MDZaMAwwCgYDVR0VBAMKAQEwMgITFAAVyqVevnz7DSl1oQACABXKpRcNMjQwOTI0MTgwODA2WjAMMAoGA1UdFQQDCgEBMDICExQAFbRnVImpnUMwSjoAAgAVtGcXDTI0MDkyNDE3NTAxMFowDDAKBgNVHRUEAwoBATAyAhMUABW0Zk/Yr6BMAis8AAIAFbRmFw0yNDA5MjQxNzUwMDlaMAwwCgYDVR0VBAMKAQEwMgITFAARQhGRdfgKeYdopAACABFCERcNMjQwOTI0MTcyODA2WjAMMAoGA1UdFQQDCgEBMDICExQAEUIQNT8DiLgNIQ0AAgARQhAXDTI0MDkyNDE3MjgwNlowDDAKBgNVHRUEAwoBATAyAhMUAA+VgQRIvT4Bs9V1AAIAD5WBFw0yNDA5MjQxNjI1MzlaMAwwCgYDVR0VBAMKAQEwMgITFAAPlYDLy3fNERgeBAACAA+VgBcNMjQwOTI0MTYyNTM5WjAMMAoGA1UdFQQDCgEBMDICExQAEh+t/fOtUM0ZqYkAAgASH60XDTI0MDkyNDE2MjAxOVowDDAKBgNVHRUEAwoBATAyAhMUABIfrJWbfve+Kj0SAAIAEh+sFw0yNDA5MjQxNjIwMTlaMAwwCgYDVR0VBAMKAQEwMgITFAAT9EsGv8AbTVM8CAACABP0SxcNMjQwOTI0MTYwMDQ3WjAMMAoGA1UdFQQDCgEFMDICExQAFRwJRk/KkuOmj7QAAgAVHAkXDTI0MDkyNDE1NDE0MFowDDAKBgNVHRUEAwoBATAyAhMUABUcCE5Cg8+qY8qqAAIAFRwIFw0yNDA5MjQxNTQxMzlaMAwwCgYDVR0VBAMKAQEwMgITFAASMc4ymK4sB5J4hgACABIxzhcNMjQwOTI0MTM1MzA0WjAMMAoGA1UdFQQDCgEFMDICExQAEGxLfMEBD46n23oAAgAQbEsXDTI0MDkyNDEzMzEwNFowDDAKBgNVHRUEAwoBATAyAhMUABBsSpSmf6aKBK3tAAIAEGxKFw0yNDA5MjQxMzMxMDNaMAwwCgYDVR0VBAMKAQEwMgITFAASawgbwYVd8ybg4AACABJrCBcNMjQwOTIzMjAxMTI4WjAMMAoGA1UdFQQDCgEBMDICExQAEmsHa4rWEbeJBOkAAgASawcXDTI0MDkyMzIwMTEyN1owDDAKBgNVHRUEAwoBATAyAhMUAA/trXk4XsuOg35iAAIAD+2tFw0yNDA5MjMyMDA3MTVaMAwwCgYDVR0VBAMKAQEwMgITFAAP7awvCyv80HlLHAACAA/trBcNMjQwOTIzMjAwNzE1WjAMMAoGA1UdFQQDCgEBMDICExQAEv6PtKvbn59R3o0AAgAS/o8XDTI0MDkyMzE5MDIzNlowDDAKBgNVHRUEAwoBATAyAhMUABL+jkNbZZ2CaGw9AAIAEv6OFw0yNDA5MjMxOTAyMzZaMAwwCgYDVR0VBAMKAQEwMgITFAAVaOHynGhU4b9mlAACABVo4RcNMjQwOTIzMTgwMzQ5WjAMMAoGA1UdFQQDCgEBMDICExQAFWjgFOAeeRJi5mgAAgAVaOAXDTI0MDkyMzE4MDM0OVowDDAKBgNVHRUEAwoBATAyAhMUABXCaymHx7x8i/jdAAIAFcJrFw0yNDA5MjMwNDQ3NTVaMAwwCgYDVR0VBAMKAQUwMgITFAAUs1Ap/5IehZEj8wACABSzUBcNMjQwOTIzMDQyMTI5WjAMMAoGA1UdFQQDCgEFMDICExQAFXhOV4gCl+pqBQ8AAgAVeE4XDTI0MDkyMzAzMjE1OFowDDAKBgNVHRUEAwoBATAyAhMUABV4TVzMoMnpY0A+AAIAFXhNFw0yNDA5MjMwMzIxNThaMAwwCgYDVR0VBAMKAQEwMgITFAAUiCQ0WflR/k0StQACABSIJBcNMjQwOTIyMDI1MzIzWjAMMAoGA1UdFQQDCgEFMDICExQAEzJjZLrYbzArx+wAAgATMmMXDTI0MDkyMTE4NDMyNFowDDAKBgNVHRUEAwoBATAyAhMUABMyYoyDHsVO/nk/AAIAEzJiFw0yNDA5MjExODQzMjRaMAwwCgYDVR0VBAMKAQEwMgITFAAUJ9ppgq2ivMNhKgACABQn2hcNMjQwOTIxMTgyNTIwWjAMMAoGA1UdFQQDCgEBMDICExQAFCfZSUDCY49Sc60AAgAUJ9kXDTI0MDkyMTE4MjUyMFowDDAKBgNVHRUEAwoBATAyAhMUABRb2TXOJR0gFeXOAAIAFFvZFw0yNDA5MjExNzUzMzlaMAwwCgYDVR0VBAMKAQUwMgITFAAQ8rzh3dBx4UWZGgACABDyvBcNMjQwOTIxMTYxMzQ3WjAMMAoGA1UdFQQDCgEBMDICExQAEPK7FE/ZG37hAn4AAgAQ8rsXDTI0MDkyMTE2MTM0NlowDDAKBgNVHRUEAwoBATAyAhMUABPiEalKlodl+PNuAAIAE+IRFw0yNDA5MjExNjEwMjhaMAwwCgYDVR0VBAMKAQEwMgITFAAT4hDYW3kb+KUzaQACABPiEBcNMjQwOTIxMTYxMDI4WjAMMAoGA1UdFQQDCgEBMDICExQAE1rGbKZawHJqk3cAAgATWsYXDTI0MDkyMTA0MDUyNFowDDAKBgNVHRUEAwoBATAyAhMUABNaxW2xUHHfVZ2yAAIAE1rFFw0yNDA5MjEwNDA1MjRaMAwwCgYDVR0VBAMKAQEwMgITFAATNKC3FQ5NMf/cfwACABM0oBcNMjQwOTIxMDIzNTU4WjAMMAoGA1UdFQQDCgEFMDICExQAECfpNlYjVPciKJEAAgAQJ+kXDTI0MDkyMDIyMTkyMFowDDAKBgNVHRUEAwoBBTAyAhMUABFK6eC5B9jV0nuYAAIAEUrpFw0yNDA5MjAxODUyMjRaMAwwCgYDVR0VBAMKAQEwMgITFAARSuiHEEciwntbBQACABFK6BcNMjQwOTIwMTg1MjI0WjAMMAoGA1UdFQQDCgEBMDICExQAErFcR7xKD8ko7f0AAgASsVwXDTI0MDkyMDE2NTAwMlowDDAKBgNVHRUEAwoBATAyAhMUABKxW4A6pCiUlaW1AAIAErFbFw0yNDA5MjAxNjUwMDFaMAwwCgYDVR0VBAMKAQEwMgITFAAVg0Qskz9xBWqKagACABWDRBcNMjQwOTIwMTQzMDE0WjAMMAoGA1UdFQQDCgEFMDICExQAEb3ZbppyFpDOJ9IAAgARvdkXDTI0MDkyMDA0MDQxNlowDDAKBgNVHRUEAwoBATAyAhMUABG92Frv8f4i8jqeAAIAEb3YFw0yNDA5MjAwNDA0MTZaMAwwCgYDVR0VBAMKAQEwMgITFAAVi4SJwgm9mobIiQACABWLhBcNMjQwOTE5MjMwMDE2WjAMMAoGA1UdFQQDCgEFMDICExQAFGvFbQOk4ungfFIAAgAUa8UXDTI0MDkxOTIxNDMzNlowDDAKBgNVHRUEAwoBATAyAhMUABRrxAjmo5/MSusJAAIAFGvEFw0yNDA5MTkyMTQzMzZaMAwwCgYDVR0VBAMKAQEwMgITFAAVMdeU9fpEcBnqLwACABUx1xcNMjQwOTE5MTcyNDU0WjAMMAoGA1UdFQQDCgEBMDICExQAFTHWaYMtqgk0xY8AAgAVMdYXDTI0MDkxOTE3MjQ1NFowDDAKBgNVHRUEAwoBATAyAhMUABVLf+xJpIe2w5xAAAIAFUt/Fw0yNDA5MTkxNjU4MjhaMAwwCgYDVR0VBAMKAQUwMgITFAARsY2o1gX2ajnlqwACABGxjRcNMjQwOTE5MTYyMjQ4WjAMMAoGA1UdFQQDCgEBMDICExQAEbGMyTO5YAN3WFwAAgARsYwXDTI0MDkxOTE2MjI0OFowDDAKBgNVHRUEAwoBATAyAhMUABAB++s1iezI6K9KAAIAEAH7Fw0yNDA5MTkxNTM2MjFaMAwwCgYDVR0VBAMKAQEwMgITFAAQAfp8rAc1C8a1xwACABAB+hcNMjQwOTE5MTUzNjIwWjAMMAoGA1UdFQQDCgEBMDICExQAFUW2aJJ7KV3ZSnIAAgAVRbYXDTI0MDkxOTEzMzIzMlowDDAKBgNVHRUEAwoBBTAyAhMUABQQlkjZTczkApRJAAIAFBCWFw0yNDA5MTkwNjA1MzlaMAwwCgYDVR0VBAMKAQUwMgITFAAVuEA+FwKlILYc3QACABW4QBcNMjQwOTE5MDQyMzE2WjAMMAoGA1UdFQQDCgEFMDICExQAEBM7tHpEhWXeI9cAAgAQEzsXDTI0MDkxOTA0MDcwM1owDDAKBgNVHRUEAwoBATAyAhMUABATOk/La6D940wgAAIAEBM6Fw0yNDA5MTkwNDA3MDJaMAwwCgYDVR0VBAMKAQEwMgITFAATtoszuCxgOuEiiAACABO2ixcNMjQwOTE5MDQwNTIxWjAMMAoGA1UdFQQDCgEBMDICExQAE7aKwkl0+PAQsFMAAgATtooXDTI0MDkxOTA0MDUyMVowDDAKBgNVHRUEAwoBATAyAhMUABBitC2/NeMnAQW7AAIAEGK0Fw0yNDA5MTgyMDU2MTJaMAwwCgYDVR0VBAMKAQEwMgITFAAQYrOYG4R4Stw2sgACABBisxcNMjQwOTE4MjA1NjEyWjAMMAoGA1UdFQQDCgEBMDICExQAD8jFxiU3SRjwwbAAAgAPyMUXDTI0MDkxODE4MzQ1OFowDDAKBgNVHRUEAwoBATAyAhMUAA/IxFtpVQhK6e+nAAIAD8jEFw0yNDA5MTgxODM0NTdaMAwwCgYDVR0VBAMKAQEwMgITFAARYKOxKolCNc1mogACABFgoxcNMjQwOTE4MTcyMTQ2WjAMMAoGA1UdFQQDCgEBMDICExQAEWCi7fRP1pJ57usAAgARYKIXDTI0MDkxODE3MjE0NlowDDAKBgNVHRUEAwoBATAyAhMUABHYSfZaFY05+KR7AAIAEdhJFw0yNDA5MTgxNzA1NDBaMAwwCgYDVR0VBAMKAQEwMgITFAAR2Ei2JDfMA9IgCgACABHYSBcNMjQwOTE4MTcwNTQwWjAMMAoGA1UdFQQDCgEBMDICExQAD9gSuS+sEzt4yvsAAgAP2BIXDTI0MDkxODE2NTI0OFowDDAKBgNVHRUEAwoBBTAyAhMUABW5vVeRQgjmilTdAAIAFbm9Fw0yNDA5MTgxNjM0NDRaMAwwCgYDVR0VBAMKAQEwMgITFAAVubyIXP1ay98hYAACABW5vBcNMjQwOTE4MTYzNDQzWjAMMAoGA1UdFQQDCgEBMDICExQAEZ4JrDTIxPdG0LYAAgARngkXDTI0MDkxODE2MDgxOFowDDAKBgNVHRUEAwoBATAyAhMUABGeCC0wWd8al2S3AAIAEZ4IFw0yNDA5MTgxNjA4MTdaMAwwCgYDVR0VBAMKAQEwMgITFAAU3KdP3MHW4qj5nAACABTcpxcNMjQwOTE4MTQzNjA4WjAMMAoGA1UdFQQDCgEBMDICExQAFNym+ONESDXmEEgAAgAU3KYXDTI0MDkxODE0MzYwOFowDDAKBgNVHRUEAwoBATAyAhMUABStqum314J1yX/DAAIAFK2qFw0yNDA5MTgxMTM5NDZaMAwwCgYDVR0VBAMKAQUwMgITFAAVtO1Q9LBdgNZH3QACABW07RcNMjQwOTE4MDYxMDA2WjAMMAoGA1UdFQQDCgEBMDICExQAFbTs+JD6ERVbpU8AAgAVtOwXDTI0MDkxODA2MTAwNVowDDAKBgNVHRUEAwoBATAyAhMUABWICTuOkrFdSjnSAAIAFYgJFw0yNDA5MTcyMzE5MzBaMAwwCgYDVR0VBAMKAQUwMgITFAAUnLiIBjVTRRKgfAACABScuBcNMjQwOTE3MjI1MDI0WjAMMAoGA1UdFQQDCgEBMDICExQAFJy3yh2nZI/zQ4sAAgAUnLcXDTI0MDkxNzIyNTAyNFowDDAKBgNVHRUEAwoBATAyAhMUABKHW3ZhYvY1aC0NAAIAEodbFw0yNDA5MTcyMjMyMzRaMAwwCgYDVR0VBAMKAQUwMgITFAAVWn70Y9GEAkDrBQACABVafhcNMjQwOTE3MjExMDE3WjAMMAoGA1UdFQQDCgEBMDICExQAFVp9UsGAjagEU/cAAgAVWn0XDTI0MDkxNzIxMTAxN1owDDAKBgNVHRUEAwoBATAyAhMUABLexcRZys2KVRZ1AAIAEt7FFw0yNDA5MTcyMTA4MzJaMAwwCgYDVR0VBAMKAQEwMgITFAAS3sQFk5RXjF5PFwACABLexBcNMjQwOTE3MjEwODMyWjAMMAoGA1UdFQQDCgEBMDICExQAFO5er92W5s5HHogAAgAU7l4XDTI0MDkxNzIwNTE1NFowDDAKBgNVHRUEAwoBATAyAhMUABTuXfUxF6TxwvGeAAIAFO5dFw0yNDA5MTcyMDUxNTRaMAwwCgYDVR0VBAMKAQEwMgITFAAUsA4vCDPPW3COZgACABSwDhcNMjQwOTE3MjAxNzIxWjAMMAoGA1UdFQQDCgEBMDICExQAFLANs60Ss9enxvQAAgAUsA0XDTI0MDkxNzIwMTcyMVowDDAKBgNVHRUEAwoBATAyAhMUABW2ZI0mT418vTs4AAIAFbZkFw0yNDA5MTcyMDAxMTVaMAwwCgYDVR0VBAMKAQUwMgITFAAU4BnoTVN9Dx1IhQACABTgGRcNMjQwOTE3MTgxMDU2WjAMMAoGA1UdFQQDCgEFMDICExQAFbZfDnVvGqaCZrQAAgAVtl8XDTI0MDkxNzE4MTAwOFowDDAKBgNVHRUEAwoBATAyAhMUABW2XiwVkN5wgz9gAAIAFbZeFw0yNDA5MTcxODEwMDhaMAwwCgYDVR0VBAMKAQEwMgITFAAVtav0WbQEHBGNAAACABW1qxcNMjQwOTE3MTcwMjA2WjAMMAoGA1UdFQQDCgEBMDICExQAFbWqizEI6aHV1sUAAgAVtaoXDTI0MDkxNzE3MDIwNVowDDAKBgNVHRUEAwoBATAyAhMUABWzxdq4UNsW1952AAIAFbPFFw0yNDA5MTcxNjIzMjBaMAwwCgYDVR0VBAMKAQEwMgITFAAVs8Q9ABz7auJQUgACABWzxBcNMjQwOTE3MTYyMzIwWjAMMAoGA1UdFQQDCgEBMDICExQAFbT975WDukSQ7TAAAgAVtP0XDTI0MDkxNzE2MTU1NVowDDAKBgNVHRUEAwoBATAyAhMUABW0/ER8xifGX4ltAAIAFbT8Fw0yNDA5MTcxNjE1NTVaMAwwCgYDVR0VBAMKAQEwMgITFAAVGkyPhuA1sgA5cwACABUaTBcNMjQwOTE3MTQ1ODIyWjAMMAoGA1UdFQQDCgEBMDICExQAFRpLOcR8RP1D+XcAAgAVGksXDTI0MDkxNzE0NTgyMlowDDAKBgNVHRUEAwoBATAyAhMUABWxwQOHDrnWJJjNAAIAFbHBFw0yNDA5MTcwNjEwMDdaMAwwCgYDVR0VBAMKAQEwMgITFAAVscBVNjkzGWVZggACABWxwBcNMjQwOTE3MDYxMDA3WjAMMAoGA1UdFQQDCgEBMDICExQAFNiEA1PkfNB+mEoAAgAU2IQXDTI0MDkxNjIzMjgyN1owDDAKBgNVHRUEAwoBBTAyAhMUABRC3l+dKfJZj8trAAIAFELeFw0yNDA5MTYyMTI0MTVaMAwwCgYDVR0VBAMKAQUwMgITFAAVMTRvZo/81qieRwACABUxNBcNMjQwOTE2MjAwMjEzWjAMMAoGA1UdFQQDCgEBMDICExQAFTEzuy9vw43i+WAAAgAVMTMXDTI0MDkxNjIwMDIxMlowDDAKBgNVHRUEAwoBATAyAhMUABH0nK+CaN+lRmBvAAIAEfScFw0yNDA5MTYxODAxNDhaMAwwCgYDVR0VBAMKAQEwMgITFAAR9Jud0YKK/y2qXAACABH0mxcNMjQwOTE2MTgwMTQ3WjAMMAoGA1UdFQQDCgEBMDICExQAFbHd1suh38w79NgAAgAVsd0XDTI0MDkxNjE3NTAxOFowDDAKBgNVHRUEAwoBATAyAhMUABWx3ENf1XkcGeMnAAIAFbHcFw0yNDA5MTYxNzUwMThaMAwwCgYDVR0VBAMKAQEwMgITFAAVsYU3Vqt1CoIjCgACABWxhRcNMjQwOTE2MTcwNjI1WjAMMAoGA1UdFQQDCgEBMDICExQAFbGEpe+L0jEw4xsAAgAVsYQXDTI0MDkxNjE3MDYyNVowDDAKBgNVHRUEAwoBATAyAhMUABNrpnCcuEcxtcMPAAIAE2umFw0yNDA5MTYxNTEyMjhaMAwwCgYDVR0VBAMKAQEwMgITFAATa6V8pM9Dq8vvIAACABNrpRcNMjQwOTE2MTUxMjI4WjAMMAoGA1UdFQQDCgEBMDICExQAFVaI0gy9TtyLEksAAgAVVogXDTI0MDkxNjE0NTk1NlowDDAKBgNVHRUEAwoBBTAyAhMUABWwGDEggO5C2FaoAAIAFbAYFw0yNDA5MTYxNDQ5MTlaMAwwCgYDVR0VBAMKAQEwMgITFAAVsBfqAHSZ3aHG3gACABWwFxcNMjQwOTE2MTQ0OTE5WjAMMAoGA1UdFQQDCgEBMDICExQAFGXtpPzHaVPKWuQAAgAUZe0XDTI0MDkxNjE0NDkwNVowDDAKBgNVHRUEAwoBATAyAhMUABRl7KFFPZf3BkjoAAIAFGXsFw0yNDA5MTYxNDQ5MDRaMAwwCgYDVR0VBAMKAQEwMgITFAATS9ujodnxGDvsjQACABNL2xcNMjQwOTE2MDUyNTE4WjAMMAoGA1UdFQQDCgEFMDICExQAFYgBQa3zUfJmrGQAAgAViAEXDTI0MDkxNTIxMjQ1MlowDDAKBgNVHRUEAwoBBTAyAhMUABFg11HJWcWm5B9TAAIAEWDXFw0yNDA5MTUwNDAyMjNaMAwwCgYDVR0VBAMKAQEwMgITFAARYNaTY/loanCbNgACABFg1hcNMjQwOTE1MDQwMjIzWjAMMAoGA1UdFQQDCgEBMDICExQAE2++Kb84aggQxOEAAgATb74XDTI0MDkxNTA0MDE1OVowDDAKBgNVHRUEAwoBATAyAhMUABNvvceQb16Yooz1AAIAE2+9Fw0yNDA5MTUwNDAxNTlaMAwwCgYDVR0VBAMKAQEwMgITFAAUnqqbajWOZr/ZhAACABSeqhcNMjQwOTE1MDIzOTQ3WjAMMAoGA1UdFQQDCgEBMDICExQAFJ6pcuQq6+xwc9MAAgAUnqkXDTI0MDkxNTAyMzk0N1owDDAKBgNVHRUEAwoBATAyAhMUABVy5JCd/2Hrl9URAAIAFXLkFw0yNDA5MTUwMjE0MTFaMAwwCgYDVR0VBAMKAQEwMgITFAAU/p09bTHYIHYsQgACABT+nRcNMjQwOTE1MDIxNDExWjAMMAoGA1UdFQQDCgEBMDICExQAExQ9IYpdGKy0/mAAAgATFD0XDTI0MDkxNDE4MzY0NFowDDAKBgNVHRUEAwoBATAyAhMUABMUPDibXGcFSCrVAAIAExQ8Fw0yNDA5MTQxODM2NDRaMAwwCgYDVR0VBAMKAQEwMgITFAAQKAyBMyH4b0oLAgACABAoDBcNMjQwOTE0MTgyNTQyWjAMMAoGA1UdFQQDCgEBMDICExQAECgLBbK/LeyCC6sAAgAQKAsXDTI0MDkxNDE4MjU0MlowDDAKBgNVHRUEAwoBATAyAhMUABVWhkxMWjOaDcH1AAIAFVaGFw0yNDA5MTQwMTA0MjFaMAwwCgYDVR0VBAMKAQUwMgITFAAUjEkpiJKI5OoMaAACABSMSRcNMjQwOTEzMjEzMzA0WjAMMAoGA1UdFQQDCgEBMDICExQAFIxI4UNDkMMWuGAAAgAUjEgXDTI0MDkxMzIxMzMwNFowDDAKBgNVHRUEAwoBATAyAhMUAA/fv6nB2/UqK+AXAAIAD9+/Fw0yNDA5MTMyMDQ2MThaMAwwCgYDVR0VBAMKAQEwMgITFAAP377LWUIPEUU/8gACAA/fvhcNMjQwOTEzMjA0NjE3WjAMMAoGA1UdFQQDCgEBMDICExQAEI4pR6qvnJMwFIsAAgAQjikXDTI0MDkxMzIwMTI0N1owDDAKBgNVHRUEAwoBATAyAhMUABCOKInyVhZlw6t6AAIAEI4oFw0yNDA5MTMyMDEyNDdaMAwwCgYDVR0VBAMKAQEwMgITFAARFC6tQCxhYzYFCwACABEULhcNMjQwOTEzMjAxMDU1WjAMMAoGA1UdFQQDCgEBMDICExQAETwXekDpgH5TzGEAAgARPBcXDTI0MTAwMzIyNTA1MlowDDAKBgNVHRUEAwoBBTAyAhMUABQ+35Db//WxJMl/AAIAFD7fFw0yNDEwMDMyMjQyNDhaMAwwCgYDVR0VBAMKAQUwMgITFAAQooa2i/fACfgdbAACABCihhcNMjQxMDAzMjA0NDUzWjAMMAoGA1UdFQQDCgEFMDICExQAE3WF7cYkwgDVR+8AAgATdYUXDTI0MTAwMzE5NTgzOVowDDAKBgNVHRUEAwoBBTAyAhMUABSXtmCGlqtXTdTMAAIAFJe2Fw0yNDEwMDMxOTUxMDZaMAwwCgYDVR0VBAMKAQEwMgITFAAUl7UahYZbDAK0QwACABSXtRcNMjQxMDAzMTk1MTA2WjAMMAoGA1UdFQQDCgEBMDICExQAEPkcZf7iTwo+hrcAAgAQ+RwXDTI0MTAwMzE5MjMzMVowDDAKBgNVHRUEAwoBATAyAhMUABD5GxzEe55ZGmsZAAIAEPkbFw0yNDEwMDMxOTIzMzFaMAwwCgYDVR0VBAMKAQEwMgITFAAVg3L4P5wV9D84PAACABWDchcNMjQxMDAzMTc1NzEyWjAMMAoGA1UdFQQDCgEFMDICExQAElqoYJhI+Iisx9wAAgASWqgXDTI0MTAwMzE3MzIzOFowDDAKBgNVHRUEAwoBATAyAhMUABJap/jSg5OhqOifAAIAElqnFw0yNDEwMDMxNzMyMzhaMAwwCgYDVR0VBAMKAQEwMgITFAAVCWhfTl2SZ34R9wACABUJaBcNMjQxMDAzMTcwNzUwWjAMMAoGA1UdFQQDCgEBMDICExQAFQlnB5cReK8baKUAAgAVCWcXDTI0MTAwMzE3MDc1MFowDDAKBgNVHRUEAwoBATAyAhMUABWcoQf5BBsIM97kAAIAFZyhFw0yNDEwMDMxNjA3MDdaMAwwCgYDVR0VBAMKAQEwMgITFAAVnKD/b7orTAwKpwACABWcoBcNMjQxMDAzMTYwNzA2WjAMMAoGA1UdFQQDCgEBMDICExQAENIZR6svBIvGds4AAgAQ0hkXDTI0MTAwMzE1NDU0NVowDDAKBgNVHRUEAwoBATAyAhMUABDSGGwT/eAuAVX3AAIAENIYFw0yNDEwMDMxNTQ1NDVaMAwwCgYDVR0VBAMKAQEwMgITFAATEOnSSC+LWjtdoAACABMQ6RcNMjQxMDAzMTQzNDU5WjAMMAoGA1UdFQQDCgEBMDICExQAExDoh2QZ8470/Z0AAgATEOgXDTI0MTAwMzE0MzQ1OVowDDAKBgNVHRUEAwoBATAyAhMUABPVtQB+YzLNKRphAAIAE9W1Fw0yNDEwMDMxNDAyMTZaMAwwCgYDVR0VBAMKAQEwMgITFAAT1bRwDFFkZAXXHgACABPVtBcNMjQxMDAzMTQwMjE2WjAMMAoGA1UdFQQDCgEBMDICExQAEGsLpnYQNUzTLBUAAgAQawsXDTI0MTAwMzEyNTY1MVowDDAKBgNVHRUEAwoBATAyAhMUABBrCrEthjRhxTbBAAIAEGsKFw0yNDEwMDMxMjU2NTFaMAwwCgYDVR0VBAMKAQEwMgITFAAQJUMHtWSkg/Su3wACABAlQxcNMjQxMDAzMDQwNDE5WjAMMAoGA1UdFQQDCgEBMDICExQAECVCevh45DrxXuIAAgAQJUIXDTI0MTAwMzA0MDQxOVowDDAKBgNVHRUEAwoBATAyAhMUABVsqENJ+j2BOIGmAAIAFWyoFw0yNDEwMDIyMjUyMDVaMAwwCgYDVR0VBAMKAQEwMgITFAAVbKfExZM/bY9C2AACABVspxcNMjQxMDAyMjI1MjA1WjAMMAoGA1UdFQQDCgEBMDICExQAEQF00262h3zaK1gAAgARAXQXDTI0MTAwMjIwMzMyN1owDDAKBgNVHRUEAwoBATAyAhMUABEBc4F64cHl8Z9iAAIAEQFzFw0yNDEwMDIyMDMzMjdaMAwwCgYDVR0VBAMKAQEwMgITFAASz5Z5Ij1+TB/J4gACABLPlhcNMjQxMDAyMjAxMDUyWjAMMAoGA1UdFQQDCgEBMDICExQAEs+V4j/aqIaPomsAAgASz5UXDTI0MTAwMjIwMTA1MlowDDAKBgNVHRUEAwoBATAyAhMUABRYmDYxPCdYKloYAAIAFFiYFw0yNDEwMDIyMDA0MTVaMAwwCgYDVR0VBAMKAQEwMgITFAAUWJfm0CmgDKnHNAACABRYlxcNMjQxMDAyMjAwNDE1WjAMMAoGA1UdFQQDCgEBMDICExQAEsnQRsEnbJtVraMAAgASydAXDTI0MTAwMjE5NDEwN1owDDAKBgNVHRUEAwoBATAyAhMUABLJz3fKc3GxvwncAAIAEsnPFw0yNDEwMDIxOTQxMDdaMAwwCgYDVR0VBAMKAQEwMgITFAAQrI+JmmTFsK/SlAACABCsjxcNMjQxMDAyMTgyNjM0WjAMMAoGA1UdFQQDCgEBMDICExQAEKyOBgd17RXgIOAAAgAQrI4XDTI0MTAwMjE4MjYzNFowDDAKBgNVHRUEAwoBATAyAhMUABI2TdMdow3qTacOAAIAEjZNFw0yNDEwMDIxNzQ4NDJaMAwwCgYDVR0VBAMKAQEwMgITFAASNkyeOFAAiPsGygACABI2TBcNMjQxMDAyMTc0ODQyWjAMMAoGA1UdFQQDCgEBMDICExQAFeNS73YBudpRXOYAAgAV41IXDTI0MTAwMjE2NTU0MlowDDAKBgNVHRUEAwoBATAyAhMUABXjUSomuNF6kANDAAIAFeNRFw0yNDEwMDIxNjU1NDJaMAwwCgYDVR0VBAMKAQEwMgITFAAUzprRhCc07xLnaQACABTOmhcNMjQxMDAyMTY0MzExWjAMMAoGA1UdFQQDCgEBMDICExQAFM6ZIasDuuoMERkAAgAUzpkXDTI0MTAwMjE2NDMxMVowDDAKBgNVHRUEAwoBATAyAhMUABH9XF4GPoIPGzpbAAIAEf1cFw0yNDEwMDIxNjQwNDRaMAwwCgYDVR0VBAMKAQEwMgITFAAR/VufNZ6jjAh3/gACABH9WxcNMjQxMDAyMTY0MDQ0WjAMMAoGA1UdFQQDCgEBMDICExQAEpNyLe+DK3MH1aUAAgASk3IXDTI0MTAwMjE2MDYxNFowDDAKBgNVHRUEAwoBATAyAhMUABKTceKUE9TOI0GXAAIAEpNxFw0yNDEwMDIxNjA2MTNaMAwwCgYDVR0VBAMKAQEwMgITFAAQclHJULWe+MkyKAACABByURcNMjQxMDAyMTYwMDEwWjAMMAoGA1UdFQQDCgEBMDICExQAEHJQDv3+3F8aAeMAAgAQclAXDTI0MTAwMjE2MDAwOVowDDAKBgNVHRUEAwoBATAyAhMUABVGvUzcaEi1DywEAAIAFUa9Fw0yNDEwMDIxNTQ3MzRaMAwwCgYDVR0VBAMKAQEwMgITFAAVRrwpX66wpkqhAQACABVGvBcNMjQxMDAyMTU0NzM0WjAMMAoGA1UdFQQDCgEBMDICExQAFXxZU/Uza4lUt4oAAgAVfFkXDTI0MTAwMjA0MjUxOFowDDAKBgNVHRUEAwoBBTAyAhMUABB9ZkIYNNIiVqIVAAIAEH1mFw0yNDEwMDIwNDA3NTZaMAwwCgYDVR0VBAMKAQUwMgITFAAVZk9UW/t2U6D/3gACABVmTxcNMjQxMDAyMDE1NjE3WjAMMAoGA1UdFQQDCgEFMDICExQAES1bvPl9o5ParW8AAgARLVsXDTI0MTAwMjAxMDQwN1owDDAKBgNVHRUEAwoBBTAyAhMUABQEM4LOsy3CutrSAAIAFAQzFw0yNDEwMDEyMTU0NDFaMAwwCgYDVR0VBAMKAQEwMgITFAAUBDJd1z1BndNyIgACABQEMhcNMjQxMDAxMjE1NDQxWjAMMAoGA1UdFQQDCgEBMDICExQAE/N4w+My7d+kiFwAAgAT83gXDTI0MTAwMTIxNDkxN1owDDAKBgNVHRUEAwoBATAyAhMUABPzdwdS+cX764dQAAIAE/N3Fw0yNDEwMDEyMTQ5MTdaMAwwCgYDVR0VBAMKAQEwMgITFAAU3IEewQBLvT1AiwACABTcgRcNMjQxMDAxMjAzOTU0WjAMMAoGA1UdFQQDCgEBMDICExQAFNyAYEocCsZUbAEAAgAU3IAXDTI0MTAwMTIwMzk1NFowDDAKBgNVHRUEAwoBATAyAhMUABB8H261bSeorK76AAIAEHwfFw0yNDEwMDEyMDM1MzRaMAwwCgYDVR0VBAMKAQEwMgITFAAQfB6h19LbuHat1wACABB8HhcNMjQxMDAxMjAzNTM0WjAMMAoGA1UdFQQDCgEBMDICExQAES8HuHeGreO6bs4AAgARLwcXDTI0MTAwMTE3MjIxNlowDDAKBgNVHRUEAwoBBTAyAhMUABASDHpg31l2oXGWAAIAEBIMFw0yNDEwMDExNjIxMzRaMAwwCgYDVR0VBAMKAQUwMgITFAAR9DrWgX73GYLvkQACABH0OhcNMjQxMDAxMTYyMTAwWjAMMAoGA1UdFQQDCgEBMDICExQAEfQ5VSc+QzPGJyMAAgAR9DkXDTI0MTAwMTE2MjA1OVowDDAKBgNVHRUEAwoBATAyAhMUABESbPo9Nn1crzPGAAIAERJsFw0yNDEwMDExNTIwNDhaMAwwCgYDVR0VBAMKAQEwMgITFAAREmuy+kbVotNSsQACABESaxcNMjQxMDAxMTUyMDQ4WjAMMAoGA1UdFQQDCgEBMDICExQAEJOjiJtCeUQmfHgAAgAQk6MXDTI0MTAwMTA0MDQxNVowDDAKBgNVHRUEAwoBATAyAhMUABCToouTEYVXmUcLAAIAEJOiFw0yNDEwMDEwNDA0MTVaMAwwCgYDVR0VBAMKAQEwMgITFAARtGP9NPZbTq17iAACABG0YxcNMjQxMDAxMDQwMzAwWjAMMAoGA1UdFQQDCgEBMDICExQAEbRi3gNKtK7FWXEAAgARtGIXDTI0MTAwMTA0MDMwMFowDDAKBgNVHRUEAwoBATAyAhMUABLw+9pNwDJ7mgk8AAIAEvD7Fw0yNDEwMDEwNDAyNDlaMAwwCgYDVR0VBAMKAQEwMgITFAAS8PoQTMSSLMv7GAACABLw+hcNMjQxMDAxMDQwMjQ5WjAMMAoGA1UdFQQDCgEBMDICExQAFRjfW78PRyQGioMAAgAVGN8XDTI0MTAwMTA0MDI0MVowDDAKBgNVHRUEAwoBATAyAhMUABUY3o/m1jCQRCGXAAIAFRjeFw0yNDEwMDEwNDAyNDFaMAwwCgYDVR0VBAMKAQEwMgITFAARvt/+XFPx+vsFmgACABG+3xcNMjQwOTMwMjI0NDQwWjAMMAoGA1UdFQQDCgEBMDICExQAEb7eHbZjWDAUas8AAgARvt4XDTI0MDkzMDIyNDQ0MFowDDAKBgNVHRUEAwoBATAyAhMUABQlZDzOIyIHuJXcAAIAFCVkFw0yNDA5MzAyMTE4NTZaMAwwCgYDVR0VBAMKAQEwMgITFAAUJWNdj+/y+zL87wACABQlYxcNMjQwOTMwMjExODU2WjAMMAoGA1UdFQQDCgEBMDICExQAEdnnut2EJXr9iH0AAgAR2ecXDTI0MDkzMDIwMTgxM1owDDAKBgNVHRUEAwoBATAyAhMUABHZ5gZc752QuCQzAAIAEdnmFw0yNDA5MzAyMDE4MTNaMAwwCgYDVR0VBAMKAQEwMgITFAAP8avSPPycJjsTFgACAA/xqxcNMjQwOTMwMTk1MjIwWjAMMAoGA1UdFQQDCgEBMDICExQAD/Gqu56JRuushpkAAgAP8aoXDTI0MDkzMDE5NTIxOVowDDAKBgNVHRUEAwoBATAyAhMUABIu+xxobh1QTyEOAAIAEi77Fw0yNDA5MzAxOTQ5NTFaMAwwCgYDVR0VBAMKAQEwMgITFAASLvonPkO850ySUQACABIu+hcNMjQwOTMwMTk0OTUxWjAMMAoGA1UdFQQDCgEBMDICExQAENU/NCyNDUYQbcoAAgAQ1T8XDTI0MDkzMDE4MzA0OVowDDAKBgNVHRUEAwoBATAyAhMUABDVPvFfgwkGFvTcAAIAENU+Fw0yNDA5MzAxODMwNDhaMAwwCgYDVR0VBAMKAQEwMgITFAAPz6VE3Dr1Va8IdgACAA/PpRcNMjQwOTMwMTc1MjExWjAMMAoGA1UdFQQDCgEBMDICExQAD8+kmxY6bdUuetkAAgAPz6QXDTI0MDkzMDE3NTIxMVowDDAKBgNVHRUEAwoBATAyAhMUABXDHumWpkIpTOU2AAIAFcMeFw0yNDA5MzAxNjEyMThaMAwwCgYDVR0VBAMKAQEwMgITFAAVwx2dxhHLChgfWwACABXDHRcNMjQwOTMwMTYxMjE4WjAMMAoGA1UdFQQDCgEBMDICExQAEVzrQyp35AU7VXYAAgARXOsXDTI0MDkzMDE2MDkyMVowDDAKBgNVHRUEAwoBATAyAhMUABFc6gaWTk7BXw1PAAIAEVzqFw0yNDA5MzAxNjA5MjFaMAwwCgYDVR0VBAMKAQEwMgITFAATQwjYwCvCJyz0LgACABNDCBcNMjQwOTMwMTU0MzIzWjAMMAoGA1UdFQQDCgEBMDICExQAE0MHXLmTW4idxKQAAgATQwcXDTI0MDkzMDE1NDMyM1owDDAKBgNVHRUEAwoBATAyAhMUABAa96SlBM8MBeK9AAIAEBr3Fw0yNDA5MzAwNDA0NTJaMAwwCgYDVR0VBAMKAQEwMgITFAAQGva5hs6cdc+JIAACABAa9hcNMjQwOTMwMDQwNDUyWjAMMAoGA1UdFQQDCgEBMDICExQAELCtXOFDzvxj1dkAAgAQsK0XDTI0MDkzMDA0MDM1NVowDDAKBgNVHRUEAwoBATAyAhMUABCwrKoNosogZZwNAAIAELCsFw0yNDA5MzAwNDAzNTVaMAwwCgYDVR0VBAMKAQEwMgITFAAUUO1EI/YqLfAgnAACABRQ7RcNMjQwOTMwMDMwOTA5WjAMMAoGA1UdFQQDCgEFMDICExQAEun8pBGfPx4hJVcAAgAS6fwXDTI0MDkzMDAxMDgyOVowDDAKBgNVHRUEAwoBBTAyAhMUABWYUoDXfiH/L7cvAAIAFZhSFw0yNDA5MjkyMTIyMjRaMAwwCgYDVR0VBAMKAQUwMgITFAAVJUDzsNwhvHPy5QACABUlQBcNMjQwOTI5MjAzNTIzWjAMMAoGA1UdFQQDCgEBMDICExQAFSU/nVKhUkp8sdwAAgAVJT8XDTI0MDkyOTIwMzUyM1owDDAKBgNVHRUEAwoBATAyAhMUABXEv3/Av4WxXzPvAAIAFcS/Fw0yNDA5MjkwMzU3MjdaMAwwCgYDVR0VBAMKAQUwMgITFAAVdfPtDz3cW1MBowACABV18xcNMjQwOTI4MjM1MDUzWjAMMAoGA1UdFQQDCgEFMDICExQAEyX66TEF6pgdULYAAgATJfoXDTI0MDkyODE4MDIzMFowDDAKBgNVHRUEAwoBBTAyAhMUABVg4oXs2dyE2E2iAAIAFWDiFw0yNDA5MjgxMzM1MDFaMAwwCgYDVR0VBAMKAQUwMgITFAAV1FcjEQeebhcWgwACABXUVxcNMjQwOTI4MDExNjE0WjAMMAoGA1UdFQQDCgEFMDICExQAFA6qO3ohxWi5kYUAAgAUDqoXDTI0MDkyNzIxNDQzMFowDDAKBgNVHRUEAwoBBTAyAhMUABSRNaFDLQDW13odAAIAFJE1Fw0yNDA5MjcxNzQ4MjdaMAwwCgYDVR0VBAMKAQEwMgITFAAUkTRWMfNtkbNSHQACABSRNBcNMjQwOTI3MTc0ODI3WjAMMAoGA1UdFQQDCgEBMDICExQAFWDuk9XVHLKyDzwAAgAVYO4XDTI0MDkyNzE3MjQxNFowDDAKBgNVHRUEAwoBBTAyAhMUABUzJZlrczudcWFrAAIAFTMlFw0yNDA5MjcxNzA2MDBaMAwwCgYDVR0VBAMKAQEwMgITFAAVMyQH5cHRk+4rGAACABUzJBcNMjQwOTI3MTcwNjAwWjAMMAoGA1UdFQQDCgEBMDICExQAEw6Z0V19YSjcYEkAAgATDpkXDTI0MDkyNzE1NDIwM1owDDAKBgNVHRUEAwoBATAyAhMUABMOmJfBPuBEJKmgAAIAEw6YFw0yNDA5MjcxNTQyMDNaMAwwCgYDVR0VBAMKAQEwMgITFAARg2j6HHRkFJMe+QACABGDaBcNMjQwOTI3MTUzNzQxWjAMMAoGA1UdFQQDCgEBMDICExQAEYNn1C5wP0HhjoYAAgARg2cXDTI0MDkyNzE1Mzc0MVowDDAKBgNVHRUEAwoBATAyAhMUABLEsmIKimk7liVQAAIAEsSyFw0yNDA5MjcxNTM3NDBaMAwwCgYDVR0VBAMKAQEwMgITFAASxLEDcXCcVk1umwACABLEsRcNMjQwOTI3MTUzNzQwWjAMMAoGA1UdFQQDCgEBMDICExQAEcAF9d2PKqgqLUkAAgARwAUXDTI0MDkyNzE1MzMxNVowDDAKBgNVHRUEAwoBATAyAhMUABHABO6pkixYbhTMAAIAEcAEFw0yNDA5MjcxNTMzMTVaMAwwCgYDVR0VBAMKAQEwMgITFAATJ/eHtdW/EsK+7AACABMn9xcNMjQwOTI3MTUyMjU3WjAMMAoGA1UdFQQDCgEBMDICExQAEyf25+FCUp+gXYMAAgATJ/YXDTI0MDkyNzE1MjI1N1owDDAKBgNVHRUEAwoBATAyAhMUABF/wqs6WCIRWCb1AAIAEX/CFw0yNDA5MjcxNTIyMDJaMAwwCgYDVR0VBAMKAQEwMgITFAARf8GXy29jHclClgACABF/wRcNMjQwOTI3MTUyMjAxWjAMMAoGA1UdFQQDCgEBMDICExQAFdT5N9YXZeSo6NIAAgAV1PkXDTI0MDkyNzE0MjgwOFowDDAKBgNVHRUEAwoBATAyAhMUABXU+NTukfHif8SDAAIAFdT4Fw0yNDA5MjcxNDI4MDJaMAwwCgYDVR0VBAMKAQEwMgITFAAUbAtoyJGSDcAPigACABRsCxcNMjQwOTI3MDQwMzIxWjAMMAoGA1UdFQQDCgEBMDICExQAFGwKdUZSmSd9940AAgAUbAoXDTI0MDkyNzA0MDMyMVowDDAKBgNVHRUEAwoBATAyAhMUABWcLoD3SQX/xpIeAAIAFZwuFw0yNDA5MjcwMTE1MzRaMAwwCgYDVR0VBAMKAQUwMgITFAAQXS5JyD2exeRyDAACABBdLhcNMjQwOTI3MDAxNzU1WjAMMAoGA1UdFQQDCgEBMDICExQAEF0tYMMg/LNdaRoAAgAQXS0XDTI0MDkyNzAwMTc1NFowDDAKBgNVHRUEAwoBATAyAhMUABXUsTGxiMnGWkhtAAIAFdSxFw0yNDA5MjYyMjQyNTFaMAwwCgYDVR0VBAMKAQEwMgITFAAV1LCUDKyCT2hDcAACABXUsBcNMjQwOTI2MjI0MjUxWjAMMAoGA1UdFQQDCgEBMDICExQAFdSgBdidDy9sPFwAAgAV1KAXDTI0MDkyNjIyMTgzN1owDDAKBgNVHRUEAwoBATAyAhMUABXUnxFIeYAYBjxgAAIAFdSfFw0yNDA5MjYyMjE4MzdaMAwwCgYDVR0VBAMKAQEwMgITFAAV1BY6ADehYEUeSgACABXUFhcNMjQwOTI2MjA0MjIxWjAMMAoGA1UdFQQDCgEBMDICExQAFdQVWx1anONMeSAAAgAV1BUXDTI0MDkyNjIwNDIyMVowDDAKBgNVHRUEAwoBATAyAhMUABEltTL+0u38HbmRAAIAESW1Fw0yNDA5MjYxODQzMDdaMAwwCgYDVR0VBAMKAQUwMgITFAAV0knCkRqiJ8RJkgACABXSSRcNMjQwOTI2MTY1MzIwWjAMMAoGA1UdFQQDCgEBMDICExQAFdJIAT43KlFG6ZwAAgAV0kgXDTI0MDkyNjE2NTMyMFowDDAKBgNVHRUEAwoBATAyAhMUABE/oeNlxVq0yWX6AAIAET+hFw0yNDA5MjYxNjA1NDlaMAwwCgYDVR0VBAMKAQEwMgITFAARP6AhWeMg7vY3/wACABE/oBcNMjQwOTI2MTYwNTQ4WjAMMAoGA1UdFQQDCgEBMDICExQAEPG24sZlH1dc1DkAAgAQ8bYXDTI0MDkyNjE1MzQyNlowDDAKBgNVHRUEAwoBATAyAhMUABDxtZ6tJEXAEas+AAIAEPG1Fw0yNDA5MjYxNTM0MjZaMAwwCgYDVR0VBAMKAQEwMgITFAATGcmonkpljJ0YdwACABMZyRcNMjQwOTI2MTUzMzQ1WjAMMAoGA1UdFQQDCgEBMDICExQAExnIwF/1uUPHH2oAAgATGcgXDTI0MDkyNjE1MzM0NVowDDAKBgNVHRUEAwoBATAyAhMUABQVPwr6FiLpzZK1AAIAFBU/Fw0yNDA5MjYxNDM3NTZaMAwwCgYDVR0VBAMKAQEwMgITFAAUFT62nrC6u52pKAACABQVPhcNMjQwOTI2MTQzNzU2WjAMMAoGA1UdFQQDCgEBMDICExQAFPlnXDFaVg99AaoAAgAU+WcXDTI0MDkyNjEyMTMxM1owDDAKBgNVHRUEAwoBATAyAhMUABT5Ziz/+5zBvo9MAAIAFPlmFw0yNDA5MjYxMjEzMTNaMAwwCgYDVR0VBAMKAQEwMgITFAAVziDz4o4t90ls9AACABXOIBcNMjQwOTI2MDYxMDAyWjAMMAoGA1UdFQQDCgEBMDICExQAFc4fqtaEiq34itQAAgAVzh8XDTI0MDkyNjA2MTAwMVowDDAKBgNVHRUEAwoBATAyAhMUABKSrJcNB3TFQ5UMAAIAEpKsFw0yNDA5MjYwNDA0NDZaMAwwCgYDVR0VBAMKAQEwMgITFAASkqvt16fcEBRzkwACABKSqxcNMjQwOTI2MDQwNDQ2WjAMMAoGA1UdFQQDCgEBMDICExQAECQMSPLQV/Lgp2MAAgAQJAwXDTI0MDkyNjAxMjU1NFowDDAKBgNVHRUEAwoBBTAyAhMUABRKHuKXwK8OiTciAAIAFEoeFw0yNDA5MjUyMTAyNDBaMAwwCgYDVR0VBAMKAQUwMgITFAAUKpwTt7EF6Gq2agACABQqnBcNMjQwOTI1MjAxMjIyWjAMMAoGA1UdFQQDCgEBMDICExQAFCqbryNYTcNAKq8AAgAUKpsXDTI0MDkyNTIwMTIyMlowDDAKBgNVHRUEAwoBATAyAhMUABToslRzaOW4AoJUAAIAFOiyFw0yNDA5MjUyMDAyNTNaMAwwCgYDVR0VBAMKAQEwMgITFAAU6LFL0wM7pZOyWwACABTosRcNMjQwOTI1MjAwMjUzWjAMMAoGA1UdFQQDCgEBMDICExQAEhkBzhy/rpFUIhkAAgASGQEXDTI0MDkyNTE5NTQ1MVowDDAKBgNVHRUEAwoBATAyAhMUABIZAG7ft0nu9G/tAAIAEhkAFw0yNDA5MjUxOTU0NTFaMAwwCgYDVR0VBAMKAQEwMgITFAATGy0AJp+jXsd8hgACABMbLRcNMjQwOTI1MTkzNDI1WjAMMAoGA1UdFQQDCgEBMDICExQAExssRZkWCKNAxHYAAgATGywXDTI0MDkyNTE5MzQyNVowDDAKBgNVHRUEAwoBATAyAhMUABCFLbk8pT/0n3ZuAAIAEIUtFw0yNDA5MjUxODQxMDZaMAwwCgYDVR0VBAMKAQEwMgITFAAVrzNoe9QOh9OhoAACABWvMxcNMjQxMDE0MDEwOTIwWjAMMAoGA1UdFQQDCgEFMDICExQAFb0KfiPcnarYD0AAAgAVvQoXDTI0MTAxMzA0MTYwOVowDDAKBgNVHRUEAwoBBTAyAhMUABQoLe9ctHx487o9AAIAFCgtFw0yNDEwMTMwMjQ5MTRaMAwwCgYDVR0VBAMKAQUwMgITFAAUieudZMIxlIfrZAACABSJ6xcNMjQxMDEyMjE0MTE3WjAMMAoGA1UdFQQDCgEFMDICExQAD6JcMikpmGWcqxEAAgAPolwXDTI0MTAxMjE4MDQ0OVowDDAKBgNVHRUEAwoBATAyAhMUAA+iWwOl0iREB1QFAAIAD6JbFw0yNDEwMTIxODA0NDlaMAwwCgYDVR0VBAMKAQEwMgITFAAQqheAX74ld+xDcwACABCqFxcNMjQxMDEyMTY0OTM3WjAMMAoGA1UdFQQDCgEBMDICExQAEKoWqN8UVSNMjEUAAgAQqhYXDTI0MTAxMjE2NDkzN1owDDAKBgNVHRUEAwoBATAyAhMUABTPtQDjMIbCY8RdAAIAFM+1Fw0yNDEwMTIxNjAyMTFaMAwwCgYDVR0VBAMKAQEwMgITFAAUz7SvhXzIwXmB4QACABTPtBcNMjQxMDEyMTYwMjEwWjAMMAoGA1UdFQQDCgEBMDICExQAE0zksxCz5NDzRlcAAgATTOQXDTI0MTAxMjE1MDIwN1owDDAKBgNVHRUEAwoBATAyAhMUABNM4+v2+xYl1SfOAAIAE0zjFw0yNDEwMTIxNTAyMDdaMAwwCgYDVR0VBAMKAQEwMgITFAAROnuORuGyXxcCYwACABE6excNMjQxMDEyMDQwNjUwWjAMMAoGA1UdFQQDCgEBMDICExQAETp6kbR65XgU7QsAAgAROnoXDTI0MTAxMjA0MDY1MFowDDAKBgNVHRUEAwoBATAyAhMUABAl3ntJwKx6jeUBAAIAECXeFw0yNDEwMTIwMzI1NTNaMAwwCgYDVR0VBAMKAQUwMgITFAAVYUCgfayOHx/AmwACABVhQBcNMjQxMDExMjIwNTU5WjAMMAoGA1UdFQQDCgEBMDICExQAFWE/HG5cIMAk/IMAAgAVYT8XDTI0MTAxMTIyMDU1OVowDDAKBgNVHRUEAwoBATAyAhMUABBGlg+NsFPQ/YvfAAIAEEaWFw0yNDEwMTEyMDQ2MDZaMAwwCgYDVR0VBAMKAQEwMgITFAAQRpWUq7Yn2vc2UAACABBGlRcNMjQxMDExMjA0NjA2WjAMMAoGA1UdFQQDCgEBMDICExQAEGets0NDKyVl5GsAAgAQZ60XDTI0MTAxMTIwMzkzOFowDDAKBgNVHRUEAwoBBTAyAhMUABFAA8TyMm9E8rUvAAIAEUADFw0yNDEwMTEyMDEzNDdaMAwwCgYDVR0VBAMKAQEwMgITFAARQAJDTMkPPecRogACABFAAhcNMjQxMDExMjAxMzQ3WjAMMAoGA1UdFQQDCgEBMDICExQAFgW9KyWIBQOEFlYAAgAWBb0XDTI0MTAxMTE5MzE1OVowDDAKBgNVHRUEAwoBATAyAhMUABYFvIg+OslQ+9SaAAIAFgW8Fw0yNDEwMTExOTMxNTlaMAwwCgYDVR0VBAMKAQEwMgITFAAQqUuerBKvnvtcMQACABCpSxcNMjQxMDExMTkwNTAxWjAMMAoGA1UdFQQDCgEBMDICExQAEKlKgra6Wgq5kT8AAgAQqUoXDTI0MTAxMTE5MDUwMFowDDAKBgNVHRUEAwoBATAyAhMUABYEJ5/1YHOVRbLoAAIAFgQnFw0yNDEwMTExODA1MTJaMAwwCgYDVR0VBAMKAQUwMgITFAAQpidXLxXjH6i81QACABCmJxcNMjQxMDExMTc1OTEzWjAMMAoGA1UdFQQDCgEBMDICExQAEKYmSYSVNFLxe+wAAgAQpiYXDTI0MTAxMTE3NTkxM1owDDAKBgNVHRUEAwoBATAyAhMUABGNMUOneEZZWPH4AAIAEY0xFw0yNDEwMTExNzI5MzdaMAwwCgYDVR0VBAMKAQEwMgITFAARjTCmHbdwJHsayAACABGNMBcNMjQxMDExMTcyOTM3WjAMMAoGA1UdFQQDCgEBMDICExQAFH9C135rQkltIQMAAgAUf0IXDTI0MTAxMTE3MjkwNFowDDAKBgNVHRUEAwoBATAyAhMUABR/QQVYcsyEqRShAAIAFH9BFw0yNDEwMTExNzI5MDNaMAwwCgYDVR0VBAMKAQEwMgITFAAQ8eTa/+fSbVwZWAACABDx5BcNMjQxMDExMTcwNDIyWjAMMAoGA1UdFQQDCgEBMDICExQAEPHjRrd13zFmNvkAAgAQ8eMXDTI0MTAxMTE3MDQyMVowDDAKBgNVHRUEAwoBATAyAhMUABPQFQnSnOJPLl2UAAIAE9AVFw0yNDEwMTExNjE4NTBaMAwwCgYDVR0VBAMKAQEwMgITFAAT0BSHZpoz1G9svAACABPQFBcNMjQxMDExMTYxODUwWjAMMAoGA1UdFQQDCgEBMDICExQAEAAZ+ISS8MQXOlwAAgAQABkXDTI0MTAxMTE1NDY0MlowDDAKBgNVHRUEAwoBATAyAhMUABAAGM6RJDn9yLTOAAIAEAAYFw0yNDEwMTExNTQ2NDFaMAwwCgYDVR0VBAMKAQEwMgITFAAV3ewCEzYocXPl1wACABXd7BcNMjQxMDExMTUzNTA2WjAMMAoGA1UdFQQDCgEBMDICExQAFd3rf6ixA28WOX4AAgAV3esXDTI0MTAxMTE1MzUwNVowDDAKBgNVHRUEAwoBATAyAhMUABLMtEw7dIcyEvs8AAIAEsy0Fw0yNDEwMTExNDQzMjBaMAwwCgYDVR0VBAMKAQEwMgITFAASzLOQ4Cf3p5zAUgACABLMsxcNMjQxMDExMTQ0MzIwWjAMMAoGA1UdFQQDCgEBMDICExQAFMq32sjy67nhC48AAgAUyrcXDTI0MTAxMTEwMjE0OVowDDAKBgNVHRUEAwoBBTAyAhMUABX/7diLEnj0xmeYAAIAFf/tFw0yNDEwMTEwNjEwMDFaMAwwCgYDVR0VBAMKAQEwMgITFAAV/+wl6TaSedZuYwACABX/7BcNMjQxMDExMDYxMDAwWjAMMAoGA1UdFQQDCgEBMDICExQAEcxPUP/euQ1A5+4AAgARzE8XDTI0MTAxMTA0MDY1NVowDDAKBgNVHRUEAwoBATAyAhMUABHMTrZwbaRv1eTbAAIAEcxOFw0yNDEwMTEwNDA2NTVaMAwwCgYDVR0VBAMKAQEwMgITFAASjufdjV/+ivqtvgACABKO5xcNMjQxMDExMDIwODIyWjAMMAoGA1UdFQQDCgEFMDICExQAFYqGOfKgUDYqe30AAgAVioYXDTI0MTAxMDIzNDYyNlowDDAKBgNVHRUEAwoBBTAyAhMUABX+9xLsoOA9s+KeAAIAFf73Fw0yNDEwMTAyMjE2MTRaMAwwCgYDVR0VBAMKAQEwMgITFAAV/vYORplUlD10dwACABX+9hcNMjQxMDEwMjIxNjE0WjAMMAoGA1UdFQQDCgEBMDICExQAFdyDBLlMqIOR038AAgAV3IMXDTI0MTAxMDIyMDM1NVowDDAKBgNVHRUEAwoBBTAyAhMUABIGZOnfkyLJB85SAAIAEgZkFw0yNDEwMTAyMTAwMzJaMAwwCgYDVR0VBAMKAQEwMgITFAASBmPiW+I6+zCIWwACABIGYxcNMjQxMDEwMjEwMDMyWjAMMAoGA1UdFQQDCgEBMDICExQAEy5vdEOMwFJERPUAAgATLm8XDTI0MTAxMDIwMzIwN1owDDAKBgNVHRUEAwoBATAyAhMUABMubmrfS3GAjK2+AAIAEy5uFw0yNDEwMTAyMDMyMDdaMAwwCgYDVR0VBAMKAQEwMgITFAATFwULVRFuiLwC8QACABMXBRcNMjQxMDEwMTczOTUxWjAMMAoGA1UdFQQDCgEBMDICExQAExcE+EWFjpJ0VRAAAgATFwQXDTI0MTAxMDE3Mzk1MVowDDAKBgNVHRUEAwoBATAyAhMUABWJa5tIHFnAmhO6AAIAFYlrFw0yNDEwMTAxNzMwMTlaMAwwCgYDVR0VBAMKAQEwMgITFAAViWrZx0PwECcouAACABWJahcNMjQxMDEwMTczMDE5WjAMMAoGA1UdFQQDCgEBMDICExQAE0Uuj2fEGB+TLNAAAgATRS4XDTI0MTAxMDE1MzU0OVowDDAKBgNVHRUEAwoBATAyAhMUABNFLdMY14DsHHB+AAIAE0UtFw0yNDEwMTAxNTM1NDlaMAwwCgYDVR0VBAMKAQEwMgITFAASOS+ZM24JvqJwigACABI5LxcNMjQxMDEwMTUzMjEzWjAMMAoGA1UdFQQDCgEBMDICExQAEjkuLDVQosqlP74AAgASOS4XDTI0MTAxMDE1MzIxM1owDDAKBgNVHRUEAwoBATAyAhMUABWFg40qLNjz76SyAAIAFYWDFw0yNDEwMTAxNTIwNDlaMAwwCgYDVR0VBAMKAQEwMgITFAAVhYKVyeotCedD0QACABWFghcNMjQxMDEwMTUyMDQ5WjAMMAoGA1UdFQQDCgEBMDICExQAFfq/EeWDhfXHDWsAAgAV+r8XDTI0MTAxMDA2MTAwOFowDDAKBgNVHRUEAwoBATAyAhMUABX6viwnb67bmibNAAIAFfq+Fw0yNDEwMTAwNjEwMDhaMAwwCgYDVR0VBAMKAQEwMgITFAAV732FpqhUw32qSQACABXvfRcNMjQxMDEwMDUwMTAzWjAMMAoGA1UdFQQDCgEFMDICExQAD+7OTlg29ZQxFVoAAgAP7s4XDTI0MTAxMDAzMzMxNFowDDAKBgNVHRUEAwoBBTAyAhMUABX1WcW+uR9Ch6XoAAIAFfVZFw0yNDEwMDkyMzE4MDNaMAwwCgYDVR0VBAMKAQUwMgITFAARvf1VAIjdyXlLRQACABG9/RcNMjQxMDA5MjE1ODQ0WjAMMAoGA1UdFQQDCgEBMDICExQAEb38J7yAEmDoMrgAAgARvfwXDTI0MTAwOTIxNTg0M1owDDAKBgNVHRUEAwoBATAyAhMUABJcIFRaeRNi/TrUAAIAElwgFw0yNDEwMDkyMTU0MDdaMAwwCgYDVR0VBAMKAQEwMgITFAASXB94FRPtu75FPQACABJcHxcNMjQxMDA5MjE1NDA3WjAMMAoGA1UdFQQDCgEBMDICExQAFGLhZYuNh8po2LYAAgAUYuEXDTI0MTAwOTIxNDk1OVowDDAKBgNVHRUEAwoBBTAyAhMUABE7Lx35ebtNUh9QAAIAETsvFw0yNDEwMDkyMTM1MDVaMAwwCgYDVR0VBAMKAQEwMgITFAAROy7Ai6pYNh01dwACABE7LhcNMjQxMDA5MjEzNTA0WjAMMAoGA1UdFQQDCgEBMDICExQAFFFBCOVU/ioiG+cAAgAUUUEXDTI0MTAwOTIxMjUxNlowDDAKBgNVHRUEAwoBBTAyAhMUABX8mlImAylvtfj+AAIAFfyaFw0yNDEwMDkyMTE2MzVaMAwwCgYDVR0VBAMKAQEwMgITFAAV/JkWFxQUQQQ3cQACABX8mRcNMjQxMDA5MjExNjM1WjAMMAoGA1UdFQQDCgEBMDICExQAFfy+YxvyIBkayCsAAgAV/L4XDTI0MTAwOTIxMTUxMFowDDAKBgNVHRUEAwoBATAyAhMUABX8ve7nxFo0Pt4HAAIAFfy9Fw0yNDEwMDkyMTE1MTBaMAwwCgYDVR0VBAMKAQEwMgITFAAV+6ae5k1zMHaHYQACABX7phcNMjQxMDA5MTkyNjA2WjAMMAoGA1UdFQQDCgEBMDICExQAFfulLa2RTEWD2d8AAgAV+6UXDTI0MTAwOTE5MjYwNlowDDAKBgNVHRUEAwoBATAyAhMUABPuHCDQaNAI0aRYAAIAE+4cFw0yNDEwMDkxOTAyNTJaMAwwCgYDVR0VBAMKAQEwMgITFAAT7ht4Ix4Oxb1WYQACABPuGxcNMjQxMDA5MTkwMjUyWjAMMAoGA1UdFQQDCgEBMDICExQAEMGypND/ZHO02SYAAgAQwbIXDTI0MTAwOTE1MTg1N1owDDAKBgNVHRUEAwoBATAyAhMUABDBsSY7AtFB/xx6AAIAEMGxFw0yNDEwMDkxNTE4NTdaMAwwCgYDVR0VBAMKAQEwMgITFAATcX5VwTg1Xp3KKgACABNxfhcNMjQxMDA5MTQ0NjU4WjAMMAoGA1UdFQQDCgEBMDICExQAE3F9Y9sVt9E+z9UAAgATcX0XDTI0MTAwOTE0NDY1N1owDDAKBgNVHRUEAwoBATAyAhMUABX4XJ5oxnXPXfreAAIAFfhcFw0yNDEwMDkwNjEwMDZaMAwwCgYDVR0VBAMKAQEwMgITFAAV+Fu7F3GlS45cXQACABX4WxcNMjQxMDA5MDYxMDA2WjAMMAoGA1UdFQQDCgEBMDICExQAEmDoRLdIxDc79UcAAgASYOgXDTI0MTAwOTA0MDgwM1owDDAKBgNVHRUEAwoBATAyAhMUABJg52D5LNb+BaphAAIAEmDnFw0yNDEwMDkwNDA4MDJaMAwwCgYDVR0VBAMKAQEwMgITFAAR4ryxkYQKNdkoTAACABHivBcNMjQxMDA5MDA0MDE2WjAMMAoGA1UdFQQDCgEFMDICExQAERRY0C/C9/dIyD0AAgARFFgXDTI0MTAwODIxMzc0MFowDDAKBgNVHRUEAwoBATAyAhMUABEUV7qid4tfv5rCAAIAERRXFw0yNDEwMDgyMTM3NDBaMAwwCgYDVR0VBAMKAQEwMgITFAARvoewY5uXaojl6AACABG+hxcNMjQxMDA4MjEyNDA2WjAMMAoGA1UdFQQDCgEBMDICExQAEb6GoBbAVq65574AAgARvoYXDTI0MTAwODIxMjQwNlowDDAKBgNVHRUEAwoBATAyAhMUABWmrsJ7lPvm2FSuAAIAFaauFw0yNDEwMDgyMDE4NTRaMAwwCgYDVR0VBAMKAQEwMgITFAAVpq26WhVwxHQBTQACABWmrRcNMjQxMDA4MjAxODU0WjAMMAoGA1UdFQQDCgEBMDICExQAEieVHuecEpgyAX0AAgASJ5UXDTI0MTAwODIwMTQxMFowDDAKBgNVHRUEAwoBATAyAhMUABInlFk6k41aFJ/YAAIAEieUFw0yNDEwMDgyMDE0MDlaMAwwCgYDVR0VBAMKAQEwMgITFAATwEGqrVXKUZABIwACABPAQRcNMjQxMDA4MjAwNDI3WjAMMAoGA1UdFQQDCgEBMDICExQAE8BAAeWGfhrQoHMAAgATwEAXDTI0MTAwODIwMDQyN1owDDAKBgNVHRUEAwoBATAyAhMUABBKZHwEcP4UHa8EAAIAEEpkFw0yNDEwMDgyMDAyMjVaMAwwCgYDVR0VBAMKAQEwMgITFAAQSmMJhPSxhVGazQACABBKYxcNMjQxMDA4MjAwMjI1WjAMMAoGA1UdFQQDCgEBMDICExQAFaP0Icn+LyaYPjIAAgAVo/QXDTI0MTAwODE5NDk1N1owDDAKBgNVHRUEAwoBBTAyAhMUABHbN3KqUN9dOZS+AAIAEds3Fw0yNDEwMDgxOTQ3MDlaMAwwCgYDVR0VBAMKAQEwMgITFAAR2zbrNyA1/bCChwACABHbNhcNMjQxMDA4MTk0NzA5WjAMMAoGA1UdFQQDCgEBMDICExQAD/0bZEY/+O7QNF4AAgAP/RsXDTI0MTAwODE5NDAzNVowDDAKBgNVHRUEAwoBATAyAhMUAA/9Gqk536OrNngfAAIAD/0aFw0yNDEwMDgxOTQwMzVaMAwwCgYDVR0VBAMKAQEwMgITFAATmRxVneDh+WjuOgACABOZHBcNMjQxMDA4MTkxMDA3WjAMMAoGA1UdFQQDCgEBMDICExQAE5kbzN58wdzIQx8AAgATmRsXDTI0MTAwODE5MTAwN1owDDAKBgNVHRUEAwoBATAyAhMUABXJrdLAo2sefT4DAAIAFcmtFw0yNDEwMDgxODUyMDBaMAwwCgYDVR0VBAMKAQUwMgITFAASPgG1eXTnSjN0KAACABI+ARcNMjQxMDA4MTYzNjE3WjAMMAoGA1UdFQQDCgEBMDICExQAEj4AsDpp362N93sAAgASPgAXDTI0MTAwODE2MzYxN1owDDAKBgNVHRUEAwoBATAyAhMUABX0hBFdDjVRsY2HAAIAFfSEFw0yNDEwMDgxNjMzNTdaMAwwCgYDVR0VBAMKAQEwMgITFAAV9IPAoVuyQ4XnYgACABX0gxcNMjQxMDA4MTYzMzU3WjAMMAoGA1UdFQQDCgEBMDICExQAFdsavUVnBghOS+8AAgAV2xoXDTI0MTAwODE2MjcwN1owDDAKBgNVHRUEAwoBATAyAhMUABXbGX6h6vZuQ8bDAAIAFdsZFw0yNDEwMDgxNjI3MDdaMAwwCgYDVR0VBAMKAQEwMgITFAARoY01VfbHTUlM7AACABGhjRcNMjQxMDA4MTYxMzMzWjAMMAoGA1UdFQQDCgEBMDICExQAEaGM8Pvu0MsWhvgAAgARoYwXDTI0MTAwODE2MTMzM1owDDAKBgNVHRUEAwoBATAyAhMUABOAaJ9wm+fIyVM+AAIAE4BoFw0yNDEwMDgxNTQ0MzZaMAwwCgYDVR0VBAMKAQEwMgITFAATgGelSL8bvVr5DgACABOAZxcNMjQxMDA4MTU0NDM2WjAMMAoGA1UdFQQDCgEBMDICExQAEcE3qXSWAE27diwAAgARwTcXDTI0MTAwODE1MDIzMFowDDAKBgNVHRUEAwoBATAyAhMUABHBNo2ebpQ7BzV5AAIAEcE2Fw0yNDEwMDgxNTAyMzBaMAwwCgYDVR0VBAMKAQEwMgITFAAP716o5/pq2+YIywACAA/vXhcNMjQxMDA4MDAwMzQxWjAMMAoGA1UdFQQDCgEFMDICExQAFXPANE6j6u4ZMv0AAgAVc8AXDTI0MTAwNzIxMjE1MFowDDAKBgNVHRUEAwoBATAyAhMUABVzv5bsaDAQj8tsAAIAFXO/Fw0yNDEwMDcyMTIxNTBaMAwwCgYDVR0VBAMKAQEwMgITFAAUOKIKrQ+vCLJligACABQ4ohcNMjQxMDA3MjAxMzMwWjAMMAoGA1UdFQQDCgEBMDICExQAFDihxnPPw04mFewAAgAUOKEXDTI0MTAwNzIwMTMzMFowDDAKBgNVHRUEAwoBATAyAhMUABNxzrNfrBqlj5nXAAIAE3HOFw0yNDEwMDcyMDA5MzVaMAwwCgYDVR0VBAMKAQEwMgITFAATcc3X9x4CUGZq7wACABNxzRcNMjQxMDA3MjAwOTM1WjAMMAoGA1UdFQQDCgEBMDICExQAD7MyHGXJUbb48xAAAgAPszIXDTI0MTAwNzE3MzAyNFowDDAKBgNVHRUEAwoBATAyAhMUAA+zMfn2VePVJVjiAAIAD7MxFw0yNDEwMDcxNzMwMjRaMAwwCgYDVR0VBAMKAQEwMgITFAAV8Qapco1lHs+kIwACABXxBhcNMjQxMDA3MTcxMjI2WjAMMAoGA1UdFQQDCgEBMDICExQAFfEFXBV0T0Om2AoAAgAV8QUXDTI0MTAwNzE3MTIyNVowDDAKBgNVHRUEAwoBATAyAhMUABKTvF24JfKo5GZ9AAIAEpO8Fw0yNDEwMDcxNjQ4MDhaMAwwCgYDVR0VBAMKAQEwMgITFAASk7tM47N2KwCxIQACABKTuxcNMjQxMDA3MTY0ODA3WjAMMAoGA1UdFQQDCgEBMDICExQAEly4o9XhsWBo67sAAgASXLgXDTI0MTAwNzE2MDEwN1owDDAKBgNVHRUEAwoBATAyAhMUABJct20V/XXvlSJaAAIAEly3Fw0yNDEwMDcxNjAxMDdaMAwwCgYDVR0VBAMKAQEwMgITFAAT7Wo5t5915MGEZwACABPtahcNMjQxMDA3MTQ0MjE4WjAMMAoGA1UdFQQDCgEBMDICExQAE+1pjE2DzGqlUacAAgAT7WkXDTI0MTAwNzE0NDIxOFowDDAKBgNVHRUEAwoBATAyAhMUABXDNqwtqfiHAs+GAAIAFcM2Fw0yNDEwMDcxNDE4MDNaMAwwCgYDVR0VBAMKAQEwMgITFAAVwzVqcLpO5tZI+wACABXDNRcNMjQxMDA3MTQxODAzWjAMMAoGA1UdFQQDCgEBMDICExQAFLWwv35e8ruEAxsAAgAUtbAXDTI0MTAwNzA0MDIzM1owDDAKBgNVHRUEAwoBATAyAhMUABS1r1nKdH9+hnzpAAIAFLWvFw0yNDEwMDcwNDAyMzNaMAwwCgYDVR0VBAMKAQEwMgITFAAUQQ1INN5/vGCarwACABRBDRcNMjQxMDA3MDAxMjIxWjAMMAoGA1UdFQQDCgEFMDICExQAEqPXqgZfdBknYV8AAgASo9cXDTI0MTAwNjA4MTQwOVowDDAKBgNVHRUEAwoBBTAyAhMUABOa8h9x8jB5n3QHAAIAE5ryFw0yNDEwMDUyMTAxNDJaMAwwCgYDVR0VBAMKAQEwMgITFAATmvEC7PM8Q5/1DQACABOa8RcNMjQxMDA1MjEwMTQxWjAMMAoGA1UdFQQDCgEBMDICExQAEa3DdthBzNiEcl4AAgARrcMXDTI0MTAwNTA0MDQ1MlowDDAKBgNVHRUEAwoBATAyAhMUABGtwkh3poX4ytgYAAIAEa3CFw0yNDEwMDUwNDA0NTJaMAwwCgYDVR0VBAMKAQEwMgITFAAT/RVAYAUAi+UkUQACABP9FRcNMjQxMDA1MDE1MTM0WjAMMAoGA1UdFQQDCgEFMDICExQAFY8ADZO6Gv1lU9kAAgAVjwAXDTI0MTAwNDIwNTgzNlowDDAKBgNVHRUEAwoBATAyAhMUABWO/x9udL0zli4XAAIAFY7/Fw0yNDEwMDQyMDU4MzZaMAwwCgYDVR0VBAMKAQEwMgITFAAVj273irEW1C7mBwACABWPbhcNMjQxMDA0MjA1ODE4WjAMMAoGA1UdFQQDCgEBMDICExQAFY9tuIM7GMrXMogAAgAVj20XDTI0MTAwNDIwNTgxN1owDDAKBgNVHRUEAwoBATAyAhMUABJ3IpIFTPsmhwBQAAIAEnciFw0yNDEwMDQyMDA2NTRaMAwwCgYDVR0VBAMKAQEwMgITFAASdyGlUAqUKMMM2wACABJ3IRcNMjQxMDA0MjAwNjU0WjAMMAoGA1UdFQQDCgEBMDICExQAEjKr2tZMalLcRhoAAgASMqsXDTI0MTAwNDE3MjkzMlowDDAKBgNVHRUEAwoBATAyAhMUABIyqpkYt2S7jSgtAAIAEjKqFw0yNDEwMDQxNzI5MzJaMAwwCgYDVR0VBAMKAQEwMgITFAAUlH64/jBpHxdmoAACABSUfhcNMjQxMDA0MTU1NzA3WjAMMAoGA1UdFQQDCgEBMDICExQAFJR9nAb7qjnTFfQAAgAUlH0XDTI0MTAwNDE1NTcwN1owDDAKBgNVHRUEAwoBATAyAhMUABU9iJhEyHVngd91AAIAFT2IFw0yNDEwMDQwNDAzNDdaMAwwCgYDVR0VBAMKAQEwMgITFAAVPYf/A4FySdAnLAACABU9hxcNMjQxMDA0MDQwMzQ3WjAMMAoGA1UdFQQDCgEBMDICExQAErtretSqUVQUTnEAAgASu2sXDTI0MTAwNDAxNTUyNVowDDAKBgNVHRUEAwoBBTAyAhMUABLQt5CPk/L31nZ3AAIAEtC3Fw0yNDEwMTgyMzU1NThaMAwwCgYDVR0VBAMKAQEwMgITFAASyeNlp+Rmu9DXTwACABLJ4xcNMjQxMDE4MjM1NDQyWjAMMAoGA1UdFQQDCgEFMDICExQAE27eF7R8qP7EgakAAgATbt4XDTI0MTAxODIzNTE0MFowDDAKBgNVHRUEAwoBATAyAhMUABNu3ae5kZdddssRAAIAE27dFw0yNDEwMTgyMzUxNDBaMAwwCgYDVR0VBAMKAQEwMgITFAAWIVWNeBWXrQrNhAACABYhVRcNMjQxMDE4MTkxNjI4WjAMMAoGA1UdFQQDCgEBMDICExQAFiFU2Bl1dDrSIE0AAgAWIVQXDTI0MTAxODE5MTYyOFowDDAKBgNVHRUEAwoBATAyAhMUABYgI4QN7k7fWopOAAIAFiAjFw0yNDEwMTgxNzA0MTZaMAwwCgYDVR0VBAMKAQEwMgITFAAWICI5bJdeifuESgACABYgIhcNMjQxMDE4MTcwNDE2WjAMMAoGA1UdFQQDCgEBMDICExQAECLjLTZp7DD3uiUAAgAQIuMXDTI0MTAxODE2MzA0MlowDDAKBgNVHRUEAwoBATAyAhMUABAi4lHNosBxH1ZcAAIAECLiFw0yNDEwMTgxNjMwNDJaMAwwCgYDVR0VBAMKAQEwMgITFAAPppYRu1p0tjXfbQACAA+mlhcNMjQxMDE4MTYxNDAzWjAMMAoGA1UdFQQDCgEBMDICExQAD6aVa39LLzpRyNMAAgAPppUXDTI0MTAxODE2MTQwM1owDDAKBgNVHRUEAwoBATAyAhMUABX/WcAw3bWpt24vAAIAFf9ZFw0yNDEwMTgxNTMzMDlaMAwwCgYDVR0VBAMKAQEwMgITFAAV/1j3ooeEjdA7cQACABX/WBcNMjQxMDE4MTUzMzA5WjAMMAoGA1UdFQQDCgEBMDICExQAFcQa0oiEAwOJAFUAAgAVxBoXDTI0MTAxODA2MzQ0N1owDDAKBgNVHRUEAwoBBTAyAhMUABG21fqHUeO3o24aAAIAEbbVFw0yNDEwMTgwNDA1MThaMAwwCgYDVR0VBAMKAQEwMgITFAARttQP4wJL27FULgACABG21BcNMjQxMDE4MDQwNTE4WjAMMAoGA1UdFQQDCgEBMDICExQAERcb3t3MxTiCZs4AAgARFxsXDTI0MTAxODAyMzcwOFowDDAKBgNVHRUEAwoBBTAyAhMUABVqNS/3UFPJRFt2AAIAFWo1Fw0yNDEwMTcyMTQzNTRaMAwwCgYDVR0VBAMKAQEwMgITFAAVajQrlNcs6qqvPAACABVqNBcNMjQxMDE3MjE0MzU0WjAMMAoGA1UdFQQDCgEBMDICExQAERyinUPY8ce1R9kAAgARHKIXDTI0MTAxNzIwMDIxMVowDDAKBgNVHRUEAwoBATAyAhMUABEcoRwO3agcCDAKAAIAERyhFw0yNDEwMTcyMDAyMTFaMAwwCgYDVR0VBAMKAQEwMgITFAAROOmotP5LvLHTnwACABE46RcNMjQxMDE3MjAwMjExWjAMMAoGA1UdFQQDCgEBMDICExQAETjo1Gye6TAHXxcAAgAROOgXDTI0MTAxNzIwMDIxMFowDDAKBgNVHRUEAwoBATAyAhMUABBzb6qTlDiqC1/IAAIAEHNvFw0yNDEwMTcxOTQyMzVaMAwwCgYDVR0VBAMKAQEwMgITFAAQc24UeayHEpeHMQACABBzbhcNMjQxMDE3MTk0MjM1WjAMMAoGA1UdFQQDCgEBMDICExQAEVlrsTeOZKENGuIAAgARWWsXDTI0MTAxNzE4NTEyMVowDDAKBgNVHRUEAwoBATAyAhMUABFZaqOqCfVbuZ2dAAIAEVlqFw0yNDEwMTcxODUxMjBaMAwwCgYDVR0VBAMKAQEwMgITFAAWG72VDLh1jzyzKgACABYbvRcNMjQxMDE3MTgzMzUzWjAMMAoGA1UdFQQDCgEBMDICExQAFhu8vwv5kJT72BMAAgAWG7wXDTI0MTAxNzE4MzM1M1owDDAKBgNVHRUEAwoBATAyAhMUABF3PliubqHP5xYZAAIAEXc+Fw0yNDEwMTcxODI4MTBaMAwwCgYDVR0VBAMKAQEwMgITFAARdz308iiA65ErmAACABF3PRcNMjQxMDE3MTgyODEwWjAMMAoGA1UdFQQDCgEBMDICExQAEz+wBK61/aX+TPMAAgATP7AXDTI0MTAxNzE3MzYzNVowDDAKBgNVHRUEAwoBATAyAhMUABM/rxDjcPFV1ZgHAAIAEz+vFw0yNDEwMTcxNzM2MzRaMAwwCgYDVR0VBAMKAQEwMgITFAAQDElLfHrwigGbYgACABAMSRcNMjQxMDE3MTcwOTA2WjAMMAoGA1UdFQQDCgEBMDICExQAEAxIZ+h4zLYQ028AAgAQDEgXDTI0MTAxNzE3MDkwNlowDDAKBgNVHRUEAwoBATAyAhMUABUoynIIesp+ajp+AAIAFSjKFw0yNDEwMTcxNzA5MDJaMAwwCgYDVR0VBAMKAQEwMgITFAAVKMntdsDUIOcXTgACABUoyRcNMjQxMDE3MTcwOTAxWjAMMAoGA1UdFQQDCgEBMDICExQAEXjAcI73yfTklLgAAgAReMAXDTI0MTAxNzE2MzMxNVowDDAKBgNVHRUEAwoBATAyAhMUABF4v6uB3AWyjbDeAAIAEXi/Fw0yNDEwMTcxNjMzMTVaMAwwCgYDVR0VBAMKAQEwMgITFAAQ9VLuxbAodxZ8BAACABD1UhcNMjQxMDE3MTYyMDM1WjAMMAoGA1UdFQQDCgEBMDICExQAEPVRJ9aiKqCfmMQAAgAQ9VEXDTI0MTAxNzE2MjAzNFowDDAKBgNVHRUEAwoBATAyAhMUABIUy+TfBrZNmunSAAIAEhTLFw0yNDEwMTcxNjAwMDhaMAwwCgYDVR0VBAMKAQEwMgITFAASFMoEfTIMmu/ycwACABIUyhcNMjQxMDE3MTYwMDA3WjAMMAoGA1UdFQQDCgEBMDICExQAFCKMDfDtwhd9WyQAAgAUIowXDTI0MTAxNzE1MDcwMlowDDAKBgNVHRUEAwoBATAyAhMUABQiiyZZAioJsZ72AAIAFCKLFw0yNDEwMTcxNTA3MDJaMAwwCgYDVR0VBAMKAQEwMgITFAATMEN2AdCsXivReQACABMwQxcNMjQxMDE3MTQxNTQwWjAMMAoGA1UdFQQDCgEBMDICExQAEzBCrF3xqoy+2AQAAgATMEIXDTI0MTAxNzE0MTU0MFowDDAKBgNVHRUEAwoBATAyAhMUABA/vi7IgVOv+qHgAAIAED++Fw0yNDEwMTcxMzM3NDZaMAwwCgYDVR0VBAMKAQEwMgITFAAQP73nfHb7iAJiNQACABA/vRcNMjQxMDE3MTMzNzQ1WjAMMAoGA1UdFQQDCgEBMDICExQAEf9uBQRwjVlduzIAAgAR/24XDTI0MTAxNzA0MDc0MVowDDAKBgNVHRUEAwoBATAyAhMUABH/bY+F01uTt129AAIAEf9tFw0yNDEwMTcwNDA3NDFaMAwwCgYDVR0VBAMKAQEwMgITFAATfPLNnG+0sI/OogACABN88hcNMjQxMDE3MDQwNzM2WjAMMAoGA1UdFQQDCgEBMDICExQAE3zxb19g4VoePpgAAgATfPEXDTI0MTAxNzA0MDczNlowDDAKBgNVHRUEAwoBATAyAhMUABNjIPnYsIyQBE6zAAIAE2MgFw0yNDEwMTcwNDA3MTJaMAwwCgYDVR0VBAMKAQEwMgITFAATYx8zCcSEvecZGQACABNjHxcNMjQxMDE3MDQwNzEyWjAMMAoGA1UdFQQDCgEBMDICExQAEum5XOadX0vP9XsAAgAS6bkXDTI0MTAxNzA0MDYwOFowDDAKBgNVHRUEAwoBATAyAhMUABLpuODiwG65wXF5AAIAEum4Fw0yNDEwMTcwNDA2MDhaMAwwCgYDVR0VBAMKAQEwMgITFAAWAlSAYdQ7UqTNNwACABYCVBcNMjQxMDE3MDQwMDExWjAMMAoGA1UdFQQDCgEFMDICExQAFYERek3HP4PO9RoAAgAVgREXDTI0MTAxNjIxMzYyNlowDDAKBgNVHRUEAwoBBTAyAhMUABQRTdPxs0SoetbTAAIAFBFNFw0yNDEwMTYxOTExNTFaMAwwCgYDVR0VBAMKAQEwMgITFAAUEUxZz/49XW2zFwACABQRTBcNMjQxMDE2MTkxMTUxWjAMMAoGA1UdFQQDCgEBMDICExQAD9S15uVoP9o0pGwAAgAP1LUXDTI0MTAxNjE4MzA0MlowDDAKBgNVHRUEAwoBATAyAhMUAA/UtN29ERdqpl+hAAIAD9S0Fw0yNDEwMTYxODMwNDFaMAwwCgYDVR0VBAMKAQEwMgITFAATZDo1hd1nTiEtJwACABNkOhcNMjQxMDE2MTc1NzM3WjAMMAoGA1UdFQQDCgEBMDICExQAE2Q5gubEFdgXkfQAAgATZDkXDTI0MTAxNjE3NTczN1owDDAKBgNVHRUEAwoBATAyAhMUABIcXwzkzoxDuU+cAAIAEhxfFw0yNDEwMTYxNzUwNThaMAwwCgYDVR0VBAMKAQEwMgITFAASHF5cLCYMGayvMgACABIcXhcNMjQxMDE2MTc1MDU3WjAMMAoGA1UdFQQDCgEBMDICExQAE9fFXyT7AZkRRYEAAgAT18UXDTI0MTAxNjE3MzgxM1owDDAKBgNVHRUEAwoBATAyAhMUABPXxK3CT/m5n7LAAAIAE9fEFw0yNDEwMTYxNzM4MTJaMAwwCgYDVR0VBAMKAQEwMgITFAARvYcU6sC6xQBNjgACABG9hxcNMjQxMDE2MTcyNjA2WjAMMAoGA1UdFQQDCgEBMDICExQAEb2Gc5V+ZwxhCG4AAgARvYYXDTI0MTAxNjE3MjYwNlowDDAKBgNVHRUEAwoBATAyAhMUABTsqX81PA534ZFzAAIAFOypFw0yNDEwMTYxNzAyMDNaMAwwCgYDVR0VBAMKAQEwMgITFAAU7KjYc1Tpz8FvegACABTsqBcNMjQxMDE2MTcwMjAzWjAMMAoGA1UdFQQDCgEBMDICExQAFGxc9aNn5bz6UKcAAgAUbFwXDTI0MTAxNjE2Mjg0M1owDDAKBgNVHRUEAwoBBTAyAhMUABVQ6bbN+4twK2F3AAIAFVDpFw0yNDEwMTYxNjE5MzBaMAwwCgYDVR0VBAMKAQEwMgITFAAVUOaQhPNvfvdRFwACABVQ5hcNMjQxMDE2MTYxOTMwWjAMMAoGA1UdFQQDCgEBMDICExQAD6+uhFlDH6mAAgAAAgAPr64XDTI0MTAxNjE2MTAxOVowDDAKBgNVHRUEAwoBATAyAhMUAA+vrffMJ4cZr1AwAAIAD6+tFw0yNDEwMTYxNjEwMTlaMAwwCgYDVR0VBAMKAQEwMgITFAAQs7EDMi04kyE9JgACABCzsRcNMjQxMDE2MTUyOTA2WjAMMAoGA1UdFQQDCgEBMDICExQAELOw8/k0c7cfNwQAAgAQs7AXDTI0MTAxNjE1MjkwNlowDDAKBgNVHRUEAwoBATAyAhMUABG/3bjkXVlQ810sAAIAEb/dFw0yNDEwMTYxNTI1NTNaMAwwCgYDVR0VBAMKAQEwMgITFAARv9xRhwW0ZpD7NAACABG/3BcNMjQxMDE2MTUyNTUzWjAMMAoGA1UdFQQDCgEBMDICExQAFYJGsqxgNLb/d1MAAgAVgkYXDTI0MTAxNjE1MTk1MlowDDAKBgNVHRUEAwoBATAyAhMUABWCReRFouOakDhHAAIAFYJFFw0yNDEwMTYxNTE5NTFaMAwwCgYDVR0VBAMKAQEwMgITFAAVZbBGnE7eEpveLwACABVlsBcNMjQxMDE2MTQyNzQ4WjAMMAoGA1UdFQQDCgEFMDICExQAFhFNc5NQmuwztqUAAgAWEU0XDTI0MTAxNjA2MTAwNVowDDAKBgNVHRUEAwoBATAyAhMUABYRTHLonFiKWdw1AAIAFhFMFw0yNDEwMTYwNjEwMDRaMAwwCgYDVR0VBAMKAQEwMgITFAAQ0Cno3lz+yWq0kAACABDQKRcNMjQxMDE2MDQwNDU4WjAMMAoGA1UdFQQDCgEBMDICExQAENAom4RTfbfjz64AAgAQ0CgXDTI0MTAxNjA0MDQ1OFowDDAKBgNVHRUEAwoBATAyAhMUABL9H/AsF6hg9mgIAAIAEv0fFw0yNDEwMTYwNDA0MzhaMAwwCgYDVR0VBAMKAQEwMgITFAAS/R7cJOq9wVlN9wACABL9HhcNMjQxMDE2MDQwNDM4WjAMMAoGA1UdFQQDCgEBMDICExQAFDa5s9J/0z5bHuIAAgAUNrkXDTI0MTAxNjAwNDIxN1owDDAKBgNVHRUEAwoBBTAyAhMUABGp3YpZ6cZUDqPEAAIAEandFw0yNDEwMTUyMjM1MzNaMAwwCgYDVR0VBAMKAQEwMgITFAARqdzNzvvl5fnoGAACABGp3BcNMjQxMDE1MjIzNTMzWjAMMAoGA1UdFQQDCgEBMDICExQAEr4SKlpl3xPoxFcAAgASvhIXDTI0MTAxNTIyMDgxOFowDDAKBgNVHRUEAwoBATAyAhMUABK+EThiPnS9d9AZAAIAEr4RFw0yNDEwMTUyMjA4MTdaMAwwCgYDVR0VBAMKAQEwMgITFAAUFYsiJ2alknuPxgACABQVixcNMjQxMDE1MjE1NTEyWjAMMAoGA1UdFQQDCgEBMDICExQAFBWKH1gaBgMWkusAAgAUFYoXDTI0MTAxNTIxNTUxMVowDDAKBgNVHRUEAwoBATAyAhMUABI0Ld6m6gqDsTQZAAIAEjQtFw0yNDEwMTUyMTM2MThaMAwwCgYDVR0VBAMKAQEwMgITFAASNCztWA2sxVazQQACABI0LBcNMjQxMDE1MjEzNjE3WjAMMAoGA1UdFQQDCgEBMDICExQAECYj2/QAy59kIgwAAgAQJiMXDTI0MTAxNTIxMTMzMFowDDAKBgNVHRUEAwoBBTAyAhMUABIimQH6ftYuLLnTAAIAEiKZFw0yNDEwMTUyMDUzMDNaMAwwCgYDVR0VBAMKAQEwMgITFAASIpg4UcxKHcLiIQACABIimBcNMjQxMDE1MjA1MzAzWjAMMAoGA1UdFQQDCgEBMDICExQAFhGfIrqAEJH3UlsAAgAWEZ8XDTI0MTAxNTIwMzg1OFowDDAKBgNVHRUEAwoBATAyAhMUABYRnpkMHv3XvOphAAIAFhGeFw0yNDEwMTUyMDM4NThaMAwwCgYDVR0VBAMKAQEwMgITFAAQGWFp7CKICKItXAACABAZYRcNMjQxMDE1MjAzMDUzWjAMMAoGA1UdFQQDCgEBMDICExQAEBlgt34PTG+WsSsAAgAQGWAXDTI0MTAxNTIwMzA1M1owDDAKBgNVHRUEAwoBATAyAhMUABFrFBXmAh3A5vB7AAIAEWsUFw0yNDEwMTUxOTU3MDdaMAwwCgYDVR0VBAMKAQEwMgITFAARaxPp21/JvRvNbwACABFrExcNMjQxMDE1MTk1NzA3WjAMMAoGA1UdFQQDCgEBMDICExQAFhD7sj0j4QLN7UMAAgAWEPsXDTI0MTAxNTE5NTIyNFowDDAKBgNVHRUEAwoBATAyAhMUABYQ+tG48lmeOuzTAAIAFhD6Fw0yNDEwMTUxOTUyMjRaMAwwCgYDVR0VBAMKAQEwMgITFAAWEMG81mzXoaNFlgACABYQwRcNMjQxMDE1MTkyOTQzWjAMMAoGA1UdFQQDCgEBMDICExQAFhDAifF4co81enMAAgAWEMAXDTI0MTAxNTE5Mjk0M1owDDAKBgNVHRUEAwoBATAyAhMUABK5N2O0FZT7b4ZnAAIAErk3Fw0yNDEwMTUxOTE1MTFaMAwwCgYDVR0VBAMKAQUwMgITFAAWEIpWPQwANT0TjQACABYQihcNMjQxMDE1MTkxMjI1WjAMMAoGA1UdFQQDCgEBMDICExQAFhCJCKfcFFzf1C4AAgAWEIkXDTI0MTAxNTE5MTIyNVowDDAKBgNVHRUEAwoBATAyAhMUABF/3Ao9SAhjcsGtAAIAEX/cFw0yNDEwMTUxODU3MzJaMAwwCgYDVR0VBAMKAQEwMgITFAARf9tcUAWvzgM6+AACABF/2xcNMjQxMDE1MTg1NzMyWjAMMAoGA1UdFQQDCgEBMDICExQAFg/UkQuQtzFgoosAAgAWD9QXDTI0MTAxNTE3NDQzMVowDDAKBgNVHRUEAwoBATAyAhMUABYP04VjAn7DBJfVAAIAFg/TFw0yNDEwMTUxNzQ0MzFaMAwwCgYDVR0VBAMKAQEwMgITFAAWD6TOZm5n5HhN3gACABYPpBcNMjQxMDE1MTczMDA1WjAMMAoGA1UdFQQDCgEBMDICExQAFg+jJfsxMNKzGgAAAgAWD6MXDTI0MTAxNTE3MzAwNVowDDAKBgNVHRUEAwoBATAyAhMUABECoAOY7VFDC9aJAAIAEQKgFw0yNDEwMTUxNzI2MDdaMAwwCgYDVR0VBAMKAQEwMgITFAARAp/J14Ay55Gd5wACABECnxcNMjQxMDE1MTcyNjA3WjAMMAoGA1UdFQQDCgEBMDICExQAFNmy2KLQEq8VVMYAAgAU2bIXDTI0MTAxNTE2MzgzOFowDDAKBgNVHRUEAwoBATAyAhMUABTZsZJ6UBq+XxXrAAIAFNmxFw0yNDEwMTUxNjM4MzhaMAwwCgYDVR0VBAMKAQEwMgITFAARm83zLZ32s/rANwACABGbzRcNMjQxMDE1MTYzMTQ0WjAMMAoGA1UdFQQDCgEBMDICExQAEZvMYSSaplwzHkcAAgARm8wXDTI0MTAxNTE2MzE0M1owDDAKBgNVHRUEAwoBATAyAhMUABYOMHlCQjNn3mSjAAIAFg4wFw0yNDEwMTUxNjEyMDFaMAwwCgYDVR0VBAMKAQEwMgITFAAWDi69HdsWtpSK5QACABYOLhcNMjQxMDE1MTYxMjAxWjAMMAoGA1UdFQQDCgEBMDICExQAEv3Rwhwysz/HXNIAAgAS/dEXDTI0MTAxNTE2MDI1M1owDDAKBgNVHRUEAwoBATAyAhMUABL90Nk7AMyJro9VAAIAEv3QFw0yNDEwMTUxNjAyNTNaMAwwCgYDVR0VBAMKAQEwMgITFAAV4gi2lqnvnr8UbwACABXiCBcNMjQxMDE1MTQ1ODEzWjAMMAoGA1UdFQQDCgEBMDICExQAFeIHFszUuWDEca0AAgAV4gcXDTI0MTAxNTE0NTgxM1owDDAKBgNVHRUEAwoBATAyAhMUABDimIZfrhTEhcHTAAIAEOKYFw0yNDEwMTUwNDUzMzlaMAwwCgYDVR0VBAMKAQUwMgITFAAUXeFlDIAJAKCDNQACABRd4RcNMjQxMDE1MDQ1MDQ2WjAMMAoGA1UdFQQDCgEFMDICExQAEq6lvW1pgn7bmLcAAgASrqUXDTI0MTAxNTAyNTU1NlowDDAKBgNVHRUEAwoBBTAyAhMUABUa+tt36yvp9TrFAAIAFRr6Fw0yNDEwMTQyMzEzMTFaMAwwCgYDVR0VBAMKAQEwMgITFAAVGvmpUCY8LGbbJwACABUa+RcNMjQxMDE0MjMxMzEwWjAMMAoGA1UdFQQDCgEBMDICExQAEIu3bdPn0yr4ahwAAgAQi7cXDTI0MTAxNDIyMjM1MlowDDAKBgNVHRUEAwoBATAyAhMUABCLtjUk1EM+8Me4AAIAEIu2Fw0yNDEwMTQyMjIzNTJaMAwwCgYDVR0VBAMKAQEwMgITFAATJMHQ+KgrLRCNyAACABMkwRcNMjQxMDE0MjIwODUzWjAMMAoGA1UdFQQDCgEBMDICExQAEyTA43/uRMZaXwEAAgATJMAXDTI0MTAxNDIyMDg1M1owDDAKBgNVHRUEAwoBATAyAhMUABTmOUYwoaJxgTT9AAIAFOY5Fw0yNDEwMTQyMTU2MDRaMAwwCgYDVR0VBAMKAQEwMgITFAAU5jiU/x9N6Z9zAAACABTmOBcNMjQxMDE0MjE1NjAzWjAMMAoGA1UdFQQDCgEBMDICExQAE8XZSoh6hpmGxKwAAgATxdkXDTI0MTAxNDIxMzAwOVowDDAKBgNVHRUEAwoBATAyAhMUABPF2Lo5bmTBzNj4AAIAE8XYFw0yNDEwMTQyMTMwMDhaMAwwCgYDVR0VBAMKAQEwMgITFAARIGlFmcFuYoGjQwACABEgaRcNMjQxMDE0MjAzMTIyWjAMMAoGA1UdFQQDCgEFMDICExQAE24AHZQ42O/7zysAAgATbgAXDTI0MTAxNDE5NDIzMVowDDAKBgNVHRUEAwoBATAyAhMUABNt/w+vFGIAUwQ2AAIAE23/Fw0yNDEwMTQxOTQyMzFaMAwwCgYDVR0VBAMKAQEwMgITFAAUIOJ3XHCuznni/QACABQg4hcNMjQxMDE0MTYzNTMyWjAMMAoGA1UdFQQDCgEBMDICExQAFCDhjpeP4bDQ7ksAAgAUIOEXDTI0MTAxNDE2MzUzMlowDDAKBgNVHRUEAwoBATAyAhMUABN1bIlqmBq11NQDAAIAE3VsFw0yNDEwMTQxNjA3NTVaMAwwCgYDVR0VBAMKAQEwMgITFAATdWuw7HvI+cgEtwACABN1axcNMjQxMDE0MTYwNzU0WjAMMAoGA1UdFQQDCgEBMDICExQAFgkufjt4iZJE+10AAgAWCS4XDTI0MTAxNDE2MDA0OFowDDAKBgNVHRUEAwoBATAyAhMUABYJLWad02iMxamLAAIAFgktFw0yNDEwMTQxNjAwNDdaMAwwCgYDVR0VBAMKAQEwMgITFAAQYupugch9wL7UewACABBi6hcNMjQxMDE0MTUzODAzWjAMMAoGA1UdFQQDCgEBMDICExQAEGLpFIZuBq7AziIAAgAQYukXDTI0MTAxNDE1MzgwM1owDDAKBgNVHRUEAwoBATAyAhMUABPw4BteK9lWZLbWAAIAE/DgFw0yNDEwMTQxNTIxMTZaMAwwCgYDVR0VBAMKAQEwMgITFAAT8N/ymE5BNQ6hCQACABPw3xcNMjQxMDE0MTUyMTE2WjAMMAoGA1UdFQQDCgEBMDICExQAEskCDOMWpNtVEqYAAgASyQIXDTI0MTAxNDE1MTYxMFowDDAKBgNVHRUEAwoBATAyAhMUABLJAViyBfUzl+IiAAIAEskBFw0yNDEwMTQxNTE2MTBaMAwwCgYDVR0VBAMKAQEwMgITFAAV/SB78IgsLeIk8QACABX9IBcNMjQxMDE0MTQ0NDEwWjAMMAoGA1UdFQQDCgEFMDICExQAE/sMA+vkjrNJ8J0AAgAT+wwXDTI0MTAxNDE0NDAwNFowDDAKBgNVHRUEAwoBATAyAhMUABP7C8nbbZmEF8syAAIAE/sLFw0yNDEwMTQxNDQwMDNaMAwwCgYDVR0VBAMKAQEwMgITFAARqrXVi6qRjdynXgACABGqtRcNMjQxMDE0MTQzNTU3WjAMMAoGA1UdFQQDCgEBMDICExQAEaq0SwqqEG01a1sAAgARqrQXDTI0MTAxNDE0MzU1NlowDDAKBgNVHRUEAwoBATAyAhMUABHuFnH1HFt3/gLrAAIAEe4WFw0yNDEwMTQxNDE3NTVaMAwwCgYDVR0VBAMKAQEwMgITFAAR7hWzin6UmBmUUgACABHuFRcNMjQxMDE0MTQxNzU1WjAMMAoGA1UdFQQDCgEBMDICExQAFWC4LBEgC7YCvbAAAgAVYLgXDTI0MTAyNDA4MDgxMVowDDAKBgNVHRUEAwoBBTAyAhMUABYwjfM+jxk8s4MKAAIAFjCNFw0yNDEwMjQwNjEwMDZaMAwwCgYDVR0VBAMKAQEwMgITFAAWMIzIaLc/eg0vCQACABYwjBcNMjQxMDI0MDYxMDA2WjAMMAoGA1UdFQQDCgEBMDICExQAEULbakSUd07KDYcAAgARQtsXDTI0MTAyNDA0MDQ1MlowDDAKBgNVHRUEAwoBATAyAhMUABFC2k91uZF2AmgiAAIAEULaFw0yNDEwMjQwNDA0NTJaMAwwCgYDVR0VBAMKAQEwMgITFAASEIuroAuNi8LECgACABIQixcNMjQxMDI0MDQwMzU4WjAMMAoGA1UdFQQDCgEBMDICExQAEhCKMuLKO8JnXx8AAgASEIoXDTI0MTAyNDA0MDM1OFowDDAKBgNVHRUEAwoBATAyAhMUABM3DcJdLWGH8q/lAAIAEzcNFw0yNDEwMjMyMjAxMDJaMAwwCgYDVR0VBAMKAQEwMgITFAATNwy/7S0nBzM3aAACABM3DBcNMjQxMDIzMjIwMTAxWjAMMAoGA1UdFQQDCgEBMDICExQAEOvbAJKYzIxv36kAAgAQ69sXDTI0MTAyMzIxMzYxMlowDDAKBgNVHRUEAwoBATAyAhMUABDr2pieEwXbeP/CAAIAEOvaFw0yNDEwMjMyMTM2MTJaMAwwCgYDVR0VBAMKAQEwMgITFAAUPg9dwPm0fHYZvgACABQ+DxcNMjQxMDIzMjAyMjAwWjAMMAoGA1UdFQQDCgEFMDICExQAFjS7ctlquoR+JPgAAgAWNLsXDTI0MTAyMzIwMDgxN1owDDAKBgNVHRUEAwoBATAyAhMUABY0uhySN/4eP4/ZAAIAFjS6Fw0yNDEwMjMyMDA4MTdaMAwwCgYDVR0VBAMKAQEwMgITFAAV1fs/tkimuiPOgAACABXV+xcNMjQxMDIzMTkxNTUzWjAMMAoGA1UdFQQDCgEBMDICExQAFdX67qgZ8icb/kMAAgAV1foXDTI0MTAyMzE5MTU1M1owDDAKBgNVHRUEAwoBATAyAhMUABXuEkl373eekjigAAIAFe4SFw0yNDEwMjMxODU4MjlaMAwwCgYDVR0VBAMKAQUwMgITFAAS9BLq3IYEXIxdeAACABL0EhcNMjQxMDIzMTg1MjAyWjAMMAoGA1UdFQQDCgEFMDICExQAEIIFdPXJ+nYDRlkAAgAQggUXDTI0MTAyMzE4MjEzM1owDDAKBgNVHRUEAwoBATAyAhMUABCCBGKhKe7MOsgKAAIAEIIEFw0yNDEwMjMxODIxMzJaMAwwCgYDVR0VBAMKAQEwMgITFAAWMy/pyAYsiWhuQQACABYzLxcNMjQxMDIzMTczNTA0WjAMMAoGA1UdFQQDCgEBMDICExQAFjMuM00ddBfEzwsAAgAWMy4XDTI0MTAyMzE3MzUwM1owDDAKBgNVHRUEAwoBATAyAhMUABFRG1taAnquMWFBAAIAEVEbFw0yNDEwMjMxNzIxMDRaMAwwCgYDVR0VBAMKAQEwMgITFAARURpmZ8SIxb8WTAACABFRGhcNMjQxMDIzMTcyMTA0WjAMMAoGA1UdFQQDCgEBMDICExQAFWBU1nY3po6djAcAAgAVYFQXDTI0MTAyMzE3MjAxNVowDDAKBgNVHRUEAwoBATAyAhMUABVgU8/V9W4S/5FAAAIAFWBTFw0yNDEwMjMxNzIwMTVaMAwwCgYDVR0VBAMKAQEwMgITFAASHDMV8OHOKB1S4wACABIcMxcNMjQxMDIzMTcxOTE0WjAMMAoGA1UdFQQDCgEBMDICExQAEhwy8qBa55DbalMAAgASHDIXDTI0MTAyMzE3MTkxM1owDDAKBgNVHRUEAwoBATAyAhMUABYys7rZwE7rgyLfAAIAFjKzFw0yNDEwMjMxNzExMjVaMAwwCgYDVR0VBAMKAQEwMgITFAAWMrKVZpN4IVvLVQACABYyshcNMjQxMDIzMTcxMTI1WjAMMAoGA1UdFQQDCgEBMDICExQAEU8DekCB1/xQNhAAAgARTwMXDTI0MTAyMzE3MDg0MFowDDAKBgNVHRUEAwoBATAyAhMUABFPAl0wxkA6fRnbAAIAEU8CFw0yNDEwMjMxNzA4NDBaMAwwCgYDVR0VBAMKAQEwMgITFAAS1s8Y2lk98OreUgACABLWzxcNMjQxMDIzMTY1MjAyWjAMMAoGA1UdFQQDCgEBMDICExQAEtbObRMcgPP+JqkAAgAS1s4XDTI0MTAyMzE2NTIwMlowDDAKBgNVHRUEAwoBATAyAhMUABSZ5sU+nxgtI193AAIAFJnmFw0yNDEwMjMxNjI0NTBaMAwwCgYDVR0VBAMKAQEwMgITFAAUmeUcfe5E3xtudgACABSZ5RcNMjQxMDIzMTYyNDUwWjAMMAoGA1UdFQQDCgEBMDICExQAEPRuRch+SAqjmocAAgAQ9G4XDTI0MTAyMzE1MjkzN1owDDAKBgNVHRUEAwoBATAyAhMUABD0bf11qQD9Ai+uAAIAEPRtFw0yNDEwMjMxNTI5MzdaMAwwCgYDVR0VBAMKAQEwMgITFAARRYtU20ae6NwYygACABFFixcNMjQxMDIzMTQyNjE4WjAMMAoGA1UdFQQDCgEBMDICExQAEUWKxncXKKBqDoMAAgARRYoXDTI0MTAyMzE0MjYxOFowDDAKBgNVHRUEAwoBATAyAhMUABQHzfghY3IIDZyUAAIAFAfNFw0yNDEwMjMxNDEzMzNaMAwwCgYDVR0VBAMKAQEwMgITFAAUB8xkk2V/0HdX0AACABQHzBcNMjQxMDIzMTQxMzMzWjAMMAoGA1UdFQQDCgEBMDICExQAFiyX37bJ+v+C8MIAAgAWLJcXDTI0MTAyMzA2MTAwN1owDDAKBgNVHRUEAwoBATAyAhMUABYslsTJCQ0SnObHAAIAFiyWFw0yNDEwMjMwNjEwMDZaMAwwCgYDVR0VBAMKAQEwMgITFAAUxXNCkjo80nLmPQACABTFcxcNMjQxMDIzMDQ1MzMyWjAMMAoGA1UdFQQDCgEFMDICExQAE+dhtvC3aMUAj+sAAgAT52EXDTI0MTAyMzAwMDU1NVowDDAKBgNVHRUEAwoBATAyAhMUABPnYJEDdriULEfyAAIAE+dgFw0yNDEwMjMwMDA1NTVaMAwwCgYDVR0VBAMKAQEwMgITFAAVxkxVTcuHQh88twACABXGTBcNMjQxMDIyMjIyOTI1WjAMMAoGA1UdFQQDCgEBMDICExQAFcZLvD+ZT5C+wuoAAgAVxksXDTI0MTAyMjIyMjkyNFowDDAKBgNVHRUEAwoBATAyAhMUABAALZr3PUukl0yNAAIAEAAtFw0yNDEwMjIyMTU2NDZaMAwwCgYDVR0VBAMKAQEwMgITFAAQACzs/HxnyLXM0AACABAALBcNMjQxMDIyMjE1NjQ2WjAMMAoGA1UdFQQDCgEBMDICExQAEJ2JyjVmunTPnXQAAgAQnYkXDTI0MTAyMjIxNTQwM1owDDAKBgNVHRUEAwoBATAyAhMUABCdiKPJl+NWSyXOAAIAEJ2IFw0yNDEwMjIyMTU0MDNaMAwwCgYDVR0VBAMKAQEwMgITFAAVYLGrKMiV7LMTzgACABVgsRcNMjQxMDIyMjE1MjQxWjAMMAoGA1UdFQQDCgEFMDICExQAEAcfne15+AAQTlgAAgAQBx8XDTI0MTAyMjIxMjU0OVowDDAKBgNVHRUEAwoBATAyAhMUABAHHl7ZkAfjOFyaAAIAEAceFw0yNDEwMjIyMTI1NDlaMAwwCgYDVR0VBAMKAQEwMgITFAARrmvUj26EfPRFvgACABGuaxcNMjQxMDIyMjA0NzIzWjAMMAoGA1UdFQQDCgEBMDICExQAEa5q9cE2oBk2KTQAAgARrmoXDTI0MTAyMjIwNDcyM1owDDAKBgNVHRUEAwoBATAyAhMUABYpxnVtq65RU+mNAAIAFinGFw0yNDEwMjIyMDQwNDBaMAwwCgYDVR0VBAMKAQEwMgITFAAWKcXV5AnWc0SLBgACABYpxRcNMjQxMDIyMjA0MDQwWjAMMAoGA1UdFQQDCgEBMDICExQAE1IALaY8V29TAK8AAgATUgAXDTI0MTAyMjIwMDg0MlowDDAKBgNVHRUEAwoBATAyAhMUABNR/xDT1BftRk73AAIAE1H/Fw0yNDEwMjIyMDA4NDJaMAwwCgYDVR0VBAMKAQEwMgITFAARhOejSr9WCoIe7AACABGE5xcNMjQxMDIyMTk0ODExWjAMMAoGA1UdFQQDCgEBMDICExQAEYTmxPfQqx0dFaEAAgARhOYXDTI0MTAyMjE5NDgxMVowDDAKBgNVHRUEAwoBATAyAhMUAA+xnh7cZWE0EILOAAIAD7GeFw0yNDEwMjIxOTM1MTNaMAwwCgYDVR0VBAMKAQEwMgITFAAPsZ0Ekg3y14SdtwACAA+xnRcNMjQxMDIyMTkzNTEzWjAMMAoGA1UdFQQDCgEBMDICExQAEcc9LgZWcnIeRsgAAgARxz0XDTI0MTAyMjE5Mjk0NVowDDAKBgNVHRUEAwoBATAyAhMUABHHPGU0J/JzbrPDAAIAEcc8Fw0yNDEwMjIxOTI5NDVaMAwwCgYDVR0VBAMKAQEwMgITFAAWHC1mIFVc5n5UVwACABYcLRcNMjQxMDIyMTkxODQ4WjAMMAoGA1UdFQQDCgEBMDICExQAFhws+FWjINpqAIwAAgAWHCwXDTI0MTAyMjE5MTg0OFowDDAKBgNVHRUEAwoBATAyAhMUABD79t/MFyIjOthZAAIAEPv2Fw0yNDEwMjIxODQzNDRaMAwwCgYDVR0VBAMKAQEwMgITFAAQ+/W4XtlCcFGXsAACABD79RcNMjQxMDIyMTg0MzQ0WjAMMAoGA1UdFQQDCgEBMDICExQAEze//nqcCTQ4zN8AAgATN78XDTI0MTAyMjE3NTIxMVowDDAKBgNVHRUEAwoBATAyAhMUABM3vnibAeqMOkOEAAIAEze+Fw0yNDEwMjIxNzUyMTBaMAwwCgYDVR0VBAMKAQEwMgITFAARde5db51Sh3TOlwACABF17hcNMjQxMDIyMTc1MDIyWjAMMAoGA1UdFQQDCgEBMDICExQAEXXtm+QrjIzjsRkAAgARde0XDTI0MTAyMjE3NTAyMlowDDAKBgNVHRUEAwoBATAyAhMUAA+URfZZvMEHo6ddAAIAD5RFFw0yNDEwMjIxNzEwNTlaMAwwCgYDVR0VBAMKAQEwMgITFAAPlESq0VFSyi/4TgACAA+URBcNMjQxMDIyMTcxMDU5WjAMMAoGA1UdFQQDCgEBMDICExQAEbVVwU4aKrFc/yIAAgARtVUXDTI0MTAyMjE2MTg1MlowDDAKBgNVHRUEAwoBATAyAhMUABG1VGC1DtwqRMABAAIAEbVUFw0yNDEwMjIxNjE4NTFaMAwwCgYDVR0VBAMKAQEwMgITFAAWDIOCWD2QF/kHkQACABYMgxcNMjQxMDIyMTYwNzM1WjAMMAoGA1UdFQQDCgEBMDICExQAFgyCXbEtHsEq/4QAAgAWDIIXDTI0MTAyMjE2MDczNVowDDAKBgNVHRUEAwoBATAyAhMUABYq8WhOIM5ObxftAAIAFirxFw0yNDEwMjIxNTQ5MzlaMAwwCgYDVR0VBAMKAQEwMgITFAAWKvA4XAd0rvb5LAACABYq8BcNMjQxMDIyMTU0OTM5WjAMMAoGA1UdFQQDCgEBMDICExQAFiqADuvMDrZtIWkAAgAWKoAXDTI0MTAyMjE1MjgwOFowDDAKBgNVHRUEAwoBATAyAhMUABYqf+upWyoDa2rnAAIAFip/Fw0yNDEwMjIxNTI4MDhaMAwwCgYDVR0VBAMKAQEwMgITFAAWExb+LKPQ06wKuAACABYTFhcNMjQxMDIyMTUyNTM0WjAMMAoGA1UdFQQDCgEFMDICExQAFiawNFpkopT3c2kAAgAWJrAXDTI0MTAyMjA2MTAwNlowDDAKBgNVHRUEAwoBATAyAhMUABYmry7zfgqC1mk6AAIAFiavFw0yNDEwMjIwNjEwMDVaMAwwCgYDVR0VBAMKAQEwMgITFAAS2HXObv1wyBfdiQACABLYdRcNMjQxMDIyMDQwNDMwWjAMMAoGA1UdFQQDCgEBMDICExQAEth07PBCoF5qEvoAAgAS2HQXDTI0MTAyMjA0MDQzMFowDDAKBgNVHRUEAwoBATAyAhMUABRGNOxXn6qtLrQEAAIAFEY0Fw0yNDEwMjIwMzA2NDBaMAwwCgYDVR0VBAMKAQUwMgITFAAUAEdTmhIITjzh/QACABQARxcNMjQxMDIyMDIzODAzWjAMMAoGA1UdFQQDCgEFMDICExQAFD8lpgGTP7YFwrUAAgAUPyUXDTI0MTAyMjAxMjc0N1owDDAKBgNVHRUEAwoBBTAyAhMUABS4pk26JuOvY1WAAAIAFLimFw0yNDEwMjIwMTA5MDJaMAwwCgYDVR0VBAMKAQEwMgITFAAUuKVXu2uXvqecKgACABS4pRcNMjQxMDIyMDEwOTAxWjAMMAoGA1UdFQQDCgEBMDICExQAEPbEI+mES6jUP2IAAgAQ9sQXDTI0MTAyMTIyNDkyN1owDDAKBgNVHRUEAwoBATAyAhMUABD2w9K6y02EkcnfAAIAEPbDFw0yNDEwMjEyMjQ5MjdaMAwwCgYDVR0VBAMKAQEwMgITFAAVdC7P2bt8yRqdxwACABV0LhcNMjQxMDIxMjI0OTEzWjAMMAoGA1UdFQQDCgEBMDICExQAFXQtiQyd6TVhhZ8AAgAVdC0XDTI0MTAyMTIyNDkxMlowDDAKBgNVHRUEAwoBATAyAhMUABXblGC2MKUzYZQvAAIAFduUFw0yNDEwMjEyMjM5NThaMAwwCgYDVR0VBAMKAQEwMgITFAAV25MpZXTcDKEsVAACABXbkxcNMjQxMDIxMjIzOTU4WjAMMAoGA1UdFQQDCgEBMDICExQAFRlzDECu6aT/BDUAAgAVGXMXDTI0MTAyMTIyMTkxN1owDDAKBgNVHRUEAwoBATAyAhMUABUZcrsnrMRTlW6hAAIAFRlyFw0yNDEwMjEyMjE5MTdaMAwwCgYDVR0VBAMKAQEwMgITFAAQfGGNSCgQXpNcKQACABB8YRcNMjQxMDIxMjIxNjU2WjAMMAoGA1UdFQQDCgEBMDICExQAEHxgwTW7hGtts/MAAgAQfGAXDTI0MTAyMTIyMTY1NVowDDAKBgNVHRUEAwoBATAyAhMUABF9cCaT9QK7nbYgAAIAEX1wFw0yNDEwMjEyMTI1MzdaMAwwCgYDVR0VBAMKAQEwMgITFAARfW9vmqU+DyuHpwACABF9bxcNMjQxMDIxMjEyNTM3WjAMMAoGA1UdFQQDCgEBMDICExQAEPQo1pEmcM2oSDgAAgAQ9CgXDTI0MTAyMTIxMTE1NFowDDAKBgNVHRUEAwoBATAyAhMUABD0Jxj5rM1G9qISAAIAEPQnFw0yNDEwMjEyMTExNTRaMAwwCgYDVR0VBAMKAQEwMgITFAAR9zxrMkikDGUaHgACABH3PBcNMjQxMDIxMjA0ODA4WjAMMAoGA1UdFQQDCgEBMDICExQAEfc7DHhJWfoGE3wAAgAR9zsXDTI0MTAyMTIwNDgwOFowDDAKBgNVHRUEAwoBATAyAhMUABCmxLh13vdXggXXAAIAEKbEFw0yNDEwMjEyMDE5MTJaMAwwCgYDVR0VBAMKAQUwMgITFAAVGPEjJaRcHY7ziQACABUY8RcNMjQxMDIxMjAxNzU3WjAMMAoGA1UdFQQDCgEBMDICExQAFRjw3hABGXTWKnkAAgAVGPAXDTI0MTAyMTIwMTc1N1owDDAKBgNVHRUEAwoBATAyAhMUABXwLqzEzbbHR+odAAIAFfAuFw0yNDEwMjExOTU4MjNaMAwwCgYDVR0VBAMKAQEwMgITFAAV8C1y6tTLHFUCkwACABXwLRcNMjQxMDIxMTk1ODIyWjAMMAoGA1UdFQQDCgEBMDICExQAEJK7lgYuhZEjjekAAgAQkrsXDTI0MTAyMTE4NTM0MFowDDAKBgNVHRUEAwoBATAyAhMUABCSupFvvp4XVhDLAAIAEJK6Fw0yNDEwMjExODUzMzhaMAwwCgYDVR0VBAMKAQEwMgITFAAUKQqqYHL12IV83AACABQpChcNMjQxMDIxMTgwODMyWjAMMAoGA1UdFQQDCgEBMDICExQAFCkJYrarV184FZ8AAgAUKQkXDTI0MTAyMTE4MDgzMlowDDAKBgNVHRUEAwoBATAyAhMUABWSbtVcE2MuGD1WAAIAFZJuFw0yNDEwMjExNzUyMDlaMAwwCgYDVR0VBAMKAQUwMgITFAASI5E0iLdl7euUTwACABIjkRcNMjQxMDIxMTc0NjM4WjAMMAoGA1UdFQQDCgEBMDICExQAEiOQr9LXN9a1u/YAAgASI5AXDTI0MTAyMTE3NDYzN1owDDAKBgNVHRUEAwoBATAyAhMUABYmkI7Pix0I7yinAAIAFiaQFw0yNDEwMjExNzAyMjBaMAwwCgYDVR0VBAMKAQEwMgITFAAWJo8VZy+IECoS2gACABYmjxcNMjQxMDIxMTcwMjE5WjAMMAoGA1UdFQQDCgEBMDICExQAEAFDrX9SEkfUr4wAAgAQAUMXDTI0MTAyMTE3MDAyOVowDDAKBgNVHRUEAwoBATAyAhMUABABQu2k3P9WwiPjAAIAEAFCFw0yNDEwMjExNzAwMjlaMAwwCgYDVR0VBAMKAQEwMgITFAAWJdhd3k275b//TQACABYl2BcNMjQxMDIxMTYzOTUxWjAMMAoGA1UdFQQDCgEBMDICExQAFiXXscsiOPTXWdYAAgAWJdcXDTI0MTAyMTE2Mzk1MVowDDAKBgNVHRUEAwoBATAyAhMUABKVMvSzcPGpvz4hAAIAEpUyFw0yNDEwMjExNjM2MzFaMAwwCgYDVR0VBAMKAQEwMgITFAASlTEpeUbHEu3t1AACABKVMRcNMjQxMDIxMTYzNjMxWjAMMAoGA1UdFQQDCgEBMDICExQAFM+l29wtRRWUmkUAAgAUz6UXDTI0MTAyMTE2MTQwOVowDDAKBgNVHRUEAwoBATAyAhMUABTPpMu+3JYIKtF5AAIAFM+kFw0yNDEwMjExNjE0MDlaMAwwCgYDVR0VBAMKAQEwMgITFAAVslui7kr7sRrNGwACABWyWxcNMjQxMDIxMTYwMDIxWjAMMAoGA1UdFQQDCgEBMDICExQAFbJakgZ+1Fc1SnsAAgAVsloXDTI0MTAyMTE2MDAyMVowDDAKBgNVHRUEAwoBATAyAhMUABRNVC7MDuk24ETDAAIAFE1UFw0yNDEwMjExNTU4MjdaMAwwCgYDVR0VBAMKAQEwMgITFAAUTVMdo31Voouj0QACABRNUxcNMjQxMDIxMTU1ODI2WjAMMAoGA1UdFQQDCgEBMDICExQAEyR7lduovBsnDDgAAgATJHsXDTI0MTAyMTE0MjgwNVowDDAKBgNVHRUEAwoBATAyAhMUABMkevgxVBT0PmOfAAIAEyR6Fw0yNDEwMjExNDI4MDVaMAwwCgYDVR0VBAMKAQEwMgITFAAVaVOaBQxL36EuEQACABVpUxcNMjQxMDIxMDQwMzMwWjAMMAoGA1UdFQQDCgEBMDICExQAFWlSEdnIxvyGckMAAgAVaVIXDTI0MTAyMTA0MDMzMFowDDAKBgNVHRUEAwoBATAyAhMUABDWVXI0u0MexE6HAAIAENZVFw0yNDEwMjEwNDAzMThaMAwwCgYDVR0VBAMKAQEwMgITFAAQ1lSsZ/dDbAnJoAACABDWVBcNMjQxMDIxMDQwMzE4WjAMMAoGA1UdFQQDCgEBMDICExQAEPbiJ0CGj5n6Se0AAgAQ9uIXDTI0MTAyMTAzMzkyNVowDDAKBgNVHRUEAwoBATAyAhMUABD24Q/NqBuRC1T1AAIAEPbhFw0yNDEwMjEwMzM5MjVaMAwwCgYDVR0VBAMKAQEwMgITFAAUuFXo8RWdRVQHpQACABS4VRcNMjQxMDIwMjMxMjM4WjAMMAoGA1UdFQQDCgEFMDICExQAEwfJ3dE8UOSLi7QAAgATB8kXDTI0MTAyMDIxNDExNVowDDAKBgNVHRUEAwoBATAyAhMUABMHyJ7EE7ORpc8vAAIAEwfIFw0yNDEwMjAyMTQxMTRaMAwwCgYDVR0VBAMKAQEwMgITFAAPy+xoeciaQe0vHQACAA/L7BcNMjQxMDIwMTkzNjA3WjAMMAoGA1UdFQQDCgEFMDICExQAFJ9t1PZ4aUfIVKAAAgAUn20XDTI0MTAyMDEzMDUxNFowDDAKBgNVHRUEAwoBBTAyAhMUABAR4s+VFiDfoxddAAIAEBHiFw0yNDEwMjAwODI2MTZaMAwwCgYDVR0VBAMKAQUwMgITFAAUhHg5uKPdaLmdPwACABSEeBcNMjQxMDIwMDYxNDQyWjAMMAoGA1UdFQQDCgEFMDICExQAEvE9hoQ2sTZHmjUAAgAS8T0XDTI0MTAyMDA0MDQ0N1owDDAKBgNVHRUEAwoBATAyAhMUABLxPKl+c7UD8IJjAAIAEvE8Fw0yNDEwMjAwNDA0NDdaMAwwCgYDVR0VBAMKAQEwMgITFAARMqaxuaQWK0qRjAACABEyphcNMjQxMDE5MTgyMTE4WjAMMAoGA1UdFQQDCgEFMDICExQAFJgEj9lyA0B8d04AAgAUmAQXDTI0MTAxOTE2MDg0NlowDDAKBgNVHRUEAwoBATAyAhMUABSYA7e2FdwKekGlAAIAFJgDFw0yNDEwMTkxNjA4NDZaMAwwCgYDVR0VBAMKAQEwMgITFAARXN/lY1aIdy8krgACABFc3xcNMjQxMDE5MTU1NjI2WjAMMAoGA1UdFQQDCgEBMDICExQAEVzeOFDaCWrl2CAAAgARXN4XDTI0MTAxOTE1NTYyNVowDDAKBgNVHRUEAwoBATAyAhMUAA/vyDnuyNoxmD08AAIAD+/IFw0yNDEwMTkwNjA1MzdaMAwwCgYDVR0VBAMKAQUwMgITFAAV7WRImpx0GuoaPAACABXtZBcNMjQxMDE5MDQxODUwWjAMMAoGA1UdFQQDCgEFMDICExQAEECI1E4/fewoBHQAAgAQQIgXDTI0MTAxOTA0MDcyOFowDDAKBgNVHRUEAwoBATAyAhMUABBAh7TYHK2FSKDEAAIAEECHFw0yNDEwMTkwNDA3MjhaMAwwCgYDVR0VBAMKAQEwMgITFAASjkIVPciyIwqsDgACABKOQhcNMjQxMDE5MDQwNTU2WjAMMAoGA1UdFQQDCgEBMDICExQAEo5B+IwIMMBq77IAAgASjkEXDTI0MTAxOTA0MDU1NlowDDAKBgNVHRUEAwoBATAyAhMUABKvRKH+7Hi+LR8iAAIAEq9EFw0yNDEwMTkwNDA1MjJaMAwwCgYDVR0VBAMKAQEwMgITFAASr0ODECz5ihPiUQACABKvQxcNMjQxMDE5MDQwNTIxWjAMMAoGA1UdFQQDCgEBMDICExQAFIay0T5AEtSAfS8AAgAUhrIXDTI0MTAxOTAxMTExOFowDDAKBgNVHRUEAwoBBTAyAhMUABLQuOc2jxeVA0/eAAIAEtC4Fw0yNDEwMTgyMzU1NThaMAwwCgYDVR0VBAMKAQEwMgITFAAWTy+Zl/GkvMR0dgACABZPLxcNMjQxMDI5MTcyMTAzWjAMMAoGA1UdFQQDCgEBMDICExQAEM7H4V+9rys6TzkAAgAQzscXDTI0MTAyOTE3MDIzOVowDDAKBgNVHRUEAwoBATAyAhMUABDOxrfu2DtZ9669AAIAEM7GFw0yNDEwMjkxNzAyMzhaMAwwCgYDVR0VBAMKAQEwMgITFAAVCWCIjrjWi1cA/QACABUJYBcNMjQxMDI5MTY0NTQyWjAMMAoGA1UdFQQDCgEBMDICExQAFQlfv8v0pwDbYpcAAgAVCV8XDTI0MTAyOTE2NDU0MlowDDAKBgNVHRUEAwoBATAyAhMUABDaS4HEnP80tRy5AAIAENpLFw0yNDEwMjkxNjMzMDhaMAwwCgYDVR0VBAMKAQEwMgITFAAQ2koa3qgcxOQH/AACABDaShcNMjQxMDI5MTYzMzA3WjAMMAoGA1UdFQQDCgEBMDICExQAFdnMdWaF4pWDQGMAAgAV2cwXDTI0MTAyOTE2MzAyOVowDDAKBgNVHRUEAwoBATAyAhMUABXZy4o91byhEhGMAAIAFdnLFw0yNDEwMjkxNjMwMjlaMAwwCgYDVR0VBAMKAQEwMgITFAATgERPkHEYTovcAgACABOARBcNMjQxMDI5MTYxNzMzWjAMMAoGA1UdFQQDCgEBMDICExQAE4BDXMQGe6UQXJcAAgATgEMXDTI0MTAyOTE2MTczM1owDDAKBgNVHRUEAwoBATAyAhMUABZNvjs+AswDkJSSAAIAFk2+Fw0yNDEwMjkxNjExNDVaMAwwCgYDVR0VBAMKAQEwMgITFAAWTb0ajh3cVA86KAACABZNvRcNMjQxMDI5MTYxMTQ1WjAMMAoGA1UdFQQDCgEBMDICExQAEaI32o5SN/dk33AAAgARojcXDTI0MTAyOTE1NDI1NVowDDAKBgNVHRUEAwoBATAyAhMUABGiNtB1PS16nCq7AAIAEaI2Fw0yNDEwMjkxNTQyNTVaMAwwCgYDVR0VBAMKAQEwMgITFAAQxvaV8CA4g6idRwACABDG9hcNMjQxMDI5MTUyNjA3WjAMMAoGA1UdFQQDCgEBMDICExQAEMb1zezpeFhroeEAAgAQxvUXDTI0MTAyOTE1MjYwN1owDDAKBgNVHRUEAwoBATAyAhMUABBS0Y13wBBQQCZoAAIAEFLRFw0yNDEwMjkxNTEyNDBaMAwwCgYDVR0VBAMKAQUwMgITFAAU0wsSfgm5Pdk2HAACABTTCxcNMjQxMDI5MTQ0MTM4WjAMMAoGA1UdFQQDCgEFMDICExQAE6/VI/EkbRbtPLQAAgATr9UXDTI0MTAyOTE0MTcxNVowDDAKBgNVHRUEAwoBATAyAhMUABOv1MRsSImtAGpNAAIAE6/UFw0yNDEwMjkxNDE3MTVaMAwwCgYDVR0VBAMKAQEwMgITFAAWSSDiP5i10eHAcAACABZJIBcNMjQxMDI5MDYxMDAzWjAMMAoGA1UdFQQDCgEBMDICExQAFkkfmcwhML/aP6YAAgAWSR8XDTI0MTAyOTA2MTAwMlowDDAKBgNVHRUEAwoBATAyAhMUABYIXl1KKLLoO+XsAAIAFgheFw0yNDEwMjkwNDA2NDBaMAwwCgYDVR0VBAMKAQUwMgITFAASHx+aBPipBabFywACABIfHxcNMjQxMDI5MDQwNDMyWjAMMAoGA1UdFQQDCgEBMDICExQAEh8eocNRr6QgBDEAAgASHx4XDTI0MTAyOTA0MDQzMlowDDAKBgNVHRUEAwoBATAyAhMUABMlVvJLLCQWbUkvAAIAEyVWFw0yNDEwMjkwMDIzMTJaMAwwCgYDVR0VBAMKAQUwMgITFAASncN58hq640F52QACABKdwxcNMjQxMDI4MjM0MTM5WjAMMAoGA1UdFQQDCgEFMDICExQAFkv/R12DSwhi3uYAAgAWS/8XDTI0MTAyODIyMzAxNFowDDAKBgNVHRUEAwoBATAyAhMUABZL/kDXVag/gyTvAAIAFkv+Fw0yNDEwMjgyMjMwMTRaMAwwCgYDVR0VBAMKAQEwMgITFAAWSyzkD7M9ZQub1gACABZLLBcNMjQxMDI4MjIxNTM3WjAMMAoGA1UdFQQDCgEFMDICExQAEOrvb1ySPYWtxyMAAgAQ6u8XDTI0MTAyODIxNTQyOFowDDAKBgNVHRUEAwoBATAyAhMUABDq7i5e9J6DZHCdAAIAEOruFw0yNDEwMjgyMTU0MjhaMAwwCgYDVR0VBAMKAQEwMgITFAASQTvrON5samo2TwACABJBOxcNMjQxMDI4MjE0OTMxWjAMMAoGA1UdFQQDCgEBMDICExQAEkE6SJujuFlfitsAAgASQToXDTI0MTAyODIxNDkzMVowDDAKBgNVHRUEAwoBATAyAhMUABNJqGR8DQmb/vFFAAIAE0moFw0yNDEwMjgyMTIyMDVaMAwwCgYDVR0VBAMKAQEwMgITFAATSafPEwWgfgDyUwACABNJpxcNMjQxMDI4MjEyMjA0WjAMMAoGA1UdFQQDCgEBMDICExQAFL2hANlgRl7CaVAAAgAUvaEXDTI0MTAyODIxMjAxMlowDDAKBgNVHRUEAwoBBTAyAhMUABByF51OHZMu6st5AAIAEHIXFw0yNDEwMjgyMTA1NDlaMAwwCgYDVR0VBAMKAQEwMgITFAAQchYvyEr2/bzWsAACABByFhcNMjQxMDI4MjEwNTQ5WjAMMAoGA1UdFQQDCgEBMDICExQAEV37VU9SAqvz/L0AAgARXfsXDTI0MTAyODIwNTYyOFowDDAKBgNVHRUEAwoBATAyAhMUABFd+mB10cNXuMAKAAIAEV36Fw0yNDEwMjgyMDU2MjhaMAwwCgYDVR0VBAMKAQEwMgITFAAQtzPe5ISErMzAPQACABC3MxcNMjQxMDI4MTkxODE0WjAMMAoGA1UdFQQDCgEBMDICExQAELcyNS3QH9B5+GYAAgAQtzIXDTI0MTAyODE5MTgxM1owDDAKBgNVHRUEAwoBATAyAhMUABMHEGXRjEysveKpAAIAEwcQFw0yNDEwMjgxOTAyMjZaMAwwCgYDVR0VBAMKAQUwMgITFAATdroZ4FmIaqcp4AACABN2uhcNMjQxMDI4MTg1NTUzWjAMMAoGA1UdFQQDCgEBMDICExQAE3a5WOQ2Lw69CZYAAgATdrkXDTI0MTAyODE4NTU1M1owDDAKBgNVHRUEAwoBATAyAhMUABSNEImcNqDlIlBJAAIAFI0QFw0yNDEwMjgxODMxNTlaMAwwCgYDVR0VBAMKAQEwMgITFAAUjQ/lrjLVM5DD8gACABSNDxcNMjQxMDI4MTgzMTU5WjAMMAoGA1UdFQQDCgEBMDICExQAE4ykEeUz35D1WO0AAgATjKQXDTI0MTAyODE3MzQ1MFowDDAKBgNVHRUEAwoBATAyAhMUABOMo29gafY5944rAAIAE4yjFw0yNDEwMjgxNzM0NTBaMAwwCgYDVR0VBAMKAQEwMgITFAATBK+8vAgUde52hgACABMErxcNMjQxMDI4MTczMDI2WjAMMAoGA1UdFQQDCgEBMDICExQAEwSucPVK9PsZrpYAAgATBK4XDTI0MTAyODE3MzAyNlowDDAKBgNVHRUEAwoBATAyAhMUABEPesm1kkQdDpXrAAIAEQ96Fw0yNDEwMjgxNzE1NDVaMAwwCgYDVR0VBAMKAQEwMgITFAARD3n6YAOkzdSjMwACABEPeRcNMjQxMDI4MTcxNTQ1WjAMMAoGA1UdFQQDCgEBMDICExQAE9IrHdSsRBmjDtAAAgAT0isXDTI0MTAyODE2NTczOVowDDAKBgNVHRUEAwoBATAyAhMUABPSKmaJURujX3hBAAIAE9IqFw0yNDEwMjgxNjU3MzlaMAwwCgYDVR0VBAMKAQEwMgITFAAUIKrpqhzkPuKTdQACABQgqhcNMjQxMDI4MTY1NDMxWjAMMAoGA1UdFQQDCgEBMDICExQAFCCpyA52xOG5p/gAAgAUIKkXDTI0MTAyODE2NTQzMVowDDAKBgNVHRUEAwoBATAyAhMUABA9g0wRXQiNNiHLAAIAED2DFw0yNDEwMjgwMzM3NDZaMAwwCgYDVR0VBAMKAQUwMgITFAASwhljJ9Wqx6TzeAACABLCGRcNMjQxMDI3MTc1MzAxWjAMMAoGA1UdFQQDCgEFMDICExQAE7k0vaZarP0mp8oAAgATuTQXDTI0MTAyNzE2NDczNVowDDAKBgNVHRUEAwoBBTAyAhMUABUMWdG1PGSHaEFqAAIAFQxZFw0yNDEwMjcwNTMxMzZaMAwwCgYDVR0VBAMKAQEwMgITFAAVDFjC2fgQS+VGvwACABUMWBcNMjQxMDI3MDUzMTM1WjAMMAoGA1UdFQQDCgEBMDICExQAFBlBs0BYtxMXSrQAAgAUGUEXDTI0MTAyNzA0MDQwNFowDDAKBgNVHRUEAwoBATAyAhMUABQZQENqur/J5G3jAAIAFBlAFw0yNDEwMjcwNDA0MDRaMAwwCgYDVR0VBAMKAQEwMgITFAAVVCWExkf+6hUgYAACABVUJRcNMjQxMDI3MDMzNTU2WjAMMAoGA1UdFQQDCgEFMDICExQAFCfrSfY7yCKRHesAAgAUJ+sXDTI0MTAyNzAyMTIwNFowDDAKBgNVHRUEAwoBBTAyAhMUABZFBMFRNcz9w9ouAAIAFkUEFw0yNDEwMjYyMjExMzdaMAwwCgYDVR0VBAMKAQUwMgITFAAPvwS95oEyq4BpwAACAA+/BBcNMjQxMDI2MjA1MDUyWjAMMAoGA1UdFQQDCgEBMDICExQAD78Dbc7gllYTscMAAgAPvwMXDTI0MTAyNjIwNTA1MlowDDAKBgNVHRUEAwoBATAyAhMUABG2S8qCg/mXkunwAAIAEbZLFw0yNDEwMjYxODQxNDFaMAwwCgYDVR0VBAMKAQEwMgITFAARtkoV6lJ4kMv10gACABG2ShcNMjQxMDI2MTg0MTQxWjAMMAoGA1UdFQQDCgEBMDICExQAFAfWd47Z68t7+dkAAgAUB9YXDTI0MTAyNjE2MzczN1owDDAKBgNVHRUEAwoBBTAyAhMUABVoDc8rB/riHid1AAIAFWgNFw0yNDEwMjYxNjE4NDZaMAwwCgYDVR0VBAMKAQUwMgITFAASNkuD8oTMeQh64gACABI2SxcNMjQxMDI2MTQyNjU5WjAMMAoGA1UdFQQDCgEBMDICExQAEjZK2dywpil0XoQAAgASNkoXDTI0MTAyNjE0MjY1OVowDDAKBgNVHRUEAwoBATAyAhMUABIy/a3+NWTJWKHeAAIAEjL9Fw0yNDEwMjYwNDA2MTlaMAwwCgYDVR0VBAMKAQEwMgITFAASMvyPwIU7/40IggACABIy/BcNMjQxMDI2MDQwNjE5WjAMMAoGA1UdFQQDCgEBMDICExQAFMT3NKjssZnLbSAAAgAUxPcXDTI0MTAyNTIzMzcwN1owDDAKBgNVHRUEAwoBBTAyAhMUABSFNgzVzgRaier6AAIAFIU2Fw0yNDEwMjUyMzI1MjNaMAwwCgYDVR0VBAMKAQUwMgITFAASDpE6qwE9cU5zowACABIOkRcNMjQxMDI1MjMxNDA3WjAMMAoGA1UdFQQDCgEBMDICExQAEg6QxlB+Dm+KMZMAAgASDpAXDTI0MTAyNTIzMTQwN1owDDAKBgNVHRUEAwoBATAyAhMUABXUp3tezN/U6W2HAAIAFdSnFw0yNDEwMjUyMjQ1MjZaMAwwCgYDVR0VBAMKAQUwMgITFAAVJ2AA5skzhNQMIAACABUnYBcNMjQxMDI1MjEyMzE5WjAMMAoGA1UdFQQDCgEFMDICExQAD+NF8nt919DfzGgAAgAP40UXDTI0MTAyNTIxMTg1M1owDDAKBgNVHRUEAwoBATAyAhMUAA/jRKFFsu1zBSfkAAIAD+NEFw0yNDEwMjUyMTE4NTNaMAwwCgYDVR0VBAMKAQEwMgITFAAPzgtc1uV86TCuyQACAA/OCxcNMjQxMDI1MjAzMzU4WjAMMAoGA1UdFQQDCgEBMDICExQAD84Kz3VntpM+7JEAAgAPzgoXDTI0MTAyNTIwMzM1OFowDDAKBgNVHRUEAwoBATAyAhMUAA+wFm4USj6UU7ZgAAIAD7AWFw0yNDEwMjUyMDI1MjFaMAwwCgYDVR0VBAMKAQEwMgITFAAPsBXhdoUQ+RvM/wACAA+wFRcNMjQxMDI1MjAyNTIxWjAMMAoGA1UdFQQDCgEBMDICExQAFWgsNQMueqcOKAQAAgAVaCwXDTI0MTAyNTIwMjM1OVowDDAKBgNVHRUEAwoBBTAyAhMUABXGBBEiBH+060J9AAIAFcYEFw0yNDEwMjUyMDA0MDBaMAwwCgYDVR0VBAMKAQEwMgITFAAVxgNuPhOKr1rVmAACABXGAxcNMjQxMDI1MjAwNDAwWjAMMAoGA1UdFQQDCgEBMDICExQAEffq4a9rQxTtWQkAAgAR9+oXDTI0MTAyNTE5MTMyMlowDDAKBgNVHRUEAwoBATAyAhMUABH36Zd5usuHP6DrAAIAEffpFw0yNDEwMjUxOTEzMjJaMAwwCgYDVR0VBAMKAQEwMgITFAAQ90JVxEgZnIRIiwACABD3QhcNMjQxMDI1MTc1ODIxWjAMMAoGA1UdFQQDCgEBMDICExQAEPdBnXBCEkpA+50AAgAQ90EXDTI0MTAyNTE3NTgyMVowDDAKBgNVHRUEAwoBATAyAhMUABAZReLYajhmq8bWAAIAEBlFFw0yNDEwMjUxNzQ4MjlaMAwwCgYDVR0VBAMKAQEwMgITFAAQGUQy3x84sCTOggACABAZRBcNMjQxMDI1MTc0ODI5WjAMMAoGA1UdFQQDCgEBMDICExQAFkAuowvbv0A8rWsAAgAWQC4XDTI0MTAyNTE3MTU0NVowDDAKBgNVHRUEAwoBATAyAhMUABZALQz/QNFnWcjqAAIAFkAtFw0yNDEwMjUxNzE1NDVaMAwwCgYDVR0VBAMKAQEwMgITFAAP+FPj/vfCr0sXhAACAA/4UxcNMjQxMDI1MTcxMjI1WjAMMAoGA1UdFQQDCgEBMDICExQAD/hSFvDyRnTq82wAAgAP+FIXDTI0MTAyNTE3MTIyNVowDDAKBgNVHRUEAwoBATAyAhMUABKU2B0og2au1nbaAAIAEpTYFw0yNDEwMjUxNjU0MDJaMAwwCgYDVR0VBAMKAQEwMgITFAASlNd3ptNM+DUHQAACABKU1xcNMjQxMDI1MTY1NDAxWjAMMAoGA1UdFQQDCgEBMDICExQAEjNNAP4e67IIrLcAAgASM00XDTI0MTAyNTE1NTQyMFowDDAKBgNVHRUEAwoBATAyAhMUABIzTOJi/+4KFNNIAAIAEjNMFw0yNDEwMjUxNTU0MTlaMAwwCgYDVR0VBAMKAQEwMgITFAAVookxDeSXf4sVIQACABWiiRcNMjQxMDI1MTUxNjIwWjAMMAoGA1UdFQQDCgEFMDICExQAEXr6kIdeAYCB3J8AAgARevoXDTI0MTAyNTE0MzA1NFowDDAKBgNVHRUEAwoBATAyAhMUABF6+VQ4EFOimkHmAAIAEXr5Fw0yNDEwMjUxNDMwNTRaMAwwCgYDVR0VBAMKAQEwMgITFAAQf/UTzNSHa56bCQACABB/9RcNMjQxMDI1MTQwODExWjAMMAoGA1UdFQQDCgEBMDICExQAEH/0vH1TbbMo5coAAgAQf/QXDTI0MTAyNTE0MDgxMVowDDAKBgNVHRUEAwoBATAyAhMUABWIEtGmmOtDzxhmAAIAFYgSFw0yNDEwMjUxMTE0NDBaMAwwCgYDVR0VBAMKAQUwMgITFAAVNmcKKNwAB7cxJQACABU2ZxcNMjQxMDI1MDYxMTIwWjAMMAoGA1UdFQQDCgEFMDICExQAFjh93rTlJmnP0QEAAgAWOH0XDTI0MTAyNTA2MTAxN1owDDAKBgNVHRUEAwoBATAyAhMUABY4fLBLxbhty/IwAAIAFjh8Fw0yNDEwMjUwNjEwMTdaMAwwCgYDVR0VBAMKAQEwMgITFAAWN1Uybk8+fNgCTgACABY3VRcNMjQxMDI1MDYxMDE3WjAMMAoGA1UdFQQDCgEBMDICExQAFjdU8IuidiSQ4OoAAgAWN1QXDTI0MTAyNTA2MTAxNlowDDAKBgNVHRUEAwoBATAyAhMUABKBrr0t7E28vE+tAAIAEoGuFw0yNDEwMjUwNDA1MDlaMAwwCgYDVR0VBAMKAQEwMgITFAASga2dz61XbL3q4AACABKBrRcNMjQxMDI1MDQwNTA5WjAMMAoGA1UdFQQDCgEBMDICExQAFiGzWR05nONLYQkAAgAWIbMXDTI0MTAyNTAzMDA1OFowDDAKBgNVHRUEAwoBATAyAhMUABYhslIwgI4I3m71AAIAFiGyFw0yNDEwMjUwMzAwNThaMAwwCgYDVR0VBAMKAQEwMgITFAATTRvkInKBIt1EUwACABNNGxcNMjQxMDI1MDEyMzE0WjAMMAoGA1UdFQQDCgEFMDICExQAFD2ft+FgBh97vTAAAgAUPZ8XDTI0MTAyNDIzMjUyNlowDDAKBgNVHRUEAwoBBTAyAhMUABYVww0cYd6uPe8eAAIAFhXDFw0yNDEwMjQyMzAyNTBaMAwwCgYDVR0VBAMKAQEwMgITFAAWFcIFbLDjhEpJdgACABYVwhcNMjQxMDI0MjMwMjUwWjAMMAoGA1UdFQQDCgEBMDICExQAFj0hi5cPYGIAbRQAAgAWPSEXDTI0MTAyNDIyMzA1MlowDDAKBgNVHRUEAwoBATAyAhMUABY9IMGnxTsbfXjEAAIAFj0gFw0yNDEwMjQyMjMwNTJaMAwwCgYDVR0VBAMKAQEwMgITFAAQ3iuQfFZAio/FjwACABDeKxcNMjQxMDI0MjIxNzE1WjAMMAoGA1UdFQQDCgEBMDICExQAEN4qsOtHSuBiTQsAAgAQ3ioXDTI0MTAyNDIyMTcxNFowDDAKBgNVHRUEAwoBATAyAhMUABQlBGt0lQk1bFgzAAIAFCUEFw0yNDEwMjQyMjA4MzlaMAwwCgYDVR0VBAMKAQEwMgITFAAUJQPRwKXIDLzTFAACABQlAxcNMjQxMDI0MjIwODM5WjAMMAoGA1UdFQQDCgEBMDICExQAFj0ZssuIhiXDKs8AAgAWPRkXDTI0MTAyNDIxNTMyOVowDDAKBgNVHRUEAwoBATAyAhMUABY9GPkzdbGunDSGAAIAFj0YFw0yNDEwMjQyMTUzMjhaMAwwCgYDVR0VBAMKAQEwMgITFAAWPM19Ct1tg2185wACABY8zRcNMjQxMDI0MjEzNDQxWjAMMAoGA1UdFQQDCgEBMDICExQAFjzME/Px4FfWSFIAAgAWPMwXDTI0MTAyNDIxMzQ0MVowDDAKBgNVHRUEAwoBATAyAhMUABEMMJ/rDYVAEwO1AAIAEQwwFw0yNDEwMjQyMTIzMjJaMAwwCgYDVR0VBAMKAQEwMgITFAARDC+parjvIsapPgACABEMLxcNMjQxMDI0MjEyMzIxWjAMMAoGA1UdFQQDCgEBMDICExQAERsAoVdMzIyJRK8AAgARGwAXDTI0MTAyNDIwMzEyM1owDDAKBgNVHRUEAwoBATAyAhMUABEa//Qk9q8nJoeWAAIAERr/Fw0yNDEwMjQyMDMxMjNaMAwwCgYDVR0VBAMKAQEwMgITFAAWO5uHOAgbdqstvgACABY7mxcNMjQxMDI0MjAxMzIwWjAMMAoGA1UdFQQDCgEBMDICExQAFjuawIoe2xaagyUAAgAWO5oXDTI0MTAyNDIwMTMyMFowDDAKBgNVHRUEAwoBATAyAhMUABTTUCL0/J9gXIoVAAIAFNNQFw0yNDEwMjQxOTQxMjVaMAwwCgYDVR0VBAMKAQUwMgITFAARjdcrQNOt26h/7wACABGN1xcNMjQxMDI0MTkwNzIzWjAMMAoGA1UdFQQDCgEBMDICExQAEY3WmiTn7m/2t7EAAgARjdYXDTI0MTAyNDE5MDcyM1owDDAKBgNVHRUEAwoBATAyAhMUABGWb2cTCZ+D+40RAAIAEZZvFw0yNDEwMjQxOTA0MjVaMAwwCgYDVR0VBAMKAQEwMgITFAARlm5MX7SxrwnzWgACABGWbhcNMjQxMDI0MTkwNDI1WjAMMAoGA1UdFQQDCgEBMDICExQAEGsn3qAPr8pCkZEAAgAQaycXDTI0MTAyNDE4NTQ0MFowDDAKBgNVHRUEAwoBATAyAhMUABBrJmB7MbVHLKyrAAIAEGsmFw0yNDEwMjQxODU0MzlaMAwwCgYDVR0VBAMKAQEwMgITFAAVsjVukrAUa2ASyQACABWyNRcNMjQxMDI0MTcwMTM2WjAMMAoGA1UdFQQDCgEBMDICExQAFbI0DbF6/6eLRygAAgAVsjQXDTI0MTAyNDE3MDEzNlowDDAKBgNVHRUEAwoBATAyAhMUABY461s2Hnu6SpIvAAIAFjjrFw0yNDEwMjQxNjQ3MDVaMAwwCgYDVR0VBAMKAQEwMgITFAAWOOpQi39MTxZ1OgACABY46hcNMjQxMDI0MTY0NzA1WjAMMAoGA1UdFQQDCgEBMDICExQAFji3GtJrPqJoJS4AAgAWOLcXDTI0MTAyNDE2MzcxM1owDDAKBgNVHRUEAwoBATAyAhMUABY4thCtqef4nqnEAAIAFji2Fw0yNDEwMjQxNjM3MTNaMAwwCgYDVR0VBAMKAQEwMgITFAAPoVodw/IP6Am/MAACAA+hWhcNMjQxMDI0MTYwMDE1WjAMMAoGA1UdFQQDCgEBMDICExQAD6FZdVeDh1TlPzwAAgAPoVkXDTI0MTAyNDE2MDAxNVowDDAKBgNVHRUEAwoBATAyAhMUABY0AKsIbvD/5KypAAIAFjQAFw0yNDEwMjQxNTQ5MDVaMAwwCgYDVR0VBAMKAQUwMgITFAAUru3e8VjA5HDzoAACABSu7RcNMjQxMDI0MTU0NTA2WjAMMAoGA1UdFQQDCgEBMDICExQAFK7sXApZQy8aYwYAAgAUruwXDTI0MTAyNDE1NDUwNVowDDAKBgNVHRUEAwoBATAyAhMUABWUkAcFqQN9FNIIAAIAFZSQFw0yNDEwMjQxNTMyNDFaMAwwCgYDVR0VBAMKAQEwMgITFAAVlI8GlQGFwgezsgACABWUjxcNMjQxMDI0MTUzMjQxWjAMMAoGA1UdFQQDCgEBMDICExQAFAOA7dvPYzxebf4AAgAUA4AXDTI0MTAyNDE1MjkyNFowDDAKBgNVHRUEAwoBBTAyAhMUABY3H/ZaixlpGKfYAAIAFjcfFw0yNDEwMjQxNDI4MjNaMAwwCgYDVR0VBAMKAQEwMgITFAAWNx7YVeIqXsAG4gACABY3HhcNMjQxMDI0MTQyODIzWjAMMAoGA1UdFQQDCgEBMDICExQAE5/ZtDV1WsV0XPMAAgATn9kXDTI0MTAyNDEyNTgzM1owDDAKBgNVHRUEAwoBATAyAhMUABOf2JZzCgxQzCS/AAIAE5/YFw0yNDEwMjQxMjU4MzNaMAwwCgYDVR0VBAMKAQEwMgITFAAWExewlVqfocTOUwACABYTFxcNMjQxMDI0MTIwMjU3WjAMMAoGA1UdFQQDCgEFMDICExQAFOQCjEtREIs323gAAgAU5AIXDTI0MTAyNDExNTkxMlowDDAKBgNVHRUEAwoBBTAyAhMUABUgXe6x+Ag8u3TxAAIAFSBdFw0yNDExMDQxNTQ1MTZaMAwwCgYDVR0VBAMKAQEwMgITFAAVIFzjVy9hnXTgNQACABUgXBcNMjQxMTA0MTU0NTE2WjAMMAoGA1UdFQQDCgEBMDICExQAEZllNfyGQSUUxwgAAgARmWUXDTI0MTEwNDE1MTM1NVowDDAKBgNVHRUEAwoBATAyAhMUABGZZAniJcxp1TrIAAIAEZlkFw0yNDExMDQxNTEzNTVaMAwwCgYDVR0VBAMKAQEwMgITFAATtECFgMUBHaPHygACABO0QBcNMjQxMTA0MDAwMzMyWjAMMAoGA1UdFQQDCgEFMDICExQAFZ00W+OpqQka/yYAAgAVnTQXDTI0MTEwMzE0MzYxOFowDDAKBgNVHRUEAwoBATAyAhMUABWdM0fpf7mI99TIAAIAFZ0zFw0yNDExMDMxNDM2MTdaMAwwCgYDVR0VBAMKAQEwMgITFAAURi5Q3sJVzTQMDAACABRGLhcNMjQxMTAzMDcwODQzWjAMMAoGA1UdFQQDCgEFMDICExQAFVzcugMf/CwharUAAgAVXNwXDTI0MTEwMzAyNDQxNFowDDAKBgNVHRUEAwoBBTAyAhMUABQr3UtLFOsKiZFHAAIAFCvdFw0yNDExMDMwMjA0NTlaMAwwCgYDVR0VBAMKAQUwMgITFAAUShJoCfdIxyacCQACABRKEhcNMjQxMTAzMDA0MTMwWjAMMAoGA1UdFQQDCgEFMDICExQAFObVkbJleBHcvagAAgAU5tUXDTI0MTEwMjE3NDQ1NFowDDAKBgNVHRUEAwoBATAyAhMUABTm1HwGMhKAfvc4AAIAFObUFw0yNDExMDIxNzQ0NTRaMAwwCgYDVR0VBAMKAQEwMgITFAAQ71aHoZliQvXyTAACABDvVhcNMjQxMTAyMTU1NDU3WjAMMAoGA1UdFQQDCgEBMDICExQAEO9Vt9YqJRdxINQAAgAQ71UXDTI0MTEwMjE1NTQ1N1owDDAKBgNVHRUEAwoBATAyAhMUABROOYmzKXU3hOMnAAIAFE45Fw0yNDExMDIwNjAwMzhaMAwwCgYDVR0VBAMKAQUwMgITFAAWE/lYX92ctcCfxQACABYT+RcNMjQxMTAyMDQzNjUzWjAMMAoGA1UdFQQDCgEFMDICExQAFQSSY5rucvCKqpAAAgAVBJIXDTI0MTEwMjA0MTcyNFowDDAKBgNVHRUEAwoBBTAyAhMUABOcOfVBm1uaWWbBAAIAE5w5Fw0yNDExMDIwNDA2MDNaMAwwCgYDVR0VBAMKAQEwMgITFAATnDirktOO09wYjAACABOcOBcNMjQxMTAyMDQwNjAzWjAMMAoGA1UdFQQDCgEBMDICExQAFADcxcVF+i1k3CwAAgAUANwXDTI0MTEwMjAxMDQwNlowDDAKBgNVHRUEAwoBBTAyAhMUABTnANzSVNM5T8AwAAIAFOcAFw0yNDExMDEyMTI1MTlaMAwwCgYDVR0VBAMKAQUwMgITFAAPs3FgkbZS4+hDbQACAA+zcRcNMjQxMTAxMjEwNTQwWjAMMAoGA1UdFQQDCgEFMDICExQAFmiy/cP9cDhQyo8AAgAWaLIXDTI0MTEwMTIwNDE1OFowDDAKBgNVHRUEAwoBATAyAhMUABZosVmjzNqBU6scAAIAFmixFw0yNDExMDEyMDQxNThaMAwwCgYDVR0VBAMKAQEwMgITFAASznp8lgiDEJ8MVAACABLOehcNMjQxMTAxMjAwNjIxWjAMMAoGA1UdFQQDCgEBMDICExQAEs552VQNUFVv3GAAAgASznkXDTI0MTEwMTIwMDYyMVowDDAKBgNVHRUEAwoBATAyAhMUABPf9RBzr36wS15MAAIAE9/1Fw0yNDExMDExOTU3NTlaMAwwCgYDVR0VBAMKAQEwMgITFAAT3/Q750KdE59vmQACABPf9BcNMjQxMTAxMTk1NzU4WjAMMAoGA1UdFQQDCgEBMDICExQAD/vxrOHV3ymTdzkAAgAP+/EXDTI0MTEwMTE5NTY1N1owDDAKBgNVHRUEAwoBATAyAhMUAA/78NXAfqYeTB1cAAIAD/vwFw0yNDExMDExOTU2NTdaMAwwCgYDVR0VBAMKAQEwMgITFAASOxTgHCUk36KFaQACABI7FBcNMjQxMTAxMTgzNTI2WjAMMAoGA1UdFQQDCgEFMDICExQAFmc3bdhgP1yOYwcAAgAWZzcXDTI0MTEwMTE3NDIyM1owDDAKBgNVHRUEAwoBATAyAhMUABZnNsslS8C7mV8vAAIAFmc2Fw0yNDExMDExNzQyMjNaMAwwCgYDVR0VBAMKAQEwMgITFAAWZxsXhnx8hQDEpwACABZnGxcNMjQxMTAxMTczNTExWjAMMAoGA1UdFQQDCgEBMDICExQAFmca/fyazW1z15IAAgAWZxoXDTI0MTEwMTE3MzUxMVowDDAKBgNVHRUEAwoBATAyAhMUABW5uW70TwUO8A+xAAIAFbm5Fw0yNDExMDExNzE2MTJaMAwwCgYDVR0VBAMKAQEwMgITFAAVubjOhk7q08tSDQACABW5uBcNMjQxMTAxMTcxNjEyWjAMMAoGA1UdFQQDCgEBMDICExQAD5j6Oyv98A6QbEkAAgAPmPoXDTI0MTEwMTE3MDk0NlowDDAKBgNVHRUEAwoBBTAyAhMUABYCjEJiNB6YuJpRAAIAFgKMFw0yNDExMDExNjM1MjhaMAwwCgYDVR0VBAMKAQEwMgITFAAWAotxz/SLXhixNAACABYCixcNMjQxMTAxMTYzNTI4WjAMMAoGA1UdFQQDCgEBMDICExQAEH896PjazGDyCv0AAgAQfz0XDTI0MTEwMTE2MzAxN1owDDAKBgNVHRUEAwoBATAyAhMUABB/PPT3tmVwQL+1AAIAEH88Fw0yNDExMDExNjMwMTdaMAwwCgYDVR0VBAMKAQEwMgITFAAT6NFPxUDahVFJkAACABPo0RcNMjQxMTAxMTQxMTQ1WjAMMAoGA1UdFQQDCgEFMDICExQAEnJ/k3bRjR6YhCIAAgAScn8XDTI0MTEwMTA2MTcyNFowDDAKBgNVHRUEAwoBBTAyAhMUABO109k8B6HD5lloAAIAE7XTFw0yNDExMDEwNTU3MzNaMAwwCgYDVR0VBAMKAQEwMgITFAATtdK3RnqSbhP+bwACABO10hcNMjQxMTAxMDU1NzMzWjAMMAoGA1UdFQQDCgEBMDICExQAEZnLMb4EDFT7zXMAAgARmcsXDTI0MTEwMTA0MDQwOFowDDAKBgNVHRUEAwoBATAyAhMUABGZyj3JiAQvraaTAAIAEZnKFw0yNDExMDEwNDA0MDhaMAwwCgYDVR0VBAMKAQEwMgITFAAWBrSC4MQp5jAA3AACABYGtBcNMjQxMTAxMDQwNDAzWjAMMAoGA1UdFQQDCgEBMDICExQAFgazRWHO5woJTUUAAgAWBrMXDTI0MTEwMTA0MDQwMlowDDAKBgNVHRUEAwoBATAyAhMUABUwOSLlaw1qlSKWAAIAFTA5Fw0yNDExMDEwMzQ5NTBaMAwwCgYDVR0VBAMKAQUwMgITFAAV6EBIM418eN3f/QACABXoQBcNMjQxMTAxMDIyNjQ3WjAMMAoGA1UdFQQDCgEFMDICExQAFNukWuj/qK3hvYIAAgAU26QXDTI0MTEwMTAxMDEzN1owDDAKBgNVHRUEAwoBBTAyAhMUABR/zGC2Sn4NxIGmAAIAFH/MFw0yNDExMDEwMDI1MzRaMAwwCgYDVR0VBAMKAQEwMgITFAAUf8seIIG8juDe9gACABR/yxcNMjQxMTAxMDAyNTM0WjAMMAoGA1UdFQQDCgEBMDICExQAFmRGbOtNAf4TJmIAAgAWZEYXDTI0MTAzMTIyNTUyN1owDDAKBgNVHRUEAwoBATAyAhMUABZkRS7e1BaWSFrAAAIAFmRFFw0yNDEwMzEyMjU1MjdaMAwwCgYDVR0VBAMKAQEwMgITFAAR0WG1cUjny1/UIQACABHRYRcNMjQxMDMxMjIwMzM5WjAMMAoGA1UdFQQDCgEBMDICExQAEdFgKt2LIP7/LPsAAgAR0WAXDTI0MTAzMTIyMDMzOVowDDAKBgNVHRUEAwoBATAyAhMUABO+PyvDz601v9jFAAIAE74/Fw0yNDEwMzEyMTQ0NTdaMAwwCgYDVR0VBAMKAQEwMgITFAATvj6RiGItJkIEOAACABO+PhcNMjQxMDMxMjE0NDU3WjAMMAoGA1UdFQQDCgEBMDICExQAEF4YCdyxyXd7IrwAAgAQXhgXDTI0MTAzMTIwNTgzMFowDDAKBgNVHRUEAwoBATAyAhMUABBeF0xgZPBea9TzAAIAEF4XFw0yNDEwMzEyMDU4MzBaMAwwCgYDVR0VBAMKAQEwMgITFAAQ1avSPE1n7lcjUAACABDVqxcNMjQxMDMxMjA1ODEwWjAMMAoGA1UdFQQDCgEBMDICExQAENWqosZDhm3qoPUAAgAQ1aoXDTI0MTAzMTIwNTgxMFowDDAKBgNVHRUEAwoBATAyAhMUABTQ6irYN4GqU7U5AAIAFNDqFw0yNDEwMzEyMDUyMDBaMAwwCgYDVR0VBAMKAQEwMgITFAAU0OkoZbo8JZhpiQACABTQ6RcNMjQxMDMxMjA1MjAwWjAMMAoGA1UdFQQDCgEBMDICExQAEoIsCEZYn/lV/PYAAgASgiwXDTI0MTAzMTIwNTAyNVowDDAKBgNVHRUEAwoBATAyAhMUABKCKdEzhhxaQWe9AAIAEoIpFw0yNDEwMzEyMDUwMjRaMAwwCgYDVR0VBAMKAQEwMgITFAAQ7iLvQO/AAV6k0QACABDuIhcNMjQxMDMxMjAzNjM4WjAMMAoGA1UdFQQDCgEBMDICExQAEO4hSv5ghmdvAeYAAgAQ7iEXDTI0MTAzMTIwMzYzOFowDDAKBgNVHRUEAwoBATAyAhMUABE7+1wYHZTTdwy7AAIAETv7Fw0yNDEwMzEyMDIxMDBaMAwwCgYDVR0VBAMKAQEwMgITFAARO/rHzF3oFYdXbwACABE7+hcNMjQxMDMxMjAyMDU5WjAMMAoGA1UdFQQDCgEBMDICExQAEJyPSeUibO9HqvUAAgAQnI8XDTI0MTAzMTE5NTA1M1owDDAKBgNVHRUEAwoBATAyAhMUABCcjiFpsaIhLSUVAAIAEJyOFw0yNDEwMzExOTUwNTNaMAwwCgYDVR0VBAMKAQEwMgITFAAQsom4lppLSkhB1AACABCyiRcNMjQxMDMxMTkwOTA2WjAMMAoGA1UdFQQDCgEBMDICExQAELKIb6YIfKQuBtkAAgAQsogXDTI0MTAzMTE5MDkwNVowDDAKBgNVHRUEAwoBATAyAhMUABMOyQ8TqzkrW5dVAAIAEw7JFw0yNDEwMzExODU4MDhaMAwwCgYDVR0VBAMKAQEwMgITFAATDshiPyi9ernVSQACABMOyBcNMjQxMDMxMTg1ODA4WjAMMAoGA1UdFQQDCgEBMDICExQAEBi0s+kVrw3rCbwAAgAQGLQXDTI0MTAzMTE4NTM0OFowDDAKBgNVHRUEAwoBBTAyAhMUABDeOQ1uJzy19NU2AAIAEN45Fw0yNDEwMzExODI5MzJaMAwwCgYDVR0VBAMKAQEwMgITFAAQ3ji1GhwdKkEDlAACABDeOBcNMjQxMDMxMTgyOTMyWjAMMAoGA1UdFQQDCgEBMDICExQAFDXQZw4dL+1NyFUAAgAUNdAXDTI0MTAzMTE2NTI0M1owDDAKBgNVHRUEAwoBATAyAhMUABQ1z8XEs0V2RpF+AAIAFDXPFw0yNDEwMzExNjUyNDJaMAwwCgYDVR0VBAMKAQEwMgITFAASW3aryOusHIKjzQACABJbdhcNMjQxMDMxMTY0MDQxWjAMMAoGA1UdFQQDCgEBMDICExQAElt13CCubUyR2VoAAgASW3UXDTI0MTAzMTE2NDA0MVowDDAKBgNVHRUEAwoBATAyAhMUABIf0YQlZO/lNfKIAAIAEh/RFw0yNDEwMzExNTU1MzZaMAwwCgYDVR0VBAMKAQEwMgITFAASH9BKJpoKwAaCrAACABIf0BcNMjQxMDMxMTU1NTM2WjAMMAoGA1UdFQQDCgEBMDICExQAEzvizzv7VOS5OIAAAgATO+IXDTI0MTAzMTE0NDg1M1owDDAKBgNVHRUEAwoBATAyAhMUABM74SwSYUfwiGNpAAIAEzvhFw0yNDEwMzExNDQ4NTNaMAwwCgYDVR0VBAMKAQEwMgITFAATEwW8IHvr085OZwACABMTBRcNMjQxMDMxMTQ0ODI0WjAMMAoGA1UdFQQDCgEBMDICExQAExMEtHnIfI8hIM8AAgATEwQXDTI0MTAzMTE0NDgyNFowDDAKBgNVHRUEAwoBATAyAhMUABWzLb689mJiaVoNAAIAFbMtFw0yNDEwMzExMTUxNTFaMAwwCgYDVR0VBAMKAQUwMgITFAAWW07thX1GmjaeTwACABZbThcNMjQxMDMxMDYxMDA2WjAMMAoGA1UdFQQDCgEBMDICExQAFltNJ6NfoaoAPgsAAgAWW00XDTI0MTAzMTA2MTAwNlowDDAKBgNVHRUEAwoBATAyAhMUABZFqdHU9yt1qMe2AAIAFkWpFw0yNDEwMzEwNTMxNTBaMAwwCgYDVR0VBAMKAQUwMgITFAAUiPdy+nLMX3xhZAACABSI9xcNMjQxMDMxMDQzMTQyWjAMMAoGA1UdFQQDCgEFMDICExQAFASHg3rYut96M9QAAgAUBIcXDTI0MTAzMTA0MDcyM1owDDAKBgNVHRUEAwoBATAyAhMUABQEhlrFRpl8GxpAAAIAFASGFw0yNDEwMzEwNDA3MjNaMAwwCgYDVR0VBAMKAQEwMgITFAAQ0FtzC/1akJpkHAACABDQWxcNMjQxMDMxMDQwNjQ3WjAMMAoGA1UdFQQDCgEBMDICExQAENBaEVyedClfPFEAAgAQ0FoXDTI0MTAzMTA0MDY0N1owDDAKBgNVHRUEAwoBATAyAhMUABMgq3OUp+QUY/nOAAIAEyCrFw0yNDEwMzEwNDA1NTRaMAwwCgYDVR0VBAMKAQEwMgITFAATIKokYoeHI6ck4gACABMgqhcNMjQxMDMxMDQwNTU0WjAMMAoGA1UdFQQDCgEBMDICExQAEKPVEOjK/tPBFikAAgAQo9UXDTI0MTAzMTA0MDUzNlowDDAKBgNVHRUEAwoBATAyAhMUABCj1Ee70PJcOknvAAIAEKPUFw0yNDEwMzEwNDA1MzZaMAwwCgYDVR0VBAMKAQEwMgITFAAViXRPNgA8znj4bwACABWJdBcNMjQxMDMxMDE0NTQ5WjAMMAoGA1UdFQQDCgEFMDICExQAEjgfoHB+z8uYVgoAAgASOB8XDTI0MTAzMDIyMTc0N1owDDAKBgNVHRUEAwoBATAyAhMUABI4HsyRJZ3ZW3TiAAIAEjgeFw0yNDEwMzAyMjE3NDZaMAwwCgYDVR0VBAMKAQEwMgITFAAPmnUFmSY92aEmCwACAA+adRcNMjQxMDMwMjEwNzM2WjAMMAoGA1UdFQQDCgEBMDICExQAD5p0cV/4NSR6rhUAAgAPmnQXDTI0MTAzMDIxMDczNlowDDAKBgNVHRUEAwoBATAyAhMUABCeBiPwHMuWNLhEAAIAEJ4GFw0yNDEwMzAxOTU2MjhaMAwwCgYDVR0VBAMKAQUwMgITFAAR5QNlsw6A3wYCrwACABHlAxcNMjQxMDMwMTkzMzAzWjAMMAoGA1UdFQQDCgEBMDICExQAEeUCZVOLNap/T94AAgAR5QIXDTI0MTAzMDE5MzMwMlowDDAKBgNVHRUEAwoBATAyAhMUABYv+zh5yZ7KoPSVAAIAFi/7Fw0yNDEwMzAxOTEyNDFaMAwwCgYDVR0VBAMKAQUwMgITFAASUgACNDZKHBK6tQACABJSABcNMjQxMDMwMTkwNDQyWjAMMAoGA1UdFQQDCgEBMDICExQAElH/Zbny04Sjf1MAAgASUf8XDTI0MTAzMDE5MDQ0MVowDDAKBgNVHRUEAwoBATAyAhMUABPC5wLj+ki3EYrjAAIAE8LnFw0yNDEwMzAxOTAzMjRaMAwwCgYDVR0VBAMKAQEwMgITFAATwuZ5pHbLrBzvrgACABPC5hcNMjQxMDMwMTkwMzIzWjAMMAoGA1UdFQQDCgEBMDICExQAEhoBlYpBE2eap+0AAgASGgEXDTI0MTAzMDE4MjMxNFowDDAKBgNVHRUEAwoBATAyAhMUABIaAFAzLQLI5sNzAAIAEhoAFw0yNDEwMzAxODIzMTRaMAwwCgYDVR0VBAMKAQEwMgITFAAWV5ieU1oU1lJrzgACABZXmBcNMjQxMDMwMTc1ODU5WjAMMAoGA1UdFQQDCgEBMDICExQAFleXbJ7odUiQgswAAgAWV5cXDTI0MTAzMDE3NTg1OVowDDAKBgNVHRUEAwoBATAyAhMUABYwxWu6zMjNUUboAAIAFjDFFw0yNDEwMzAxNzQ5MzJaMAwwCgYDVR0VBAMKAQEwMgITFAAWMMT/qHcg6GnZwAACABYwxBcNMjQxMDMwMTc0OTMyWjAMMAoGA1UdFQQDCgEBMDICExQAFcO95dy5A08tO1IAAgAVw70XDTI0MTAzMDE3MTk1M1owDDAKBgNVHRUEAwoBBTAyAhMUABASKdDHurPD0VGuAAIAEBIpFw0yNDEwMzAxNzA3NTRaMAwwCgYDVR0VBAMKAQEwMgITFAAQEij1hVotN4sxdgACABASKBcNMjQxMDMwMTcwNzUzWjAMMAoGA1UdFQQDCgEBMDICExQAFQT4lQneXtdlgUMAAgAVBPgXDTI0MTAzMDE3MDAwOVowDDAKBgNVHRUEAwoBATAyAhMUABUE95fXvfy4MzEMAAIAFQT3Fw0yNDEwMzAxNzAwMDlaMAwwCgYDVR0VBAMKAQEwMgITFAAWVpF+uXmYnsspwAACABZWkRcNMjQxMDMwMTY1ODQzWjAMMAoGA1UdFQQDCgEBMDICExQAFlaQHyPF0u7mcBAAAgAWVpAXDTI0MTAzMDE2NTg0M1owDDAKBgNVHRUEAwoBATAyAhMUABDWN7J9GlEEkQYaAAIAENY3Fw0yNDEwMzAxNjUxNTdaMAwwCgYDVR0VBAMKAQEwMgITFAAQ1jYX02qyfvNLxQACABDWNhcNMjQxMDMwMTY1MTU3WjAMMAoGA1UdFQQDCgEBMDICExQAFH/c1CGL6VEXYHMAAgAUf9wXDTI0MTAzMDE2NTAxOFowDDAKBgNVHRUEAwoBATAyAhMUABR/2+MTrxEYVaXrAAIAFH/bFw0yNDEwMzAxNjUwMTdaMAwwCgYDVR0VBAMKAQEwMgITFAAP+UdT8WQfOlS9XAACAA/5RxcNMjQxMDMwMTY0ODIyWjAMMAoGA1UdFQQDCgEBMDICExQAD/lGx1ZAlxaVaxIAAgAP+UYXDTI0MTAzMDE2NDgyMlowDDAKBgNVHRUEAwoBATAyAhMUABTejkriMPGpOQGwAAIAFN6OFw0yNDEwMzAxNTQ1NDVaMAwwCgYDVR0VBAMKAQEwMgITFAAU3o3mzcO80xmMrAACABTejRcNMjQxMDMwMTU0NTQ1WjAMMAoGA1UdFQQDCgEBMDICExQAEOvVUrY0ejimEl4AAgAQ69UXDTI0MTAzMDE1MjYwOFowDDAKBgNVHRUEAwoBATAyAhMUABDr1G35KoACIoLSAAIAEOvUFw0yNDEwMzAxNTI2MDhaMAwwCgYDVR0VBAMKAQEwMgITFAAUzCRiiui8a9b5FgACABTMJBcNMjQxMDMwMDcwODMyWjAMMAoGA1UdFQQDCgEBMDICExQAFMwj+F018tIVYf8AAgAUzCMXDTI0MTAzMDA3MDgzMVowDDAKBgNVHRUEAwoBATAyAhMUABRLcSc8FwZKXcGAAAIAFEtxFw0yNDEwMzAwNTU0MTdaMAwwCgYDVR0VBAMKAQUwMgITFAAUAD2AiayI7BeSagACABQAPRcNMjQxMDMwMDQxMjMzWjAMMAoGA1UdFQQDCgEFMDICExQAEN/nygDRSB1FXFkAAgAQ3+cXDTI0MTAzMDA0MDU0M1owDDAKBgNVHRUEAwoBATAyAhMUABDf5q8vEfmXkmKWAAIAEN/mFw0yNDEwMzAwNDA1NDNaMAwwCgYDVR0VBAMKAQEwMgITFAAQowEHrYbcFfuytQACABCjARcNMjQxMDMwMDQwNTM4WjAMMAoGA1UdFQQDCgEBMDICExQAEKMADr4TgseDRigAAgAQowAXDTI0MTAzMDA0MDUzOFowDDAKBgNVHRUEAwoBATAyAhMUABBWoAFkCMld0oz2AAIAEFagFw0yNDEwMzAwNDA1MTBaMAwwCgYDVR0VBAMKAQEwMgITFAAQVp9uPuo70eAuVgACABBWnxcNMjQxMDMwMDQwNTEwWjAMMAoGA1UdFQQDCgEBMDICExQAE+sZYFGEkrzm68AAAgAT6xkXDTI0MTAzMDAyMjI0NVowDDAKBgNVHRUEAwoBBTAyAhMUABSYK0kUszuPC3X2AAIAFJgrFw0yNDEwMzAwMTE0MTBaMAwwCgYDVR0VBAMKAQUwMgITFAASdFLIH3DFa8JS5gACABJ0UhcNMjQxMDMwMDAyOTEwWjAMMAoGA1UdFQQDCgEBMDICExQAEnRR5a0HAyQI8MAAAgASdFEXDTI0MTAzMDAwMjkxMFowDDAKBgNVHRUEAwoBATAyAhMUABJyOo3vrUWaIoVUAAIAEnI6Fw0yNDEwMjkyMzA5MDNaMAwwCgYDVR0VBAMKAQEwMgITFAAScjmL7mG9ewCS8gACABJyORcNMjQxMDI5MjMwOTAyWjAMMAoGA1UdFQQDCgEBMDICExQAFODnjd8U92tu/AEAAgAU4OcXDTI0MTAyOTIyMDIzNVowDDAKBgNVHRUEAwoBBTAyAhMUABFT1zHMssVMvamPAAIAEVPXFw0yNDEwMjkyMTIwNDRaMAwwCgYDVR0VBAMKAQEwMgITFAARU9b0YOK11Mh0xwACABFT1hcNMjQxMDI5MjEyMDQ0WjAMMAoGA1UdFQQDCgEBMDICExQAFlDebyemCZ5OnNkAAgAWUN4XDTI0MTAyOTIwMDk1NFowDDAKBgNVHRUEAwoBATAyAhMUABZQ3R5Yj3lpMs1ZAAIAFlDdFw0yNDEwMjkyMDA5NTRaMAwwCgYDVR0VBAMKAQEwMgITFAAWUUTNgO2bCUlhAgACABZRRBcNMjQxMDI5MTk1OTQ2WjAMMAoGA1UdFQQDCgEBMDICExQAFlFDzSynGZyKn78AAgAWUUMXDTI0MTAyOTE5NTk0NVowDDAKBgNVHRUEAwoBATAyAhMUABF/8PK5bVmx+8SOAAIAEX/wFw0yNDEwMjkxOTU0MDZaMAwwCgYDVR0VBAMKAQEwMgITFAARf+8yPXYfydtKKAACABF/7xcNMjQxMDI5MTk1NDA2WjAMMAoGA1UdFQQDCgEBMDICExQAEcCnIkpLd4bxUZgAAgARwKcXDTI0MTAyOTE3NDQwNlowDDAKBgNVHRUEAwoBATAyAhMUABHAppPTYO+zspz2AAIAEcCmFw0yNDEwMjkxNzQ0MDZaMAwwCgYDVR0VBAMKAQEwMgITFAAWTzAXjOO9XWRRgQACABZPMBcNMjQxMDI5MTcyMTAzWjAMMAoGA1UdFQQDCgEBMDICExQAEtW1juUNMW/TMbUAAgAS1bUXDTI0MTExMTE4MzM0MVowDDAKBgNVHRUEAwoBATAyAhMUABLVtLyibtq+1NRuAAIAEtW0Fw0yNDExMTExODMzNDFaMAwwCgYDVR0VBAMKAQEwMgITFAAWT65Bh75lvI+WaQACABZPrhcNMjQxMTExMTc1NjQwWjAMMAoGA1UdFQQDCgEBMDICExQAFk+t4BLjLda35doAAgAWT60XDTI0MTExMTE3NTY0MFowDDAKBgNVHRUEAwoBATAyAhMUABOSNGF7GIwNrOEbAAIAE5I0Fw0yNDExMTExNzQ4MzVaMAwwCgYDVR0VBAMKAQEwMgITFAATkjMoc/yVrhsL+AACABOSMxcNMjQxMTExMTc0ODM0WjAMMAoGA1UdFQQDCgEBMDICExQAEJYQ4IkgSATTBSAAAgAQlhAXDTI0MTExMTE2MzczMVowDDAKBgNVHRUEAwoBBTAyAhMUAA+Yo9zSxbjL93oFAAIAD5ijFw0yNDExMTExNTUxMjZaMAwwCgYDVR0VBAMKAQEwMgITFAAPmKGSlPrNmaHqmQACAA+YoRcNMjQxMTExMTU1MTI2WjAMMAoGA1UdFQQDCgEBMDICExQAETDk/cbm46kaFYkAAgARMOQXDTI0MTExMTE1NDU0MFowDDAKBgNVHRUEAwoBATAyAhMUABEw41IJnrzFV4Q9AAIAETDjFw0yNDExMTExNTQ1NDBaMAwwCgYDVR0VBAMKAQEwMgITFAAUY+PW0v9XKEOrtgACABRj4xcNMjQxMTExMTUxNTUzWjAMMAoGA1UdFQQDCgEFMDICExQAFONHqCG1O0P1GOoAAgAU40cXDTI0MTExMTEyNTIyNVowDDAKBgNVHRUEAwoBBTAyAhMUABLZi6HsxjhW8++gAAIAEtmLFw0yNDExMTExMDUxMDlaMAwwCgYDVR0VBAMKAQEwMgITFAAS2YrMuD4mgNEkfgACABLZihcNMjQxMTExMTA1MTA5WjAMMAoGA1UdFQQDCgEBMDICExQAFOTG3pX5JNaFzq0AAgAU5MYXDTI0MTExMTA0MDM0OFowDDAKBgNVHRUEAwoBATAyAhMUABTkxUJS/J7O5CP8AAIAFOTFFw0yNDExMTEwNDAzNDhaMAwwCgYDVR0VBAMKAQEwMgITFAAUn7mnTljVbxZQuwACABSfuRcNMjQxMTEwMTk0OTM3WjAMMAoGA1UdFQQDCgEFMDICExQAFApBSE/rkQKNWO8AAgAUCkEXDTI0MTExMDA0MDYwMFowDDAKBgNVHRUEAwoBATAyAhMUABQKQPX5KI7eZBkIAAIAFApAFw0yNDExMTAwNDA2MDBaMAwwCgYDVR0VBAMKAQEwMgITFAAUoRdD4KhoLPRJvwACABShFxcNMjQxMTA5MTgyNDE1WjAMMAoGA1UdFQQDCgEFMDICExQAFcsep8RU3j2GscgAAgAVyx4XDTI0MTEwOTE1NTQ0MVowDDAKBgNVHRUEAwoBBTAyAhMUABKP0mFHDrX7nLu8AAIAEo/SFw0yNDExMDkxNDI4MDZaMAwwCgYDVR0VBAMKAQEwMgITFAASj9GHgCnVWTMLSAACABKP0RcNMjQxMTA5MTQyODA2WjAMMAoGA1UdFQQDCgEBMDICExQAFlb9ddsjA+GplAEAAgAWVv0XDTI0MTEwOTA0MDQyM1owDDAKBgNVHRUEAwoBATAyAhMUABZW/M62bt1aLefKAAIAFlb8Fw0yNDExMDkwNDA0MjNaMAwwCgYDVR0VBAMKAQEwMgITFAAWSD4SVInGKgwvzwACABZIPhcNMjQxMTA5MDMzMjQxWjAMMAoGA1UdFQQDCgEFMDICExQAEE+RfFasBqgK/W8AAgAQT5EXDTI0MTEwOTAxMzg1MlowDDAKBgNVHRUEAwoBBTAyAhMUAA+6Ga9B5EGcvbN+AAIAD7oZFw0yNDExMDgyMzA0MjZaMAwwCgYDVR0VBAMKAQUwMgITFAAU7b7iaDgaK4RBVAACABTtvhcNMjQxMTA4MjE1MDU2WjAMMAoGA1UdFQQDCgEFMDICExQAEKRHw+3SsnTpEfUAAgAQpEcXDTI0MTEwODIxNTA0MlowDDAKBgNVHRUEAwoBATAyAhMUABCkRtLu9N2G2NtvAAIAEKRGFw0yNDExMDgyMTUwNDJaMAwwCgYDVR0VBAMKAQEwMgITFAAPmtdy8LDIID93pQACAA+a1xcNMjQxMTA4MjEyNTQ3WjAMMAoGA1UdFQQDCgEBMDICExQAD5rW5EjcOt8wtwcAAgAPmtYXDTI0MTEwODIxMjU0N1owDDAKBgNVHRUEAwoBATAyAhMUABXpR/GjoZAOWh0NAAIAFelHFw0yNDExMDgyMDA2NDNaMAwwCgYDVR0VBAMKAQEwMgITFAAV6Uagw0DYLp8d/wACABXpRhcNMjQxMTA4MjAwNjQzWjAMMAoGA1UdFQQDCgEBMDICExQAFg8mqJeYjsT6KrUAAgAWDyYXDTI0MTEwODE5NTkxMVowDDAKBgNVHRUEAwoBATAyAhMUABYPJaV0mJkghrZ1AAIAFg8lFw0yNDExMDgxOTU5MTFaMAwwCgYDVR0VBAMKAQEwMgITFAAWg0FuvSK6h3vBwAACABaDQRcNMjQxMTA4MTk1MTI0WjAMMAoGA1UdFQQDCgEBMDICExQAFoNAEl674w9gsNkAAgAWg0AXDTI0MTEwODE5NTEyNFowDDAKBgNVHRUEAwoBATAyAhMUABR5faHfpFoOf6UTAAIAFHl9Fw0yNDExMDgxODU2MzRaMAwwCgYDVR0VBAMKAQUwMgITFAAUAAHI38r0KcW8lgACABQAARcNMjQxMTA4MTc1ODIwWjAMMAoGA1UdFQQDCgEFMDICExQAENVJSpYA1dDzw/kAAgAQ1UkXDTI0MTEwODE3MTgxNVowDDAKBgNVHRUEAwoBATAyAhMUABDVSMkIjp/CauV/AAIAENVIFw0yNDExMDgxNzE4MTVaMAwwCgYDVR0VBAMKAQEwMgITFAATh9TDXQjreRS4awACABOH1BcNMjQxMTA4MTYyODMwWjAMMAoGA1UdFQQDCgEBMDICExQAE4fT7oaNMUhn9loAAgATh9MXDTI0MTEwODE2MjgzMFowDDAKBgNVHRUEAwoBATAyAhMUABAZg0hyHuXwRBY+AAIAEBmDFw0yNDExMDgxNTM1MzVaMAwwCgYDVR0VBAMKAQEwMgITFAAQGYKQ93y/73j1+AACABAZghcNMjQxMTA4MTUzNTM1WjAMMAoGA1UdFQQDCgEBMDICExQAEuFfudKJLQ/jluAAAgAS4V8XDTI0MTEwODE0MTI1NlowDDAKBgNVHRUEAwoBATAyAhMUABLhXuy+vYHKymkvAAIAEuFeFw0yNDExMDgxNDEyNTZaMAwwCgYDVR0VBAMKAQEwMgITFAAUUJQfCJgGHy457gACABRQlBcNMjQxMTA4MDc0MjQ4WjAMMAoGA1UdFQQDCgEFMDICExQAEP/yqqR8sQAfKj0AAgAQ//IXDTI0MTEwODA2NDQxNVowDDAKBgNVHRUEAwoBATAyAhMUABD/8eSHx7pVAgIsAAIAEP/xFw0yNDExMDgwNjQ0MTVaMAwwCgYDVR0VBAMKAQEwMgITFAAWfxtaXnjy3ROB3AACABZ/GxcNMjQxMTA4MDYxMDEwWjAMMAoGA1UdFQQDCgEBMDICExQAFn8aOdAbiXf7DTcAAgAWfxoXDTI0MTEwODA2MTAwOVowDDAKBgNVHRUEAwoBATAyAhMUABZ74+WujSd5qRmIAAIAFnvjFw0yNDExMDgwNjEwMDhaMAwwCgYDVR0VBAMKAQEwMgITFAAWe+L34AQZCYkbwgACABZ74hcNMjQxMTA4MDYxMDA3WjAMMAoGA1UdFQQDCgEBMDICExQAFliNFZVClJc65vcAAgAWWI0XDTI0MTEwODA1MDM1MVowDDAKBgNVHRUEAwoBBTAyAhMUABQTvr2lV0JkoIdHAAIAFBO+Fw0yNDExMDgwNDI3MDhaMAwwCgYDVR0VBAMKAQUwMgITFAASX5yj4S0iIOAL4gACABJfnBcNMjQxMTA4MDQwNjAzWjAMMAoGA1UdFQQDCgEBMDICExQAEl+b0rJBKQ8vn7gAAgASX5sXDTI0MTEwODA0MDYwM1owDDAKBgNVHRUEAwoBATAyAhMUABOoViCiJXs5XsuBAAIAE6hWFw0yNDExMDgwMDA0MjJaMAwwCgYDVR0VBAMKAQUwMgITFAAV4OIL7yRrHYP2lAACABXg4hcNMjQxMTA3MjAzNTA5WjAMMAoGA1UdFQQDCgEBMDICExQAFeDhqFnzLSpJfK4AAgAV4OEXDTI0MTEwNzIwMzUwOVowDDAKBgNVHRUEAwoBATAyAhMUAA/p9RByJW4jyKJVAAIAD+n1Fw0yNDExMDcyMDEyMzFaMAwwCgYDVR0VBAMKAQEwMgITFAAP6fR1nWc8lq0UFQACAA/p9BcNMjQxMTA3MjAxMjMxWjAMMAoGA1UdFQQDCgEBMDICExQAEEuIZaDhQu+tMmoAAgAQS4gXDTI0MTEwNzE5NDAxNlowDDAKBgNVHRUEAwoBATAyAhMUABBLh4MO0J8p6EwKAAIAEEuHFw0yNDExMDcxOTQwMTZaMAwwCgYDVR0VBAMKAQEwMgITFAAR063cFVyEYKZ/OgACABHTrRcNMjQxMTA3MTkxNTM3WjAMMAoGA1UdFQQDCgEBMDICExQAEdOsPJPVJ7WLP0sAAgAR06wXDTI0MTEwNzE5MTUzN1owDDAKBgNVHRUEAwoBATAyAhMUABRl+S9av+AdYdsCAAIAFGX5Fw0yNDExMDcxNzQ4MzFaMAwwCgYDVR0VBAMKAQEwMgITFAAUZfi4fxhT8WNPAAACABRl+BcNMjQxMTA3MTc0ODMxWjAMMAoGA1UdFQQDCgEBMDICExQAFSm2TXF3v/V9/ooAAgAVKbYXDTI0MTEwNzE3MzAyN1owDDAKBgNVHRUEAwoBATAyAhMUABUptZzqsa1/4PKfAAIAFSm1Fw0yNDExMDcxNzMwMjdaMAwwCgYDVR0VBAMKAQEwMgITFAAQNxDmEcnxKb2v4AACABA3EBcNMjQxMTA3MTcyMjI3WjAMMAoGA1UdFQQDCgEBMDICExQAEDcPlSH9dny6oVYAAgAQNw8XDTI0MTEwNzE3MjIyN1owDDAKBgNVHRUEAwoBATAyAhMUABFzvCX26fjqLYK8AAIAEXO8Fw0yNDExMDcxNjM2MzBaMAwwCgYDVR0VBAMKAQEwMgITFAARc7tRYHeHY8yQ0AACABFzuxcNMjQxMTA3MTYzNjMwWjAMMAoGA1UdFQQDCgEBMDICExQAFTK7syKKiO7DlyIAAgAVMrsXDTI0MTEwNzE2MjcxNFowDDAKBgNVHRUEAwoBATAyAhMUABUyuqNj6k8j7mjOAAIAFTK6Fw0yNDExMDcxNjI3MTNaMAwwCgYDVR0VBAMKAQEwMgITFAAQjB9vo28bdLHH2QACABCMHxcNMjQxMTA3MTYyNDA3WjAMMAoGA1UdFQQDCgEBMDICExQAEIwe3B3WQq9G1cgAAgAQjB4XDTI0MTEwNzE2MjQwNlowDDAKBgNVHRUEAwoBATAyAhMUABDnU1qJCHMqZ6oEAAIAEOdTFw0yNDExMDcxNjA1MDRaMAwwCgYDVR0VBAMKAQEwMgITFAAQ51Jum2vBvJZjqAACABDnUhcNMjQxMTA3MTYwNTA0WjAMMAoGA1UdFQQDCgEBMDICExQAEIjVaqJgZuV6BHAAAgAQiNUXDTI0MTEwNzE1MTIyM1owDDAKBgNVHRUEAwoBATAyAhMUABCI1AcgPdA6j7zTAAIAEIjUFw0yNDExMDcxNTEyMjNaMAwwCgYDVR0VBAMKAQEwMgITFAAWdbRj8PGgf3f3kQACABZ1tBcNMjQxMTA3MTUxMjEwWjAMMAoGA1UdFQQDCgEFMDICExQAFb8IyBlGu4SjPz4AAgAVvwgXDTI0MTEwNzE1MDkwMFowDDAKBgNVHRUEAwoBATAyAhMUABW/B0eAKLcTWRQ8AAIAFb8HFw0yNDExMDcxNTA5MDBaMAwwCgYDVR0VBAMKAQEwMgITFAAUb7V5T84PvGnu+QACABRvtRcNMjQxMTA3MDQxMjQ0WjAMMAoGA1UdFQQDCgEFMDICExQAEXF+VRvNCvGSVjkAAgARcX4XDTI0MTEwNzA0MDQ0NFowDDAKBgNVHRUEAwoBATAyAhMUABFxfWegBSWW9sB1AAIAEXF9Fw0yNDExMDcwNDA0NDRaMAwwCgYDVR0VBAMKAQEwMgITFAAQM2KGRi3kasXVgQACABAzYhcNMjQxMTA3MDQwNDI0WjAMMAoGA1UdFQQDCgEBMDICExQAEDNhjrlPpx1QCwQAAgAQM2EXDTI0MTEwNzA0MDQyNFowDDAKBgNVHRUEAwoBATAyAhMUABGYieK39omjhcX3AAIAEZiJFw0yNDExMDcwNDA0MTJaMAwwCgYDVR0VBAMKAQEwMgITFAARmIjlpmLwXeobCgACABGYiBcNMjQxMTA3MDQwNDEyWjAMMAoGA1UdFQQDCgEBMDICExQAEjiBzYn3alMMXZAAAgASOIEXDTI0MTEwNjIxNTMwN1owDDAKBgNVHRUEAwoBATAyAhMUABI4gJ8B2WWPPiJHAAIAEjiAFw0yNDExMDYyMTUzMDdaMAwwCgYDVR0VBAMKAQEwMgITFAAU+fkGpOkLAf8a1gACABT5+RcNMjQxMTA2MjE1MTE0WjAMMAoGA1UdFQQDCgEBMDICExQAFPn4BjAQczKVvqUAAgAU+fgXDTI0MTEwNjIxNTExNFowDDAKBgNVHRUEAwoBATAyAhMUABWyxXdWb+WKJUJ/AAIAFbLFFw0yNDExMDYyMTQyNTdaMAwwCgYDVR0VBAMKAQEwMgITFAAVssSoF9TgeJTllQACABWyxBcNMjQxMTA2MjE0MjU3WjAMMAoGA1UdFQQDCgEBMDICExQAE1XuSllD2Sx4+/8AAgATVe4XDTI0MTEwNjE5NTUzOFowDDAKBgNVHRUEAwoBATAyAhMUABNV7aCZCMm/HSMXAAIAE1XtFw0yNDExMDYxOTU1MzhaMAwwCgYDVR0VBAMKAQEwMgITFAAP3EWUTUirb5xiJAACAA/cRRcNMjQxMTA2MTkyMjQ3WjAMMAoGA1UdFQQDCgEBMDICExQAD9xEBTxAENMfdpgAAgAP3EQXDTI0MTEwNjE5MjI0NlowDDAKBgNVHRUEAwoBATAyAhMUABC//rhunueEaQDMAAIAEL/+Fw0yNDExMDYxODQzNDdaMAwwCgYDVR0VBAMKAQEwMgITFAAQv/3ZI2Q30APvSgACABC//RcNMjQxMTA2MTg0MzQ3WjAMMAoGA1UdFQQDCgEBMDICExQAFh4/AkWjAnOc3oMAAgAWHj8XDTI0MTEwNjE4MTUwOVowDDAKBgNVHRUEAwoBBTAyAhMUABZ4dB82BTzGV1ncAAIAFnh0Fw0yNDExMDYxODEwMjBaMAwwCgYDVR0VBAMKAQEwMgITFAAWeHOYk1HsDkXNUQACABZ4cxcNMjQxMTA2MTgxMDIwWjAMMAoGA1UdFQQDCgEBMDICExQAFndaEGavFfJHy5MAAgAWd1oXDTI0MTEwNjE2MjgwOFowDDAKBgNVHRUEAwoBATAyAhMUABZ3WdWSrdye42++AAIAFndZFw0yNDExMDYxNjI4MDhaMAwwCgYDVR0VBAMKAQEwMgITFAARGdSXR7trjrNdJwACABEZ1BcNMjQxMTA2MTU0NTM3WjAMMAoGA1UdFQQDCgEBMDICExQAERnTj8Dof2f05ocAAgARGdMXDTI0MTEwNjE1NDUzN1owDDAKBgNVHRUEAwoBATAyAhMUABZyMF1i8SqvGp/NAAIAFnIwFw0yNDExMDYwNjEwMTlaMAwwCgYDVR0VBAMKAQEwMgITFAAWci9lWghbg3cZkwACABZyLxcNMjQxMTA2MDYxMDE5WjAMMAoGA1UdFQQDCgEBMDICExQAFheSq+1bpzON+hUAAgAWF5IXDTI0MTEwNjA0MDA0MVowDDAKBgNVHRUEAwoBBTAyAhMUABZT74kOmjb8kTIhAAIAFlPvFw0yNDExMDYwMzQ2MzFaMAwwCgYDVR0VBAMKAQEwMgITFAAWU+6WIs/H0ERWWgACABZT7hcNMjQxMTA2MDM0NjMwWjAMMAoGA1UdFQQDCgEBMDICExQAFE1px89qWLe4CyQAAgAUTWkXDTI0MTEwNjAyNDkwNVowDDAKBgNVHRUEAwoBBTAyAhMUABX7p1f55yVTxQT5AAIAFfunFw0yNDExMDYwMjI1MzJaMAwwCgYDVR0VBAMKAQUwMgITFAATRpAL6FyPjZHlugACABNGkBcNMjQxMTA1MjA0MDI2WjAMMAoGA1UdFQQDCgEBMDICExQAE0aP8i1e9wOc7UkAAgATRo8XDTI0MTEwNTIwNDAyNlowDDAKBgNVHRUEAwoBATAyAhMUABZ0k2xH+B43TRV1AAIAFnSTFw0yNDExMDUyMDQwMDFaMAwwCgYDVR0VBAMKAQEwMgITFAAWdJJanZgePwegjwACABZ0khcNMjQxMTA1MjA0MDAwWjAMMAoGA1UdFQQDCgEBMDICExQAFnRTZZ5G3oFei50AAgAWdFMXDTI0MTEwNTIwMjMwMlowDDAKBgNVHRUEAwoBATAyAhMUABZ0UvNKCgZizhGFAAIAFnRSFw0yNDExMDUyMDIzMDJaMAwwCgYDVR0VBAMKAQEwMgITFAAUrV2YjUGwJbb4PgACABStXRcNMjQxMTA1MjAyMDA3WjAMMAoGA1UdFQQDCgEBMDICExQAFK1cJctDb5Q5gYcAAgAUrVwXDTI0MTEwNTIwMjAwNlowDDAKBgNVHRUEAwoBATAyAhMUABNK1A/hexggDbyYAAIAE0rUFw0yNDExMDUyMDExMzFaMAwwCgYDVR0VBAMKAQEwMgITFAATStMQcOwSMglFqgACABNK0xcNMjQxMTA1MjAxMTMwWjAMMAoGA1UdFQQDCgEBMDICExQAESjCv9ZVM2I6neEAAgARKMIXDTI0MTEwNTIwMDkzOVowDDAKBgNVHRUEAwoBATAyAhMUABEowUzwYtkpuROwAAIAESjBFw0yNDExMDUyMDA5MzlaMAwwCgYDVR0VBAMKAQEwMgITFAATzy9phDOwo7mKAQACABPPLxcNMjQxMTA1MTk0OTQ0WjAMMAoGA1UdFQQDCgEBMDICExQAE88uPx3pvYv3DXkAAgATzy4XDTI0MTEwNTE5NDk0NFowDDAKBgNVHRUEAwoBATAyAhMUABZz04ajfv5XBnayAAIAFnPTFw0yNDExMDUxOTM0NTFaMAwwCgYDVR0VBAMKAQEwMgITFAAWc9KyN0uNPv/6lwACABZz0hcNMjQxMTA1MTkzNDUwWjAMMAoGA1UdFQQDCgEBMDICExQAELuftPcNsRdV+O8AAgAQu58XDTI0MTEwNTE5MTE1N1owDDAKBgNVHRUEAwoBATAyAhMUABC7noUh7HGTYWaRAAIAELueFw0yNDExMDUxOTExNTdaMAwwCgYDVR0VBAMKAQEwMgITFAAU/bxfnTGKYs2e6AACABT9vBcNMjQxMTA1MTczOTU2WjAMMAoGA1UdFQQDCgEFMDICExQAEqnU7F8PuH7vcQAAAgASqdQXDTI0MTEwNTE3MzY1NlowDDAKBgNVHRUEAwoBATAyAhMUABKp04aSZo4hHBV0AAIAEqnTFw0yNDExMDUxNzM2NTZaMAwwCgYDVR0VBAMKAQEwMgITFAAQxVLBtE7SmFmveAACABDFUhcNMjQxMTA1MTcyNDE5WjAMMAoGA1UdFQQDCgEBMDICExQAEMVRfYLh47gLO04AAgAQxVEXDTI0MTEwNTE3MjQxOFowDDAKBgNVHRUEAwoBATAyAhMUABZx4FH+XaVWpIjxAAIAFnHgFw0yNDExMDUxNjMyNDNaMAwwCgYDVR0VBAMKAQEwMgITFAAWcd+gARwET8mcpgACABZx3xcNMjQxMTA1MTYzMjQzWjAMMAoGA1UdFQQDCgEBMDICExQAFj/iWfXnZhWx3BkAAgAWP+IXDTI0MTEwNTE2MTcwN1owDDAKBgNVHRUEAwoBATAyAhMUABY/4emRcOg98Cq6AAIAFj/hFw0yNDExMDUxNjE3MDdaMAwwCgYDVR0VBAMKAQEwMgITFAAVYvcVmg62C9XpigACABVi9xcNMjQxMTA1MTYwMTI0WjAMMAoGA1UdFQQDCgEBMDICExQAFWL220GMA4EeJZ0AAgAVYvYXDTI0MTEwNTE2MDEyNFowDDAKBgNVHRUEAwoBATAyAhMUABZuo5TkUGQjdHhcAAIAFm6jFw0yNDExMDUwNjEwMDdaMAwwCgYDVR0VBAMKAQEwMgITFAAWbqIIN+zEmSrcPwACABZuohcNMjQxMTA1MDYxMDA2WjAMMAoGA1UdFQQDCgEBMDICExQAD7scnUtbmZRvde4AAgAPuxwXDTI0MTEwNTA0MDYzNVowDDAKBgNVHRUEAwoBATAyAhMUAA+7G5hYIisQUlnzAAIAD7sbFw0yNDExMDUwNDA2MzVaMAwwCgYDVR0VBAMKAQEwMgITFAAUebDbSryYWPWkVgACABR5sBcNMjQxMTA1MDQwNjMwWjAMMAoGA1UdFQQDCgEBMDICExQAFHmvxlfhKD0cBKYAAgAUea8XDTI0MTEwNTA0MDYzMFowDDAKBgNVHRUEAwoBATAyAhMUABKcZsygOIza5HWVAAIAEpxmFw0yNDExMDUwNDA1NTdaMAwwCgYDVR0VBAMKAQEwMgITFAASnGVMmZGHKWfPRgACABKcZRcNMjQxMTA1MDQwNTU3WjAMMAoGA1UdFQQDCgEBMDICExQAEiXt3ZxE8cGimfoAAgASJe0XDTI0MTEwNTAyMzYxNVowDDAKBgNVHRUEAwoBATAyAhMUABIl7N0ZbjvlSTOJAAIAEiXsFw0yNDExMDUwMjM2MTVaMAwwCgYDVR0VBAMKAQEwMgITFAAUapLhziRi0dDHmQACABRqkhcNMjQxMTA0MjMxMzM1WjAMMAoGA1UdFQQDCgEFMDICExQAEfzZrlJ2pXE9kn0AAgAR/NkXDTI0MTEwNDIyMzMxOVowDDAKBgNVHRUEAwoBBTAyAhMUABZkOO7c28gO3WQsAAIAFmQ4Fw0yNDExMDQyMTM3MDZaMAwwCgYDVR0VBAMKAQEwMgITFAAWZDevEpTqjwCJngACABZkNxcNMjQxMTA0MjEzNzA2WjAMMAoGA1UdFQQDCgEBMDICExQAEMOcE5QXek4SWXsAAgAQw5wXDTI0MTEwNDIwNTYzOVowDDAKBgNVHRUEAwoBATAyAhMUABDDm9DSTqhLyOmAAAIAEMObFw0yNDExMDQyMDU2MzlaMAwwCgYDVR0VBAMKAQEwMgITFAAR0p/cFOT8+4Zw5gACABHSnxcNMjQxMTA0MjAxODIyWjAMMAoGA1UdFQQDCgEBMDICExQAEdKeNBKJi8h+WFwAAgAR0p4XDTI0MTEwNDIwMTgyMlowDDAKBgNVHRUEAwoBATAyAhMUABMQwBOeTE/o9HlgAAIAExDAFw0yNDExMDQxOTAzMjdaMAwwCgYDVR0VBAMKAQUwMgITFAAWn8IaEDL4hljAagACABafwhcNMjQxMTE5MDYxMDA5WjAMMAoGA1UdFQQDCgEBMDICExQAFp/BVXKsFdFCuDEAAgAWn8EXDTI0MTExOTA2MTAwOVowDDAKBgNVHRUEAwoBATAyAhMUABRAIQlKNzs8dzvJAAIAFEAhFw0yNDExMTkwMzI4NDJaMAwwCgYDVR0VBAMKAQUwMgITFAAV8KKQU+Pt34J0pQACABXwohcNMjQxMTE5MDE0OTIxWjAMMAoGA1UdFQQDCgEBMDICExQAFfCheB2ugwEDvnoAAgAV8KEXDTI0MTExOTAxNDkyMFowDDAKBgNVHRUEAwoBATAyAhMUABQSPiuFZngZG/AsAAIAFBI+Fw0yNDExMTkwMDI2MjdaMAwwCgYDVR0VBAMKAQUwMgITFAATNMItYsETizt9iQACABM0whcNMjQxMTE4MjMxNDIxWjAMMAoGA1UdFQQDCgEFMDICExQAEOrPB3IeNwX6LykAAgAQ6s8XDTI0MTExODIyNDEyMFowDDAKBgNVHRUEAwoBATAyAhMUABDqzq9aq0XnbAYAAAIAEOrOFw0yNDExMTgyMjQxMjBaMAwwCgYDVR0VBAMKAQEwMgITFAARNUFzGj38gUGpsAACABE1QRcNMjQxMTE4MjE1MjA3WjAMMAoGA1UdFQQDCgEBMDICExQAETVAZNMTRYwxCrkAAgARNUAXDTI0MTExODIxNTIwN1owDDAKBgNVHRUEAwoBATAyAhMUABKaNszvgtKvs0oqAAIAEpo2Fw0yNDExMTgxOTQyMDFaMAwwCgYDVR0VBAMKAQEwMgITFAASmjW+b/gEgSMYYAACABKaNRcNMjQxMTE4MTk0MjAxWjAMMAoGA1UdFQQDCgEBMDICExQAFdOIZl20uv3CG4cAAgAV04gXDTI0MTExODE5MjEyMFowDDAKBgNVHRUEAwoBATAyAhMUABXTh7lgYQj+IK7pAAIAFdOHFw0yNDExMTgxOTIxMjBaMAwwCgYDVR0VBAMKAQEwMgITFAARPZFLnUK5c2Nb6AACABE9kRcNMjQxMTE4MTkxNTUxWjAMMAoGA1UdFQQDCgEBMDICExQAET2Q9bbvHMZnOmoAAgARPZAXDTI0MTExODE5MTU1MVowDDAKBgNVHRUEAwoBATAyAhMUABFrHus1IM98WKOGAAIAEWseFw0yNDExMTgxODUxNDJaMAwwCgYDVR0VBAMKAQEwMgITFAARax1m7IIIqfINUQACABFrHRcNMjQxMTE4MTg1MTQyWjAMMAoGA1UdFQQDCgEBMDICExQAEPEgMbob1IIx2ngAAgAQ8SAXDTI0MTExODE4Mjk1OFowDDAKBgNVHRUEAwoBATAyAhMUABDxH2oNKbDwN7zyAAIAEPEfFw0yNDExMTgxODI5NThaMAwwCgYDVR0VBAMKAQEwMgITFAATLIEIi6SEug1F6wACABMsgRcNMjQxMTE4MTcwMjMzWjAMMAoGA1UdFQQDCgEBMDICExQAEyyAZrsX07yGAnYAAgATLIAXDTI0MTExODE3MDIzM1owDDAKBgNVHRUEAwoBATAyAhMUABRiBCxcR2RHT3zbAAIAFGIEFw0yNDExMTgxNDU4NDdaMAwwCgYDVR0VBAMKAQEwMgITFAAUYgMGaAMPp3mc2wACABRiAxcNMjQxMTE4MTQ1ODQ3WjAMMAoGA1UdFQQDCgEBMDICExQAD6csNFS221E+oiYAAgAPpywXDTI0MTExODE0NDA0MlowDDAKBgNVHRUEAwoBATAyAhMUAA+nKwUZOjbjxwh/AAIAD6crFw0yNDExMTgxNDQwNDJaMAwwCgYDVR0VBAMKAQEwMgITFAAVMaDpaFlXbSlfkQACABUxoBcNMjQxMTE4MTIzMDIzWjAMMAoGA1UdFQQDCgEFMDICExQAFT8Tbk6CR3sOu/0AAgAVPxMXDTI0MTExODAzMDMyM1owDDAKBgNVHRUEAwoBBTAyAhMUABQv8bUU5sI1Su7JAAIAFC/xFw0yNDExMTcxNjE5NDBaMAwwCgYDVR0VBAMKAQUwMgITFAAVMObMV9EmmeMEVQACABUw5hcNMjQxMTE3MTQxNzIyWjAMMAoGA1UdFQQDCgEFMDICExQAFZDOzkM8/QTEkR0AAgAVkM4XDTI0MTExNzA0MTMzMFowDDAKBgNVHRUEAwoBBTAyAhMUABR1iphFpc9Heou0AAIAFHWKFw0yNDExMTcwMzAzMDFaMAwwCgYDVR0VBAMKAQUwMgITFAAP/Bir6Jk4C2ldJwACAA/8GBcNMjQxMTE3MDI0MjM2WjAMMAoGA1UdFQQDCgEFMDICExQAFeCfxOQcY+oDxS0AAgAV4J8XDTI0MTExNzAxNTIwNlowDDAKBgNVHRUEAwoBBTAyAhMUABVSgl6KK3SL6mcOAAIAFVKCFw0yNDExMTYyMTQwNDBaMAwwCgYDVR0VBAMKAQUwMgITFAASr5XX0pQNI8YvkAACABKvlRcNMjQxMTE2MDQ0NDIzWjAMMAoGA1UdFQQDCgEFMDICExQAFEK8PheFxnDSad8AAgAUQrwXDTI0MTExNjAxMDQwOVowDDAKBgNVHRUEAwoBBTAyAhMUABQ0+80MyS9f16dEAAIAFDT7Fw0yNDExMTYwMDQwMjZaMAwwCgYDVR0VBAMKAQUwMgITFAAWmxFEVKgjZqEXSAACABabERcNMjQxMTE1MjMwMTQ5WjAMMAoGA1UdFQQDCgEBMDICExQAFpsQSo0YgE2tf24AAgAWmxAXDTI0MTExNTIzMDE0OVowDDAKBgNVHRUEAwoBATAyAhMUABQV9JMDTEXPWvfKAAIAFBX0Fw0yNDExMTUyMjM0NDVaMAwwCgYDVR0VBAMKAQUwMgITFAAWgFFdvw9iDs+RmQACABaAURcNMjQxMTE1MjIzMDU1WjAMMAoGA1UdFQQDCgEFMDICExQAFpwL2l8omQZeMa0AAgAWnAsXDTI0MTExNTIyMTAzMlowDDAKBgNVHRUEAwoBATAyAhMUABacClnI4qW+fHz7AAIAFpwKFw0yNDExMTUyMjEwMzFaMAwwCgYDVR0VBAMKAQEwMgITFAAUGHO4alBxYqz+qQACABQYcxcNMjQxMTE1MjExOTAxWjAMMAoGA1UdFQQDCgEBMDICExQAFBhyUEyGueQ/q1wAAgAUGHIXDTI0MTExNTIxMTkwMFowDDAKBgNVHRUEAwoBATAyAhMUAA/vVmbqAvZgFgV4AAIAD+9WFw0yNDExMTUyMTE2MzlaMAwwCgYDVR0VBAMKAQUwMgITFAAURX94OT3Nh9PYLAACABRFfxcNMjQxMTE1MjA1NjU3WjAMMAoGA1UdFQQDCgEBMDICExQAFEV+cAmABCHh/kEAAgAURX4XDTI0MTExNTIwNTY1NlowDDAKBgNVHRUEAwoBATAyAhMUABZFgCYRo9/aJZSbAAIAFkWAFw0yNDExMTUyMDU1MjZaMAwwCgYDVR0VBAMKAQUwMgITFAAVlLxzc/2OykYRzwACABWUvBcNMjQxMTE1MTk0MzI1WjAMMAoGA1UdFQQDCgEBMDICExQAFZS7yb9AMHLeTg4AAgAVlLsXDTI0MTExNTE5NDMyNVowDDAKBgNVHRUEAwoBATAyAhMUABG/SQ8oP8JGjcftAAIAEb9JFw0yNDExMTUxNjMwMDlaMAwwCgYDVR0VBAMKAQEwMgITFAARv0jMm/6iaOSvQgACABG/SBcNMjQxMTE1MTYzMDA5WjAMMAoGA1UdFQQDCgEBMDICExQAEcfHJnuJ1Af0hAgAAgARx8cXDTI0MTExNTE2MTgxOFowDDAKBgNVHRUEAwoBATAyAhMUABHHxtbPH3ZzitTrAAIAEcfGFw0yNDExMTUxNjE4MThaMAwwCgYDVR0VBAMKAQEwMgITFAAQl52Ly82mvcdE8wACABCXnRcNMjQxMTE1MTYxMzQxWjAMMAoGA1UdFQQDCgEBMDICExQAEJeclPytUBc4+zwAAgAQl5wXDTI0MTExNTE2MTM0MVowDDAKBgNVHRUEAwoBATAyAhMUABaZCFZFZW4gsps1AAIAFpkIFw0yNDExMTUxNTUyNDBaMAwwCgYDVR0VBAMKAQEwMgITFAAWmQcwy/0gfgItQgACABaZBxcNMjQxMTE1MTU1MjQwWjAMMAoGA1UdFQQDCgEBMDICExQAFLNIi+Q2ijJYEpcAAgAUs0gXDTI0MTExNTEyNDg0N1owDDAKBgNVHRUEAwoBBTAyAhMUABIqviXAYNYwPqvWAAIAEiq+Fw0yNDExMTUwNTAwMzVaMAwwCgYDVR0VBAMKAQUwMgITFAAWFCn6Ik1ByJ6vwwACABYUKRcNMjQxMTE1MDQxNjE1WjAMMAoGA1UdFQQDCgEFMDICExQAFfB/f17p5qCtZvkAAgAV8H8XDTI0MTExNTAyMzk0MFowDDAKBgNVHRUEAwoBBTAyAhMUABP4zeUbRbVYKf+0AAIAE/jNFw0yNDExMTUwMTMxMDdaMAwwCgYDVR0VBAMKAQUwMgITFAAUYmdNL1KK6kIv0QACABRiZxcNMjQxMTE1MDExMDE3WjAMMAoGA1UdFQQDCgEFMDICExQAFDSDPwRjEJFm/tsAAgAUNIMXDTI0MTExNDIzNDQxMlowDDAKBgNVHRUEAwoBBTAyAhMUABSBigYUUQKEsssrAAIAFIGKFw0yNDExMTQyMzE4MjZaMAwwCgYDVR0VBAMKAQEwMgITFAAUgYnEECyFjX6UlAACABSBiRcNMjQxMTE0MjMxODI2WjAMMAoGA1UdFQQDCgEBMDICExQAEqM6AggSPXLos18AAgASozoXDTI0MTExNDIxMTYxNFowDDAKBgNVHRUEAwoBATAyAhMUABKjORQh3X4o4knDAAIAEqM5Fw0yNDExMTQyMTE2MTRaMAwwCgYDVR0VBAMKAQEwMgITFAASiUBq55PvIwKqXAACABKJQBcNMjQxMTE0MjEwMzA3WjAMMAoGA1UdFQQDCgEBMDICExQAEok/WJui4WTvEEYAAgASiT8XDTI0MTExNDIxMDMwN1owDDAKBgNVHRUEAwoBATAyAhMUABaWE2eMcLn3lyY8AAIAFpYTFw0yNDExMTQxODU4NDFaMAwwCgYDVR0VBAMKAQEwMgITFAAWlhJeXM7ZLfKCswACABaWEhcNMjQxMTE0MTg1ODQxWjAMMAoGA1UdFQQDCgEBMDICExQAFNpJ15lgS0ovm/0AAgAU2kkXDTI0MTExNDE4NDY1OVowDDAKBgNVHRUEAwoBATAyAhMUABTaSHanrBajRAAJAAIAFNpIFw0yNDExMTQxODQ2NTlaMAwwCgYDVR0VBAMKAQEwMgITFAARfQxAhzrCj91mawACABF9DBcNMjQxMTE0MTczNjQ3WjAMMAoGA1UdFQQDCgEBMDICExQAEX0Lw8Qcmd/rzksAAgARfQsXDTI0MTExNDE3MzY0N1owDDAKBgNVHRUEAwoBATAyAhMUABSFp5EdC2kNLC7EAAIAFIWnFw0yNDExMTQxNzMyMTJaMAwwCgYDVR0VBAMKAQEwMgITFAAUhaazjbBYRlSBjAACABSFphcNMjQxMTE0MTczMjEyWjAMMAoGA1UdFQQDCgEBMDICExQAEwIR7jgJeer553kAAgATAhEXDTI0MTExNDE3MjkxNlowDDAKBgNVHRUEAwoBATAyAhMUABMCEO4AQnQ0IjnOAAIAEwIQFw0yNDExMTQxNzI5MTZaMAwwCgYDVR0VBAMKAQEwMgITFAAQ8CSrN2MfIUBaHQACABDwJBcNMjQxMTE0MTcyMDA5WjAMMAoGA1UdFQQDCgEBMDICExQAEPAjpt2Fnuj5SjsAAgAQ8CMXDTI0MTExNDE3MjAwOFowDDAKBgNVHRUEAwoBATAyAhMUABUgaLfsy+VeoNRkAAIAFSBoFw0yNDExMTQxNjQwMTVaMAwwCgYDVR0VBAMKAQUwMgITFAAS+EEYBQ7Pft/2pQACABL4QRcNMjQxMTE0MTYyNTEzWjAMMAoGA1UdFQQDCgEBMDICExQAEvhApA/hcGWBeXYAAgAS+EAXDTI0MTExNDE2MjUxM1owDDAKBgNVHRUEAwoBATAyAhMUABZYvNMOMl/K0ROkAAIAFli8Fw0yNDExMTQxNjEzMTJaMAwwCgYDVR0VBAMKAQUwMgITFAAWlGP08Ik2bqTfPAACABaUYxcNMjQxMTE0MTU1NDI5WjAMMAoGA1UdFQQDCgEBMDICExQAFpRiuHslK9X4ek8AAgAWlGIXDTI0MTExNDE1NTQyOVowDDAKBgNVHRUEAwoBATAyAhMUABVPOTXdqh8QKPCwAAIAFU85Fw0yNDExMTQxNTE3NDlaMAwwCgYDVR0VBAMKAQEwMgITFAAVTzgMYT/zHKvy4gACABVPOBcNMjQxMTE0MTUxNzQ5WjAMMAoGA1UdFQQDCgEBMDICExQAFNk7kgxMvifQ0XkAAgAU2TsXDTI0MTExNDA0MjkxOFowDDAKBgNVHRUEAwoBBTAyAhMUABSdG+vhCmvKoGvLAAIAFJ0bFw0yNDExMTQwMzIwNDdaMAwwCgYDVR0VBAMKAQUwMgITFAASi3kervaZDXrYXQACABKLeRcNMjQxMTEzMjMxOTI3WjAMMAoGA1UdFQQDCgEFMDICExQAE//5+Fp3Jugk0+kAAgAT//kXDTI0MTExMzIxNTkwNFowDDAKBgNVHRUEAwoBBTAyAhMUABaSxZ5a3xWM+XRJAAIAFpLFFw0yNDExMTMyMTA1MzRaMAwwCgYDVR0VBAMKAQEwMgITFAAWksTGvXjk2y+J6wACABaSxBcNMjQxMTEzMjEwNTMzWjAMMAoGA1UdFQQDCgEBMDICExQAFCitHWcrDzfhse8AAgAUKK0XDTI0MTExMzE5NDUzNlowDDAKBgNVHRUEAwoBBTAyAhMUABXGMvHqFWJDkCMDAAIAFcYyFw0yNDExMTMxOTM1NTFaMAwwCgYDVR0VBAMKAQEwMgITFAAVxjGvvqWxKbulywACABXGMRcNMjQxMTEzMTkzNTUxWjAMMAoGA1UdFQQDCgEBMDICExQAFcmyU7CfMlntjrsAAgAVybIXDTI0MTExMzE4MjEyOFowDDAKBgNVHRUEAwoBATAyAhMUABXJsXq7Voz0cObeAAIAFcmxFw0yNDExMTMxODIxMjdaMAwwCgYDVR0VBAMKAQEwMgITFAARGVYzl8L0uAvS1AACABEZVhcNMjQxMTEzMTc1MDA0WjAMMAoGA1UdFQQDCgEBMDICExQAERlVO4P8vKbTCUwAAgARGVUXDTI0MTExMzE3NTAwM1owDDAKBgNVHRUEAwoBATAyAhMUABGe13VTkoYNE1v8AAIAEZ7XFw0yNDExMTMxNzQ5MzZaMAwwCgYDVR0VBAMKAQEwMgITFAARntbJQSRsF6FS5gACABGe1hcNMjQxMTEzMTc0OTM2WjAMMAoGA1UdFQQDCgEBMDICExQAFpA1H7u5LaCD7BUAAgAWkDUXDTI0MTExMzE2MzAyNlowDDAKBgNVHRUEAwoBATAyAhMUABaQNAMMv8a4B4rYAAIAFpA0Fw0yNDExMTMxNjMwMjZaMAwwCgYDVR0VBAMKAQEwMgITFAAWj90m4qx6W1TcsAACABaP3RcNMjQxMTEzMTYwOTE0WjAMMAoGA1UdFQQDCgEBMDICExQAFo/cv35GZdUXqk8AAgAWj9wXDTI0MTExMzE2MDkxNFowDDAKBgNVHRUEAwoBATAyAhMUABV26vc5ilT6unbpAAIAFXbqFw0yNDExMTMxNTQyMjBaMAwwCgYDVR0VBAMKAQEwMgITFAAVdulZKVENe/IVQAACABV26RcNMjQxMTEzMTU0MjE5WjAMMAoGA1UdFQQDCgEBMDICExQAEBq/kGGmD3tNjIEAAgAQGr8XDTI0MTExMzE1MjU0M1owDDAKBgNVHRUEAwoBATAyAhMUABAavtCwWIv5mM4WAAIAEBq+Fw0yNDExMTMxNTI1NDNaMAwwCgYDVR0VBAMKAQEwMgITFAAUAU8dZvVoYNbtFwACABQBTxcNMjQxMTEzMTUwOTUxWjAMMAoGA1UdFQQDCgEBMDICExQAFAFOy3VbQ8QQ2l8AAgAUAU4XDTI0MTExMzE1MDk1MVowDDAKBgNVHRUEAwoBATAyAhMUABSe3+v7rsxdONDfAAIAFJ7fFw0yNDExMTMxNTA0MzdaMAwwCgYDVR0VBAMKAQUwMgITFAATMKkGmJ0ULUNINAACABMwqRcNMjQxMTEzMTUwNDMzWjAMMAoGA1UdFQQDCgEBMDICExQAEzCo+1fTdSL3nAgAAgATMKgXDTI0MTExMzE1MDQzM1owDDAKBgNVHRUEAwoBATAyAhMUABHPgujWGpwhidAzAAIAEc+CFw0yNDExMTMxMTIzMjFaMAwwCgYDVR0VBAMKAQUwMgITFAARZlfNZheV1q6dIgACABFmVxcNMjQxMTEzMDUyODU1WjAMMAoGA1UdFQQDCgEFMDICExQAEFt/BHUFywsbir8AAgAQW38XDTI0MTExMzA0MDYzOFowDDAKBgNVHRUEAwoBBTAyAhMUABCYWzYqTImB66WCAAIAEJhbFw0yNDExMTMwMTU0MDFaMAwwCgYDVR0VBAMKAQEwMgITFAAQmFpvbCgIVMZWTgACABCYWhcNMjQxMTEzMDE1NDAwWjAMMAoGA1UdFQQDCgEBMDICExQAFHob66YBc6WK8d8AAgAUehsXDTI0MTExMzAxNTM0NlowDDAKBgNVHRUEAwoBBTAyAhMUABaND4DQtmc2eatPAAIAFo0PFw0yNDExMTMwMTQxNTFaMAwwCgYDVR0VBAMKAQEwMgITFAAWjQ6oXww1KC4hogACABaNDhcNMjQxMTEzMDE0MTUxWjAMMAoGA1UdFQQDCgEBMDICExQAFEF5xfDCC3yXvVsAAgAUQXkXDTI0MTExMjIzMTk0N1owDDAKBgNVHRUEAwoBBTAyAhMUABPMCccm25qCQt43AAIAE8wJFw0yNDExMTIyMjQyMzRaMAwwCgYDVR0VBAMKAQEwMgITFAATzAi9ouXmz4MMjgACABPMCBcNMjQxMTEyMjI0MjM0WjAMMAoGA1UdFQQDCgEBMDICExQAD87813NWHSeHyBgAAgAPzvwXDTI0MTExMjIxMzk0N1owDDAKBgNVHRUEAwoBBTAyAhMUABKgsAgv52BGxKRoAAIAEqCwFw0yNDExMTIxOTQ0MDdaMAwwCgYDVR0VBAMKAQEwMgITFAASoK9V7u7PmE09agACABKgrxcNMjQxMTEyMTk0NDA3WjAMMAoGA1UdFQQDCgEBMDICExQAE4xGlIwbTGAP4AQAAgATjEYXDTI0MTExMjE5MDAwMVowDDAKBgNVHRUEAwoBATAyAhMUABOMRSOnxmsHQMwyAAIAE4xFFw0yNDExMTIxOTAwMDBaMAwwCgYDVR0VBAMKAQEwMgITFAAS5xpzgMwkStuvYgACABLnGhcNMjQxMTEyMTg0NjUxWjAMMAoGA1UdFQQDCgEFMDICExQAFW6CFy9AGBQYNXUAAgAVboIXDTI0MTExMjE4MjM1NVowDDAKBgNVHRUEAwoBATAyAhMUABVugayI6m7qrQ4YAAIAFW6BFw0yNDExMTIxODIzNTVaMAwwCgYDVR0VBAMKAQEwMgITFAAQL0pTBSKLIH5rNgACABAvShcNMjQxMTEyMTc1ODAzWjAMMAoGA1UdFQQDCgEBMDICExQAEC9JfKYHdXAqmeIAAgAQL0kXDTI0MTExMjE3NTgwM1owDDAKBgNVHRUEAwoBATAyAhMUABGCqr92W3STJtB5AAIAEYKqFw0yNDExMTIxNjQ5MjJaMAwwCgYDVR0VBAMKAQEwMgITFAARgqlS9L+cI42YQAACABGCqRcNMjQxMTEyMTY0OTIyWjAMMAoGA1UdFQQDCgEBMDICExQAFh/zsFENnPzJqiUAAgAWH/MXDTI0MTExMjE1NDYyMlowDDAKBgNVHRUEAwoBATAyAhMUABYf8p+Z2mGaRxA/AAIAFh/yFw0yNDExMTIxNTQ2MjJaMAwwCgYDVR0VBAMKAQEwMgITFAAU+g1SCB3R2jiq6AACABT6DRcNMjQxMTEyMTU0MDI0WjAMMAoGA1UdFQQDCgEBMDICExQAFPoMVzn5lCvnUQAAAgAU+gwXDTI0MTExMjE1NDAyNFowDDAKBgNVHRUEAwoBATAyAhMUABWwM2FVfoLxvruwAAIAFbAzFw0yNDExMTIxMzQyNDRaMAwwCgYDVR0VBAMKAQUwMgITFAAV9dUubMvAKhCScwACABX11RcNMjQxMTEyMDQ1ODM4WjAMMAoGA1UdFQQDCgEFMDICExQAFaxGrbtSb18/a3MAAgAVrEYXDTI0MTExMjA0MTczN1owDDAKBgNVHRUEAwoBBTAyAhMUABAxyBOoj27/VxvuAAIAEDHIFw0yNDExMTIwMzU0MjlaMAwwCgYDVR0VBAMKAQEwMgITFAAQMcdSSeMojG63ZwACABAxxxcNMjQxMTEyMDM1NDI5WjAMMAoGA1UdFQQDCgEBMDICExQAFjcLO0FDpBLzX4cAAgAWNwsXDTI0MTExMjAzMjA1NlowDDAKBgNVHRUEAwoBBTAyAhMUABWh2YaBRdZPBuIFAAIAFaHZFw0yNDExMTIwMjE1NDFaMAwwCgYDVR0VBAMKAQUwMgITFAAU2DeegCaTqTzOMAACABTYNxcNMjQxMTEyMDE1ODA0WjAMMAoGA1UdFQQDCgEFMDICExQAESYv1AOy3HQg+BAAAgARJi8XDTI0MTExMjAwNTk0N1owDDAKBgNVHRUEAwoBBTAyAhMUABaAu3y30zc2BZwmAAIAFoC7Fw0yNDExMTEyMzQ1NDRaMAwwCgYDVR0VBAMKAQUwMgITFAAQSZ/ir8AW0poguAACABBJnxcNMjQxMTExMjMyMDQ4WjAMMAoGA1UdFQQDCgEFMDICExQAEz8hpwHr34M4qiUAAgATPyEXDTI0MTExMTIzMDU1N1owDDAKBgNVHRUEAwoBBTAyAhMUABOCoBEI6+/XUn5IAAIAE4KgFw0yNDExMTEyMjQ2MTdaMAwwCgYDVR0VBAMKAQEwMgITFAATgp+mXJk/PSOfLwACABOCnxcNMjQxMTExMjI0NjE3WjAMMAoGA1UdFQQDCgEBMDICExQAFXPy/c9cGSKsZvYAAgAVc/IXDTI0MTExMTIxMjYzMFowDDAKBgNVHRUEAwoBATAyAhMUABVz8dAM+G0YeG+4AAIAFXPxFw0yNDExMTEyMTI2MzBaMAwwCgYDVR0VBAMKAQEwMgITFAAWiMLCzL1yTQkyPwACABaIwhcNMjQxMTExMjEyMzQ1WjAMMAoGA1UdFQQDCgEFMDICExQAEci5qkyzq1MjYWUAAgARyLkXDTI0MTExMTIwNTI0NlowDDAKBgNVHRUEAwoBATAyAhMUABHIuA9l+I/jF+HiAAIAEci4Fw0yNDExMTEyMDUyNDZaMAwwCgYDVR0VBAMKAQEwMgITFAAWWEfi+H/Jiigt/wACABZYRxcNMjQxMTExMjAxNTEzWjAMMAoGA1UdFQQDCgEFMDICExQAD6dVCZqwAz3MVN0AAgAPp1UXDTI0MTExMTE5NTA0N1owDDAKBgNVHRUEAwoBBTAyAhMUABTl/wexetr54AyEAAIAFOX/Fw0yNDExMjQwMjAyMjJaMAwwCgYDVR0VBAMKAQUwMgITFAAU+Oy0yPUFHkauAwACABT47BcNMjQxMTI0MDEyOTU1WjAMMAoGA1UdFQQDCgEFMDICExQAFbG2Ropx+xh9rR4AAgAVsbYXDTI0MTEyMzE5NDg1OFowDDAKBgNVHRUEAwoBBTAyAhMUABNLV/QPWmGtjdKQAAIAE0tXFw0yNDExMjMxOTQxNDNaMAwwCgYDVR0VBAMKAQUwMgITFAAQeMEBzKZCpDlqhQACABB4wRcNMjQxMTIzMTcxMjU0WjAMMAoGA1UdFQQDCgEBMDICExQAEHjAJaBgb0huT+IAAgAQeMAXDTI0MTEyMzE3MTI1NFowDDAKBgNVHRUEAwoBATAyAhMUABayqnaui9KiaGG0AAIAFrKqFw0yNDExMjMwNjEwMDdaMAwwCgYDVR0VBAMKAQEwMgITFAAWsqnaYlgii50YyAACABayqRcNMjQxMTIzMDYxMDA3WjAMMAoGA1UdFQQDCgEBMDICExQAFrKi/FUfA0zt6b8AAgAWsqIXDTI0MTEyMzA2MTAwNlowDDAKBgNVHRUEAwoBATAyAhMUABayoI/+eacsbeeqAAIAFrKgFw0yNDExMjMwNjEwMDZaMAwwCgYDVR0VBAMKAQEwMgITFAAQL1g76plLO9eu1wACABAvWBcNMjQxMTIzMDQwMjM4WjAMMAoGA1UdFQQDCgEBMDICExQAEC9XmU5mH1E+LLEAAgAQL1cXDTI0MTEyMzA0MDIzOFowDDAKBgNVHRUEAwoBATAyAhMUABaMeCc0hO3C8AcgAAIAFox4Fw0yNDExMjMwNDAyMzNaMAwwCgYDVR0VBAMKAQEwMgITFAAWjHfJLn8Zn051sQACABaMdxcNMjQxMTIzMDQwMjMzWjAMMAoGA1UdFQQDCgEBMDICExQAFZf75Ti8sRpMFiIAAgAVl/sXDTI0MTEyMzAzNDQ0NFowDDAKBgNVHRUEAwoBBTAyAhMUABP6E0KqdXQtGwoAAAIAE/oTFw0yNDExMjMwMjMxMjJaMAwwCgYDVR0VBAMKAQUwMgITFAAVhJEjKxv2X/4M8gACABWEkRcNMjQxMTIzMDIyMjA2WjAMMAoGA1UdFQQDCgEFMDICExQAE8WJ5IP6WoOvCv8AAgATxYkXDTI0MTEyMjIyMzY1N1owDDAKBgNVHRUEAwoBATAyAhMUABPFiCXMF0zWLj7YAAIAE8WIFw0yNDExMjIyMjM2NTdaMAwwCgYDVR0VBAMKAQEwMgITFAAVudOL0NqIvCiF4AACABW50xcNMjQxMTIyMjIxNDIyWjAMMAoGA1UdFQQDCgEBMDICExQAFbnSWIanJpMl9BgAAgAVudIXDTI0MTEyMjIyMTQyMlowDDAKBgNVHRUEAwoBATAyAhMUABHLJU2ZgQ8lfwLsAAIAEcslFw0yNDExMjIyMjA0MzlaMAwwCgYDVR0VBAMKAQEwMgITFAARyyQ8m/rH6/QrkwACABHLJBcNMjQxMTIyMjIwNDM5WjAMMAoGA1UdFQQDCgEBMDICExQAEADNsKKDRsz/yPwAAgAQAM0XDTI0MTEyMjIyMDMzMVowDDAKBgNVHRUEAwoBATAyAhMUABAAzJNuVDf66GebAAIAEADMFw0yNDExMjIyMjAzMzFaMAwwCgYDVR0VBAMKAQEwMgITFAASuMrJdKSiTuNqwAACABK4yhcNMjQxMTIyMjE0ODI5WjAMMAoGA1UdFQQDCgEBMDICExQAErjJTKYEvbNc/ZIAAgASuMkXDTI0MTEyMjIxNDgyOVowDDAKBgNVHRUEAwoBATAyAhMUABUcgTKBxXH06GGEAAIAFRyBFw0yNDExMjIyMDU5NTBaMAwwCgYDVR0VBAMKAQEwMgITFAAVHIB/bqcg5hnjcgACABUcgBcNMjQxMTIyMjA1OTUwWjAMMAoGA1UdFQQDCgEBMDICExQAE15kZioG9UT8yD8AAgATXmQXDTI0MTEyMjE5NDMzOFowDDAKBgNVHRUEAwoBATAyAhMUABNeY/6Aa5qGmK44AAIAE15jFw0yNDExMjIxOTQzMzhaMAwwCgYDVR0VBAMKAQEwMgITFAAVp0reJnYfUoZPyAACABWnShcNMjQxMTIyMTg0NzQzWjAMMAoGA1UdFQQDCgEBMDICExQAFadJAyyFyBgvZCEAAgAVp0kXDTI0MTEyMjE4NDc0M1owDDAKBgNVHRUEAwoBATAyAhMUABP4LrZGoHhOLu3+AAIAE/guFw0yNDExMjIxNzA4MzlaMAwwCgYDVR0VBAMKAQEwMgITFAAT+C3N7DI9Sh12fwACABP4LRcNMjQxMTIyMTcwODM4WjAMMAoGA1UdFQQDCgEBMDICExQAFrEwJhh2pVIhc4YAAgAWsTAXDTI0MTEyMjE2NTAzNlowDDAKBgNVHRUEAwoBATAyAhMUABaxLxsSlF6S9oKnAAIAFrEvFw0yNDExMjIxNjUwMzZaMAwwCgYDVR0VBAMKAQEwMgITFAATViIqFb8K6XoxZQACABNWIhcNMjQxMTIyMTYwNjA2WjAMMAoGA1UdFQQDCgEBMDICExQAE1YhFYt3foznfnwAAgATViEXDTI0MTEyMjE2MDYwNlowDDAKBgNVHRUEAwoBATAyAhMUABDHalXxF8PMzgYzAAIAEMdqFw0yNDExMjIxNTQ2NTZaMAwwCgYDVR0VBAMKAQEwMgITFAAQx2k9VcSTIWX8agACABDHaRcNMjQxMTIyMTU0NjU2WjAMMAoGA1UdFQQDCgEBMDICExQAEyy32p+kzqfT31UAAgATLLcXDTI0MTEyMjE1NDU0MFowDDAKBgNVHRUEAwoBATAyAhMUABMstv0JIvb6VydWAAIAEyy2Fw0yNDExMjIxNTQ1NDBaMAwwCgYDVR0VBAMKAQEwMgITFAASm/4BCg4x7szlPwACABKb/hcNMjQxMTIyMTUzNDM2WjAMMAoGA1UdFQQDCgEBMDICExQAEpv9bKsxJvfKzWwAAgASm/0XDTI0MTEyMjE1MzQzNlowDDAKBgNVHRUEAwoBATAyAhMUABA3iPc+L4qeiV4AAAIAEDeIFw0yNDExMjIxNTIwNTlaMAwwCgYDVR0VBAMKAQEwMgITFAAQN4d3lq44M1XW2wACABA3hxcNMjQxMTIyMTUyMDU5WjAMMAoGA1UdFQQDCgEBMDICExQAFq8tPXZ1QKSVaFAAAgAWry0XDTI0MTEyMjA2MTAyMVowDDAKBgNVHRUEAwoBATAyAhMUABavLLOFg927sL1xAAIAFq8sFw0yNDExMjIwNjEwMjFaMAwwCgYDVR0VBAMKAQEwMgITFAAT22RipvH7Muid4AACABPbZBcNMjQxMTIyMDUxMzA2WjAMMAoGA1UdFQQDCgEFMDICExQAFPjJir0ksshE7lcAAgAU+MkXDTI0MTEyMjA0MjA1NlowDDAKBgNVHRUEAwoBATAyAhMUABT4yCl9T+46ksAEAAIAFPjIFw0yNDExMjIwNDIwNTZaMAwwCgYDVR0VBAMKAQEwMgITFAAS/v0nnz3ERR4OsAACABL+/RcNMjQxMTIyMDQwNjI5WjAMMAoGA1UdFQQDCgEBMDICExQAEv78PXJvDIelSv0AAgAS/vwXDTI0MTEyMjA0MDYyOVowDDAKBgNVHRUEAwoBATAyAhMUABHMsUMMWqzP4pfzAAIAEcyxFw0yNDExMjIwNDA2MjNaMAwwCgYDVR0VBAMKAQEwMgITFAARzLB8WcEvv59b8gACABHMsBcNMjQxMTIyMDQwNjIzWjAMMAoGA1UdFQQDCgEBMDICExQAEBKvlAPZTt0BRXoAAgAQEq8XDTI0MTEyMjA0MDUxMFowDDAKBgNVHRUEAwoBATAyAhMUABASrhfct+VyBolJAAIAEBKuFw0yNDExMjIwNDA1MDlaMAwwCgYDVR0VBAMKAQEwMgITFAAUP6G1x+mDpF3M1QACABQ/oRcNMjQxMTIyMDEzMzQ0WjAMMAoGA1UdFQQDCgEFMDICExQAFq+i/lprM6wS6HkAAgAWr6IXDTI0MTEyMTIyMzc0N1owDDAKBgNVHRUEAwoBATAyAhMUABavoXHLG2USPPdfAAIAFq+hFw0yNDExMjEyMjM3NDdaMAwwCgYDVR0VBAMKAQEwMgITFAAWoQRBzdtnlhRbMgACABahBBcNMjQxMTIxMjE1ODU1WjAMMAoGA1UdFQQDCgEFMDICExQAFSLY/FRFlUamZYAAAgAVItgXDTI0MTEyMTIwMzEyMFowDDAKBgNVHRUEAwoBBTAyAhMUABauTqVPBFpihFapAAIAFq5OFw0yNDExMjEyMDE2MDNaMAwwCgYDVR0VBAMKAQEwMgITFAAWrk2oO8msve80jQACABauTRcNMjQxMTIxMjAxNjAzWjAMMAoGA1UdFQQDCgEBMDICExQAEFleS8ntEgO5aK8AAgAQWV4XDTI0MTEyMTE5MTc0NFowDDAKBgNVHRUEAwoBATAyAhMUABBZXe1Xxu7d6t1vAAIAEFldFw0yNDExMjExOTE3NDRaMAwwCgYDVR0VBAMKAQEwMgITFAATIKnFi55w66+GuAACABMgqRcNMjQxMTIxMTc0MTM1WjAMMAoGA1UdFQQDCgEBMDICExQAEyCoBAA0odcOZ3cAAgATIKgXDTI0MTEyMTE3NDEzNVowDDAKBgNVHRUEAwoBATAyAhMUABEc8f/D7CJvNdFLAAIAERzxFw0yNDExMjExNzI1MTNaMAwwCgYDVR0VBAMKAQUwMgITFAATYNJu7Rp1WiLuqgACABNg0hcNMjQxMTIxMTcyMTMyWjAMMAoGA1UdFQQDCgEBMDICExQAE2DR0wRitbGDARcAAgATYNEXDTI0MTEyMTE3MjEzMlowDDAKBgNVHRUEAwoBATAyAhMUABFawzEXY9XQh2JAAAIAEVrDFw0yNDExMjExNzE1MzFaMAwwCgYDVR0VBAMKAQEwMgITFAARWsJeSsPsJxkvKgACABFawhcNMjQxMTIxMTcxNTMxWjAMMAoGA1UdFQQDCgEBMDICExQAFqyLQ7ltisxwsJAAAgAWrIsXDTI0MTEyMTE2NTkzNFowDDAKBgNVHRUEAwoBATAyAhMUABasiqoh+IDZ0bELAAIAFqyKFw0yNDExMjExNjU5MzRaMAwwCgYDVR0VBAMKAQEwMgITFAAWrDktJCXOJ01ikAACABasORcNMjQxMTIxMTY0NDAwWjAMMAoGA1UdFQQDCgEBMDICExQAFqw4/K75r39TxqAAAgAWrDgXDTI0MTEyMTE2NDQwMFowDDAKBgNVHRUEAwoBATAyAhMUABEWjIHQfZAX0aAbAAIAERaMFw0yNDExMjExNTIyMzlaMAwwCgYDVR0VBAMKAQEwMgITFAARFovrwxZsX9oQFwACABEWixcNMjQxMTIxMTUyMjM5WjAMMAoGA1UdFQQDCgEBMDICExQAFH7Ws6a9EAZIJrQAAgAUftYXDTI0MTEyMTE0NTg1OFowDDAKBgNVHRUEAwoBATAyAhMUABR+1U/W6yGyd3/9AAIAFH7VFw0yNDExMjExNDU4NThaMAwwCgYDVR0VBAMKAQEwMgITFAAQg2N8a0f3BE4rAgACABCDYxcNMjQxMTIxMTQwNTEzWjAMMAoGA1UdFQQDCgEBMDICExQAEINiNA7JpDUssGAAAgAQg2IXDTI0MTEyMTE0MDUxM1owDDAKBgNVHRUEAwoBATAyAhMUABYY98b7ewwTxnLVAAIAFhj3Fw0yNDExMjEwNDAzNTFaMAwwCgYDVR0VBAMKAQEwMgITFAAWGPZlcfl6jcSSewACABYY9hcNMjQxMTIxMDQwMzUxWjAMMAoGA1UdFQQDCgEBMDICExQAFds5hQdFmeqXYsoAAgAV2zkXDTI0MTEyMTAxNTIxMlowDDAKBgNVHRUEAwoBBTAyAhMUABYMm+SK59+HtvZQAAIAFgybFw0yNDExMjAyMzA0MzJaMAwwCgYDVR0VBAMKAQEwMgITFAAWDJoOdpmeidGfMAACABYMmhcNMjQxMTIwMjMwNDMyWjAMMAoGA1UdFQQDCgEBMDICExQAFWknsiksnKiTgjkAAgAVaScXDTI0MTEyMDIwMzYxNFowDDAKBgNVHRUEAwoBATAyAhMUABVpJgtEYhH679e/AAIAFWkmFw0yNDExMjAyMDM2MTRaMAwwCgYDVR0VBAMKAQEwMgITFAAWc+ugR6guPFFBWQACABZz6xcNMjQxMTIwMTkyMDEzWjAMMAoGA1UdFQQDCgEBMDICExQAFnPq2+3wUXv8E4kAAgAWc+oXDTI0MTEyMDE5MjAxM1owDDAKBgNVHRUEAwoBATAyAhMUABMUYRkW/eMqBRzRAAIAExRhFw0yNDExMjAxOTA1NTBaMAwwCgYDVR0VBAMKAQEwMgITFAATFGC9ggw64BGYIgACABMUYBcNMjQxMTIwMTkwNTUwWjAMMAoGA1UdFQQDCgEBMDICExQAFCsgLHmqNq/T9DAAAgAUKyAXDTI0MTEyMDE4NDg1MVowDDAKBgNVHRUEAwoBATAyAhMUABQrHymLnO4R/iZ/AAIAFCsfFw0yNDExMjAxODQ4NTFaMAwwCgYDVR0VBAMKAQEwMgITFAAV7t5+Aw62sx2xRwACABXu3hcNMjQxMTIwMTg0ODE4WjAMMAoGA1UdFQQDCgEBMDICExQAFe7dLh3ChK6I3BQAAgAV7t0XDTI0MTEyMDE4NDgxOFowDDAKBgNVHRUEAwoBATAyAhMUAA/dPjRzVmtG9ouqAAIAD90+Fw0yNDExMjAxODAxNTVaMAwwCgYDVR0VBAMKAQUwMgITFAASVN7kHTbY1jNF4QACABJU3hcNMjQxMTIwMTc0NjUyWjAMMAoGA1UdFQQDCgEBMDICExQAElTdzD4FwzrRWaQAAgASVN0XDTI0MTEyMDE3NDY1MlowDDAKBgNVHRUEAwoBATAyAhMUABantEE3L0yM4rNvAAIAFqe0Fw0yNDExMjAxNzE5MjhaMAwwCgYDVR0VBAMKAQEwMgITFAAWp7OvuLG4SQb7EAACABansxcNMjQxMTIwMTcxOTI4WjAMMAoGA1UdFQQDCgEBMDICExQAEqRGt1xF/Jg4iZ4AAgASpEYXDTI0MTEyMDE3MDY1MlowDDAKBgNVHRUEAwoBATAyAhMUABKkRfXAmqhzgVizAAIAEqRFFw0yNDExMjAxNzA2NTJaMAwwCgYDVR0VBAMKAQEwMgITFAAQ/wpW6MqE5PBmrQACABD/ChcNMjQxMTIwMTY0NzUyWjAMMAoGA1UdFQQDCgEBMDICExQAEP8JRNP379jywx8AAgAQ/wkXDTI0MTEyMDE2NDc1MlowDDAKBgNVHRUEAwoBATAyAhMUABGDq33kPYZ4SOpXAAIAEYOrFw0yNDExMjAxNTUyMzNaMAwwCgYDVR0VBAMKAQEwMgITFAARg6p0beHZ+yGpKwACABGDqhcNMjQxMTIwMTU1MjMzWjAMMAoGA1UdFQQDCgEBMDICExQAECfFP9IpSXO9Sn0AAgAQJ8UXDTI0MTEyMDE1NDQzN1owDDAKBgNVHRUEAwoBBTAyAhMUABajcFY0O+iVO8AEAAIAFqNwFw0yNDExMjAwNjEwMTFaMAwwCgYDVR0VBAMKAQEwMgITFAAWo28Ze2ivgfxu8gACABajbxcNMjQxMTIwMDYxMDExWjAMMAoGA1UdFQQDCgEBMDICExQAFQUUjfx91iIhB3cAAgAVBRQXDTI0MTEyMDA0MDYwNlowDDAKBgNVHRUEAwoBATAyAhMUABUFE+VXxKHycJVJAAIAFQUTFw0yNDExMjAwNDA2MDZaMAwwCgYDVR0VBAMKAQEwMgITFAAUe6zGkgoL1xWRGQACABR7rBcNMjQxMTIwMDQwNTI5WjAMMAoGA1UdFQQDCgEBMDICExQAFHur7fA/IPet1KAAAgAUe6sXDTI0MTEyMDA0MDUyOVowDDAKBgNVHRUEAwoBATAyAhMUABPh+hjs6X4SOgrQAAIAE+H6Fw0yNDExMjAwMzM5NTdaMAwwCgYDVR0VBAMKAQUwMgITFAAR99ywKggCr/WOTgACABH33BcNMjQxMTIwMDIzNTA1WjAMMAoGA1UdFQQDCgEBMDICExQAEffbZXvr5H2l3QMAAgAR99sXDTI0MTEyMDAyMzUwNVowDDAKBgNVHRUEAwoBATAyAhMUABDjNb759Ef2lxCyAAIAEOM1Fw0yNDExMjAwMDUwMDhaMAwwCgYDVR0VBAMKAQEwMgITFAAQ4zQBZpuEbG1FZAACABDjNBcNMjQxMTIwMDA1MDA3WjAMMAoGA1UdFQQDCgEBMDICExQAEOMjPo1p/IEYVZsAAgAQ4yMXDTI0MTEyMDAwNTAwN1owDDAKBgNVHRUEAwoBATAyAhMUABDjIorqgkHnq3kDAAIAEOMiFw0yNDExMjAwMDUwMDdaMAwwCgYDVR0VBAMKAQEwMgITFAATDpPhxdzlvqe1uQACABMOkxcNMjQxMTIwMDA0NzU0WjAMMAoGA1UdFQQDCgEBMDICExQAEw6Saf+zIIQadDwAAgATDpIXDTI0MTEyMDAwNDc1NFowDDAKBgNVHRUEAwoBATAyAhMUABLc4QlTcComzIy2AAIAEtzhFw0yNDExMjAwMDQ3MjJaMAwwCgYDVR0VBAMKAQEwMgITFAAS3OBPvaX5E1hNsgACABLc4BcNMjQxMTIwMDA0NzIxWjAMMAoGA1UdFQQDCgEBMDICExQAENRxNSFT+RKZMMwAAgAQ1HEXDTI0MTEyMDAwNDYzOVowDDAKBgNVHRUEAwoBATAyAhMUABDUcAeUauaO+P6/AAIAENRwFw0yNDExMjAwMDQ2MzlaMAwwCgYDVR0VBAMKAQEwMgITFAAWHL8aNVCwqFe5DwACABYcvxcNMjQxMTIwMDA0NjIyWjAMMAoGA1UdFQQDCgEBMDICExQAFhy+6nDRwKByl30AAgAWHL4XDTI0MTEyMDAwNDYyMlowDDAKBgNVHRUEAwoBATAyAhMUABDz+vVed9b/8dpvAAIAEPP6Fw0yNDExMjAwMDQ2MDFaMAwwCgYDVR0VBAMKAQEwMgITFAAQ8/m81orkECwvIAACABDz+RcNMjQxMTIwMDA0NjAxWjAMMAoGA1UdFQQDCgEBMDICExQAEG9hA+5LstiAtk8AAgAQb2EXDTI0MTEyMDAwNDUxMVowDDAKBgNVHRUEAwoBATAyAhMUABBvYH1Jg2UkQjXXAAIAEG9gFw0yNDExMjAwMDQ1MTFaMAwwCgYDVR0VBAMKAQEwMgITFAAP9Z07Ys69/jf5HQACAA/1nRcNMjQxMTIwMDA0MzQ3WjAMMAoGA1UdFQQDCgEBMDICExQAD/WcRxndJzwfMrUAAgAP9ZwXDTI0MTEyMDAwNDM0N1owDDAKBgNVHRUEAwoBATAyAhMUABVOdYTOgKYhZOhBAAIAFU51Fw0yNDExMjAwMDQzMzhaMAwwCgYDVR0VBAMKAQEwMgITFAAVTnRR2UjOZlMOrQACABVOdBcNMjQxMTIwMDA0MzM3WjAMMAoGA1UdFQQDCgEBMDICExQAEKRZC4wzVt/aP9kAAgAQpFkXDTI0MTEyMDAwNDMyOVowDDAKBgNVHRUEAwoBATAyAhMUABCkWJx+M+JX00C4AAIAEKRYFw0yNDExMjAwMDQzMjlaMAwwCgYDVR0VBAMKAQEwMgITFAAUKrambn99VgqiOQACABQqthcNMjQxMTIwMDA0MzExWjAMMAoGA1UdFQQDCgEBMDICExQAFCq1mA6fRGo0tZQAAgAUKrUXDTI0MTEyMDAwNDMxMVowDDAKBgNVHRUEAwoBATAyAhMUABKoRm0zyshD+DcsAAIAEqhGFw0yNDExMjAwMDQyMzJaMAwwCgYDVR0VBAMKAQEwMgITFAASqEVQ4KG+FXl6UgACABKoRRcNMjQxMTIwMDA0MjMyWjAMMAoGA1UdFQQDCgEBMDICExQAFd4rEYKUUDknS2QAAgAV3isXDTI0MTExOTIzMzgzNVowDDAKBgNVHRUEAwoBBTAyAhMUABalshBgunCSBzIzAAIAFqWyFw0yNDExMTkyMjQ3MjZaMAwwCgYDVR0VBAMKAQEwMgITFAAWpbFK/B2ViUbEtQACABalsRcNMjQxMTE5MjI0NzI2WjAMMAoGA1UdFQQDCgEBMDICExQAFXpJ6hpfymutPh8AAgAVekkXDTI0MTExOTIxNDgxNlowDDAKBgNVHRUEAwoBATAyAhMUABV6SPg3xndon5P9AAIAFXpIFw0yNDExMTkyMTQ4MTZaMAwwCgYDVR0VBAMKAQEwMgITFAATt7FQaEOVn6ZdngACABO3sRcNMjQxMTE5MjA1MDI3WjAMMAoGA1UdFQQDCgEBMDICExQAE7ewddbw6XyhfGAAAgATt7AXDTI0MTExOTIwNTAyN1owDDAKBgNVHRUEAwoBATAyAhMUABRD3tW/gyxReLrrAAIAFEPeFw0yNDExMTkyMDMwMTZaMAwwCgYDVR0VBAMKAQUwMgITFAAQuk316fEL9V1fbAACABC6TRcNMjQxMTE5MjAwMTUxWjAMMAoGA1UdFQQDCgEBMDICExQAELpMZPNuHiD26T4AAgAQukwXDTI0MTExOTIwMDE1MVowDDAKBgNVHRUEAwoBATAyAhMUABWrbulpOPIXMFvnAAIAFatuFw0yNDExMTkxOTUzMTJaMAwwCgYDVR0VBAMKAQUwMgITFAAQAnsHjNa1jBnAeAACABACexcNMjQxMTE5MTkzODUxWjAMMAoGA1UdFQQDCgEBMDICExQAEAJ6hg8w/CS6k7kAAgAQAnoXDTI0MTExOTE5Mzg1MVowDDAKBgNVHRUEAwoBATAyAhMUABR/UIWkGaQ4iFBYAAIAFH9QFw0yNDExMTkxOTA3NDNaMAwwCgYDVR0VBAMKAQEwMgITFAAUf0+zUy/s+ACr1AACABR/TxcNMjQxMTE5MTkwNzQzWjAMMAoGA1UdFQQDCgEBMDICExQAEL7gZUDh3KTpvzoAAgAQvuAXDTI0MTExOTE4NDQyM1owDDAKBgNVHRUEAwoBATAyAhMUABC+3/vhbbLPQ7GsAAIAEL7fFw0yNDExMTkxODQ0MjNaMAwwCgYDVR0VBAMKAQEwMgITFAAQPAL8DuUSuJG9awACABA8AhcNMjQxMTE5MTgzMjIwWjAMMAoGA1UdFQQDCgEBMDICExQAEDwBVpEkHGid+b8AAgAQPAEXDTI0MTExOTE4MzIyMFowDDAKBgNVHRUEAwoBATAyAhMUABAKyeNmUL/m6yF2AAIAEArJFw0yNDExMTkxNzI5NThaMAwwCgYDVR0VBAMKAQEwMgITFAAQCsjuj/u5EKoQdgACABAKyBcNMjQxMTE5MTcyOTU4WjAMMAoGA1UdFQQDCgEBMDICExQAFYRD+mEp+kGUtZIAAgAVhEMXDTI0MTExOTE3MDUxM1owDDAKBgNVHRUEAwoBATAyAhMUABWEQgkD/hOEzwY2AAIAFYRCFw0yNDExMTkxNzA1MTNaMAwwCgYDVR0VBAMKAQEwMgITFAASfHvI1fadejTttgACABJ8excNMjQxMTE5MTU1MDA1WjAMMAoGA1UdFQQDCgEFMDICExQAEFy5nJ07MA0pPlMAAgAQXLkXDTI0MTEzMDE1NDMxN1owDDAKBgNVHRUEAwoBBTAyAhMUABaJUuqn3RI5NxDLAAIAFolSFw0yNDExMzAxNTM5NDlaMAwwCgYDVR0VBAMKAQEwMgITFAAWiVE9SKfl4pTmoQACABaJURcNMjQxMTMwMTUzOTQ5WjAMMAoGA1UdFQQDCgEBMDICExQAEiMaVeo9xe2IQp4AAgASIxoXDTI0MTEzMDE1MzEzOFowDDAKBgNVHRUEAwoBBTAyAhMUABayeTWl+OTP9IIHAAIAFrJ5Fw0yNDExMzAxNDU1NDFaMAwwCgYDVR0VBAMKAQUwMgITFAAWTgMzXnJryQ9q7AACABZOAxcNMjQxMTMwMTQxMjQ4WjAMMAoGA1UdFQQDCgEFMDICExQAD/N+NJ33qLU1G20AAgAP834XDTI0MTEzMDA0MjY1MFowDDAKBgNVHRUEAwoBBTAyAhMUABGCxsCmNra9IBVQAAIAEYLGFw0yNDExMzAwNDA3MDdaMAwwCgYDVR0VBAMKAQEwMgITFAARgsUdKFSi6udpbgACABGCxRcNMjQxMTMwMDQwNzA3WjAMMAoGA1UdFQQDCgEBMDICExQAFBco7Sh5r++z+PgAAgAUFygXDTI0MTEzMDAxMjYwN1owDDAKBgNVHRUEAwoBBTAyAhMUABa0K2OGkhcQRpNKAAIAFrQrFw0yNDExMjkyMzMxNDlaMAwwCgYDVR0VBAMKAQUwMgITFAARIe+lzfCvMc6R3AACABEh7xcNMjQxMTI5MjMwNDM3WjAMMAoGA1UdFQQDCgEFMDICExQAE1rUohjieHNuk+4AAgATWtQXDTI0MTEyOTIxMTgzNFowDDAKBgNVHRUEAwoBATAyAhMUABNa04dW304H1kR5AAIAE1rTFw0yNDExMjkyMTE4MzRaMAwwCgYDVR0VBAMKAQEwMgITFAASkuLOr5859NyjKQACABKS4hcNMjQxMTI5MjEwOTU1WjAMMAoGA1UdFQQDCgEBMDICExQAEpLh7vQN+lniRSYAAgASkuEXDTI0MTEyOTIxMDk1NVowDDAKBgNVHRUEAwoBATAyAhMUABIXqAoxiRjJ64l4AAIAEheoFw0yNDExMjkxOTQzMzdaMAwwCgYDVR0VBAMKAQUwMgITFAAUQc7DK3cW6RZBtQACABRBzhcNMjQxMTI5MTcxOTMwWjAMMAoGA1UdFQQDCgEFMDICExQAFguIVxiowY/D2YsAAgAWC4gXDTI0MTEyOTE2NDg0N1owDDAKBgNVHRUEAwoBATAyAhMUABYLh/N42/cAmBWKAAIAFguHFw0yNDExMjkxNjQ4NDdaMAwwCgYDVR0VBAMKAQEwMgITFAAWyQULCFvOi8eAXQACABbJBRcNMjQxMTI5MTYzOTUyWjAMMAoGA1UdFQQDCgEBMDICExQAFskEQaFEIEZMEhIAAgAWyQQXDTI0MTEyOTE2Mzk1MVowDDAKBgNVHRUEAwoBATAyAhMUABbIvRQcKFwY3wyxAAIAFsi9Fw0yNDExMjkxNjE2MzlaMAwwCgYDVR0VBAMKAQEwMgITFAAWyLzgqWrl5QPhZwACABbIvBcNMjQxMTI5MTYxNjM5WjAMMAoGA1UdFQQDCgEBMDICExQAE9OpHc8TK8sDGwYAAgAT06kXDTI0MTEyOTE1NTUyMlowDDAKBgNVHRUEAwoBATAyAhMUABPTqJozSY3F+UchAAIAE9OoFw0yNDExMjkxNTU1MjJaMAwwCgYDVR0VBAMKAQEwMgITFAAV1Jh7rIIjt9gK2QACABXUmBcNMjQxMTI5MTUzMjMxWjAMMAoGA1UdFQQDCgEBMDICExQAFdSXPjPnYUeZJCAAAgAV1JcXDTI0MTEyOTE1MzIzMVowDDAKBgNVHRUEAwoBATAyAhMUABbIFQu5Q4un1ClAAAIAFsgVFw0yNDExMjkxNTI4NTFaMAwwCgYDVR0VBAMKAQEwMgITFAAWyBSRThAdpY7jgwACABbIFBcNMjQxMTI5MTUyODUxWjAMMAoGA1UdFQQDCgEBMDICExQAE9NNueVRc6wKdEAAAgAT000XDTI0MTEyOTE1MTcyM1owDDAKBgNVHRUEAwoBATAyAhMUABPTTH7cV8KuTT0EAAIAE9NMFw0yNDExMjkxNTE3MjNaMAwwCgYDVR0VBAMKAQEwMgITFAAT4sYkytPCJ8bkYAACABPixhcNMjQxMTI5MTUwMTU0WjAMMAoGA1UdFQQDCgEFMDICExQAEFzBeuEaHpay/msAAgAQXMEXDTI0MTEyOTA0MjY1MVowDDAKBgNVHRUEAwoBBTAyAhMUABGvMy3g4r4GWbs8AAIAEa8zFw0yNDExMjkwNDA0NDhaMAwwCgYDVR0VBAMKAQEwMgITFAARrzKTWUREf1eYRwACABGvMhcNMjQxMTI5MDQwNDQ4WjAMMAoGA1UdFQQDCgEBMDICExQAEc+5AKAanDeIlk8AAgARz7kXDTI0MTEyODIxMzkwNVowDDAKBgNVHRUEAwoBATAyAhMUABHPuA9evsaU+JihAAIAEc+4Fw0yNDExMjgyMTM5MDVaMAwwCgYDVR0VBAMKAQEwMgITFAAQa6+EqXOtZQAKrAACABBrrxcNMjQxMTI4MTkwODMxWjAMMAoGA1UdFQQDCgEBMDICExQAEGuuz0sv6XMViBYAAgAQa64XDTI0MTEyODE5MDgzMVowDDAKBgNVHRUEAwoBATAyAhMUABULq865gIt4mW4QAAIAFQurFw0yNDExMjgxODE2MDRaMAwwCgYDVR0VBAMKAQEwMgITFAAVC6oMokH78V7uXgACABULqhcNMjQxMTI4MTgxNjA0WjAMMAoGA1UdFQQDCgEBMDICExQAEVrVqA8xnK0Ki8gAAgARWtUXDTI0MTEyODE3NDkyOFowDDAKBgNVHRUEAwoBATAyAhMUABFa1E6OtHivW9mXAAIAEVrUFw0yNDExMjgxNzQ5MjdaMAwwCgYDVR0VBAMKAQEwMgITFAAWxKdgvW4yEaBhagACABbEpxcNMjQxMTI4MTcxNjQ0WjAMMAoGA1UdFQQDCgEBMDICExQAFsSm4Je3D7SAv2gAAgAWxKYXDTI0MTEyODE3MTY0NFowDDAKBgNVHRUEAwoBATAyAhMUABO/f8iwU9HJeoFKAAIAE79/Fw0yNDExMjgxNjUzMzNaMAwwCgYDVR0VBAMKAQEwMgITFAATv37wwC8FfHwkOQACABO/fhcNMjQxMTI4MTY1MzMzWjAMMAoGA1UdFQQDCgEBMDICExQAEVrtEE0fi/vjA00AAgARWu0XDTI0MTEyODE2MDYwNlowDDAKBgNVHRUEAwoBATAyAhMUABFa7KhbJZaG9ZxHAAIAEVrsFw0yNDExMjgxNjA2MDZaMAwwCgYDVR0VBAMKAQEwMgITFAAWs5bdWjtQD2VIhgACABazlhcNMjQxMTI4MTYwNjAyWjAMMAoGA1UdFQQDCgEBMDICExQAFrOVOVBKprA7AeYAAgAWs5UXDTI0MTEyODE2MDYwMlowDDAKBgNVHRUEAwoBATAyAhMUABPxxDdPSjfuqHRoAAIAE/HEFw0yNDExMjgxNTQ4MTVaMAwwCgYDVR0VBAMKAQEwMgITFAAT8cNycd3i143jBwACABPxwxcNMjQxMTI4MTU0ODE1WjAMMAoGA1UdFQQDCgEBMDICExQAFDj0jrYJjj0NaEQAAgAUOPQXDTI0MTEyODE0MTE0N1owDDAKBgNVHRUEAwoBATAyAhMUABQ483hcXEkw33FLAAIAFDjzFw0yNDExMjgxNDExNDdaMAwwCgYDVR0VBAMKAQEwMgITFAAUnb/LGEqKZJrYgwACABSdvxcNMjQxMTI4MTAxNzExWjAMMAoGA1UdFQQDCgEFMDICExQAFsDVM/UvRVI8ZiYAAgAWwNUXDTI0MTEyODA2MTAwOFowDDAKBgNVHRUEAwoBATAyAhMUABbA1O22NDp6HOrPAAIAFsDUFw0yNDExMjgwNjEwMDdaMAwwCgYDVR0VBAMKAQEwMgITFAAQ8OJ9r4yrt8ZZcQACABDw4hcNMjQxMTI4MDQwNTIwWjAMMAoGA1UdFQQDCgEBMDICExQAEPDheDFhrPJjQKwAAgAQ8OEXDTI0MTEyODA0MDUxOVowDDAKBgNVHRUEAwoBATAyAhMUABV036jCxuYICOOsAAIAFXTfFw0yNDExMjgwMTMwMzlaMAwwCgYDVR0VBAMKAQUwMgITFAAWnExZA1t/CJa5YAACABacTBcNMjQxMTI4MDExMjA3WjAMMAoGA1UdFQQDCgEFMDICExQAFFbGz8aM5BPL8akAAgAUVsYXDTI0MTEyNzIzMzAwN1owDDAKBgNVHRUEAwoBBTAyAhMUABURp2UnXZROohSwAAIAFRGnFw0yNDExMjcyMzA4MzFaMAwwCgYDVR0VBAMKAQUwMgITFAAV1K/xliLWisntWQACABXUrxcNMjQxMTI3MjIyMTI2WjAMMAoGA1UdFQQDCgEFMDICExQAD88XV3xSe9TNw7EAAgAPzxcXDTI0MTEyNzIxMjkyMlowDDAKBgNVHRUEAwoBATAyAhMUAA/PFv/Z8zX3hj8jAAIAD88WFw0yNDExMjcyMTI5MjJaMAwwCgYDVR0VBAMKAQEwMgITFAARPlFUvu0ZqqWrYwACABE+URcNMjQxMTI3MjEwOTI5WjAMMAoGA1UdFQQDCgEBMDICExQAET5QfInD7I80G8kAAgARPlAXDTI0MTEyNzIxMDkyOVowDDAKBgNVHRUEAwoBATAyAhMUABTO/JWKmBV9CB8YAAIAFM78Fw0yNDExMjcyMDU2NDJaMAwwCgYDVR0VBAMKAQEwMgITFAAUzvu7TvqTPJ/pSAACABTO+xcNMjQxMTI3MjA1NjQyWjAMMAoGA1UdFQQDCgEBMDICExQAD71Am44AI+uesqsAAgAPvUAXDTI0MTEyNzIwMzc0N1owDDAKBgNVHRUEAwoBATAyAhMUAA+9P27q7vaR+j/iAAIAD70/Fw0yNDExMjcyMDM3NDdaMAwwCgYDVR0VBAMKAQEwMgITFAAUGSuBarEW7cPABAACABQZKxcNMjQxMTI3MTg0NjQ5WjAMMAoGA1UdFQQDCgEBMDICExQAFBkq0nZHre6cVNMAAgAUGSoXDTI0MTEyNzE4NDY0OFowDDAKBgNVHRUEAwoBATAyAhMUABUxXXEFXQLluCU2AAIAFTFdFw0yNDExMjcxNzEwMTRaMAwwCgYDVR0VBAMKAQUwMgITFAASGqUXzCeI5mqFxgACABIapRcNMjQxMTI3MTU1MDU1WjAMMAoGA1UdFQQDCgEBMDICExQAEhqkHbhTPi525VoAAgASGqQXDTI0MTEyNzE1NTA1NVowDDAKBgNVHRUEAwoBATAyAhMUABDXG46XFYOEvn/PAAIAENcbFw0yNDExMjcxNTUwNDdaMAwwCgYDVR0VBAMKAQEwMgITFAAQ1xrIzq9ou8aJFwACABDXGhcNMjQxMTI3MTU1MDQ3WjAMMAoGA1UdFQQDCgEBMDICExQAE7phuQ4m5cfNiwUAAgATumEXDTI0MTEyNzE1MjkxNlowDDAKBgNVHRUEAwoBATAyAhMUABO6YMTZtxII60YJAAIAE7pgFw0yNDExMjcxNTI5MTZaMAwwCgYDVR0VBAMKAQEwMgITFAAWAxwiCk0XGHpCsAACABYDHBcNMjQxMTI3MTUyMDQ1WjAMMAoGA1UdFQQDCgEBMDICExQAFgMbkcCNokSg13YAAgAWAxsXDTI0MTEyNzE1MjA0NVowDDAKBgNVHRUEAwoBATAyAhMUABRu0iaWlHFBXU8dAAIAFG7SFw0yNDExMjcxNTEzNDRaMAwwCgYDVR0VBAMKAQUwMgITFAAUiABrRRpBfluAUAACABSIABcNMjQxMTI3MTI1ODI1WjAMMAoGA1UdFQQDCgEFMDICExQAFrldekrk3/kraoYAAgAWuV0XDTI0MTEyNzA2MTAwNlowDDAKBgNVHRUEAwoBATAyAhMUABa5XHJx+9MGM0pdAAIAFrlcFw0yNDExMjcwNjEwMDZaMAwwCgYDVR0VBAMKAQEwMgITFAAQsrGOJV8F88ap+gACABCysRcNMjQxMTI3MDQzNDE2WjAMMAoGA1UdFQQDCgEBMDICExQAELKwM9Mc8HOeNg0AAgAQsrAXDTI0MTEyNzA0MzQxNlowDDAKBgNVHRUEAwoBATAyAhMUABa4q48G45424CnwAAIAFrirFw0yNDExMjcwMzIyMzhaMAwwCgYDVR0VBAMKAQUwMgITFAAS1zFr7olF8lCauwACABLXMRcNMjQxMTI2MjIxNzA3WjAMMAoGA1UdFQQDCgEBMDICExQAEtcwvRrbYWrIISQAAgAS1zAXDTI0MTEyNjIyMTcwN1owDDAKBgNVHRUEAwoBATAyAhMUABJTIrkBUPRn1Ij9AAIAElMiFw0yNDExMjYyMTM0MDZaMAwwCgYDVR0VBAMKAQEwMgITFAASUyEEgzXCFxtKXwACABJTIRcNMjQxMTI2MjEzNDA2WjAMMAoGA1UdFQQDCgEBMDICExQAEVfzc0MDC6tqAhEAAgARV/MXDTI0MTEyNjIwNTM1OVowDDAKBgNVHRUEAwoBATAyAhMUABFX8h8f0nCFE52mAAIAEVfyFw0yNDExMjYyMDUzNTlaMAwwCgYDVR0VBAMKAQEwMgITFAAQDKke0+f1B9vK4gACABAMqRcNMjQxMTI2MjA1MjA2WjAMMAoGA1UdFQQDCgEBMDICExQAEAyo/UKeA7Gt1qQAAgAQDKgXDTI0MTEyNjIwNTIwNVowDDAKBgNVHRUEAwoBATAyAhMUABYJzNMu5munxaJ3AAIAFgnMFw0yNDExMjYyMDE3NTJaMAwwCgYDVR0VBAMKAQEwMgITFAAWCcopdoF9HsblGgACABYJyhcNMjQxMTI2MjAxNzUyWjAMMAoGA1UdFQQDCgEBMDICExQAFrwzPR/sfEmTB5UAAgAWvDMXDTI0MTEyNjE5NDM0M1owDDAKBgNVHRUEAwoBATAyAhMUABa8MjQZHpgYT+QxAAIAFrwyFw0yNDExMjYxOTQzNDNaMAwwCgYDVR0VBAMKAQEwMgITFAAWPdEcFlAEsId21wACABY90RcNMjQxMTI2MTkzOTE4WjAMMAoGA1UdFQQDCgEFMDICExQAEk9M2KKBcKP6HOkAAgAST0wXDTI0MTEyNjE5MzY0MlowDDAKBgNVHRUEAwoBATAyAhMUABJPSyH6jCvzPOnpAAIAEk9LFw0yNDExMjYxOTM2NDJaMAwwCgYDVR0VBAMKAQEwMgITFAAUSZKeQ3DJxJ9Q8wACABRJkhcNMjQxMTI2MTgwODQxWjAMMAoGA1UdFQQDCgEFMDICExQAFUbODrMnIbUuv9UAAgAVRs4XDTI0MTEyNjE3MjIyN1owDDAKBgNVHRUEAwoBBTAyAhMUABX+x4XJsEyGn1nsAAIAFf7HFw0yNDExMjYxNjU4NTZaMAwwCgYDVR0VBAMKAQEwMgITFAAV/sblkfVr54rpdQACABX+xhcNMjQxMTI2MTY1ODU2WjAMMAoGA1UdFQQDCgEBMDICExQAENpzKAF4i9RN3pcAAgAQ2nMXDTI0MTEyNjE2NTIxNlowDDAKBgNVHRUEAwoBATAyAhMUABDach7t0vmNCM9QAAIAENpyFw0yNDExMjYxNjUyMTZaMAwwCgYDVR0VBAMKAQEwMgITFAAWuk/zu92WoZWojQACABa6TxcNMjQxMTI2MTY0NzQxWjAMMAoGA1UdFQQDCgEBMDICExQAFrpOTC8O+eSra94AAgAWuk4XDTI0MTEyNjE2NDc0MVowDDAKBgNVHRUEAwoBATAyAhMUABFlCL9H4mCd52ttAAIAEWUIFw0yNDExMjYxNjI1MjFaMAwwCgYDVR0VBAMKAQEwMgITFAARZQczfXAG7f4MDgACABFlBxcNMjQxMTI2MTYyNTIxWjAMMAoGA1UdFQQDCgEBMDICExQAFoCE1i6wFxY0nu0AAgAWgIQXDTI0MTEyNjE1NTQwMFowDDAKBgNVHRUEAwoBBTAyAhMUABaAg2pJNL5edwU+AAIAFoCDFw0yNDExMjYxNTUzMDBaMAwwCgYDVR0VBAMKAQUwMgITFAAUVWGR9hGI9VLQQQACABRVYRcNMjQxMTI2MTQ0NzA5WjAMMAoGA1UdFQQDCgEFMDICExQAFrjyymZEbtx89lEAAgAWuPIXDTI0MTEyNjE0NDcwMFowDDAKBgNVHRUEAwoBATAyAhMUABa48eIevSCp6UHwAAIAFrjxFw0yNDExMjYxNDQ3MDBaMAwwCgYDVR0VBAMKAQEwMgITFAAWZM6IHbFGFq5FPQACABZkzhcNMjQxMTI2MTQ0NjMwWjAMMAoGA1UdFQQDCgEBMDICExQAFmTNMisaUqCOPtoAAgAWZM0XDTI0MTEyNjE0NDYzMFowDDAKBgNVHRUEAwoBATAyAhMUABEjLFLh5TF0EKhrAAIAESMsFw0yNDExMjYxNDExNTRaMAwwCgYDVR0VBAMKAQEwMgITFAARIytYtPNPFmejUgACABEjKxcNMjQxMTI2MTQxMTU0WjAMMAoGA1UdFQQDCgEBMDICExQAEI1bb9v7pRj9BuoAAgAQjVsXDTI0MTEyNjEzNDI0MFowDDAKBgNVHRUEAwoBATAyAhMUABCNWjGR55Co/weIAAIAEI1aFw0yNDExMjYxMzQyMzlaMAwwCgYDVR0VBAMKAQEwMgITFAAWs+JeKEpMtNN7WAACABaz4hcNMjQxMTI2MTIxOTQ5WjAMMAoGA1UdFQQDCgEFMDICExQAFq2bvFfX/euDolUAAgAWrZsXDTI0MTEyNjAyMjgzNFowDDAKBgNVHRUEAwoBBTAyAhMUABTlnYRuJoaY5MiOAAIAFOWdFw0yNDExMjUyMTEzMzFaMAwwCgYDVR0VBAMKAQUwMgITFAAUsYFPxXIPvy0HpwACABSxgRcNMjQxMTI1MjAzNzMxWjAMMAoGA1UdFQQDCgEFMDICExQAET23DxRhnbMyt7cAAgARPbcXDTI0MTEyNTE5MzIxNlowDDAKBgNVHRUEAwoBATAyAhMUABE9trSjfL8B69GbAAIAET22Fw0yNDExMjUxOTMyMTVaMAwwCgYDVR0VBAMKAQEwMgITFAAUDVuaO2ys3BPO+QACABQNWxcNMjQxMTI1MTkyNzQ1WjAMMAoGA1UdFQQDCgEBMDICExQAFA1a6WjN6K4CJmsAAgAUDVoXDTI0MTEyNTE5Mjc0NFowDDAKBgNVHRUEAwoBATAyAhMUABPO/fnn6D8rVoc2AAIAE879Fw0yNDExMjUxOTE1NDhaMAwwCgYDVR0VBAMKAQEwMgITFAATzvxrK6xUs5tIWAACABPO/BcNMjQxMTI1MTkxNTQ4WjAMMAoGA1UdFQQDCgEBMDICExQAFnXmnjtwkaFyI58AAgAWdeYXDTI0MTEyNTE3NDAyNFowDDAKBgNVHRUEAwoBBTAyAhMUABP4gARA+zGl8YVxAAIAE/iAFw0yNDExMjUxNzM5MDRaMAwwCgYDVR0VBAMKAQEwMgITFAAT+H/FWTC6o009DQACABP4fxcNMjQxMTI1MTczOTA0WjAMMAoGA1UdFQQDCgEBMDICExQAEtvnW9i0+YTAHpcAAgAS2+cXDTI0MTEyNTE3MzIwOVowDDAKBgNVHRUEAwoBATAyAhMUABLb5sBYh7p5mvroAAIAEtvmFw0yNDExMjUxNzMyMDlaMAwwCgYDVR0VBAMKAQEwMgITFAARPB9DZTTQ/wZ26gACABE8HxcNMjQxMTI1MTcyOTE2WjAMMAoGA1UdFQQDCgEBMDICExQAETwe6wasyrEFbcIAAgARPB4XDTI0MTEyNTE3MjkxNlowDDAKBgNVHRUEAwoBATAyAhMUABRktqDIJtlwJQ5pAAIAFGS2Fw0yNDExMjUxNzI4MDBaMAwwCgYDVR0VBAMKAQUwMgITFAAV11hl/e+CIHccsAACABXXWBcNMjQxMTI1MTY1NzM0WjAMMAoGA1UdFQQDCgEBMDICExQAFddXSMy24xMvYJgAAgAV11cXDTI0MTEyNTE2NTczNFowDDAKBgNVHRUEAwoBATAyAhMUABaxaP9QLQFhCb9eAAIAFrFoFw0yNDExMjUxNjM2MzRaMAwwCgYDVR0VBAMKAQEwMgITFAAWsWdZScGSOkF3LgACABaxZxcNMjQxMTI1MTYzNjMzWjAMMAoGA1UdFQQDCgEBMDICExQAFADpZkAkXeqtFx0AAgAUAOkXDTI0MTEyNTE2MzAyOFowDDAKBgNVHRUEAwoBATAyAhMUABQA6CvC6v2AUefPAAIAFADoFw0yNDExMjUxNjMwMjdaMAwwCgYDVR0VBAMKAQEwMgITFAASey5TLPCeRwMiWQACABJ7LhcNMjQxMTI1MTYyMzQ1WjAMMAoGA1UdFQQDCgEBMDICExQAEnstBmcMaTtOKUAAAgASey0XDTI0MTEyNTE2MjM0NVowDDAKBgNVHRUEAwoBATAyAhMUABQR6tuOC1GDPU1fAAIAFBHqFw0yNDExMjUxNTI2NTJaMAwwCgYDVR0VBAMKAQUwMgITFAAUVDiHGct3Fr3/DwACABRUOBcNMjQxMTI1MTQzOTI0WjAMMAoGA1UdFQQDCgEBMDICExQAFFQ33pZDw5aUmSgAAgAUVDcXDTI0MTEyNTE0MzkyNFowDDAKBgNVHRUEAwoBATAyAhMUABLyI4YkmCITkgpeAAIAEvIjFw0yNDExMjUxNDM5MDZaMAwwCgYDVR0VBAMKAQEwMgITFAAS8iLjU6IjsIPL8QACABLyIhcNMjQxMTI1MTQzOTA2WjAMMAoGA1UdFQQDCgEBMDICExQAEk3gcwfrGe1KAq0AAgASTeAXDTI0MTEyNTA1NTc0OVowDDAKBgNVHRUEAwoBBTAyAhMUABQrNzmZ3aa6BoRXAAIAFCs3Fw0yNDExMjUwNDA4MTZaMAwwCgYDVR0VBAMKAQUwMgITFAAS2Dcub/iBpCbdwgACABLYNxcNMjQxMTI1MDI1MjM2WjAMMAoGA1UdFQQDCgEBMDICExQAEtg2knFso74SUosAAgAS2DYXDTI0MTEyNTAyNTIzNlowDDAKBgNVHRUEAwoBATAyAhMUABLK2jNHhC6E4OWiAAIAEsraFw0yNDExMjUwMjI3NTBaMAwwCgYDVR0VBAMKAQEwMgITFAASytmFumRPzjXK9gACABLK2RcNMjQxMTI1MDIyNzUwWjAMMAoGA1UdFQQDCgEBMDICExQAD+uyCDbB5ZN2CS8AAgAP67IXDTI0MTEyNTAwMjMyN1owDDAKBgNVHRUEAwoBBTAyAhMUABABEAC0W7lGfKRlAAIAEAEQFw0yNDExMjQxNzQwNDhaMAwwCgYDVR0VBAMKAQUwMgITFAAWrwAMBrUM8X3dXwACABavABcNMjQxMTI0MTcxODQ2WjAMMAoGA1UdFQQDCgEFMDICExQAFPy718xd5Vwzt4MAAgAU/LsXDTI0MTEyNDE2MjI0NlowDDAKBgNVHRUEAwoBBTAyAhMUABF/Va65mLf0urNdAAIAEX9VFw0yNDExMjQxMjI1NTJaMAwwCgYDVR0VBAMKAQUwMgITFAATS6vnnF96pxJsuAACABNLqxcNMjQxMjA5MDMxODAyWjAMMAoGA1UdFQQDCgEFMDICExQAFE0UT9DPOoy1QrIAAgAUTRQXDTI0MTIwOTAxMTUyNVowDDAKBgNVHRUEAwoBATAyAhMUABRNE0K1Jn3YuZguAAIAFE0TFw0yNDEyMDkwMTE1MjVaMAwwCgYDVR0VBAMKAQEwMgITFAAUT0pfs8n46iz98QACABRPShcNMjQxMjA5MDA1NDUwWjAMMAoGA1UdFQQDCgEBMDICExQAFE9JQDSpvrEasj0AAgAUT0kXDTI0MTIwOTAwNTQ1MFowDDAKBgNVHRUEAwoBATAyAhMUABVMMz3AjXettbgzAAIAFUwzFw0yNDEyMDkwMDIwMTdaMAwwCgYDVR0VBAMKAQUwMgITFAAUNW344frEw6vLNQACABQ1bRcNMjQxMjA4MTcxODI1WjAMMAoGA1UdFQQDCgEFMDICExQAFdlWrZy5Ypkt9XoAAgAV2VYXDTI0MTIwODE1MjkyNFowDDAKBgNVHRUEAwoBBTAyAhMUABK7HZ8SBAfT/3MZAAIAErsdFw0yNDEyMDgxMTQzMTBaMAwwCgYDVR0VBAMKAQUwMgITFAATnyowxJHqHH5+RwACABOfKhcNMjQxMjA4MDUxNjAzWjAMMAoGA1UdFQQDCgEFMDICExQAEM74w60/O79HuqUAAgAQzvgXDTI0MTIwODA0NTIwMVowDDAKBgNVHRUEAwoBBTAyAhMUABYiZHzjOGe0o+z8AAIAFiJkFw0yNDEyMDgwMzE2MjJaMAwwCgYDVR0VBAMKAQUwMgITFAAW2PaiWWKV9r+j+QACABbY9hcNMjQxMjA4MDI1NjMwWjAMMAoGA1UdFQQDCgEFMDICExQAFEB1xmVEmvPZZzoAAgAUQHUXDTI0MTIwNzE1NTM0NlowDDAKBgNVHRUEAwoBBTAyAhMUABP5MqsQ0or3yQnEAAIAE/kyFw0yNDEyMDcxNTExMDhaMAwwCgYDVR0VBAMKAQEwMgITFAAT+TFN2X6V/lIr0AACABP5MRcNMjQxMjA3MTUxMTA3WjAMMAoGA1UdFQQDCgEBMDICExQAFiQD7+n9ZraOw/8AAgAWJAMXDTI0MTIwNzE0MDUxMFowDDAKBgNVHRUEAwoBATAyAhMUABYkAjMmypDGQCuaAAIAFiQCFw0yNDEyMDcxNDA1MDlaMAwwCgYDVR0VBAMKAQEwMgITFAAVm4aEHRhai7zZSQACABWbhhcNMjQxMjA3MDYzMTMzWjAMMAoGA1UdFQQDCgEFMDICExQAE2Iz/nb4ENRGsZUAAgATYjMXDTI0MTIwNzA0MjcxNlowDDAKBgNVHRUEAwoBBTAyAhMUABAYe1tsBA9BK1rPAAIAEBh7Fw0yNDEyMDcwMzM3MjdaMAwwCgYDVR0VBAMKAQEwMgITFAAQGHoPXrcL45zY1QACABAYehcNMjQxMjA3MDMzNzI3WjAMMAoGA1UdFQQDCgEBMDICExQAFMq/BSTbsUR766YAAgAUyr8XDTI0MTIwNzAyNTk0NVowDDAKBgNVHRUEAwoBBTAyAhMUABMkmRs3HjmRvXiIAAIAEySZFw0yNDEyMDYyMTQ4NTBaMAwwCgYDVR0VBAMKAQEwMgITFAATJJj1x50gTZCTNAACABMkmBcNMjQxMjA2MjE0ODUwWjAMMAoGA1UdFQQDCgEBMDICExQAFKUMTRD+EDsKKj0AAgAUpQwXDTI0MTIwNjIxMTkwNFowDDAKBgNVHRUEAwoBBTAyAhMUABEgIL4FdS28o2KMAAIAESAgFw0yNDEyMDYyMDUxNTVaMAwwCgYDVR0VBAMKAQEwMgITFAARIB+ejUnmlub+vgACABEgHxcNMjQxMjA2MjA1MTU1WjAMMAoGA1UdFQQDCgEBMDICExQAFfuQlC7HW8Sv/HQAAgAV+5AXDTI0MTIwNjIwMTg0MVowDDAKBgNVHRUEAwoBATAyAhMUABX7j+bpxmuxTxL0AAIAFfuPFw0yNDEyMDYyMDE4NDFaMAwwCgYDVR0VBAMKAQEwMgITFAATxE/86pLMYQ//mQACABPETxcNMjQxMjA2MTk0MTQ1WjAMMAoGA1UdFQQDCgEBMDICExQAE8ROZncBXAoM/8wAAgATxE4XDTI0MTIwNjE5NDE0NVowDDAKBgNVHRUEAwoBATAyAhMUABbhpdkcBv5KUR2fAAIAFuGlFw0yNDEyMDYxOTM3MjZaMAwwCgYDVR0VBAMKAQEwMgITFAAW4aS4Fn3s63UffgACABbhpBcNMjQxMjA2MTkzNzI2WjAMMAoGA1UdFQQDCgEBMDICExQAFT2mo5UynrWkoMwAAgAVPaYXDTI0MTIwNjE5MzQ0NVowDDAKBgNVHRUEAwoBATAyAhMUABU9paDwQ9bSmDZWAAIAFT2lFw0yNDEyMDYxOTM0NDVaMAwwCgYDVR0VBAMKAQEwMgITFAASLFN9rnsVbWzn5QACABIsUxcNMjQxMjA2MTg1MzI3WjAMMAoGA1UdFQQDCgEBMDICExQAEixSN1DH6fu3KeUAAgASLFIXDTI0MTIwNjE4NTMyN1owDDAKBgNVHRUEAwoBATAyAhMUABV6SkQO4w+dzcsOAAIAFXpKFw0yNDEyMDYxNTI2MDVaMAwwCgYDVR0VBAMKAQUwMgITFAAUT/O/pBuUiLh5hQACABRP8xcNMjQxMjA2MTQ0OTU2WjAMMAoGA1UdFQQDCgEFMDICExQAE3KWKDeOvrmirRMAAgATcpYXDTI0MTIwNjE0MDM1NVowDDAKBgNVHRUEAwoBATAyAhMUABNylXhdHyBXkCaVAAIAE3KVFw0yNDEyMDYxNDAzNTRaMAwwCgYDVR0VBAMKAQEwMgITFAATBGNsj/t2pkk/xgACABMEYxcNMjQxMjA2MTM1NzE0WjAMMAoGA1UdFQQDCgEBMDICExQAEwRi71OBYU7PNBIAAgATBGIXDTI0MTIwNjEzNTcxM1owDDAKBgNVHRUEAwoBATAyAhMUABRcgbLvLhYm8vlOAAIAFFyBFw0yNDEyMDYwNjQyMjZaMAwwCgYDVR0VBAMKAQUwMgITFAAW3sz0xoM6qcJmAgACABbezBcNMjQxMjA2MDQzMDMyWjAMMAoGA1UdFQQDCgEFMDICExQAEMcIteMypu9fPEwAAgAQxwgXDTI0MTIwNjA0MDM1OVowDDAKBgNVHRUEAwoBATAyAhMUABDHB/R24ejcOyPwAAIAEMcHFw0yNDEyMDYwNDAzNTlaMAwwCgYDVR0VBAMKAQEwMgITFAAR4ilSqMJn7PJa/QACABHiKRcNMjQxMjA2MDQwMzU0WjAMMAoGA1UdFQQDCgEBMDICExQAEeIoBiTR3UPTc6UAAgAR4igXDTI0MTIwNjA0MDM1NFowDDAKBgNVHRUEAwoBATAyAhMUABNInKIAxNkUfl9aAAIAE0icFw0yNDEyMDYwNDAzNDVaMAwwCgYDVR0VBAMKAQEwMgITFAATSJsOyLMEYQImGgACABNImxcNMjQxMjA2MDQwMzQ1WjAMMAoGA1UdFQQDCgEBMDICExQAFRX/tl3IuN8Bg0QAAgAVFf8XDTI0MTIwNjA0MDMzMVowDDAKBgNVHRUEAwoBATAyAhMUABUV/gIu32cKdTjmAAIAFRX+Fw0yNDEyMDYwNDAzMzFaMAwwCgYDVR0VBAMKAQEwMgITFAAWfdbgRAfujpRwJgACABZ91hcNMjQxMjA2MDM0MTU5WjAMMAoGA1UdFQQDCgEFMDICExQAFrpWHelGVeoJz1oAAgAWulYXDTI0MTIwNjAzMDQxN1owDDAKBgNVHRUEAwoBBTAyAhMUABVQJhsis3961LB4AAIAFVAmFw0yNDEyMDYwMDQ1MDBaMAwwCgYDVR0VBAMKAQUwMgITFAAUIocEIKXrjUQTlwACABQihxcNMjQxMjA1MjIyNzE1WjAMMAoGA1UdFQQDCgEFMDICExQAFABVe2+5ZOUeNLEAAgAUAFUXDTI0MTIwNTIwNTExOFowDDAKBgNVHRUEAwoBBTAyAhMUABIRP+mGgBx60EA9AAIAEhE/Fw0yNDEyMDUyMDM1NDFaMAwwCgYDVR0VBAMKAQEwMgITFAASET5FlNpQCqKMLwACABIRPhcNMjQxMjA1MjAzNTQxWjAMMAoGA1UdFQQDCgEBMDICExQAEo9hU6YOUAJIZ98AAgASj2EXDTI0MTIwNTIwMDAxNVowDDAKBgNVHRUEAwoBBTAyAhMUABbc3ZUVi7gwhgFUAAIAFtzdFw0yNDEyMDUxOTEzNThaMAwwCgYDVR0VBAMKAQEwMgITFAAW3NzwN9YEEvk/QgACABbc3BcNMjQxMjA1MTkxMzU4WjAMMAoGA1UdFQQDCgEBMDICExQAFQUghROFpdEmU3sAAgAVBSAXDTI0MTIwNTE3NTc0MVowDDAKBgNVHRUEAwoBATAyAhMUABUFH/X1NCA+Q3efAAIAFQUfFw0yNDEyMDUxNzU3NDFaMAwwCgYDVR0VBAMKAQEwMgITFAAQwz4mrmIwWmSTKgACABDDPhcNMjQxMjA1MTY1MTM3WjAMMAoGA1UdFQQDCgEBMDICExQAEMM9DIX49fGJ6kUAAgAQwz0XDTI0MTIwNTE2NTEzN1owDDAKBgNVHRUEAwoBATAyAhMUABUeisBTQG6mQ3n8AAIAFR6KFw0yNDEyMDUxNjUxMzBaMAwwCgYDVR0VBAMKAQEwMgITFAAVHokwYM/mDCsHdwACABUeiRcNMjQxMjA1MTY1MTMwWjAMMAoGA1UdFQQDCgEBMDICExQAEVUrdtXFw+PIjJEAAgARVSsXDTI0MTIwNTE2MzI1NlowDDAKBgNVHRUEAwoBATAyAhMUABFVKvIsKm1Nz2FCAAIAEVUqFw0yNDEyMDUxNjMyNTZaMAwwCgYDVR0VBAMKAQEwMgITFAAQ2el+3elhp5c5UwACABDZ6RcNMjQxMjA1MTU0MjE1WjAMMAoGA1UdFQQDCgEBMDICExQAENnoImP5S2FNOBQAAgAQ2egXDTI0MTIwNTE1NDIxNFowDDAKBgNVHRUEAwoBATAyAhMUABTeifNo/hTTA+OyAAIAFN6JFw0yNDEyMDUxNTI5NTNaMAwwCgYDVR0VBAMKAQUwMgITFAAUuvQ0wUtXxPO4ugACABS69BcNMjQxMjA0MjMwODUwWjAMMAoGA1UdFQQDCgEFMDICExQAEsUVHGxfcua8lW8AAgASxRUXDTI0MTIwNDE4NTgyNVowDDAKBgNVHRUEAwoBBTAyAhMUABXW+njrkKkaSdF/AAIAFdb6Fw0yNDEyMDQxNzI0MjhaMAwwCgYDVR0VBAMKAQEwMgITFAAV1vmlGLxI3PTfWgACABXW+RcNMjQxMjA0MTcyNDI4WjAMMAoGA1UdFQQDCgEBMDICExQAD8Wb5qMdL5E+kAUAAgAPxZsXDTI0MTIwNDE1NTIzMlowDDAKBgNVHRUEAwoBATAyAhMUAA/FmrMNkVkCpVwSAAIAD8WaFw0yNDEyMDQxNTUyMzJaMAwwCgYDVR0VBAMKAQEwMgITFAASXxjXwHC1/T56oQACABJfGBcNMjQxMjA0MTU0NzQ2WjAMMAoGA1UdFQQDCgEBMDICExQAEl8XUhMIFOXdyf0AAgASXxcXDTI0MTIwNDE1NDc0NlowDDAKBgNVHRUEAwoBATAyAhMUABWNfGxsDrALAevgAAIAFY18Fw0yNDEyMDQxNTI2NDVaMAwwCgYDVR0VBAMKAQEwMgITFAAVjXv5zgj15gN3owACABWNexcNMjQxMjA0MTUyNjQ1WjAMMAoGA1UdFQQDCgEBMDICExQAEKD3DEXmkBgw8oIAAgAQoPcXDTI0MTIwNDE1MTExMVowDDAKBgNVHRUEAwoBATAyAhMUABCg9utK0925hNwiAAIAEKD2Fw0yNDEyMDQxNTExMTFaMAwwCgYDVR0VBAMKAQEwMgITFAAS2o8RIWjLdA9bKgACABLajxcNMjQxMjA0MTQ0OTMzWjAMMAoGA1UdFQQDCgEBMDICExQAEtqORhA8GjZVzv8AAgAS2o4XDTI0MTIwNDE0NDkzMlowDDAKBgNVHRUEAwoBATAyAhMUABDW2Q87taj0GHKfAAIAENbZFw0yNDEyMDQxNDAxMzBaMAwwCgYDVR0VBAMKAQEwMgITFAAQ1tg+d7TxSbX34AACABDW2BcNMjQxMjA0MTQwMTMwWjAMMAoGA1UdFQQDCgEBMDICExQAD9M+2zBJZg0jA9IAAgAP0z4XDTI0MTIwNDEzNTMyN1owDDAKBgNVHRUEAwoBBTAyAhMUABWkETcA0HH0LCiYAAIAFaQRFw0yNDEyMDQwNTM1MjNaMAwwCgYDVR0VBAMKAQUwMgITFAAU8lpOyArV4DmakgACABTyWhcNMjQxMjA0MDUyMjQ1WjAMMAoGA1UdFQQDCgEFMDICExQAFWWCLLVRl59EZOkAAgAVZYIXDTI0MTIwNDA0NDUzNFowDDAKBgNVHRUEAwoBBTAyAhMUABFgOpstZhOilqHSAAIAEWA6Fw0yNDEyMDMyMzQ5MjVaMAwwCgYDVR0VBAMKAQUwMgITFAAW069Ix/YlRGFcfwACABbTrxcNMjQxMjAzMjAxMzA4WjAMMAoGA1UdFQQDCgEFMDICExQAExpXZvtcwcUtKEcAAgATGlcXDTI0MTIwMzIwMDMyOFowDDAKBgNVHRUEAwoBATAyAhMUABMaVtfHqtMdG5BFAAIAExpWFw0yNDEyMDMyMDAzMjhaMAwwCgYDVR0VBAMKAQEwMgITFAAW02cm/FwEEeFG5gACABbTZxcNMjQxMjAzMTgxMzQ2WjAMMAoGA1UdFQQDCgEFMDICExQAFtEoSJL5UDYgsS4AAgAW0SgXDTI0MTIwMzE4MTEzOVowDDAKBgNVHRUEAwoBBTAyAhMUABLgySg+HwLu8q8iAAIAEuDJFw0yNDEyMDMxNjQzMThaMAwwCgYDVR0VBAMKAQEwMgITFAAS4Mi6/dVNzGx+yQACABLgyBcNMjQxMjAzMTY0MzE4WjAMMAoGA1UdFQQDCgEBMDICExQAE3rOj9DYIqPzjzcAAgATes4XDTI0MTIwMzE2NDE0OFowDDAKBgNVHRUEAwoBATAyAhMUABN6zavjwWgtAi1NAAIAE3rNFw0yNDEyMDMxNjQxNDhaMAwwCgYDVR0VBAMKAQEwMgITFAATg5bYqsn2Xiy7vQACABODlhcNMjQxMjAzMTYxODQzWjAMMAoGA1UdFQQDCgEBMDICExQAE4OV/UpPRGIQHYIAAgATg5UXDTI0MTIwMzE2MTg0M1owDDAKBgNVHRUEAwoBATAyAhMUABEAMKtyAe0lhHouAAIAEQAwFw0yNDEyMDMxNjE2MDhaMAwwCgYDVR0VBAMKAQEwMgITFAARAC/Mlj5pG5XAdwACABEALxcNMjQxMjAzMTYxNjA4WjAMMAoGA1UdFQQDCgEBMDICExQAEwxpFTgw8HDgatAAAgATDGkXDTI0MTIwMzE2MTQwOVowDDAKBgNVHRUEAwoBATAyAhMUABMMaIhpQYZL1itOAAIAEwxoFw0yNDEyMDMxNjE0MDlaMAwwCgYDVR0VBAMKAQEwMgITFAAQTfKEmPAHST3H3gACABBN8hcNMjQxMjAzMTYxNDAxWjAMMAoGA1UdFQQDCgEBMDICExQAEE3xjXw3BoEeEIMAAgAQTfEXDTI0MTIwMzE2MTQwMVowDDAKBgNVHRUEAwoBATAyAhMUABL70TW5C/QhpKrzAAIAEvvRFw0yNDEyMDMxNjAyMDVaMAwwCgYDVR0VBAMKAQEwMgITFAAS+9Bi0FKBzkzu0gACABL70BcNMjQxMjAzMTYwMjA0WjAMMAoGA1UdFQQDCgEBMDICExQAEDJxbMNC4Hrzg5YAAgAQMnEXDTI0MTIwMzE1NDI0OVowDDAKBgNVHRUEAwoBBTAyAhMUABHAyaf8446r4QixAAIAEcDJFw0yNDEyMDMxNTM0NDFaMAwwCgYDVR0VBAMKAQEwMgITFAARwMgVIunR/daClAACABHAyBcNMjQxMjAzMTUzNDQxWjAMMAoGA1UdFQQDCgEBMDICExQAEJSNVo1xucLtFJoAAgAQlI0XDTI0MTIwMzE1MTgzN1owDDAKBgNVHRUEAwoBATAyAhMUABCUjNuYgMeu+u5zAAIAEJSMFw0yNDEyMDMxNTE4MzdaMAwwCgYDVR0VBAMKAQEwMgITFAAW0PmFfdBeCLm2RgACABbQ+RcNMjQxMjAzMTUxMjExWjAMMAoGA1UdFQQDCgEFMDICExQAFkD0kjouiLxKOQ0AAgAWQPQXDTI0MTIwMzE1MDYwNFowDDAKBgNVHRUEAwoBATAyAhMUABZA8xaAmjqfIY3DAAIAFkDzFw0yNDEyMDMxNTA2MDRaMAwwCgYDVR0VBAMKAQEwMgITFAAW0CYQ+VVsJ28sBQACABbQJhcNMjQxMjAzMTQzNDM2WjAMMAoGA1UdFQQDCgEFMDICExQAFpgYGrcW7HVMixEAAgAWmBgXDTI0MTIwMzA2MzQ1NFowDDAKBgNVHRUEAwoBBTAyAhMUABUnSUSaPNZDSj6zAAIAFSdJFw0yNDEyMDMwMjQzMjNaMAwwCgYDVR0VBAMKAQUwMgITFAAWihj4id7l99jCMAACABaKGBcNMjQxMjAzMDEyMjA4WjAMMAoGA1UdFQQDCgEFMDICExQAE7RENQKYT4CKvtQAAgATtEQXDTI0MTIwMzAxMTQxOFowDDAKBgNVHRUEAwoBBTAyAhMUABMGY64xKMsY4HYrAAIAEwZjFw0yNDEyMDIyMjUwMjJaMAwwCgYDVR0VBAMKAQEwMgITFAATBmKHSQyz6kdMIwACABMGYhcNMjQxMjAyMjI1MDIyWjAMMAoGA1UdFQQDCgEBMDICExQAEGQweASw5Rh54wwAAgAQZDAXDTI0MTIwMjIyMzA1OVowDDAKBgNVHRUEAwoBATAyAhMUABBkL/2DVA7tXne2AAIAEGQvFw0yNDEyMDIyMjMwNThaMAwwCgYDVR0VBAMKAQEwMgITFAAP1nXRPKZqv4J+lwACAA/WdRcNMjQxMjAyMjEzNTU2WjAMMAoGA1UdFQQDCgEBMDICExQAD9Z0Dr+Kz9lwz4kAAgAP1nQXDTI0MTIwMjIxMzU1NlowDDAKBgNVHRUEAwoBATAyAhMUABLAiP2aPy7LmslWAAIAEsCIFw0yNDEyMDIyMTM1NTZaMAwwCgYDVR0VBAMKAQEwMgITFAASwIfVR0L2siXwIQACABLAhxcNMjQxMjAyMjEzNTU1WjAMMAoGA1UdFQQDCgEBMDICExQAFs/vDTKklE4SPWoAAgAWz+8XDTI0MTIwMjIxMTIzMVowDDAKBgNVHRUEAwoBBTAyAhMUABQa+fObxe96EMwpAAIAFBr5Fw0yNDEyMDIyMDQ3NDdaMAwwCgYDVR0VBAMKAQEwMgITFAAUGvjB9WqZwd9wWQACABQa+BcNMjQxMjAyMjA0NzQ3WjAMMAoGA1UdFQQDCgEBMDICExQAEHHVEBfcQc45BZMAAgAQcdUXDTI0MTIwMjIwMzA0MVowDDAKBgNVHRUEAwoBATAyAhMUABBx1NbLDr4qyVrKAAIAEHHUFw0yNDEyMDIyMDMwNDFaMAwwCgYDVR0VBAMKAQEwMgITFAAWOi+dDM4qAfi5/gACABY6LxcNMjQxMjAyMjAyNzUxWjAMMAoGA1UdFQQDCgEBMDICExQAFjouRgI6NtABaNkAAgAWOi4XDTI0MTIwMjIwMjc1MVowDDAKBgNVHRUEAwoBATAyAhMUAA+6HsHmrB0YrZOKAAIAD7oeFw0yNDEyMDIxODM1NTZaMAwwCgYDVR0VBAMKAQEwMgITFAAPuh1EW++5a5c/AQACAA+6HRcNMjQxMjAyMTgzNTU2WjAMMAoGA1UdFQQDCgEBMDICExQAFMDVYyZEnlTSFY8AAgAUwNUXDTI0MTIwMjE4MzQyM1owDDAKBgNVHRUEAwoBBTAyAhMUABBhZiITwVfBo0AfAAIAEGFmFw0yNDEyMDIxNzE3MDdaMAwwCgYDVR0VBAMKAQEwMgITFAAQYWUd1frMWfipXwACABBhZRcNMjQxMjAyMTcxNzA3WjAMMAoGA1UdFQQDCgEBMDICExQAFexTJ+29kYYmwgQAAgAV7FMXDTI0MTIwMjE1NDczNVowDDAKBgNVHRUEAwoBATAyAhMUABXsUpyq4yM0gHf5AAIAFexSFw0yNDEyMDIxNTQ3MzVaMAwwCgYDVR0VBAMKAQEwMgITFAAQsVXEgmNytS1VhwACABCxVRcNMjQxMjAyMTQyNzI3WjAMMAoGA1UdFQQDCgEBMDICExQAELFU7UDU8l5FwA0AAgAQsVQXDTI0MTIwMjE0MjcyN1owDDAKBgNVHRUEAwoBATAyAhMUABLs3YP/xtno7QXSAAIAEuzdFw0yNDEyMDIxMzQ0MzdaMAwwCgYDVR0VBAMKAQEwMgITFAAS7NzVnrJACQg1PgACABLs3BcNMjQxMjAyMTM0NDM3WjAMMAoGA1UdFQQDCgEBMDICExQAFWaZwOtM+df5F0EAAgAVZpkXDTI0MTIwMjEzMzM1N1owDDAKBgNVHRUEAwoBATAyAhMUABVmmIQLf9XBZDakAAIAFWaYFw0yNDEyMDIxMzMzNTdaMAwwCgYDVR0VBAMKAQEwMgITFAAUdMIMf0bjtk+9QwACABR0whcNMjQxMjAyMDM1MzMwWjAMMAoGA1UdFQQDCgEFMDICExQAFeX/8592+tQcj0sAAgAV5f8XDTI0MTIwMTIwMzIzNVowDDAKBgNVHRUEAwoBBTAyAhMUABayVyf/2/vxIaeNAAIAFrJXFw0yNDEyMDExNTM4NTRaMAwwCgYDVR0VBAMKAQUwMgITFAAWCGX4Q8uO0B/4LAACABYIZRcNMjQxMjAxMDUzMjI3WjAMMAoGA1UdFQQDCgEFMDICExQAE/7hSYr9ViwzCZ8AAgAT/uEXDTI0MTIwMTAzNDk1NVowDDAKBgNVHRUEAwoBBTAyAhMUABWhCwAkFBNdqyxUAAIAFaELFw0yNDEyMDEwMjQyMDVaMAwwCgYDVR0VBAMKAQUwMgITFAAWzKSxqaODxBlT1gACABbMpBcNMjQxMjAxMDAyNjQwWjAMMAoGA1UdFQQDCgEFMDICExQAFniDVk6muHJu0qEAAgAWeIMXDTI0MTEzMDIzNDE0M1owDDAKBgNVHRUEAwoBBTAyAhMUABac6a7enxX2AuK5AAIAFpzpFw0yNDExMzAyMTAwMTBaMAwwCgYDVR0VBAMKAQUwMgITFAAVXORd/MwRI8QRWgACABVc5BcNMjQxMTMwMjAwMDI1WjAMMAoGA1UdFQQDCgEFMDICExQAFNjraExiL3okEqUAAgAU2OsXDTI0MTEzMDE3MjkwOFowDDAKBgNVHRUEAwoBATAyAhMUABTY6mF6V3ggy3KhAAIAFNjqFw0yNDExMzAxNzI5MDhaMAwwCgYDVR0VBAMKAQEwMgITFAATToItqjBVjFZUyQACABNOghcNMjQxMTMwMTcyNzM1WjAMMAoGA1UdFQQDCgEBMDICExQAE06BhB79aR41QCwAAgATToEXDTI0MTEzMDE3MjczNVowDDAKBgNVHRUEAwoBATAyAhMUABTKjF6kCqz8IxfhAAIAFMqMFw0yNDEyMTYxNDA4MzlaMAwwCgYDVR0VBAMKAQEwMgITFAAUyoss/FIx3qr8TgACABTKixcNMjQxMjE2MTQwODM4WjAMMAoGA1UdFQQDCgEBMDICExQAFFXVQUNzOgwitz8AAgAUVdUXDTI0MTIxNjExMDkwOFowDDAKBgNVHRUEAwoBBTAyAhMUABTiMW6IOOamakfSAAIAFOIxFw0yNDEyMTYwNDUyMzZaMAwwCgYDVR0VBAMKAQUwMgITFAAWl3wgdAcvdL4frwACABaXfBcNMjQxMjE2MDAzODE1WjAMMAoGA1UdFQQDCgEFMDICExQAFMd/KEKAtwWWznoAAgAUx38XDTI0MTIxNTIzMTA0N1owDDAKBgNVHRUEAwoBBTAyAhMUABE3jopemdd2V66aAAIAETeOFw0yNDEyMTUxMzA1NTRaMAwwCgYDVR0VBAMKAQUwMgITFAARwMc2YLhrVMwongACABHAxxcNMjQxMjE1MDQwMTQ5WjAMMAoGA1UdFQQDCgEBMDICExQAEcDGTowIZcFeyo8AAgARwMYXDTI0MTIxNTA0MDE0OVowDDAKBgNVHRUEAwoBATAyAhMUABUA/BzdbvMWQpDmAAIAFQD8Fw0yNDEyMTQxNjIzMjFaMAwwCgYDVR0VBAMKAQEwMgITFAAVAPvMDRgFSAWAEAACABUA+xcNMjQxMjE0MTYyMzIxWjAMMAoGA1UdFQQDCgEBMDICExQAFKLPJ1qESIGq1iYAAgAUos8XDTI0MTIxNDA3MzgzM1owDDAKBgNVHRUEAwoBBTAyAhMUABJVxjW4ptJVu5z8AAIAElXGFw0yNDEyMTQwNDAzMDJaMAwwCgYDVR0VBAMKAQEwMgITFAASVcWdZvp0Oqt4SQACABJVxRcNMjQxMjE0MDQwMzAxWjAMMAoGA1UdFQQDCgEBMDICExQAFST7YmMVQcUhYp8AAgAVJPsXDTI0MTIxNDAyMDMxM1owDDAKBgNVHRUEAwoBBTAyAhMUABRQ4VIrbz7PQCLCAAIAFFDhFw0yNDEyMTMyMzM0MTRaMAwwCgYDVR0VBAMKAQUwMgITFAASc4TGI4cohYPyLAACABJzhBcNMjQxMjEzMjA1NjQ0WjAMMAoGA1UdFQQDCgEBMDICExQAEnODcSbqxtlhK48AAgASc4MXDTI0MTIxMzIwNTY0NFowDDAKBgNVHRUEAwoBATAyAhMUABL9l5f1O5PEN9jkAAIAEv2XFw0yNDEyMTMyMDI2MDNaMAwwCgYDVR0VBAMKAQEwMgITFAAS/ZaWv3fAcsl8EAACABL9lhcNMjQxMjEzMjAyNjAzWjAMMAoGA1UdFQQDCgEBMDICExQAEolr9U3hkogmc5YAAgASiWsXDTI0MTIxMzIwMjIzMlowDDAKBgNVHRUEAwoBBTAyAhMUABEFMptG/ygsv2ZXAAIAEQUyFw0yNDEyMTMyMDEyNTBaMAwwCgYDVR0VBAMKAQEwMgITFAARBTFuV2qFQKw/mQACABEFMRcNMjQxMjEzMjAxMjUwWjAMMAoGA1UdFQQDCgEBMDICExQAEBTLOI47nuE4zTAAAgAQFMsXDTI0MTIxMzIwMDkwNlowDDAKBgNVHRUEAwoBATAyAhMUABAUyi40jEIvQQCYAAIAEBTKFw0yNDEyMTMyMDA5MDVaMAwwCgYDVR0VBAMKAQEwMgITFAAU2xq93wVoHLJFkwACABTbGhcNMjQxMjEzMTkzODU1WjAMMAoGA1UdFQQDCgEFMDICExQAFXzrvP7jGdq3PrAAAgAVfOsXDTI0MTIxMzE3NDQzMVowDDAKBgNVHRUEAwoBBTAyAhMUABbAe80uHlU8KoaZAAIAFsB7Fw0yNDEyMTMxNzM2MzlaMAwwCgYDVR0VBAMKAQUwMgITFAAVRnPa2CxAhUj1VwACABVGcxcNMjQxMjEzMTYwNDU2WjAMMAoGA1UdFQQDCgEBMDICExQAFUZyu94ESq1ssBwAAgAVRnIXDTI0MTIxMzE2MDQ1NVowDDAKBgNVHRUEAwoBATAyAhMUABT4vzuCF0e4Tox6AAIAFPi/Fw0yNDEyMTMxNjAyMDJaMAwwCgYDVR0VBAMKAQEwMgITFAAU+L7CV8l/VsrRoAACABT4vhcNMjQxMjEzMTYwMjAyWjAMMAoGA1UdFQQDCgEBMDICExQAFvW9URmiplaWQDcAAgAW9b0XDTI0MTIxMzE1MDE0MFowDDAKBgNVHRUEAwoBATAyAhMUABb1vFKyJ/vDpfSnAAIAFvW8Fw0yNDEyMTMxNTAxNDBaMAwwCgYDVR0VBAMKAQEwMgITFAARexlqkHpBftLUOAACABF7GRcNMjQxMjEzMTQ1NzU0WjAMMAoGA1UdFQQDCgEFMDICExQAE8+4MWVUulNbr5EAAgATz7gXDTI0MTIxMjIzMjM1N1owDDAKBgNVHRUEAwoBBTAyAhMUABbxHXUrpQSdQ4u7AAIAFvEdFw0yNDEyMTIyMjMzMTVaMAwwCgYDVR0VBAMKAQUwMgITFAAS5Is3k2nz6oFw2wACABLkixcNMjQxMjEyMjExMDMzWjAMMAoGA1UdFQQDCgEBMDICExQAEuSKMAg4bKBDRAIAAgAS5IoXDTI0MTIxMjIxMTAzMlowDDAKBgNVHRUEAwoBATAyAhMUABFr5GpCeU4TsJ/jAAIAEWvkFw0yNDEyMTIyMDIyMTBaMAwwCgYDVR0VBAMKAQEwMgITFAARa+OD3v8stEr1FwACABFr4xcNMjQxMjEyMjAyMjEwWjAMMAoGA1UdFQQDCgEBMDICExQAFbDhIyM57d8/ucsAAgAVsOEXDTI0MTIxMjIwMTMwMVowDDAKBgNVHRUEAwoBATAyAhMUABWw4MOuRxAScbySAAIAFbDgFw0yNDEyMTIyMDEzMDFaMAwwCgYDVR0VBAMKAQEwMgITFAAWiEa8NxrWKt5PtAACABaIRhcNMjQxMjEyMjAxMDA4WjAMMAoGA1UdFQQDCgEBMDICExQAFohFS+gbn8AcXfkAAgAWiEUXDTI0MTIxMjIwMTAwOFowDDAKBgNVHRUEAwoBATAyAhMUABXM8vvs9f/JY+Y9AAIAFczyFw0yNDEyMTIxOTU0MjhaMAwwCgYDVR0VBAMKAQEwMgITFAAVzPGXPCmvALzFZQACABXM8RcNMjQxMjEyMTk1NDI4WjAMMAoGA1UdFQQDCgEBMDICExQAEFeO4ciJfGZBVJ8AAgAQV44XDTI0MTIxMjE5NTI0MVowDDAKBgNVHRUEAwoBATAyAhMUABBXjQasXUf5fIruAAIAEFeNFw0yNDEyMTIxOTUyNDFaMAwwCgYDVR0VBAMKAQEwMgITFAAVtpxWB6OzpMeGCgACABW2nBcNMjQxMjEyMTgzNzQxWjAMMAoGA1UdFQQDCgEBMDICExQAFbabUKNfyfVprMoAAgAVtpsXDTI0MTIxMjE4Mzc0MVowDDAKBgNVHRUEAwoBATAyAhMUABFXJeTRXuqKav+QAAIAEVclFw0yNDEyMTIxNzU0MTVaMAwwCgYDVR0VBAMKAQEwMgITFAARVyQaMYSA4IMTugACABFXJBcNMjQxMjEyMTc1NDE0WjAMMAoGA1UdFQQDCgEBMDICExQAENUZ0vVR7Jvx6CcAAgAQ1RkXDTI0MTIxMjE3NDcxOVowDDAKBgNVHRUEAwoBATAyAhMUABDVGLZNr1b2nHFlAAIAENUYFw0yNDEyMTIxNzQ3MThaMAwwCgYDVR0VBAMKAQEwMgITFAASsmkwGYreTS2vMAACABKyaRcNMjQxMjEyMTczNzMwWjAMMAoGA1UdFQQDCgEFMDICExQAFO0PzWr4UjZ1TYEAAgAU7Q8XDTI0MTIxMjE3MjEyNFowDDAKBgNVHRUEAwoBATAyAhMUABTtDiDayWcz/Lh+AAIAFO0OFw0yNDEyMTIxNzIxMjRaMAwwCgYDVR0VBAMKAQEwMgITFAAT1+kl2tBw0khNVAACABPX6RcNMjQxMjEyMTYzNzExWjAMMAoGA1UdFQQDCgEBMDICExQAE9fo4Ukzuq7f9XQAAgAT1+gXDTI0MTIxMjE2MzcxMVowDDAKBgNVHRUEAwoBATAyAhMUABRUVlhvQxXNEcj0AAIAFFRWFw0yNDEyMTIxNjA3NTBaMAwwCgYDVR0VBAMKAQEwMgITFAAUVFU8jRuRfkhsIgACABRUVRcNMjQxMjEyMTYwNzUwWjAMMAoGA1UdFQQDCgEBMDICExQAFVrzy9LTRmRGGS0AAgAVWvMXDTI0MTIxMjA0MDgzOVowDDAKBgNVHRUEAwoBBTAyAhMUABIgx3YPm41Dr7g8AAIAEiDHFw0yNDEyMTIwNDAzNThaMAwwCgYDVR0VBAMKAQEwMgITFAASIMbnPw2L90w1JgACABIgxhcNMjQxMjEyMDQwMzU4WjAMMAoGA1UdFQQDCgEBMDICExQAFk/i0vfXXsM+AtkAAgAWT+IXDTI0MTIxMjA0MDM1MVowDDAKBgNVHRUEAwoBATAyAhMUABZP4e2HOqakAFBCAAIAFk/hFw0yNDEyMTIwNDAzNTFaMAwwCgYDVR0VBAMKAQEwMgITFAATtZVkj4YxB6g9UAACABO1lRcNMjQxMjEyMDQwMzUxWjAMMAoGA1UdFQQDCgEBMDICExQAE7WUS2g4GJ37Y1QAAgATtZQXDTI0MTIxMjA0MDM1MVowDDAKBgNVHRUEAwoBATAyAhMUABayztG9o0jwOvLOAAIAFrLOFw0yNDEyMTIwNDAzMjdaMAwwCgYDVR0VBAMKAQEwMgITFAAWss0WFn1zyC35QQACABayzRcNMjQxMjEyMDQwMzI3WjAMMAoGA1UdFQQDCgEBMDICExQAEsl+zawQMVgv+oUAAgASyX4XDTI0MTIxMjA0MDIzN1owDDAKBgNVHRUEAwoBATAyAhMUABLJfXsPJu+bWCnfAAIAEsl9Fw0yNDEyMTIwNDAyMzdaMAwwCgYDVR0VBAMKAQEwMgITFAAT4/ECySjCDL00EwACABPj8RcNMjQxMjEyMDQwMjI2WjAMMAoGA1UdFQQDCgEBMDICExQAE+PwY08W+c6HK/YAAgAT4/AXDTI0MTIxMjA0MDIyNlowDDAKBgNVHRUEAwoBATAyAhMUABGRUUAoF+lTC77DAAIAEZFRFw0yNDEyMTIwNDAyMDFaMAwwCgYDVR0VBAMKAQEwMgITFAARkVD5T4QAnO24UQACABGRUBcNMjQxMjEyMDQwMjAxWjAMMAoGA1UdFQQDCgEBMDICExQAFpwjYQyY/0MRj7MAAgAWnCMXDTI0MTIxMjAzMTU0OVowDDAKBgNVHRUEAwoBBTAyAhMUABZFhRufsssWwQT1AAIAFkWFFw0yNDEyMTIwMDUxNTNaMAwwCgYDVR0VBAMKAQUwMgITFAAVciQGvCVc7Zc3UwACABVyJBcNMjQxMjEyMDAzMzA1WjAMMAoGA1UdFQQDCgEFMDICExQAFvBMznlUDpacG7MAAgAW8EwXDTI0MTIxMTIxMDU0NlowDDAKBgNVHRUEAwoBBTAyAhMUABSrRHG4iJBkpmtTAAIAFKtEFw0yNDEyMTEyMTAyNDdaMAwwCgYDVR0VBAMKAQUwMgITFAAWEC5uWAfR6aIMSAACABYQLhcNMjQxMjExMjEwMjQ1WjAMMAoGA1UdFQQDCgEBMDICExQAFhAtdreUNeYNaL0AAgAWEC0XDTI0MTIxMTIxMDI0NVowDDAKBgNVHRUEAwoBATAyAhMUABFjp9jBZD8IzIJuAAIAEWOnFw0yNDEyMTEyMTAyNDNaMAwwCgYDVR0VBAMKAQEwMgITFAARY6Yd1vbSANOYzgACABFjphcNMjQxMjExMjEwMjQzWjAMMAoGA1UdFQQDCgEBMDICExQAFvAR2V3SzSCqrioAAgAW8BEXDTI0MTIxMTIwNTYzOVowDDAKBgNVHRUEAwoBBTAyAhMUABEcV8rzMTrb3v7/AAIAERxXFw0yNDEyMTEyMDI3MTNaMAwwCgYDVR0VBAMKAQUwMgITFAAWbiC0yApGC5q2QQACABZuIBcNMjQxMjExMjAwOTQ0WjAMMAoGA1UdFQQDCgEBMDICExQAFm4fe0HhSodAlkAAAgAWbh8XDTI0MTIxMTIwMDk0NFowDDAKBgNVHRUEAwoBATAyAhMUABMZbgoba8TGGGilAAIAExluFw0yNDEyMTExODU1NTJaMAwwCgYDVR0VBAMKAQUwMgITFAAW71eTcpoW/NlIIQACABbvVxcNMjQxMjExMTg0NjI5WjAMMAoGA1UdFQQDCgEBMDICExQAFu9WrJ2Mj42HEdgAAgAW71YXDTI0MTIxMTE4NDYyOVowDDAKBgNVHRUEAwoBATAyAhMUABUC91gnaTghhXBXAAIAFQL3Fw0yNDEyMTExODI4MjFaMAwwCgYDVR0VBAMKAQEwMgITFAAVAvZ9EhBjqK5regACABUC9hcNMjQxMjExMTgyODIxWjAMMAoGA1UdFQQDCgEBMDICExQAE2UccGXNPbLrObUAAgATZRwXDTI0MTIxMTE3NTExNVowDDAKBgNVHRUEAwoBATAyAhMUABNlGx7vaRr8y+TBAAIAE2UbFw0yNDEyMTExNzUxMTRaMAwwCgYDVR0VBAMKAQEwMgITFAAUv3o4gt6sRHaVBgACABS/ehcNMjQxMjExMTczMTI1WjAMMAoGA1UdFQQDCgEBMDICExQAFL95/a0AGq05QGEAAgAUv3kXDTI0MTIxMTE3MzEyNVowDDAKBgNVHRUEAwoBATAyAhMUABQuBspqbJ6+44RoAAIAFC4GFw0yNDEyMTExNjUwNDdaMAwwCgYDVR0VBAMKAQEwMgITFAAULgVbgEORHbJgGwACABQuBRcNMjQxMjExMTY1MDQ3WjAMMAoGA1UdFQQDCgEBMDICExQAFYjV8cshYDy7Vl8AAgAViNUXDTI0MTIxMTE2MzM1OVowDDAKBgNVHRUEAwoBATAyAhMUABWI1KJ/kAx8ugUkAAIAFYjUFw0yNDEyMTExNjMzNTlaMAwwCgYDVR0VBAMKAQEwMgITFAAQVRt4J/Rtg2xB2wACABBVGxcNMjQxMjExMTUzMzI0WjAMMAoGA1UdFQQDCgEFMDICExQAEYyVYurvSUSTEycAAgARjJUXDTI0MTIxMTA0MDM0MVowDDAKBgNVHRUEAwoBATAyAhMUABGMlAy398tDlLNIAAIAEYyUFw0yNDEyMTEwNDAzNDFaMAwwCgYDVR0VBAMKAQEwMgITFAAVuFuyoYUaWaK8jQACABW4WxcNMjQxMjExMDE0NDI1WjAMMAoGA1UdFQQDCgEFMDICExQAFj51uPC4xmzryUgAAgAWPnUXDTI0MTIxMTAwNDI1OFowDDAKBgNVHRUEAwoBBTAyAhMUABbsT0w7jm3OgwEJAAIAFuxPFw0yNDEyMTAyMTM2MzRaMAwwCgYDVR0VBAMKAQEwMgITFAAW7E64U1dIApVnZwACABbsThcNMjQxMjEwMjEzNjM0WjAMMAoGA1UdFQQDCgEBMDICExQAFLubz3bBQwD1WD4AAgAUu5sXDTI0MTIxMDIwNTMzMVowDDAKBgNVHRUEAwoBATAyAhMUABS7mv+NfmH3vQHwAAIAFLuaFw0yNDEyMTAyMDUzMzFaMAwwCgYDVR0VBAMKAQEwMgITFAAUlq5HMwtVaJ6QLwACABSWrhcNMjQxMjEwMjAzMzI2WjAMMAoGA1UdFQQDCgEBMDICExQAFJatq6fqUj3ehOUAAgAUlq0XDTI0MTIxMDIwMzMyNlowDDAKBgNVHRUEAwoBATAyAhMUABDtfC2jGEmmobgsAAIAEO18Fw0yNDEyMTAxOTE5MzBaMAwwCgYDVR0VBAMKAQEwMgITFAAQ7XuI8ojuLuFoUgACABDtexcNMjQxMjEwMTkxOTMwWjAMMAoGA1UdFQQDCgEBMDICExQAE6sFTwIXi7guYBkAAgATqwUXDTI0MTIxMDE5MDk0NlowDDAKBgNVHRUEAwoBATAyAhMUABOrBNzQyjsmuzVxAAIAE6sEFw0yNDEyMTAxOTA5NDZaMAwwCgYDVR0VBAMKAQEwMgITFAATqv1uxtjyPw37GQACABOq/RcNMjQxMjEwMTkwODQ1WjAMMAoGA1UdFQQDCgEBMDICExQAE6r81mC1HG/RgkUAAgATqvwXDTI0MTIxMDE5MDg0NVowDDAKBgNVHRUEAwoBATAyAhMUABKh2O0y3gPPxxwcAAIAEqHYFw0yNDEyMTAxODU2NTNaMAwwCgYDVR0VBAMKAQEwMgITFAASodfE72/DWhgmgAACABKh1xcNMjQxMjEwMTg1NjUzWjAMMAoGA1UdFQQDCgEBMDICExQAFbqM91TanFvUeqsAAgAVuowXDTI0MTIxMDE3NDgzNlowDDAKBgNVHRUEAwoBATAyAhMUABW6i4A7OdflZRtMAAIAFbqLFw0yNDEyMTAxNzQ4MzZaMAwwCgYDVR0VBAMKAQEwMgITFAATYnpLs5NMlS11XQACABNiehcNMjQxMjEwMTczMDQzWjAMMAoGA1UdFQQDCgEBMDICExQAE2J5s1pGCKIE3X4AAgATYnkXDTI0MTIxMDE3MzA0M1owDDAKBgNVHRUEAwoBATAyAhMUABXxRIqpPs2ox+vGAAIAFfFEFw0yNDEyMTAxNzExMjBaMAwwCgYDVR0VBAMKAQEwMgITFAAV8UP4lHE2faxNQgACABXxQxcNMjQxMjEwMTcxMTIwWjAMMAoGA1UdFQQDCgEBMDICExQAEAVDBfAHiy69mIUAAgAQBUMXDTI0MTIxMDE2MDEyNFowDDAKBgNVHRUEAwoBATAyAhMUABAFQu2ZbYQDWttYAAIAEAVCFw0yNDEyMTAxNjAxMjRaMAwwCgYDVR0VBAMKAQEwMgITFAATyey+CrXyDfqqNgACABPJ7BcNMjQxMjEwMTQyNzMxWjAMMAoGA1UdFQQDCgEFMDICExQAEjUwDQbsdw49daAAAgASNTAXDTI0MTIxMDE0MDIwOFowDDAKBgNVHRUEAwoBBTAyAhMUABF7eeEozWg238slAAIAEXt5Fw0yNDEyMTAwNjMwNTNaMAwwCgYDVR0VBAMKAQUwMgITFAAWVHwu14lqM7T3kgACABZUfBcNMjQxMjEwMDYxMzIwWjAMMAoGA1UdFQQDCgEFMDICExQAFuYkboCaAkct2RAAAgAW5iQXDTI0MTIxMDA2MTAxNlowDDAKBgNVHRUEAwoBATAyAhMUABbmI+/5z+y6GZr+AAIAFuYjFw0yNDEyMTAwNjEwMTZaMAwwCgYDVR0VBAMKAQEwMgITFAAUs4ytXEufHqmUhwACABSzjBcNMjQxMjEwMDQ1NDE5WjAMMAoGA1UdFQQDCgEFMDICExQAFfqFzUoXn9QxGosAAgAV+oUXDTI0MTIxMDA0MDI0N1owDDAKBgNVHRUEAwoBATAyAhMUABX6hN7ZXsfgyZD4AAIAFfqEFw0yNDEyMTAwNDAyNDdaMAwwCgYDVR0VBAMKAQEwMgITFAAQfvCVfOcrcf69bwACABB+8BcNMjQxMjEwMDM1MTQxWjAMMAoGA1UdFQQDCgEFMDICExQAFtnWPut7p469W/QAAgAW2dYXDTI0MTIxMDAzMDcxNVowDDAKBgNVHRUEAwoBBTAyAhMUABP43WnTj4B5JM/ZAAIAE/jdFw0yNDEyMTAwMjQ0MjZaMAwwCgYDVR0VBAMKAQUwMgITFAAW1+JtBfgsQN//pQACABbX4hcNMjQxMjEwMDAyMjE3WjAMMAoGA1UdFQQDCgEFMDICExQAErvN1nDj6aXCDX0AAgASu80XDTI0MTIwOTIzNDMxM1owDDAKBgNVHRUEAwoBBTAyAhMUABU8idKeE3zrLUJ4AAIAFTyJFw0yNDEyMDkyMzM4MjRaMAwwCgYDVR0VBAMKAQUwMgITFAAVtPWnA6JWvaGoWgACABW09RcNMjQxMjA5MjI0MjQ1WjAMMAoGA1UdFQQDCgEBMDICExQAFbT0mdTjtbq9J64AAgAVtPQXDTI0MTIwOTIyNDI0NVowDDAKBgNVHRUEAwoBATAyAhMUABDngNDGXS6M9y0+AAIAEOeAFw0yNDEyMDkyMjE1MzZaMAwwCgYDVR0VBAMKAQUwMgITFAASwoZSo/rkdaA+TQACABLChhcNMjQxMjA5MjA1NDIxWjAMMAoGA1UdFQQDCgEBMDICExQAEsKFAH9D6O67cosAAgASwoUXDTI0MTIwOTIwNTQyMVowDDAKBgNVHRUEAwoBATAyAhMUABbmd+Ph6zoZBE4yAAIAFuZ3Fw0yNDEyMDkxODU2MjBaMAwwCgYDVR0VBAMKAQUwMgITFAAW5YPLlMSpwtTeRwACABblgxcNMjQxMjA5MTg0OTAyWjAMMAoGA1UdFQQDCgEFMDICExQAEwXRzQYWYJkl1F4AAgATBdEXDTI0MTIwOTE3NTYyMlowDDAKBgNVHRUEAwoBATAyAhMUABMF0DbKkao7oM9HAAIAEwXQFw0yNDEyMDkxNzU2MjJaMAwwCgYDVR0VBAMKAQEwMgITFAAW5fAWjFyOBt2JfwACABbl8BcNMjQxMjA5MTc1MDEzWjAMMAoGA1UdFQQDCgEBMDICExQAFuXvbxPpagm+lUIAAgAW5e8XDTI0MTIwOTE3NTAxMlowDDAKBgNVHRUEAwoBATAyAhMUABYsw/6BfAnNa7f0AAIAFizDFw0yNDEyMDkxNzIyNDdaMAwwCgYDVR0VBAMKAQEwMgITFAAWLMKlT/CwKgB20gACABYswhcNMjQxMjA5MTcyMjQ3WjAMMAoGA1UdFQQDCgEBMDICExQAEV1QBrvXkxctZyEAAgARXVAXDTI0MTIwOTE1NTg0NFowDDAKBgNVHRUEAwoBBTAyAhMUABQStdXINWvIbQU3AAIAFBK1Fw0yNDEyMDkxNTIxNTdaMAwwCgYDVR0VBAMKAQEwMgITFAAUErTJA1s92jneBAACABQStBcNMjQxMjA5MTUyMTU3WjAMMAoGA1UdFQQDCgEBMDICExQAFov41ZcJyXHNthAAAgAWi/gXDTI0MTIwOTE0NDkxOFowDDAKBgNVHRUEAwoBATAyAhMUABaL9xo0FmBOBs4hAAIAFov3Fw0yNDEyMDkxNDQ5MThaMAwwCgYDVR0VBAMKAQEwMgITFAATIVDBbwWlzgbf5wACABMhUBcNMjQxMjA5MTQzNDM0WjAMMAoGA1UdFQQDCgEFMDICExQAEpdmyTQxo43y4kAAAgASl2YXDTI0MTIwOTA0MDIyOVowDDAKBgNVHRUEAwoBATAyAhMUABKXZX2rOBXZorlJAAIAEpdlFw0yNDEyMDkwNDAyMjlaMAwwCgYDVR0VBAMKAQEwMgITFAAQge8EGCdPdElpPwACABCB7xcNMjQxMjA5MDQwMjE5WjAMMAoGA1UdFQQDCgEBMDICExQAEIHuzpOmrIwmrkMAAgAQge4XDTI0MTIwOTA0MDIxOVowDDAKBgNVHRUEAwoBATAyAhMUABLZZyD+iR4QuccjAAIAEtlnFw0yNDEyMDkwNDAxNThaMAwwCgYDVR0VBAMKAQEwMgITFAAS2WZFz3Whso5AhAACABLZZhcNMjQxMjA5MDQwMTU4WjAMMAoGA1UdFQQDCgEBMDICExQAFwxXYZZKvpTSiawAAgAXDFcXDTI0MTIyMzE3MDUyM1owDDAKBgNVHRUEAwoBATAyAhMUABU4wiTmAyOaTP/jAAIAFTjCFw0yNDEyMjMxNzAyMTRaMAwwCgYDVR0VBAMKAQUwMgITFAARa7DpSqSM9fHXCAACABFrsBcNMjQxMjIzMTY0OTMyWjAMMAoGA1UdFQQDCgEBMDICExQAEWuvlavnxn1gZ+kAAgARa68XDTI0MTIyMzE2NDkzMlowDDAKBgNVHRUEAwoBATAyAhMUABbIoVD65pJ5BGm8AAIAFsihFw0yNDEyMjMxNjA5MDZaMAwwCgYDVR0VBAMKAQEwMgITFAAWyKDyZrzCNeNAZQACABbIoBcNMjQxMjIzMTYwOTA2WjAMMAoGA1UdFQQDCgEBMDICExQAD7PkNxxmAQelZZoAAgAPs+QXDTI0MTIyMzE1MzY1N1owDDAKBgNVHRUEAwoBATAyAhMUAA+z4wGqjftx8TkkAAIAD7PjFw0yNDEyMjMxNTM2NTdaMAwwCgYDVR0VBAMKAQEwMgITFAAUkfp/a0zHnz9TMwACABSR+hcNMjQxMjIzMTUyNjM2WjAMMAoGA1UdFQQDCgEBMDICExQAFJH5DPEA98MhMewAAgAUkfkXDTI0MTIyMzE1MjYzNlowDDAKBgNVHRUEAwoBATAyAhMUABXUyYzyHMet2lMEAAIAFdTJFw0yNDEyMjMwNjI4MjdaMAwwCgYDVR0VBAMKAQEwMgITFAAV1Mik74cpqDMuCgACABXUyBcNMjQxMjIzMDYyODI3WjAMMAoGA1UdFQQDCgEBMDICExQAFfABXhWUvCl/KboAAgAV8AEXDTI0MTIyMzA2MTkxMlowDDAKBgNVHRUEAwoBBTAyAhMUABAn2TE9R64yZHl5AAIAECfZFw0yNDEyMjMwMjEzNTZaMAwwCgYDVR0VBAMKAQUwMgITFAAVqRG8GzfjMJNbtwACABWpERcNMjQxMjIyMTY0MTI4WjAMMAoGA1UdFQQDCgEFMDICExQAE+iD24kXwjWkfBEAAgAT6IMXDTI0MTIyMjE1MjMxN1owDDAKBgNVHRUEAwoBBTAyAhMUABHMqYBigp29rWvkAAIAEcypFw0yNDEyMjIxMjI1NDRaMAwwCgYDVR0VBAMKAQEwMgITFAARzKhJ9jPc2vGftQACABHMqBcNMjQxMjIyMTIyNTQ0WjAMMAoGA1UdFQQDCgEBMDICExQAEyRM1Ai/dvEQlS8AAgATJEwXDTI0MTIyMjA1NTQzNVowDDAKBgNVHRUEAwoBBTAyAhMUABVf0zDIWOSYEG1/AAIAFV/TFw0yNDEyMjIwMjQ1MzJaMAwwCgYDVR0VBAMKAQUwMgITFAAUQqjxp5e7Py/lJQACABRCqBcNMjQxMjIyMDE1MzE0WjAMMAoGA1UdFQQDCgEFMDICExQAFP7TV6kgI9xPZtkAAgAU/tMXDTI0MTIyMTE3MTQyN1owDDAKBgNVHRUEAwoBATAyAhMUABT+0qbpx/xLXSQtAAIAFP7SFw0yNDEyMjExNzE0MjdaMAwwCgYDVR0VBAMKAQEwMgITFAAVcryHH6X9QZqNLgACABVyvBcNMjQxMjIxMTUwMjMyWjAMMAoGA1UdFQQDCgEFMDICExQAEePegQt19sUK4QkAAgAR494XDTI0MTIyMTEzMzYwN1owDDAKBgNVHRUEAwoBBTAyAhMUABZAzJHa9xzW3xZZAAIAFkDMFw0yNDEyMjEwNDA0NDdaMAwwCgYDVR0VBAMKAQEwMgITFAAWQMtqH27qFhSjngACABZAyxcNMjQxMjIxMDQwNDQ2WjAMMAoGA1UdFQQDCgEBMDICExQAEi+n2e/D9IyoFNwAAgASL6cXDTI0MTIyMTA0MDQzNlowDDAKBgNVHRUEAwoBATAyAhMUABIvpplfiDafPsV/AAIAEi+mFw0yNDEyMjEwNDA0MzZaMAwwCgYDVR0VBAMKAQEwMgITFAATzP8uPFj+EnLncwACABPM/xcNMjQxMjIxMDQwMzUwWjAMMAoGA1UdFQQDCgEBMDICExQAE8z+aDghx2FXVBcAAgATzP4XDTI0MTIyMTA0MDM1MFowDDAKBgNVHRUEAwoBATAyAhMUABGttZybDblcCcf5AAIAEa21Fw0yNDEyMjEwNDAzMDVaMAwwCgYDVR0VBAMKAQEwMgITFAARrbT8k4SAB0vRfwACABGttBcNMjQxMjIxMDQwMzA1WjAMMAoGA1UdFQQDCgEBMDICExQAFWkNdKlK7r3TeU4AAgAVaQ0XDTI0MTIyMTA0MDI0MlowDDAKBgNVHRUEAwoBATAyAhMUABVpDGd2e7T1MVKAAAIAFWkMFw0yNDEyMjEwNDAyNDJaMAwwCgYDVR0VBAMKAQEwMgITFAAWSvUlm/erjLjPjQACABZK9RcNMjQxMjIxMDQwMjM4WjAMMAoGA1UdFQQDCgEBMDICExQAFkr0QprbU5knSbYAAgAWSvQXDTI0MTIyMTA0MDIzOFowDDAKBgNVHRUEAwoBATAyAhMUABPRrw8bIYyXQfMcAAIAE9GvFw0yNDEyMjEwNDAyMjNaMAwwCgYDVR0VBAMKAQEwMgITFAAT0a4KdXcte0ql7gACABPRrhcNMjQxMjIxMDQwMjIzWjAMMAoGA1UdFQQDCgEBMDICExQAFEDDLdUYVWKynNkAAgAUQMMXDTI0MTIyMTAwMjgxNlowDDAKBgNVHRUEAwoBBTAyAhMUABRrYoUEaAaryYtxAAIAFGtiFw0yNDEyMjAyMjA0MjVaMAwwCgYDVR0VBAMKAQUwMgITFAAT3NhWJ/a6xrKLIwACABPc2BcNMjQxMjIwMjEzNjExWjAMMAoGA1UdFQQDCgEFMDICExQAE9s45zLkRfgNqHMAAgAT2zgXDTI0MTIyMDIwMjQxMFowDDAKBgNVHRUEAwoBBTAyAhMUABcLFWT0po7U4hNVAAIAFwsVFw0yNDEyMjAxOTI1MDJaMAwwCgYDVR0VBAMKAQUwMgITFAAT2/c039rj5hAF1gACABPb9xcNMjQxMjIwMTczNTA4WjAMMAoGA1UdFQQDCgEBMDICExQAE9v24ruk/VNGc7AAAgAT2/YXDTI0MTIyMDE3MzUwOFowDDAKBgNVHRUEAwoBATAyAhMUABU16jDtuNbYakdMAAIAFTXqFw0yNDEyMjAxNzI2MDZaMAwwCgYDVR0VBAMKAQUwMgITFAAReraqOf87b2y35QACABF6thcNMjQxMjIwMTYyMzMwWjAMMAoGA1UdFQQDCgEBMDICExQAEXq1pxi6Jl2M6zcAAgARerUXDTI0MTIyMDE2MjMzMFowDDAKBgNVHRUEAwoBATAyAhMUABLXGQXoxpcCdpO2AAIAEtcZFw0yNDEyMjAxNjEyNTBaMAwwCgYDVR0VBAMKAQEwMgITFAAS1xgOqOOUg8HFxwACABLXGBcNMjQxMjIwMTYxMjQ5WjAMMAoGA1UdFQQDCgEBMDICExQAE9+pZmauD1VjHcUAAgAT36kXDTI0MTIyMDE2MTIxM1owDDAKBgNVHRUEAwoBATAyAhMUABPfqPJ54/IU6wFaAAIAE9+oFw0yNDEyMjAxNjEyMTNaMAwwCgYDVR0VBAMKAQEwMgITFAARBeMncEHhsyVj/AACABEF4xcNMjQxMjIwMTU1MzI0WjAMMAoGA1UdFQQDCgEFMDICExQAD+PFxYwJTcmgKwAAAgAP48UXDTI0MTIyMDE1NDkyMVowDDAKBgNVHRUEAwoBATAyAhMUAA/jxJ2D7nSlSfDBAAIAD+PEFw0yNDEyMjAxNTQ5MjFaMAwwCgYDVR0VBAMKAQEwMgITFAAVNOWYifxI2ulGSAACABU05RcNMjQxMjIwMTU0MjA3WjAMMAoGA1UdFQQDCgEBMDICExQAFTTkKdIdC1R8nGAAAgAVNOQXDTI0MTIyMDE1NDIwN1owDDAKBgNVHRUEAwoBATAyAhMUABVx9QwZRq8hW5oPAAIAFXH1Fw0yNDEyMjAxNTMzMDNaMAwwCgYDVR0VBAMKAQEwMgITFAAVcfQOmEf5aTo2QwACABVx9BcNMjQxMjIwMTUzMzAzWjAMMAoGA1UdFQQDCgEBMDICExQAEJzlJa+MGewK1acAAgAQnOUXDTI0MTIyMDE1MDc1MFowDDAKBgNVHRUEAwoBATAyAhMUABCc5JLm4BY80a9EAAIAEJzkFw0yNDEyMjAxNTA3NTBaMAwwCgYDVR0VBAMKAQEwMgITFAAXCikcR99aJgJIsAACABcKKRcNMjQxMjIwMTQxNjEwWjAMMAoGA1UdFQQDCgEBMDICExQAFwooKSS0D51ZzAYAAgAXCigXDTI0MTIyMDE0MTYwOVowDDAKBgNVHRUEAwoBATAyAhMUABIB6+8Go5D2v0O+AAIAEgHrFw0yNDEyMjAwNjQzMjJaMAwwCgYDVR0VBAMKAQUwMgITFAAXBq+dsHFJnU3x2QACABcGrxcNMjQxMjIwMDYxMDA3WjAMMAoGA1UdFQQDCgEBMDICExQAFwauzC5Q9mBqTScAAgAXBq4XDTI0MTIyMDA2MTAwN1owDDAKBgNVHRUEAwoBATAyAhMUABUbwrNZqLKQ9Po5AAIAFRvCFw0yNDEyMjAwMjQ0MzdaMAwwCgYDVR0VBAMKAQUwMgITFAAUw+0QrpPLRh1IoAACABTD7RcNMjQxMjIwMDExNjQwWjAMMAoGA1UdFQQDCgEFMDICExQAD5enxEHQGajtWn8AAgAPl6cXDTI0MTIyMDAxMDUzN1owDDAKBgNVHRUEAwoBATAyAhMUAA+Xpgrsac6yRHM8AAIAD5emFw0yNDEyMjAwMTA1MzdaMAwwCgYDVR0VBAMKAQEwMgITFAARZjpjZ0MUv0XGcAACABFmOhcNMjQxMjE5MjAxMjMyWjAMMAoGA1UdFQQDCgEBMDICExQAEWY5t9MPv8T7PmUAAgARZjkXDTI0MTIxOTIwMTIzMlowDDAKBgNVHRUEAwoBATAyAhMUABWk8OYZiMAUlPHzAAIAFaTwFw0yNDEyMTkxOTM5NDVaMAwwCgYDVR0VBAMKAQEwMgITFAAVpO/GGJQLssqLhgACABWk7xcNMjQxMjE5MTkzOTQ1WjAMMAoGA1UdFQQDCgEBMDICExQAFZAjd1yzI33Ot/QAAgAVkCMXDTI0MTIxOTE5MjE1M1owDDAKBgNVHRUEAwoBATAyAhMUABWQIuOJlL5NxV24AAIAFZAiFw0yNDEyMTkxOTIxNTNaMAwwCgYDVR0VBAMKAQEwMgITFAASKSGLqiW4PdfCuAACABIpIRcNMjQxMjE5MTgxMDM3WjAMMAoGA1UdFQQDCgEBMDICExQAEikgcE6rUS9MCtoAAgASKSAXDTI0MTIxOTE4MTAzN1owDDAKBgNVHRUEAwoBATAyAhMUABcIQh1uUZ7xdu3fAAIAFwhCFw0yNDEyMTkxNzU1MTZaMAwwCgYDVR0VBAMKAQEwMgITFAAXCEHXiITltZQKSgACABcIQRcNMjQxMjE5MTc1NTE2WjAMMAoGA1UdFQQDCgEBMDICExQAFOQNn8cLbVqyGPsAAgAU5A0XDTI0MTIxOTE3NTExNVowDDAKBgNVHRUEAwoBATAyAhMUABTkDDwfXhbv2bMqAAIAFOQMFw0yNDEyMTkxNzUxMTVaMAwwCgYDVR0VBAMKAQEwMgITFAAXCDSFbkhFx8WOVgACABcINBcNMjQxMjE5MTc0MjI3WjAMMAoGA1UdFQQDCgEBMDICExQAFwgzJeFF91+/X/AAAgAXCDMXDTI0MTIxOTE3NDIyN1owDDAKBgNVHRUEAwoBATAyAhMUABcHkJwjzdRoEJnuAAIAFweQFw0yNDEyMTkxNzA4MjlaMAwwCgYDVR0VBAMKAQEwMgITFAAXB4/vwLSWOpdghAACABcHjxcNMjQxMjE5MTcwODI5WjAMMAoGA1UdFQQDCgEBMDICExQAEls+9FrRCLcp2UMAAgASWz4XDTI0MTIxOTE2NDgwM1owDDAKBgNVHRUEAwoBATAyAhMUABJbPTMs3SOCYvDDAAIAEls9Fw0yNDEyMTkxNjQ4MDNaMAwwCgYDVR0VBAMKAQEwMgITFAAUQR76pat9DTJJLwACABRBHhcNMjQxMjE5MTYxMjA3WjAMMAoGA1UdFQQDCgEBMDICExQAFEEdFgQNQM9pfh8AAgAUQR0XDTI0MTIxOTE2MTIwN1owDDAKBgNVHRUEAwoBATAyAhMUABRBkoSt140AMMpaAAIAFEGSFw0yNDEyMTkxNTM0MjZaMAwwCgYDVR0VBAMKAQUwMgITFAAQe14JrJRD+b22wwACABB7XhcNMjQxMjE5MTQ1NzEzWjAMMAoGA1UdFQQDCgEFMDICExQAEBIhYmNn8C0b3YYAAgAQEiEXDTI0MTIxOTE0NTE1MlowDDAKBgNVHRUEAwoBATAyAhMUABASIGmnWE0EoykUAAIAEBIgFw0yNDEyMTkxNDUxNTJaMAwwCgYDVR0VBAMKAQEwMgITFAAU7ItE3czFLw51ugACABTsixcNMjQxMjE5MTQ0NjQ2WjAMMAoGA1UdFQQDCgEBMDICExQAFOyKCqBf85aD2PwAAgAU7IoXDTI0MTIxOTE0NDY0NlowDDAKBgNVHRUEAwoBATAyAhMUABOzMpz8V3uvSaFPAAIAE7MyFw0yNDEyMTkxMjM4MjRaMAwwCgYDVR0VBAMKAQUwMgITFAAS10RhOOk1QcBSyQACABLXRBcNMjQxMjE5MDYxNzUzWjAMMAoGA1UdFQQDCgEFMDICExQAFwWfLE7OCvFBXMYAAgAXBZ8XDTI0MTIxOTA2MTAyN1owDDAKBgNVHRUEAwoBATAyAhMUABcFnt2wNeLo6RJ4AAIAFwWeFw0yNDEyMTkwNjEwMjdaMAwwCgYDVR0VBAMKAQEwMgITFAAP8fikwnB7IHn4oQACAA/x+BcNMjQxMjE5MDM1MDM5WjAMMAoGA1UdFQQDCgEFMDICExQAEFZSs71xNftQ4FAAAgAQVlIXDTI0MTIxOTAxMDU1OFowDDAKBgNVHRUEAwoBATAyAhMUABBWUTEbUCUIk5ZkAAIAEFZRFw0yNDEyMTkwMTA1NThaMAwwCgYDVR0VBAMKAQEwMgITFAAS9AtpvO7ezZfJzgACABL0CxcNMjQxMjE4MjIwNTA4WjAMMAoGA1UdFQQDCgEBMDICExQAEvQKU7gsFPMcfmoAAgAS9AoXDTI0MTIxODIyMDUwOFowDDAKBgNVHRUEAwoBATAyAhMUABVvaO41+WZKxownAAIAFW9oFw0yNDEyMTgyMjAxNThaMAwwCgYDVR0VBAMKAQEwMgITFAAVb2d1caSbv7lsBgACABVvZxcNMjQxMjE4MjIwMTU4WjAMMAoGA1UdFQQDCgEBMDICExQAFV3il3MlW0hV2dEAAgAVXeIXDTI0MTIxODIxMDIzNVowDDAKBgNVHRUEAwoBATAyAhMUABVd4T1dt9BfBcMpAAIAFV3hFw0yNDEyMTgyMTAyMzVaMAwwCgYDVR0VBAMKAQEwMgITFAARtTe7Y3OBudtQIAACABG1NxcNMjQxMjE4MjAzMTE1WjAMMAoGA1UdFQQDCgEBMDICExQAEbU2oPzBJCyMZlsAAgARtTYXDTI0MTIxODIwMzExNVowDDAKBgNVHRUEAwoBATAyAhMUABJo8KnZbACJvGcQAAIAEmjwFw0yNDEyMTgyMDE1MzNaMAwwCgYDVR0VBAMKAQEwMgITFAASaO/RevqHLmBcuwACABJo7xcNMjQxMjE4MjAxNTMyWjAMMAoGA1UdFQQDCgEBMDICExQAFiQjwifaFrFtomQAAgAWJCMXDTI0MTIxODE3MjQ1NVowDDAKBgNVHRUEAwoBATAyAhMUABYkIg9YDSsg6gjGAAIAFiQiFw0yNDEyMTgxNzI0NTVaMAwwCgYDVR0VBAMKAQEwMgITFAAXA4ubq18vDI+T4gACABcDixcNMjQxMjE4MTcwMzMzWjAMMAoGA1UdFQQDCgEBMDICExQAFwOKY2YHz7ZJRsYAAgAXA4oXDTI0MTIxODE3MDMzM1owDDAKBgNVHRUEAwoBATAyAhMUABcDGWhqfItJPaKuAAIAFwMZFw0yNDEyMTgxNjI3NDVaMAwwCgYDVR0VBAMKAQEwMgITFAAXAxhCpg6KY6JZHAACABcDGBcNMjQxMjE4MTYyNzQ1WjAMMAoGA1UdFQQDCgEBMDICExQAFBf3EqOzae3tZscAAgAUF/cXDTI0MTIxODE1MjcyMFowDDAKBgNVHRUEAwoBATAyAhMUABQX9iNBopAG94xSAAIAFBf2Fw0yNDEyMTgxNTI3MTlaMAwwCgYDVR0VBAMKAQEwMgITFAAUxzg6qx4xAJA32wACABTHOBcNMjQxMjE4MTUxMjMzWjAMMAoGA1UdFQQDCgEBMDICExQAFMc3gW9rlx5xxDQAAgAUxzcXDTI0MTIxODE1MTIzM1owDDAKBgNVHRUEAwoBATAyAhMUABUYeLXqo2npw58MAAIAFRh4Fw0yNDEyMTgwNTA4NDFaMAwwCgYDVR0VBAMKAQUwMgITFAAUn8ZzPm21iKbadwACABSfxhcNMjQxMjE4MDQzODA3WjAMMAoGA1UdFQQDCgEFMDICExQAFDG/4cgfTJVWfhQAAgAUMb8XDTI0MTIxODAyMjAzOVowDDAKBgNVHRUEAwoBBTAyAhMUABUbFuOpQDj1zSmJAAIAFRsWFw0yNDEyMTgwMTA2NTFaMAwwCgYDVR0VBAMKAQEwMgITFAAVGxUlv24QBbuKkwACABUbFRcNMjQxMjE4MDEwNjUxWjAMMAoGA1UdFQQDCgEBMDICExQAEfZa+USTVbM2rWUAAgAR9loXDTI0MTIxODAxMDY1MFowDDAKBgNVHRUEAwoBATAyAhMUABH2WZsyGmOjFafqAAIAEfZZFw0yNDEyMTgwMTA2NDlaMAwwCgYDVR0VBAMKAQEwMgITFAATqxE4iFf1MuSU1gACABOrERcNMjQxMjE3MjIyMDQ3WjAMMAoGA1UdFQQDCgEBMDICExQAE6sQIkprqAhbb/4AAgATqxAXDTI0MTIxNzIyMjA0N1owDDAKBgNVHRUEAwoBATAyAhMUABSpVx+1D8Zm+LG/AAIAFKlXFw0yNDEyMTcyMTQ4MTRaMAwwCgYDVR0VBAMKAQEwMgITFAAUqVYf2J8psbN4ZwACABSpVhcNMjQxMjE3MjE0ODE0WjAMMAoGA1UdFQQDCgEBMDICExQAEzKhVP8+fKMjbw4AAgATMqEXDTI0MTIxNzIxMzI1NFowDDAKBgNVHRUEAwoBATAyAhMUABMyoIzNdSzdfsnoAAIAEzKgFw0yNDEyMTcyMTMyNTRaMAwwCgYDVR0VBAMKAQEwMgITFAATxCMBydEHzpTcGQACABPEIxcNMjQxMjE3MjEzMjU0WjAMMAoGA1UdFQQDCgEBMDICExQAE8QiRsIOs7Cc9D4AAgATxCIXDTI0MTIxNzIxMzI1NFowDDAKBgNVHRUEAwoBATAyAhMUABb9asFJgh1eb9liAAIAFv1qFw0yNDEyMTcxODE4MzFaMAwwCgYDVR0VBAMKAQUwMgITFAAUW7Uey5c3MFXGDQACABRbtRcNMjQxMjE3MTgxMTE2WjAMMAoGA1UdFQQDCgEFMDICExQAEL/yH8eODa4B4dEAAgAQv/IXDTI0MTIxNzE4MDIyMFowDDAKBgNVHRUEAwoBATAyAhMUABC/8egy14dPtxwpAAIAEL/xFw0yNDEyMTcxODAyMTlaMAwwCgYDVR0VBAMKAQEwMgITFAAWHRJJhfV0u1urAgACABYdEhcNMjQxMjE3MTc1NjQ0WjAMMAoGA1UdFQQDCgEFMDICExQAE/6FN5wfZXfhFzYAAgAT/oUXDTI0MTIxNzE2MzQxNFowDDAKBgNVHRUEAwoBBTAyAhMUABGUCwMO4X113EWUAAIAEZQLFw0yNDEyMTcxNjMxNDlaMAwwCgYDVR0VBAMKAQEwMgITFAARlArGhYr6vWHLWwACABGUChcNMjQxMjE3MTYzMTQ5WjAMMAoGA1UdFQQDCgEBMDICExQAFvVp9W8wu0PgDYQAAgAW9WkXDTI0MTIxNzE2MDkzM1owDDAKBgNVHRUEAwoBBTAyAhMUABEA8qyqalvq3YlBAAIAEQDyFw0yNDEyMTcxNTU2MjVaMAwwCgYDVR0VBAMKAQEwMgITFAARAPG8l5wPq/KZIQACABEA8RcNMjQxMjE3MTU1NjI1WjAMMAoGA1UdFQQDCgEBMDICExQAFbNpOeeRMkmlvMUAAgAVs2kXDTI0MTIxNzA5NTIwMFowDDAKBgNVHRUEAwoBBTAyAhMUABa8QmDYBc700d4zAAIAFrxCFw0yNDEyMTcwNjQyMTVaMAwwCgYDVR0VBAMKAQUwMgITFAATX6M2+8sbxp/wfAACABNfoxcNMjQxMjE3MDUzNzE1WjAMMAoGA1UdFQQDCgEFMDICExQAFNSCtKWogvNGG7IAAgAU1IIXDTI0MTIxNzA0NTAyOVowDDAKBgNVHRUEAwoBBTAyAhMUABRBR7ilafDlf7/cAAIAFEFHFw0yNDEyMTcwNDI1MjRaMAwwCgYDVR0VBAMKAQUwMgITFAAV29tDCyD66ltHywACABXb2xcNMjQxMjE3MDMyMDM4WjAMMAoGA1UdFQQDCgEFMDICExQAFG4CFQ0Fyq64lG0AAgAUbgIXDTI0MTIxNzAyMDIxM1owDDAKBgNVHRUEAwoBBTAyAhMUABaEwtm0r362ers4AAIAFoTCFw0yNDEyMTYyMzQ2NTFaMAwwCgYDVR0VBAMKAQUwMgITFAAWxYXcKsKYAHK1YgACABbFhRcNMjQxMjE2MjExODAyWjAMMAoGA1UdFQQDCgEBMDICExQAFsWEQMC6fa+Q9s8AAgAWxYQXDTI0MTIxNjIxMTgwMVowDDAKBgNVHRUEAwoBATAyAhMUABO/w/PnWi9Orb3oAAIAE7/DFw0yNDEyMTYxOTAwNTdaMAwwCgYDVR0VBAMKAQEwMgITFAATv8KjCZInOAbX5gACABO/whcNMjQxMjE2MTkwMDU3WjAMMAoGA1UdFQQDCgEBMDICExQAEjvPnHD5k0cD0g8AAgASO88XDTI0MTIxNjE3MzI1OFowDDAKBgNVHRUEAwoBATAyAhMUABI7zpVWhRAJNKNpAAIAEjvOFw0yNDEyMTYxNzMyNThaMAwwCgYDVR0VBAMKAQEwMgITFAASzHLA+9ECRelqjgACABLMchcNMjQxMjE2MTYxMDA5WjAMMAoGA1UdFQQDCgEBMDICExQAEsxxDeW45pjqwwAAAgASzHEXDTI0MTIxNjE2MTAwOFowDDAKBgNVHRUEAwoBATAyAhMUABHEWQM7O/C4VXbEAAIAEcRZFw0yNDEyMTYxNTI5NTNaMAwwCgYDVR0VBAMKAQEwMgITFAARxFjVs3kW3Pt5NgACABHEWBcNMjQxMjE2MTUyOTUyWjAMMAoGA1UdFQQDCgEBMDICExQAEmosfdb2spSPVO8AAgASaiwXDTI0MTIxNjE0NDIwOFowDDAKBgNVHRUEAwoBATAyAhMUABJqK6dNQJB7OK5zAAIAEmorFw0yNDEyMTYxNDQyMDhaMAwwCgYDVR0VBAMKAQEwMgITFAASBdL9m4vLTblRGAACABIF0hcNMjUwMTA2MTYyMDM4WjAMMAoGA1UdFQQDCgEBMDICExQAEgXRU75EDNTkm+YAAgASBdEXDTI1MDEwNjE2MjAzOFowDDAKBgNVHRUEAwoBATAyAhMUABIGzqzVarkrvWW9AAIAEgbOFw0yNTAxMDYxNTU5MjNaMAwwCgYDVR0VBAMKAQEwMgITFAASBs3E6kaYVSnczQACABIGzRcNMjUwMTA2MTU1OTIzWjAMMAoGA1UdFQQDCgEBMDICExQAFlTrfZo+89ZpO08AAgAWVOsXDTI1MDEwNjE1MzI0OVowDDAKBgNVHRUEAwoBATAyAhMUABZU6s1vHGj5Wbf6AAIAFlTqFw0yNTAxMDYxNTMyNDhaMAwwCgYDVR0VBAMKAQEwMgITFAAWphJljvJ9eo5rJwACABamEhcNMjUwMTA2MTUzMjQzWjAMMAoGA1UdFQQDCgEFMDICExQAFoyeFE94CP7rjlwAAgAWjJ4XDTI1MDEwNjE1MDUzM1owDDAKBgNVHRUEAwoBATAyAhMUABaMnbRFGoYUbvAwAAIAFoydFw0yNTAxMDYxNTA1MzNaMAwwCgYDVR0VBAMKAQEwMgITFAAPzursp0w1uKQGuQACAA/O6hcNMjUwMTA2MDE1NzQ3WjAMMAoGA1UdFQQDCgEFMDICExQAFD57J2jQKfwrud0AAgAUPnsXDTI1MDEwNTIwMjI1MVowDDAKBgNVHRUEAwoBBTAyAhMUABXY3/uqJ36f3G+LAAIAFdjfFw0yNTAxMDUxNzQ0MDlaMAwwCgYDVR0VBAMKAQUwMgITFAAV+GvNDb/DTO4T4AACABX4axcNMjUwMTA1MTcyOTIyWjAMMAoGA1UdFQQDCgEFMDICExQAFTXWegkMwaw9ZvsAAgAVNdYXDTI1MDEwNTE0NDIyN1owDDAKBgNVHRUEAwoBBTAyAhMUABUwxqZMY2BaoRk/AAIAFTDGFw0yNTAxMDUxMzEyMzhaMAwwCgYDVR0VBAMKAQUwMgITFAAU4DE9grrsYm2GYQACABTgMRcNMjUwMTA1MDY0NTE3WjAMMAoGA1UdFQQDCgEFMDICExQAExxW9ULPpPR1Af4AAgATHFYXDTI1MDEwNTA2MTkwMlowDDAKBgNVHRUEAwoBBTAyAhMUABZ/+Gv1cMM9C+qWAAIAFn/4Fw0yNTAxMDUwMzQyNTVaMAwwCgYDVR0VBAMKAQUwMgITFAATypz3yrCazz9PiQACABPKnBcNMjUwMTA1MDIxODAyWjAMMAoGA1UdFQQDCgEFMDICExQAFESUV0dMcWzEclQAAgAURJQXDTI1MDEwNDIyNDgwNVowDDAKBgNVHRUEAwoBBTAyAhMUABRabePrnZwwGuJRAAIAFFptFw0yNTAxMDQwNjI1MzJaMAwwCgYDVR0VBAMKAQUwMgITFAAVsIKLgPXaZIaiEAACABWwghcNMjUwMTA0MDM0MTUwWjAMMAoGA1UdFQQDCgEFMDICExQAFFRDK5JVBVUF530AAgAUVEMXDTI1MDEwNDAxNDQzOVowDDAKBgNVHRUEAwoBBTAyAhMUAA/FOWRZ9m72UmgNAAIAD8U5Fw0yNTAxMDQwMTQxMzFaMAwwCgYDVR0VBAMKAQEwMgITFAAPxTjGOegYlFucrwACAA/FOBcNMjUwMTA0MDE0MTMxWjAMMAoGA1UdFQQDCgEBMDICExQAD50LRdDzHp+1ip8AAgAPnQsXDTI1MDEwMzIxMzcyM1owDDAKBgNVHRUEAwoBATAyAhMUAA+dCXgioUZ4+knjAAIAD50JFw0yNTAxMDMyMTM3MjNaMAwwCgYDVR0VBAMKAQEwMgITFAAVAQMt6AY4C1/VDwACABUBAxcNMjUwMTAzMjEwODE4WjAMMAoGA1UdFQQDCgEFMDICExQAFwFf7PWP90bfopMAAgAXAV8XDTI1MDEwMzIwMjEyNFowDDAKBgNVHRUEAwoBATAyAhMUABcBXjpv+PFBbdLtAAIAFwFeFw0yNTAxMDMyMDIxMjRaMAwwCgYDVR0VBAMKAQEwMgITFAASEDkGBTVLeLj85wACABIQORcNMjUwMTAzMTk1NzI1WjAMMAoGA1UdFQQDCgEBMDICExQAEhA4lDDrqDrRqvwAAgASEDgXDTI1MDEwMzE5NTcyNVowDDAKBgNVHRUEAwoBATAyAhMUABHbbZKlh+k3ROWBAAIAEdttFw0yNTAxMDMxOTQ2MjNaMAwwCgYDVR0VBAMKAQEwMgITFAAR22w66Mua9nPEMAACABHbbBcNMjUwMTAzMTk0NjIzWjAMMAoGA1UdFQQDCgEBMDICExQAFtCQiGh2/G5mOxoAAgAW0JAXDTI1MDEwMzE4MTgyOVowDDAKBgNVHRUEAwoBBTAyAhMUABX0crG/XasdEAj9AAIAFfRyFw0yNTAxMDMxNzQwMzJaMAwwCgYDVR0VBAMKAQEwMgITFAAV9HG3Ejvpki5TeAACABX0cRcNMjUwMTAzMTc0MDMyWjAMMAoGA1UdFQQDCgEBMDICExQAFILNnHODPljZqq4AAgAUgs0XDTI1MDEwMzE3MjYyM1owDDAKBgNVHRUEAwoBATAyAhMUABSCzHz1DTrVb/7mAAIAFILMFw0yNTAxMDMxNzI2MjNaMAwwCgYDVR0VBAMKAQEwMgITFAAQBd2TcrPqwX6fEAACABAF3RcNMjUwMTAzMTYyMzMzWjAMMAoGA1UdFQQDCgEBMDICExQAEAXcSnqTsFqbxHUAAgAQBdwXDTI1MDEwMzE2MjMzM1owDDAKBgNVHRUEAwoBATAyAhMUABbNnKR2gMaT0aTjAAIAFs2cFw0yNTAxMDMxNjE4MDlaMAwwCgYDVR0VBAMKAQEwMgITFAAWzZtoLDG3wcC/XAACABbNmxcNMjUwMTAzMTYxODA5WjAMMAoGA1UdFQQDCgEBMDICExQAFQplgpPsK17b+kcAAgAVCmUXDTI1MDEwMzE1NTQxN1owDDAKBgNVHRUEAwoBATAyAhMUABUKZG3vTCLVhM7kAAIAFQpkFw0yNTAxMDMxNTU0MTdaMAwwCgYDVR0VBAMKAQEwMgITFAARrRB2Iq5GuFFnYAACABGtEBcNMjUwMTAzMTU0NDMyWjAMMAoGA1UdFQQDCgEFMDICExQAFBXlBHTJ65FjWAoAAgAUFeUXDTI1MDEwMzE0NTAyNlowDDAKBgNVHRUEAwoBATAyAhMUABQV5GFI1+9QlqHFAAIAFBXkFw0yNTAxMDMxNDUwMjVaMAwwCgYDVR0VBAMKAQEwMgITFAAVJy4HAQDjbV6IIAACABUnLhcNMjUwMTAzMTQ1MDI1WjAMMAoGA1UdFQQDCgEBMDICExQAFSctjgf+QYG2URAAAgAVJy0XDTI1MDEwMzE0NTAyNVowDDAKBgNVHRUEAwoBATAyAhMUABb6GcHb7HecRzV+AAIAFvoZFw0yNTAxMDMwODA0MzBaMAwwCgYDVR0VBAMKAQUwMgITFAAVIMQXZe+PiW+rMQACABUgxBcNMjUwMTAzMDMxNDQxWjAMMAoGA1UdFQQDCgEFMDICExQAE4R935DR4BG2A64AAgAThH0XDTI1MDEwMzAyNTE1MlowDDAKBgNVHRUEAwoBBTAyAhMUABRjTXaEhrNcPxlAAAIAFGNNFw0yNTAxMDMwMDQwMzVaMAwwCgYDVR0VBAMKAQUwMgITFAAU1+FV8u/MHDTK4gACABTX4RcNMjUwMTAzMDAxNzQyWjAMMAoGA1UdFQQDCgEBMDICExQAFNfgLODASuV8/+4AAgAU1+AXDTI1MDEwMzAwMTc0MlowDDAKBgNVHRUEAwoBATAyAhMUABNO6QmvvMJ0n31DAAIAE07pFw0yNTAxMDIyMjIwMjlaMAwwCgYDVR0VBAMKAQUwMgITFAATA60mOcwXMiVIkwACABMDrRcNMjUwMTAyMjEyODAzWjAMMAoGA1UdFQQDCgEBMDICExQAEwOsnX/wuXxTN1wAAgATA6wXDTI1MDEwMjIxMjgwM1owDDAKBgNVHRUEAwoBATAyAhMUABGGnUod0Ma7+TnRAAIAEYadFw0yNTAxMDIyMTE5NDJaMAwwCgYDVR0VBAMKAQEwMgITFAARhpz9Ppmh9IMHnwACABGGnBcNMjUwMTAyMjExOTQyWjAMMAoGA1UdFQQDCgEBMDICExQAEZlL5PYeSipiggcAAgARmUsXDTI1MDEwMjE5MDY0NFowDDAKBgNVHRUEAwoBATAyAhMUABGZSrXmYBUMJL7hAAIAEZlKFw0yNTAxMDIxOTA2NDRaMAwwCgYDVR0VBAMKAQEwMgITFAAU3HX5uhmTgdAnSAACABTcdRcNMjUwMTAyMTcwNzIyWjAMMAoGA1UdFQQDCgEBMDICExQAFNx0oJeMmz0U6+EAAgAU3HQXDTI1MDEwMjE3MDcyMVowDDAKBgNVHRUEAwoBATAyAhMUAA+VKYvQ1pPg+rvEAAIAD5UpFw0yNTAxMDIxNDMzNDhaMAwwCgYDVR0VBAMKAQEwMgITFAAPlSgtidFFPdfx7QACAA+VKBcNMjUwMTAyMTQzMzQ4WjAMMAoGA1UdFQQDCgEBMDICExQAFj50Pq9jG+ABODAAAgAWPnQXDTI1MDEwMjE0MzIxMFowDDAKBgNVHRUEAwoBATAyAhMUABY+c98Mpp/h51fuAAIAFj5zFw0yNTAxMDIxNDMyMTBaMAwwCgYDVR0VBAMKAQEwMgITFAAS9iuvr3BiEJG3BQACABL2KxcNMjUwMTAyMTQzMjAwWjAMMAoGA1UdFQQDCgEBMDICExQAEvYqbmkb58GRiWcAAgAS9ioXDTI1MDEwMjE0MzIwMFowDDAKBgNVHRUEAwoBATAyAhMUABOd/z4Y/rX0UhYyAAIAE53/Fw0yNTAxMDIxNDMxMzFaMAwwCgYDVR0VBAMKAQEwMgITFAATnf6GXWlwnDZoTgACABOd/hcNMjUwMTAyMTQzMTMxWjAMMAoGA1UdFQQDCgEBMDICExQAE3Ivm0STxfkmHaYAAgATci8XDTI1MDEwMjA2MjEyMlowDDAKBgNVHRUEAwoBBTAyAhMUABPSwFPmYbwWUdF5AAIAE9LAFw0yNTAxMDExOTA2NThaMAwwCgYDVR0VBAMKAQUwMgITFAAQok+X9xNI6+UlKgACABCiTxcNMjUwMTAxMTcyMjM4WjAMMAoGA1UdFQQDCgEBMDICExQAEKJOo4PZM00RxTcAAgAQok4XDTI1MDEwMTE3MjIzOFowDDAKBgNVHRUEAwoBATAyAhMUABaeGExZ/+i5E2V7AAIAFp4YFw0yNTAxMDExNjQyMzdaMAwwCgYDVR0VBAMKAQUwMgITFAAVlEGg/Kq5sLVr9wACABWUQRcNMjUwMTAxMDAwNTAxWjAMMAoGA1UdFQQDCgEFMDICExQAFMr75YavMx5eKC4AAgAUyvsXDTI0MTIzMTIxNTMyOFowDDAKBgNVHRUEAwoBBTAyAhMUABZMWz2/yA3LrMjuAAIAFkxbFw0yNDEyMzEyMDQ2MDNaMAwwCgYDVR0VBAMKAQUwMgITFAAWx4o5m/ZdYqYSTAACABbHihcNMjQxMjMxMTczNjEyWjAMMAoGA1UdFQQDCgEFMDICExQAE+J20wF+8laC6O4AAgAT4nYXDTI0MTIzMTEzMTM1NlowDDAKBgNVHRUEAwoBBTAyAhMUABIq33nED/wtAigjAAIAEirfFw0yNDEyMzExMzAyMzlaMAwwCgYDVR0VBAMKAQEwMgITFAASKt4k9d83Q4quJQACABIq3hcNMjQxMjMxMTMwMjM5WjAMMAoGA1UdFQQDCgEBMDICExQAErk9uF0EwHXyb34AAgASuT0XDTI0MTIzMTA1MzgxNFowDDAKBgNVHRUEAwoBBTAyAhMUAA+yP15fIaLWfupjAAIAD7I/Fw0yNDEyMzEwMjA1NDRaMAwwCgYDVR0VBAMKAQUwMgITFAAVIaCfGCCTf1GYHAACABUhoBcNMjQxMjMxMDEyNjUzWjAMMAoGA1UdFQQDCgEFMDICExQAEqC7+tfMe+XcF0EAAgASoLsXDTI0MTIzMTAwMjk1OFowDDAKBgNVHRUEAwoBBTAyAhMUABbR+WmtBreGCSW2AAIAFtH5Fw0yNDEyMzEwMDE2MTNaMAwwCgYDVR0VBAMKAQEwMgITFAAW0fhnTzosXEC2KwACABbR+BcNMjQxMjMxMDAxNjEzWjAMMAoGA1UdFQQDCgEBMDICExQAFxgOKyI4vghGKuIAAgAXGA4XDTI0MTIzMDIxMDkwNlowDDAKBgNVHRUEAwoBBTAyAhMUABIc10cazqU5mGauAAIAEhzXFw0yNDEyMzAyMDE4NDdaMAwwCgYDVR0VBAMKAQEwMgITFAASHNb1RjOxfsQfrQACABIc1hcNMjQxMjMwMjAxODQ3WjAMMAoGA1UdFQQDCgEBMDICExQAFwUTW9otUWF4t2IAAgAXBRMXDTI0MTIzMDE3NDcwN1owDDAKBgNVHRUEAwoBATAyAhMUABcFEu+h95V8P/buAAIAFwUSFw0yNDEyMzAxNzQ3MDdaMAwwCgYDVR0VBAMKAQEwMgITFAAWhwIi3PZn6Pb08AACABaHAhcNMjQxMjMwMTYyNzM5WjAMMAoGA1UdFQQDCgEBMDICExQAFocB6Qbqrvtb4/cAAgAWhwEXDTI0MTIzMDE2MjczOVowDDAKBgNVHRUEAwoBATAyAhMUABPTUVVjb2A130xCAAIAE9NRFw0yNDEyMzAxNTEwMTVaMAwwCgYDVR0VBAMKAQEwMgITFAAT01CaK80b6u30ygACABPTUBcNMjQxMjMwMTUxMDE0WjAMMAoGA1UdFQQDCgEBMDICExQAFcQYVidnUwoD1j8AAgAVxBgXDTI0MTIzMDA1MzcyNVowDDAKBgNVHRUEAwoBBTAyAhMUABaalKZiTtTzpX6eAAIAFpqUFw0yNDEyMjkyMzM0NDFaMAwwCgYDVR0VBAMKAQUwMgITFAAT/4QAWHa+l/AtCgACABP/hBcNMjQxMjI5MTM0NTM5WjAMMAoGA1UdFQQDCgEBMDICExQAE/+DNrt7zhdcVQkAAgAT/4MXDTI0MTIyOTEzNDUzOVowDDAKBgNVHRUEAwoBATAyAhMUABaExKXLTT8dXre3AAIAFoTEFw0yNDEyMjkwMDM5NTNaMAwwCgYDVR0VBAMKAQUwMgITFAAREaUedHTWF4F4mwACABERpRcNMjQxMjI5MDAxNDA1WjAMMAoGA1UdFQQDCgEFMDICExQAFRY8lbNrziT72xMAAgAVFjwXDTI0MTIyOTAwMDczMVowDDAKBgNVHRUEAwoBBTAyAhMUABJn3+uZpEVPZ3h6AAIAEmffFw0yNDEyMjkwMDAyMTdaMAwwCgYDVR0VBAMKAQUwMgITFAAWmCjr5dF8HD4mIQACABaYKBcNMjQxMjI4MDc1NDU1WjAMMAoGA1UdFQQDCgEFMDICExQAFL3H1p01eS1y3fYAAgAUvccXDTI0MTIyODAzNTU0NFowDDAKBgNVHRUEAwoBBTAyAhMUABXs5gH8stZMGB6EAAIAFezmFw0yNDEyMjgwMDAwMTNaMAwwCgYDVR0VBAMKAQUwMgITFAATQeCBsZBJbHtJyQACABNB4BcNMjQxMjI3MjAxMDE0WjAMMAoGA1UdFQQDCgEBMDICExQAE0HflXqyEi+rMroAAgATQd8XDTI0MTIyNzIwMTAxM1owDDAKBgNVHRUEAwoBATAyAhMUABRVLy3jFSZpNQdrAAIAFFUvFw0yNDEyMjcxODA1MDhaMAwwCgYDVR0VBAMKAQUwMgITFAAQZwzUcel3bfJEngACABBnDBcNMjQxMjI3MTczNDQ5WjAMMAoGA1UdFQQDCgEBMDICExQAEGcL7gmi5d7mQb8AAgAQZwsXDTI0MTIyNzE3MzQ0OVowDDAKBgNVHRUEAwoBATAyAhMUABcWDTyzSRdbNTrAAAIAFxYNFw0yNDEyMjcxNjM5NDNaMAwwCgYDVR0VBAMKAQEwMgITFAAXFgzPlZEt3ezjUQACABcWDBcNMjQxMjI3MTYzOTQzWjAMMAoGA1UdFQQDCgEBMDICExQAFs16vAobkKSJsooAAgAWzXoXDTI0MTIyNzE2MjkwMFowDDAKBgNVHRUEAwoBATAyAhMUABbNeadQ4EYDer/3AAIAFs15Fw0yNDEyMjcxNjI5MDBaMAwwCgYDVR0VBAMKAQEwMgITFAASs8L5U/w7lbYt7QACABKzwhcNMjQxMjI3MTUzMTM1WjAMMAoGA1UdFQQDCgEBMDICExQAErPByQfLZDDMexoAAgASs8EXDTI0MTIyNzE1MzEzNVowDDAKBgNVHRUEAwoBATAyAhMUABTW3665bS5Or2a5AAIAFNbfFw0yNDEyMjcxNDM4NDNaMAwwCgYDVR0VBAMKAQUwMgITFAAUhfy/zR/7OD/vrgACABSF/BcNMjQxMjI3MTQxODI3WjAMMAoGA1UdFQQDCgEFMDICExQAEq7939fFqPhIKwMAAgASrv0XDTI0MTIyNzA1MDA0N1owDDAKBgNVHRUEAwoBBTAyAhMUABJFuXGR0wifJGJJAAIAEkW5Fw0yNDEyMjcwMTA1MjBaMAwwCgYDVR0VBAMKAQEwMgITFAASRbj2m0IJbDae3AACABJFuBcNMjQxMjI3MDEwNTIwWjAMMAoGA1UdFQQDCgEBMDICExQAFESWDC4zJgyxCvwAAgAURJYXDTI0MTIyNjIxMjAzNlowDDAKBgNVHRUEAwoBBTAyAhMUABPgKBGJUr7XEp64AAIAE+AoFw0yNDEyMjYyMDI3MDhaMAwwCgYDVR0VBAMKAQUwMgITFAAV/nXFEa+mK62WnAACABX+dRcNMjQxMjI2MjAyNTMyWjAMMAoGA1UdFQQDCgEBMDICExQAFf501VN9+21MgOoAAgAV/nQXDTI0MTIyNjIwMjUzMlowDDAKBgNVHRUEAwoBATAyAhMUABT6z9nDO4H0pJ/hAAIAFPrPFw0yNDEyMjYxOTQ5MTlaMAwwCgYDVR0VBAMKAQUwMgITFAAXFA2htwVnQNomhwACABcUDRcNMjQxMjI2MTc0NDExWjAMMAoGA1UdFQQDCgEBMDICExQAFxQMlWG2pg2SlQAAAgAXFAwXDTI0MTIyNjE3NDQxMVowDDAKBgNVHRUEAwoBATAyAhMUABRqjYW2gNJ8YBhiAAIAFGqNFw0yNDEyMjYxNzA2MDVaMAwwCgYDVR0VBAMKAQEwMgITFAAUaoz70Bjoa6fEYAACABRqjBcNMjQxMjI2MTcwNjA0WjAMMAoGA1UdFQQDCgEBMDICExQAFg7DSz/i2nkkgQoAAgAWDsMXDTI0MTIyNjAxMzIyMVowDDAKBgNVHRUEAwoBBTAyAhMUABaNmrjspTXSF4vrAAIAFo2aFw0yNDEyMjUxODM4MDJaMAwwCgYDVR0VBAMKAQUwMgITFAAROexDssJ4+CWIQgACABE57BcNMjQxMjI1MTYzNjAwWjAMMAoGA1UdFQQDCgEFMDICExQAFWgWftfCfK0lUbsAAgAVaBYXDTI0MTIyNTE0MzE0MFowDDAKBgNVHRUEAwoBBTAyAhMUAA/z5T2SAI6R49wKAAIAD/PlFw0yNDEyMjUwODAxNTNaMAwwCgYDVR0VBAMKAQUwMgITFAAXElCO7idO/swlkgACABcSUBcNMjQxMjI1MDYxMDEwWjAMMAoGA1UdFQQDCgEBMDICExQAFxJPOqS6Im+qJkwAAgAXEk8XDTI0MTIyNTA2MTAwOVowDDAKBgNVHRUEAwoBATAyAhMUABbhAwgLHbcfadI0AAIAFuEDFw0yNDEyMjUwMTA1NDBaMAwwCgYDVR0VBAMKAQEwMgITFAAW4QLvm7C81EFfmAACABbhAhcNMjQxMjI1MDEwNTM5WjAMMAoGA1UdFQQDCgEBMDICExQAFJU0bJwu2BUkKRIAAgAUlTQXDTI0MTIyNTAxMDUzM1owDDAKBgNVHRUEAwoBATAyAhMUABSVM4ZrUGmvJ3fyAAIAFJUzFw0yNDEyMjUwMTA1MzBaMAwwCgYDVR0VBAMKAQEwMgITFAAWwknap8FAOlHdlQACABbCSRcNMjQxMjI0MjAxOTAyWjAMMAoGA1UdFQQDCgEBMDICExQAFsJIfga510FqP/sAAgAWwkgXDTI0MTIyNDIwMTkwMlowDDAKBgNVHRUEAwoBATAyAhMUABXmRRs2lCNz/kZjAAIAFeZFFw0yNDEyMjQxNzExNDdaMAwwCgYDVR0VBAMKAQEwMgITFAAV5kRv10QTow8DpgACABXmRBcNMjQxMjI0MTcxMTQ3WjAMMAoGA1UdFQQDCgEBMDICExQAFvqSXLOhQL7/7YwAAgAW+pIXDTI0MTIyNDE2Mzg0NFowDDAKBgNVHRUEAwoBATAyAhMUABb6kQh90DLksRXtAAIAFvqRFw0yNDEyMjQxNjM4NDRaMAwwCgYDVR0VBAMKAQEwMgITFAAVx0DSgQ1FnwuDmQACABXHQBcNMjQxMjI0MTUzMzIwWjAMMAoGA1UdFQQDCgEBMDICExQAFcc/ciOOXSjUgAQAAgAVxz8XDTI0MTIyNDE1MzMyMFowDDAKBgNVHRUEAwoBATAyAhMUABcRG73BHVlsCVqDAAIAFxEbFw0yNDEyMjQxNTE0MjFaMAwwCgYDVR0VBAMKAQEwMgITFAAXERpER7VmxbAdswACABcRGhcNMjQxMjI0MTUxNDIxWjAMMAoGA1UdFQQDCgEBMDICExQAE5ZNQIJ5hpVAzAsAAgATlk0XDTI0MTIyNDA3MDU1OVowDDAKBgNVHRUEAwoBBTAyAhMUABZFGVu2FHhSxwNBAAIAFkUZFw0yNDEyMjQwMzQwNTFaMAwwCgYDVR0VBAMKAQUwMgITFAAUmK3AccEccdIz/AACABSYrRcNMjQxMjI0MDMyMTM4WjAMMAoGA1UdFQQDCgEFMDICExQAFFrlac7EPYAlFtQAAgAUWuUXDTI0MTIyMzIzMDkwOVowDDAKBgNVHRUEAwoBBTAyAhMUABLQ+JwvuKHewxcIAAIAEtD4Fw0yNDEyMjMyMDQ2NTVaMAwwCgYDVR0VBAMKAQEwMgITFAAS0Pf/UfROXQYkQwACABLQ9xcNMjQxMjIzMjA0NjU1WjAMMAoGA1UdFQQDCgEBMDICExQAFEtn+CWZ9O2l1l4AAgAUS2cXDTI0MTIyMzIwNDY0NVowDDAKBgNVHRUEAwoBBTAyAhMUABcQWKcqTat2ln4xAAIAFxBYFw0yNDEyMjMyMDM1MDRaMAwwCgYDVR0VBAMKAQEwMgITFAAXEFfsu3M9xC3NAQACABcQVxcNMjQxMjIzMjAzNTA0WjAMMAoGA1UdFQQDCgEBMDICExQAEwi9jG5hHjwEcXAAAgATCL0XDTI0MTIyMzE3MjI1OVowDDAKBgNVHRUEAwoBATAyAhMUABMIvFwy8sl0SSz/AAIAEwi8Fw0yNDEyMjMxNzIyNTlaMAwwCgYDVR0VBAMKAQEwMgITFAAWj0QkI74VsOHSiwACABaPRBcNMjQxMjIzMTcyMDQ5WjAMMAoGA1UdFQQDCgEFMDICExQAFwxYEB+VzFKyhzwAAgAXDFgXDTI0MTIyMzE3MDUyM1owDDAKBgNVHRUEAwoBATAyAhMUABDj7IRGVGqBEVGOAAIAEOPsFw0yNTAxMTIxMzQ3MDhaMAwwCgYDVR0VBAMKAQUwMgITFAAS+qi4dchuKiWa8AACABL6qBcNMjUwMTEyMDcwOTUyWjAMMAoGA1UdFQQDCgEFMDICExQAEErfGyqHZm7DqjIAAgAQSt8XDTI1MDExMjAxNDA0NlowDDAKBgNVHRUEAwoBBTAyAhMUABSMQpki3c6B/kWFAAIAFIxCFw0yNTAxMTEyMjI4MTBaMAwwCgYDVR0VBAMKAQUwMgITFAAW71olBBXCKva6mgACABbvWhcNMjUwMTExMjEyNzQzWjAMMAoGA1UdFQQDCgEFMDICExQAFK58BWppBxhTbTYAAgAUrnwXDTI1MDExMTIwNTc1MVowDDAKBgNVHRUEAwoBBTAyAhMUABNVO1RvFg/GKxEDAAIAE1U7Fw0yNTAxMTEyMDMwMTFaMAwwCgYDVR0VBAMKAQUwMgITFAAScWC1Dkw4jP9uCwACABJxYBcNMjUwMTExMTQyMTIwWjAMMAoGA1UdFQQDCgEBMDICExQAEnFfhKp2QII0mFkAAgAScV8XDTI1MDExMTE0MjEyMFowDDAKBgNVHRUEAwoBATAyAhMUABZsjxxyr7Zzcp3wAAIAFmyPFw0yNTAxMTExMTQ3MzNaMAwwCgYDVR0VBAMKAQUwMgITFAAVDBMLomlIYlzsggACABUMExcNMjUwMTExMDcxMTA1WjAMMAoGA1UdFQQDCgEBMDICExQAFQwSzeVd2tkRmO4AAgAVDBIXDTI1MDExMTA3MTEwNFowDDAKBgNVHRUEAwoBATAyAhMUABY0NPlwZogmBJvsAAIAFjQ0Fw0yNTAxMTEwNTMxMzhaMAwwCgYDVR0VBAMKAQUwMgITFAAUckgCyp3+j84+LgACABRySBcNMjUwMTExMDQxMTQ3WjAMMAoGA1UdFQQDCgEFMDICExQAEUWt0JP7+JLAaBYAAgARRa0XDTI1MDExMTA0MDk1M1owDDAKBgNVHRUEAwoBATAyAhMUABFFrG+W4Oc3T+4iAAIAEUWsFw0yNTAxMTEwNDA5NTNaMAwwCgYDVR0VBAMKAQEwMgITFAAQoKFM2zs+GBhx9AACABCgoRcNMjUwMTExMDQwODQ3WjAMMAoGA1UdFQQDCgEBMDICExQAEKCgdS2s/T1UoNwAAgAQoKAXDTI1MDExMTA0MDg0N1owDDAKBgNVHRUEAwoBATAyAhMUABNI2rCNZzt7xXDRAAIAE0jaFw0yNTAxMTEwNDA3MThaMAwwCgYDVR0VBAMKAQEwMgITFAATSNm4v8mebsVymwACABNI2RcNMjUwMTExMDQwNzE4WjAMMAoGA1UdFQQDCgEBMDICExQAFPBGL6OpWHuGI2MAAgAU8EYXDTI1MDExMTA0MDUwMFowDDAKBgNVHRUEAwoBATAyAhMUABTwRYOiU4YKymsCAAIAFPBFFw0yNTAxMTEwNDA1MDBaMAwwCgYDVR0VBAMKAQEwMgITFAAQBfd/FsoXDo3R+QACABAF9xcNMjUwMTExMDQwNDM1WjAMMAoGA1UdFQQDCgEBMDICExQAEAX2sSUxVfybjBAAAgAQBfYXDTI1MDExMTA0MDQzNVowDDAKBgNVHRUEAwoBATAyAhMUABbTiedW7UJBwwYJAAIAFtOJFw0yNTAxMTEwMTM0MjhaMAwwCgYDVR0VBAMKAQUwMgITFAARDj0AqrrY3OdefAACABEOPRcNMjUwMTExMDEwNjE0WjAMMAoGA1UdFQQDCgEFMDICExQAFGqQResdrug+SRkAAgAUapAXDTI1MDExMDE5MTU1MFowDDAKBgNVHRUEAwoBBTAyAhMUABOc+dL8UkxjyaDlAAIAE5z5Fw0yNTAxMTAxODUzNTlaMAwwCgYDVR0VBAMKAQEwMgITFAATnPgX8r5uFQ6oPAACABOc+BcNMjUwMTEwMTg1MzU5WjAMMAoGA1UdFQQDCgEBMDICExQAEAupRbvE+pfDnNwAAgAQC6kXDTI1MDExMDE2NTI0OVowDDAKBgNVHRUEAwoBATAyAhMUABALqCFs5laQLXsdAAIAEAuoFw0yNTAxMTAxNjUyNDlaMAwwCgYDVR0VBAMKAQEwMgITFAAVoBdv/xuP57vdEgACABWgFxcNMjUwMTEwMTYxNjI1WjAMMAoGA1UdFQQDCgEFMDICExQAED0sTCig6dPTZ8cAAgAQPSwXDTI1MDExMDE2MTAyOFowDDAKBgNVHRUEAwoBATAyAhMUABA9KxAtACC9Y1dPAAIAED0rFw0yNTAxMTAxNjEwMjhaMAwwCgYDVR0VBAMKAQEwMgITFAAXL/+Wzd1rMYZYrgACABcv/xcNMjUwMTEwMTU1NjA2WjAMMAoGA1UdFQQDCgEBMDICExQAFy/+zZ0Ck+ol9dwAAgAXL/4XDTI1MDExMDE1NTYwNlowDDAKBgNVHRUEAwoBATAyAhMUABYT5np3gWPVfVJhAAIAFhPmFw0yNTAxMTAxNTQzNTlaMAwwCgYDVR0VBAMKAQEwMgITFAAWE+XFONfSCvKN6gACABYT5RcNMjUwMTEwMTU0MzU5WjAMMAoGA1UdFQQDCgEBMDICExQAE6cvygWUXxZQ5cUAAgATpy8XDTI1MDExMDE1MjI1NlowDDAKBgNVHRUEAwoBATAyAhMUABOnLldAWYmBAmapAAIAE6cuFw0yNTAxMTAxNTIyNTZaMAwwCgYDVR0VBAMKAQEwMgITFAAQtSQe+z1Sz7VUfgACABC1JBcNMjUwMTEwMDEyNzU1WjAMMAoGA1UdFQQDCgEFMDICExQAEMwPwDpUdwUlYDgAAgAQzA8XDTI1MDEwOTIyNDAzMFowDDAKBgNVHRUEAwoBATAyAhMUABDMDlbSaGj3U7TPAAIAEMwOFw0yNTAxMDkyMjQwMzBaMAwwCgYDVR0VBAMKAQEwMgITFAAW+pchmnLG12IHZAACABb6lxcNMjUwMTA5MjIzMTQ2WjAMMAoGA1UdFQQDCgEFMDICExQAFnWT6R/X6capflwAAgAWdZMXDTI1MDEwOTIxMTQzOVowDDAKBgNVHRUEAwoBATAyAhMUABZ1ktBdmDBffUEwAAIAFnWSFw0yNTAxMDkyMTE0MzlaMAwwCgYDVR0VBAMKAQEwMgITFAAU5Ro5cFAHzzFwkgACABTlGhcNMjUwMTA5MjA1MTMwWjAMMAoGA1UdFQQDCgEBMDICExQAFOUZbJbRly0xQGoAAgAU5RkXDTI1MDEwOTIwNTEzMFowDDAKBgNVHRUEAwoBATAyAhMUABDfAenYb0H9HVBrAAIAEN8BFw0yNTAxMDkyMDM5NDlaMAwwCgYDVR0VBAMKAQEwMgITFAAQ3wBK+LaCr8XfvwACABDfABcNMjUwMTA5MjAzOTQ5WjAMMAoGA1UdFQQDCgEBMDICExQAFHCMNZMwvftCtFwAAgAUcIwXDTI1MDEwOTE5NDM0M1owDDAKBgNVHRUEAwoBATAyAhMUABRwi8+yBk+h5Ta2AAIAFHCLFw0yNTAxMDkxOTQzNDNaMAwwCgYDVR0VBAMKAQEwMgITFAASdHXh8y03gghrYAACABJ0dRcNMjUwMTA5MTkzMDExWjAMMAoGA1UdFQQDCgEFMDICExQAFm0E40WTEm+L508AAgAWbQQXDTI1MDEwOTE5MDI1N1owDDAKBgNVHRUEAwoBATAyAhMUABZtA2vMdINM2bVPAAIAFm0DFw0yNTAxMDkxOTAyNTdaMAwwCgYDVR0VBAMKAQEwMgITFAAW5/KL4E+4eaIU8wACABbn8hcNMjUwMTA5MTgzODQwWjAMMAoGA1UdFQQDCgEFMDICExQAEpeuEMri8U4kIL0AAgASl64XDTI1MDEwOTE3NTUyMVowDDAKBgNVHRUEAwoBATAyAhMUABKXrVHohtwhl55eAAIAEpetFw0yNTAxMDkxNzU1MjFaMAwwCgYDVR0VBAMKAQEwMgITFAAUSVachZbgo9PMbQACABRJVhcNMjUwMTA5MTc1MDE1WjAMMAoGA1UdFQQDCgEFMDICExQAFNgpLqEkFz5Tu+0AAgAU2CkXDTI1MDEwOTE2MTcyM1owDDAKBgNVHRUEAwoBATAyAhMUABTYKOHW32GZD+0UAAIAFNgoFw0yNTAxMDkxNjE3MjNaMAwwCgYDVR0VBAMKAQEwMgITFAAXK8k1UAtYcsFH1gACABcryRcNMjUwMTA5MTYwMzU1WjAMMAoGA1UdFQQDCgEBMDICExQAFyvIV74py7/t7hsAAgAXK8gXDTI1MDEwOTE2MDM1NFowDDAKBgNVHRUEAwoBATAyAhMUABB2XY4gMsdgCYs6AAIAEHZdFw0yNTAxMDkxNTUwNTdaMAwwCgYDVR0VBAMKAQEwMgITFAAQdlyyA2PUIrpTogACABB2XBcNMjUwMTA5MTU1MDU3WjAMMAoGA1UdFQQDCgEBMDICExQAEc+AU2cl8NLNHJMAAgARz4AXDTI1MDEwOTE1MjcyOVowDDAKBgNVHRUEAwoBBTAyAhMUABK/lP2tm7OjfHh2AAIAEr+UFw0yNTAxMDkxNTA5MzZaMAwwCgYDVR0VBAMKAQEwMgITFAASv5Odkz5x4kJ86gACABK/kxcNMjUwMTA5MTUwOTM2WjAMMAoGA1UdFQQDCgEBMDICExQAErXPVrbHB2nlFL0AAgAStc8XDTI1MDEwOTE0MjUzM1owDDAKBgNVHRUEAwoBBTAyAhMUABVoDylf8ub/hcZHAAIAFWgPFw0yNTAxMDkxMzUyNTRaMAwwCgYDVR0VBAMKAQEwMgITFAAVaA7JghqdFoVAFgACABVoDhcNMjUwMTA5MTM1MjUzWjAMMAoGA1UdFQQDCgEBMDICExQAD7N2tTdWtunR0B0AAgAPs3YXDTI1MDEwOTA0MDMxOFowDDAKBgNVHRUEAwoBATAyAhMUAA+zdTUFXlM6Jdv0AAIAD7N1Fw0yNTAxMDkwNDAzMThaMAwwCgYDVR0VBAMKAQEwMgITFAARw83xrPw6PuBrPwACABHDzRcNMjUwMTA5MDQwMzA4WjAMMAoGA1UdFQQDCgEBMDICExQAEcPM9FfL6Z9rP/YAAgARw8wXDTI1MDEwOTA0MDMwOFowDDAKBgNVHRUEAwoBATAyAhMUABbe0SGqwkuAM4zIAAIAFt7RFw0yNTAxMDkwMjE3MTNaMAwwCgYDVR0VBAMKAQUwMgITFAAT8Rlh2WbWXl/NoQACABPxGRcNMjUwMTA5MDEwODI4WjAMMAoGA1UdFQQDCgEFMDICExQAEkJEUAugG7d5CCoAAgASQkQXDTI1MDEwODIzMDUxMVowDDAKBgNVHRUEAwoBBTAyAhMUABGtF8/X54hA+ejIAAIAEa0XFw0yNTAxMDgyMjI5MzRaMAwwCgYDVR0VBAMKAQEwMgITFAARrRZ4PeB4qKsdlAACABGtFhcNMjUwMTA4MjIyOTM0WjAMMAoGA1UdFQQDCgEBMDICExQAEaVqSkMsbb00UfwAAgARpWoXDTI1MDEwODIyMjQyOFowDDAKBgNVHRUEAwoBBTAyAhMUABAlM3oxNWyZ7/fcAAIAECUzFw0yNTAxMDgyMjAxNTNaMAwwCgYDVR0VBAMKAQEwMgITFAAQJTL8pXFODKLW8wACABAlMhcNMjUwMTA4MjIwMTUzWjAMMAoGA1UdFQQDCgEBMDICExQAFOeVzTKpfogQ3lcAAgAU55UXDTI1MDEwODIxMjI0NVowDDAKBgNVHRUEAwoBATAyAhMUABTnlBh/9i1v5LRgAAIAFOeUFw0yNTAxMDgyMTIyNDVaMAwwCgYDVR0VBAMKAQEwMgITFAAQKCyh8dL9DkG4wgACABAoLBcNMjUwMTA4MjEyMDA5WjAMMAoGA1UdFQQDCgEBMDICExQAECgrkj7lXGhY0f4AAgAQKCsXDTI1MDEwODIxMjAwOVowDDAKBgNVHRUEAwoBATAyAhMUABBeeFREbLFk7rZgAAIAEF54Fw0yNTAxMDgyMTE0MDRaMAwwCgYDVR0VBAMKAQEwMgITFAAQXnfzkSCi4qYqvgACABBedxcNMjUwMTA4MjExNDAzWjAMMAoGA1UdFQQDCgEBMDICExQAD+FbvqPO2KPiSTYAAgAP4VsXDTI1MDEwODIwMzMyNFowDDAKBgNVHRUEAwoBATAyAhMUAA/hWnyBi0+RzFkzAAIAD+FaFw0yNTAxMDgyMDMzMjRaMAwwCgYDVR0VBAMKAQEwMgITFAAUbo/Fsyuoca8WTgACABRujxcNMjUwMTA4MjAzMjQzWjAMMAoGA1UdFQQDCgEBMDICExQAFG6Og42Es14InksAAgAUbo4XDTI1MDEwODIwMzI0M1owDDAKBgNVHRUEAwoBATAyAhMUABECvA6INZGap0spAAIAEQK8Fw0yNTAxMDgxOTI3MTRaMAwwCgYDVR0VBAMKAQEwMgITFAARArvmc5V/SdxcSgACABECuxcNMjUwMTA4MTkyNzE0WjAMMAoGA1UdFQQDCgEBMDICExQAFB624IYQNG959VYAAgAUHrYXDTI1MDEwODE5MDE0OVowDDAKBgNVHRUEAwoBATAyAhMUABQetVOjqfFOLOyEAAIAFB61Fw0yNTAxMDgxOTAxNDlaMAwwCgYDVR0VBAMKAQEwMgITFAAW69XvUyd4GUXRrgACABbr1RcNMjUwMTA4MTc1NTM1WjAMMAoGA1UdFQQDCgEBMDICExQAFuvU5RId+ienn4kAAgAW69QXDTI1MDEwODE3NTUzNFowDDAKBgNVHRUEAwoBATAyAhMUABJppPHRbtH/8o1VAAIAEmmkFw0yNTAxMDgxNzQ1MzlaMAwwCgYDVR0VBAMKAQEwMgITFAASaaOujlpWNLfQNQACABJpoxcNMjUwMTA4MTc0NTM5WjAMMAoGA1UdFQQDCgEBMDICExQAEDSmkpKnVwyp2jUAAgAQNKYXDTI1MDEwODE3MzEyN1owDDAKBgNVHRUEAwoBATAyAhMUABA0pEeaXXz0KAokAAIAEDSkFw0yNTAxMDgxNzMxMjdaMAwwCgYDVR0VBAMKAQEwMgITFAAQomGBj63z/I+/GgACABCiYRcNMjUwMTA4MTcxMjI2WjAMMAoGA1UdFQQDCgEBMDICExQAEKJgEGsDNFIJot0AAgAQomAXDTI1MDEwODE3MTIyNlowDDAKBgNVHRUEAwoBATAyAhMUABMcnHoaV08CkgEMAAIAExycFw0yNTAxMDgxNjQ4NTVaMAwwCgYDVR0VBAMKAQUwMgITFAAWKFea3O0vFfeoYgACABYoVxcNMjUwMTA4MTYyNDM2WjAMMAoGA1UdFQQDCgEBMDICExQAFihWDGtyZKwyjE8AAgAWKFYXDTI1MDEwODE2MjQzNlowDDAKBgNVHRUEAwoBATAyAhMUABcbhuLyfYyzENTOAAIAFxuGFw0yNTAxMDgxNjAzMDlaMAwwCgYDVR0VBAMKAQEwMgITFAAXG4XCIgcjb+TOegACABcbhRcNMjUwMTA4MTYwMzA5WjAMMAoGA1UdFQQDCgEBMDICExQAEutsLhZzYn7bAoEAAgAS62wXDTI1MDEwODAwMjcwNVowDDAKBgNVHRUEAwoBBTAyAhMUABP4//hF79oX5F7dAAIAE/j/Fw0yNTAxMDgwMDAxNDBaMAwwCgYDVR0VBAMKAQUwMgITFAAV9NSHAis41DWMkwACABX01BcNMjUwMTA3MjEwNjM4WjAMMAoGA1UdFQQDCgEBMDICExQAFfTT9lT3r3H5qzcAAgAV9NMXDTI1MDEwNzIxMDYzOFowDDAKBgNVHRUEAwoBATAyAhMUABcmQqHygkIHmWEdAAIAFyZCFw0yNTAxMDcyMDQ0MTNaMAwwCgYDVR0VBAMKAQEwMgITFAAXJkGblIOy5KjD9AACABcmQRcNMjUwMTA3MjA0NDEzWjAMMAoGA1UdFQQDCgEBMDICExQAE2feHEAwopeBPpYAAgATZ94XDTI1MDEwNzIwMTAyNVowDDAKBgNVHRUEAwoBATAyAhMUABNn3dDUU6tATgoiAAIAE2fdFw0yNTAxMDcyMDEwMjVaMAwwCgYDVR0VBAMKAQEwMgITFAAWK2cCBnP3oj5ejAACABYrZxcNMjUwMTA3MjAwODM3WjAMMAoGA1UdFQQDCgEBMDICExQAFitmcp75RibUm4cAAgAWK2YXDTI1MDEwNzIwMDgzN1owDDAKBgNVHRUEAwoBATAyAhMUABbn/oft2A6YkVu5AAIAFuf+Fw0yNTAxMDcyMDAzNTZaMAwwCgYDVR0VBAMKAQUwMgITFAAUBMBtSSAZer17owACABQEwBcNMjUwMTA3MTkwNzI5WjAMMAoGA1UdFQQDCgEFMDICExQAEItLtEzwlHyHasoAAgAQi0sXDTI1MDEwNzE4MjAyMFowDDAKBgNVHRUEAwoBATAyAhMUABCLSsqDhLNrmMDYAAIAEItKFw0yNTAxMDcxODIwMjBaMAwwCgYDVR0VBAMKAQEwMgITFAASz7WUPDqbWlIiYAACABLPtRcNMjUwMTA3MTgxOTA5WjAMMAoGA1UdFQQDCgEFMDICExQAFqpLwJSC6ROwd78AAgAWqksXDTI1MDEwNzE4MTA0MFowDDAKBgNVHRUEAwoBATAyAhMUABaqSlHuSSr/JY1/AAIAFqpKFw0yNTAxMDcxODEwNDBaMAwwCgYDVR0VBAMKAQEwMgITFAATOoyWVRfwx3oHgQACABM6jBcNMjUwMTA3MTcxODQ1WjAMMAoGA1UdFQQDCgEBMDICExQAEzqLSe+ujKW2V3MAAgATOosXDTI1MDEwNzE3MTg0NFowDDAKBgNVHRUEAwoBATAyAhMUABZSdOSWZ/mmPPXMAAIAFlJ0Fw0yNTAxMDcxNjM0MjlaMAwwCgYDVR0VBAMKAQEwMgITFAAWUnNPPnKOxVftYQACABZScxcNMjUwMTA3MTYzNDI5WjAMMAoGA1UdFQQDCgEBMDICExQAERGCPRH+9+YC2HsAAgAREYIXDTI1MDEwNzE2MjMwM1owDDAKBgNVHRUEAwoBATAyAhMUABERgWf7T9btKcg8AAIAERGBFw0yNTAxMDcxNjIzMDJaMAwwCgYDVR0VBAMKAQEwMgITFAAQiIriSL/99eXQhQACABCIihcNMjUwMTA3MTYwOTE5WjAMMAoGA1UdFQQDCgEBMDICExQAEIiJTmo/VGOBuBcAAgAQiIkXDTI1MDEwNzE2MDkxOVowDDAKBgNVHRUEAwoBATAyAhMUABKOknhI/r3YLX8bAAIAEo6SFw0yNTAxMDcxNTM5NTFaMAwwCgYDVR0VBAMKAQEwMgITFAASjpHM6p4O/cHbkwACABKOkRcNMjUwMTA3MTUzOTUxWjAMMAoGA1UdFQQDCgEBMDICExQAEZqDdhCEJBBMjpwAAgARmoMXDTI1MDEwNzE1MjQxOFowDDAKBgNVHRUEAwoBATAyAhMUABGagoFkOfqOFOdtAAIAEZqCFw0yNTAxMDcxNTI0MTdaMAwwCgYDVR0VBAMKAQEwMgITFAAW/ifgGbxJk9BLngACABb+JxcNMjUwMTA3MTUwNjU4WjAMMAoGA1UdFQQDCgEFMDICExQAFSdlJLwLslBb29gAAgAVJ2UXDTI1MDEwNzE0MDk1MFowDDAKBgNVHRUEAwoBATAyAhMUABUnZMOCz1KYOfCKAAIAFSdkFw0yNTAxMDcxNDA5NDlaMAwwCgYDVR0VBAMKAQEwMgITFAARAEgPxuscO5YsPAACABEASBcNMjUwMTA3MDQwNDMzWjAMMAoGA1UdFQQDCgEBMDICExQAEQBHDi3+NwOFF7QAAgARAEcXDTI1MDEwNzA0MDQzM1owDDAKBgNVHRUEAwoBATAyAhMUABDyTO+5HSxIPrT6AAIAEPJMFw0yNTAxMDcwNDA0MzNaMAwwCgYDVR0VBAMKAQEwMgITFAAQ8ktvfO3TvHjQMAACABDySxcNMjUwMTA3MDQwNDMzWjAMMAoGA1UdFQQDCgEBMDICExQAElrmikHm2qGu13IAAgASWuYXDTI1MDEwNzA0MDQxOFowDDAKBgNVHRUEAwoBATAyAhMUABJa5akYLtjIw8zKAAIAElrlFw0yNTAxMDcwNDA0MThaMAwwCgYDVR0VBAMKAQEwMgITFAAVHczN0aJm7yt7bQACABUdzBcNMjUwMTA3MDQwNDA4WjAMMAoGA1UdFQQDCgEBMDICExQAFR3LHrww1daPrCUAAgAVHcsXDTI1MDEwNzA0MDQwOFowDDAKBgNVHRUEAwoBATAyAhMUABTBVMOOuo2q7XLxAAIAFMFUFw0yNTAxMDcwNDA0MDhaMAwwCgYDVR0VBAMKAQEwMgITFAAUwVNVtg6VXGRUzwACABTBUxcNMjUwMTA3MDQwNDA4WjAMMAoGA1UdFQQDCgEBMDICExQAFM/R6YcUq4cl7f4AAgAUz9EXDTI1MDEwNzA0MDMzN1owDDAKBgNVHRUEAwoBATAyAhMUABTP0E9jDTvlvlaWAAIAFM/QFw0yNTAxMDcwNDAzMzdaMAwwCgYDVR0VBAMKAQEwMgITFAARpzmOq2JbBn80hQACABGnORcNMjUwMTA3MDQwMzMyWjAMMAoGA1UdFQQDCgEBMDICExQAEac4Kf962wxF+jcAAgARpzgXDTI1MDEwNzA0MDMzMlowDDAKBgNVHRUEAwoBATAyAhMUABSDtaBeqn6lClipAAIAFIO1Fw0yNTAxMDcwMTA1NDdaMAwwCgYDVR0VBAMKAQEwMgITFAAUg7Q7N2C1Op/CXQACABSDtBcNMjUwMTA3MDEwNTQ3WjAMMAoGA1UdFQQDCgEBMDICExQAFZ+/7rIvyK+5k0UAAgAVn78XDTI1MDEwNjIzNTMwOVowDDAKBgNVHRUEAwoBBTAyAhMUABYMd3ZYSl/wPxMyAAIAFgx3Fw0yNTAxMDYyMTU1MTJaMAwwCgYDVR0VBAMKAQEwMgITFAAWDHZN9IkNx5lt/wACABYMdhcNMjUwMTA2MjE1NTExWjAMMAoGA1UdFQQDCgEBMDICExQAEQpwmZdexdk62AMAAgARCnAXDTI1MDEwNjIxMzkzMlowDDAKBgNVHRUEAwoBATAyAhMUABEKb1dZeVWE6G8AAAIAEQpvFw0yNTAxMDYyMTM5MzJaMAwwCgYDVR0VBAMKAQEwMgITFAARvbyIM5UM31N9sAACABG9vBcNMjUwMTA2MTk0MDM2WjAMMAoGA1UdFQQDCgEFMDICExQAFte15wHDnTO58/sAAgAW17UXDTI1MDEwNjE5MzUxM1owDDAKBgNVHRUEAwoBATAyAhMUABbXtIxQ0Zjt1fReAAIAFte0Fw0yNTAxMDYxOTM1MTNaMAwwCgYDVR0VBAMKAQEwMgITFAATh89Ak48KdyuaEwACABOHzxcNMjUwMTA2MTgxNjIxWjAMMAoGA1UdFQQDCgEFMDICExQAFH23QwNxl5qpSB8AAgAUfbcXDTI1MDEwNjE3NTIzMlowDDAKBgNVHRUEAwoBBTAyAhMUABYgqzIkB/8W/N3QAAIAFiCrFw0yNTAxMDYxNzQxNDZaMAwwCgYDVR0VBAMKAQEwMgITFAAWIKoHYH3QtfcpPwACABYgqhcNMjUwMTA2MTc0MTQ1WjAMMAoGA1UdFQQDCgEBMDICExQAFj8Wdyg/sPGn0aEAAgAWPxYXDTI1MDEyMDE1NDIwMFowDDAKBgNVHRUEAwoBATAyAhMUABY/FdWvOzjXhsSkAAIAFj8VFw0yNTAxMjAxNTQyMDBaMAwwCgYDVR0VBAMKAQEwMgITFAASzv+Dtj5mWv910gACABLO/xcNMjUwMTIwMTQ0NDU0WjAMMAoGA1UdFQQDCgEFMDICExQAFq67eWOV6EPmkKoAAgAWrrsXDTI1MDEyMDAxMDUyN1owDDAKBgNVHRUEAwoBATAyAhMUABauui7NJVov84o9AAIAFq66Fw0yNTAxMjAwMTA1MjdaMAwwCgYDVR0VBAMKAQEwMgITFAATTtm92TYBq7jR9AACABNO2RcNMjUwMTE5MjI1OTUyWjAMMAoGA1UdFQQDCgEFMDICExQAEQ6tbZkEv452XT4AAgARDq0XDTI1MDExOTAzMzQwNVowDDAKBgNVHRUEAwoBBTAyAhMUABLIoowIR3o3sqJGAAIAEsiiFw0yNTAxMTgyMzU0MjZaMAwwCgYDVR0VBAMKAQEwMgITFAASyKH7TOS2govrfQACABLIoRcNMjUwMTE4MjM1NDI2WjAMMAoGA1UdFQQDCgEBMDICExQAEkRcXOIKzSi2zlMAAgASRFwXDTI1MDExODIzNTA1NFowDDAKBgNVHRUEAwoBBTAyAhMUABdIQmT/8bbcSXHYAAIAF0hCFw0yNTAxMTgxODE1MzZaMAwwCgYDVR0VBAMKAQUwMgITFAAWxmgZPZtg/8UEjAACABbGaBcNMjUwMTE4MTgxMjQ2WjAMMAoGA1UdFQQDCgEFMDICExQAE9X4R69E8LAJFScAAgAT1fgXDTI1MDExODEzNTYzN1owDDAKBgNVHRUEAwoBBTAyAhMUABTBOCTyHWrIFOifAAIAFME4Fw0yNTAxMTgwMTA1NTVaMAwwCgYDVR0VBAMKAQEwMgITFAAUwTcx7cu3YfoMSAACABTBNxcNMjUwMTE4MDEwNTU1WjAMMAoGA1UdFQQDCgEBMDICExQAFJ11aVnI9ww5YB0AAgAUnXUXDTI1MDExNzIzMjExOFowDDAKBgNVHRUEAwoBBTAyAhMUABbiImPBfn75lrBeAAIAFuIiFw0yNTAxMTcyMzA2MzBaMAwwCgYDVR0VBAMKAQUwMgITFAASOxH8kWbRDF79MwACABI7ERcNMjUwMTE3MjMwMDA1WjAMMAoGA1UdFQQDCgEBMDICExQAEjsQMd3ev/RwzT0AAgASOxAXDTI1MDExNzIzMDAwNFowDDAKBgNVHRUEAwoBATAyAhMUABXHpK+eAxex1BrTAAIAFcekFw0yNTAxMTcyMDI5NTNaMAwwCgYDVR0VBAMKAQEwMgITFAAVx6MuDW5VX8Ta4QACABXHoxcNMjUwMTE3MjAyOTUyWjAMMAoGA1UdFQQDCgEBMDICExQAFGMsKhmf2Vesjf4AAgAUYywXDTI1MDExNzIwMDQzN1owDDAKBgNVHRUEAwoBATAyAhMUABRjK40kZuqwxdJCAAIAFGMrFw0yNTAxMTcyMDA0MzdaMAwwCgYDVR0VBAMKAQEwMgITFAARB9hGrsNvRi28DQACABEH2BcNMjUwMTE3MTg0MzEwWjAMMAoGA1UdFQQDCgEBMDICExQAEQfX22Nbm1qSz74AAgARB9cXDTI1MDExNzE4NDMxMFowDDAKBgNVHRUEAwoBATAyAhMUABbXwPhOJ0BMMS+YAAIAFtfAFw0yNTAxMTcxODMwMTNaMAwwCgYDVR0VBAMKAQUwMgITFAAUGl2k0T/DTMylLwACABQaXRcNMjUwMTE3MTc0MzA3WjAMMAoGA1UdFQQDCgEBMDICExQAFBpcFU94Dsix5GAAAgAUGlwXDTI1MDExNzE3NDMwN1owDDAKBgNVHRUEAwoBATAyAhMUABNparZG3s6oGzX4AAIAE2lqFw0yNTAxMTcxNzMwMzZaMAwwCgYDVR0VBAMKAQEwMgITFAATaWnzfuP5MqLFKgACABNpaRcNMjUwMTE3MTczMDM2WjAMMAoGA1UdFQQDCgEBMDICExQAD5q/jaP+8D+o6ZAAAgAPmr8XDTI1MDExNzE2NDYzOVowDDAKBgNVHRUEAwoBATAyAhMUAA+avmjkxhFyMTvoAAIAD5q+Fw0yNTAxMTcxNjQ2MzlaMAwwCgYDVR0VBAMKAQEwMgITFAAXRTNdBh76Td+GNAACABdFMxcNMjUwMTE3MTYyNzU1WjAMMAoGA1UdFQQDCgEBMDICExQAF0Uyp126BbssF2YAAgAXRTIXDTI1MDExNzE2Mjc1NVowDDAKBgNVHRUEAwoBATAyAhMUABdDvgAKDil8NFeUAAIAF0O+Fw0yNTAxMTcxNjA0MjVaMAwwCgYDVR0VBAMKAQUwMgITFAAWmXPgYju43gTuYwACABaZcxcNMjUwMTE3MTMwNjUyWjAMMAoGA1UdFQQDCgEFMDICExQAFcrRa99AA7V652AAAgAVytEXDTI1MDExNzA1NTMzOVowDDAKBgNVHRUEAwoBBTAyAhMUABbW9AkgQpcrNdMuAAIAFtb0Fw0yNTAxMTcwNDA5MDhaMAwwCgYDVR0VBAMKAQUwMgITFAAWWzJrrt0p25v4IQACABZbMhcNMjUwMTE3MDQwNTEzWjAMMAoGA1UdFQQDCgEBMDICExQAFlsxy/Yjn/xHaPMAAgAWWzEXDTI1MDExNzA0MDUxM1owDDAKBgNVHRUEAwoBATAyAhMUAA+eXdErheYYIcoUAAIAD55dFw0yNTAxMTcwNDA0NDdaMAwwCgYDVR0VBAMKAQEwMgITFAAPnlzFdscPWjl8WAACAA+eXBcNMjUwMTE3MDQwNDQ2WjAMMAoGA1UdFQQDCgEBMDICExQAECBhHxP9jXreCvEAAgAQIGEXDTI1MDExNzA0MDM0NFowDDAKBgNVHRUEAwoBATAyAhMUABAgYMzCdiifqhUAAAIAECBgFw0yNTAxMTcwNDAzNDRaMAwwCgYDVR0VBAMKAQEwMgITFAASyWT0ESfxxvRWFQACABLJZBcNMjUwMTE3MDQwMzMxWjAMMAoGA1UdFQQDCgEBMDICExQAEsljQAuBOJKe5RwAAgASyWMXDTI1MDExNzA0MDMzMVowDDAKBgNVHRUEAwoBATAyAhMUABSUY12F4d1xpbaBAAIAFJRjFw0yNTAxMTcwMzMxMDVaMAwwCgYDVR0VBAMKAQUwMgITFAAP/iphyN3uffsn3AACAA/+KhcNMjUwMTE3MDI1MzU5WjAMMAoGA1UdFQQDCgEFMDICExQAD7ZWv8fYvrOkSPcAAgAPtlYXDTI1MDExNjIyMTUyNVowDDAKBgNVHRUEAwoBATAyAhMUAA+2Vatj7/LkMbTdAAIAD7ZVFw0yNTAxMTYyMjE1MjRaMAwwCgYDVR0VBAMKAQEwMgITFAAPtlhJS2Mq/s8phAACAA+2WBcNMjUwMTE2MjAxNTM0WjAMMAoGA1UdFQQDCgEBMDICExQAD7ZXyxmqQa3IQpUAAgAPtlcXDTI1MDExNjIwMTUzNFowDDAKBgNVHRUEAwoBATAyAhMUABZ+W5tyMgQZ43ZzAAIAFn5bFw0yNTAxMTYxOTQyMTZaMAwwCgYDVR0VBAMKAQEwMgITFAAWflrU80YxXNmwlAACABZ+WhcNMjUwMTE2MTk0MjE2WjAMMAoGA1UdFQQDCgEBMDICExQAFzAjX5N8zb1i6p4AAgAXMCMXDTI1MDExNjE5MzUyM1owDDAKBgNVHRUEAwoBATAyAhMUABcwIm+MpuTwNFiaAAIAFzAiFw0yNTAxMTYxOTM1MjNaMAwwCgYDVR0VBAMKAQEwMgITFAAWgWzpOefvwGD0/AACABaBbBcNMjUwMTE2MTkyNDMxWjAMMAoGA1UdFQQDCgEBMDICExQAFoFr32tXkq8iEvkAAgAWgWsXDTI1MDExNjE5MjQzMVowDDAKBgNVHRUEAwoBATAyAhMUAA/pP+K0WHYEIOsXAAIAD+k/Fw0yNTAxMTYxODAwMTdaMAwwCgYDVR0VBAMKAQEwMgITFAAP6T7FWL6EaLIdEAACAA/pPhcNMjUwMTE2MTgwMDE3WjAMMAoGA1UdFQQDCgEBMDICExQAFHn8caewJS9htmoAAgAUefwXDTI1MDExNjE2NDYwMlowDDAKBgNVHRUEAwoBATAyAhMUABR5+7yLbA+39K7jAAIAFHn7Fw0yNTAxMTYxNjQ2MDJaMAwwCgYDVR0VBAMKAQEwMgITFAAR8RTwX6OPwAMEOQACABHxFBcNMjUwMTE2MTYxNzE0WjAMMAoGA1UdFQQDCgEBMDICExQAEfET8LXUzQrc0okAAgAR8RMXDTI1MDExNjE2MTcxM1owDDAKBgNVHRUEAwoBATAyAhMUABZUY4iwPvIoqgwUAAIAFlRjFw0yNTAxMTYxNTU5MTlaMAwwCgYDVR0VBAMKAQEwMgITFAAWVGLTsEDOY/IPZAACABZUYhcNMjUwMTE2MTU1OTE4WjAMMAoGA1UdFQQDCgEBMDICExQAFE642vOUsb6800YAAgAUTrgXDTI1MDExNjE1NTU0M1owDDAKBgNVHRUEAwoBATAyAhMUABROt+RnPmrlpSqTAAIAFE63Fw0yNTAxMTYxNTU1NDNaMAwwCgYDVR0VBAMKAQEwMgITFAAU7SZJdsYzOs79EAACABTtJhcNMjUwMTE2MTQ0MjM5WjAMMAoGA1UdFQQDCgEFMDICExQAFuGqlV0YK0kp//UAAgAW4aoXDTI1MDExNjA0NDIxMlowDDAKBgNVHRUEAwoBBTAyAhMUABBDMIWZDrhBa6YSAAIAEEMwFw0yNTAxMTYwNDA0MjRaMAwwCgYDVR0VBAMKAQEwMgITFAAQQy9kcV1czbb7iwACABBDLxcNMjUwMTE2MDQwNDI0WjAMMAoGA1UdFQQDCgEBMDICExQAE/Gi3w/KGEjvdzMAAgAT8aIXDTI1MDExNjA0MDMyNFowDDAKBgNVHRUEAwoBATAyAhMUABPxoezjSKbYPw5PAAIAE/GhFw0yNTAxMTYwNDAzMjRaMAwwCgYDVR0VBAMKAQEwMgITFAAXGpRRWCoiufdzhAACABcalBcNMjUwMTE2MDIzMzM1WjAMMAoGA1UdFQQDCgEFMDICExQAFvQxWLpNpEbgE74AAgAW9DEXDTI1MDExNTIyMjYyNFowDDAKBgNVHRUEAwoBATAyAhMUABb0MAhE5INCVtJhAAIAFvQwFw0yNTAxMTUyMjI2MjRaMAwwCgYDVR0VBAMKAQEwMgITFAATqmfVEFDCnbADdgACABOqZxcNMjUwMTE1MjE0NDQ3WjAMMAoGA1UdFQQDCgEBMDICExQAE6pmb7g1yQIyFdoAAgATqmYXDTI1MDExNTIxNDQ0N1owDDAKBgNVHRUEAwoBATAyAhMUAA+36rXQlwKTwFYqAAIAD7fqFw0yNTAxMTUyMTM3MDNaMAwwCgYDVR0VBAMKAQEwMgITFAAPt+nDwJW3G67EoQACAA+36RcNMjUwMTE1MjEzNzAzWjAMMAoGA1UdFQQDCgEBMDICExQAEBIn5c9spAsZUEYAAgAQEicXDTI1MDExNTIxMzYyN1owDDAKBgNVHRUEAwoBATAyAhMUABASJhuccPDL/C/qAAIAEBImFw0yNTAxMTUyMTM2MjdaMAwwCgYDVR0VBAMKAQEwMgITFAATWpKIrYEWB/pF/gACABNakhcNMjUwMTE1MTg0OTA3WjAMMAoGA1UdFQQDCgEBMDICExQAE1qRF3xN191uqIoAAgATWpEXDTI1MDExNTE4NDkwN1owDDAKBgNVHRUEAwoBATAyAhMUABOg98TEy5RTUdOtAAIAE6D3Fw0yNTAxMTUxODE2MThaMAwwCgYDVR0VBAMKAQEwMgITFAAToPYBvHR6EmlqGwACABOg9hcNMjUwMTE1MTgxNjE4WjAMMAoGA1UdFQQDCgEBMDICExQAFI+pMVN+g5rbPH8AAgAUj6kXDTI1MDExNTE3MDQyNlowDDAKBgNVHRUEAwoBATAyAhMUABSPqB43W5zvTtJSAAIAFI+oFw0yNTAxMTUxNzA0MjZaMAwwCgYDVR0VBAMKAQEwMgITFAAVsbM9hdZG8LNquwACABWxsxcNMjUwMTE1MTY0MzIyWjAMMAoGA1UdFQQDCgEBMDICExQAFbGyr0KYZS87eYUAAgAVsbIXDTI1MDExNTE2NDMyMVowDDAKBgNVHRUEAwoBATAyAhMUABKqHDajilQ92zU9AAIAEqocFw0yNTAxMTUxNjM0MThaMAwwCgYDVR0VBAMKAQEwMgITFAASqhsM9gupfE9W3wACABKqGxcNMjUwMTE1MTYzNDE4WjAMMAoGA1UdFQQDCgEBMDICExQAFVgQhB882B3/OFsAAgAVWBAXDTI1MDExNTE2MjIwOFowDDAKBgNVHRUEAwoBATAyAhMUABVYDxPmq2QX+jEiAAIAFVgPFw0yNTAxMTUxNjIyMDhaMAwwCgYDVR0VBAMKAQEwMgITFAAXMGskKv9q+TNQDQACABcwaxcNMjUwMTE1MTU1NTA2WjAMMAoGA1UdFQQDCgEBMDICExQAFzBqovlgCFcDIQAAAgAXMGoXDTI1MDExNTE1NTUwNlowDDAKBgNVHRUEAwoBATAyAhMUABcRuv8sQNGCbRYJAAIAFxG6Fw0yNTAxMTUxNTUzNTlaMAwwCgYDVR0VBAMKAQEwMgITFAAXEbmlGgl1Vts8fgACABcRuRcNMjUwMTE1MTU1MzU4WjAMMAoGA1UdFQQDCgEBMDICExQAFzGCTsR6Qassdc4AAgAXMYIXDTI1MDExNTE1NDkwM1owDDAKBgNVHRUEAwoBATAyAhMUABcxgXVFgSc6SEMwAAIAFzGBFw0yNTAxMTUxNTQ5MDJaMAwwCgYDVR0VBAMKAQEwMgITFAAT/YUkcQfRBOtU0AACABP9hRcNMjUwMTE1MDQxMjE5WjAMMAoGA1UdFQQDCgEFMDICExQAEmsmCEown2Yq8TAAAgASayYXDTI1MDExNTA0MDIxNVowDDAKBgNVHRUEAwoBATAyAhMUABJrJVNydHaEQoKGAAIAEmslFw0yNTAxMTUwNDAyMTRaMAwwCgYDVR0VBAMKAQEwMgITFAARcEuXPNue46UD6gACABFwSxcNMjUwMTE1MDM0ODM1WjAMMAoGA1UdFQQDCgEFMDICExQAFr25P0UluB5waAoAAgAWvbkXDTI1MDExNTAzMTA1N1owDDAKBgNVHRUEAwoBBTAyAhMUABCkIHDkBF6ZyUT4AAIAEKQgFw0yNTAxMTUwMjI3MzlaMAwwCgYDVR0VBAMKAQUwMgITFAAT0zDsqT6XKp+HsQACABPTMBcNMjUwMTE1MDIxMjQxWjAMMAoGA1UdFQQDCgEFMDICExQAFdU+DXdeaFrhwYwAAgAV1T4XDTI1MDExNTAwMzc1OFowDDAKBgNVHRUEAwoBBTAyAhMUABBqIdGCyYorJeFnAAIAEGohFw0yNTAxMTQyMTQxNDFaMAwwCgYDVR0VBAMKAQEwMgITFAAQaiBGzYOMNii8YgACABBqIBcNMjUwMTE0MjE0MTQxWjAMMAoGA1UdFQQDCgEBMDICExQAErOKmGEPJT8QCTAAAgASs4oXDTI1MDExNDIxMjMyN1owDDAKBgNVHRUEAwoBATAyAhMUABKziXHqmUjyIRD/AAIAErOJFw0yNTAxMTQyMTIzMjdaMAwwCgYDVR0VBAMKAQEwMgITFAAU110GWEitDYs3+gACABTXXRcNMjUwMTE0MjAwMzE1WjAMMAoGA1UdFQQDCgEBMDICExQAEQ+MzPIYB7sk8ycAAgARD4wXDTI1MDExNDIwMDMxNFowDDAKBgNVHRUEAwoBATAyAhMUABOS+IaRj3r3n9gwAAIAE5L4Fw0yNTAxMTQxOTUxMjdaMAwwCgYDVR0VBAMKAQEwMgITFAATkvc4n2qDkZnVGAACABOS9xcNMjUwMTE0MTk1MTI2WjAMMAoGA1UdFQQDCgEBMDICExQAElFuTBE1FG8OJQAAAgASUW4XDTI1MDExNDE5MjE1OFowDDAKBgNVHRUEAwoBATAyAhMUABJRbVKaKaY/YLwmAAIAElFtFw0yNTAxMTQxOTIxNThaMAwwCgYDVR0VBAMKAQEwMgITFAAQUvcuZ2fZ51RafAACABBS9xcNMjUwMTE0MTkyMTE0WjAMMAoGA1UdFQQDCgEFMDICExQAFHCchCb98GkC27kAAgAUcJwXDTI1MDExNDE5MDkwNFowDDAKBgNVHRUEAwoBATAyAhMUABRwmwbr1Kac/m7HAAIAFHCbFw0yNTAxMTQxOTA5MDRaMAwwCgYDVR0VBAMKAQEwMgITFAAW7Nn3nydwwNhnGgACABbs2RcNMjUwMTE0MTg0ODM0WjAMMAoGA1UdFQQDCgEFMDICExQAFruZlzQ6JJQ93qYAAgAWu5kXDTI1MDExNDE4NDAyOVowDDAKBgNVHRUEAwoBATAyAhMUABa7mMUj448s69lzAAIAFruYFw0yNTAxMTQxODQwMjlaMAwwCgYDVR0VBAMKAQEwMgITFAAUul8z5xqAXfwOWgACABS6XxcNMjUwMTE0MTgxNTU1WjAMMAoGA1UdFQQDCgEBMDICExQAFLpePsiEjChjebwAAgAUul4XDTI1MDExNDE4MTU1NVowDDAKBgNVHRUEAwoBATAyAhMUABM+oBOh83RRafNnAAIAEz6gFw0yNTAxMTQxODA5NTNaMAwwCgYDVR0VBAMKAQEwMgITFAATPp+MLwRiK4lT1QACABM+nxcNMjUwMTE0MTgwOTUzWjAMMAoGA1UdFQQDCgEBMDICExQAFv6jkzw6fT+qmBsAAgAW/qMXDTI1MDExNDE3NDMyOVowDDAKBgNVHRUEAwoBBTAyAhMUABU9ooSsNpLHbhHzAAIAFT2iFw0yNTAxMTQxNzE0NThaMAwwCgYDVR0VBAMKAQEwMgITFAAVPaHDe/EUWe8N5AACABU9oRcNMjUwMTE0MTcxNDU4WjAMMAoGA1UdFQQDCgEBMDICExQAEnGAthzfuSV7ysEAAgAScYAXDTI1MDExNDE2NTQyNFowDDAKBgNVHRUEAwoBATAyAhMUABJxf6k37vxzYM4nAAIAEnF/Fw0yNTAxMTQxNjU0MjRaMAwwCgYDVR0VBAMKAQEwMgITFAAP7VPF8EUHpbP0eAACAA/tUxcNMjUwMTE0MTYwOTI0WjAMMAoGA1UdFQQDCgEBMDICExQAD+1SEqlyynUQTX4AAgAP7VIXDTI1MDExNDE2MDkyNFowDDAKBgNVHRUEAwoBATAyAhMUABPI7UezZPXD2FpgAAIAE8jtFw0yNTAxMTQxNTI3NDBaMAwwCgYDVR0VBAMKAQEwMgITFAATyOxE60TeICbXZgACABPI7BcNMjUwMTE0MTUyNzQwWjAMMAoGA1UdFQQDCgEBMDICExQAD87t23p1C8DHIH4AAgAPzu0XDTI1MDExNDE1MjMwNlowDDAKBgNVHRUEAwoBATAyAhMUAA/O7LAtSA4vKz2qAAIAD87sFw0yNTAxMTQxNTIzMDZaMAwwCgYDVR0VBAMKAQEwMgITFAATPpgmxOTnCqeMHQACABM+mBcNMjUwMTE0MTQyMDAwWjAMMAoGA1UdFQQDCgEBMDICExQAEz6XxyQfByP1YjUAAgATPpcXDTI1MDExNDE0MTk1OVowDDAKBgNVHRUEAwoBATAyAhMUABCkVw0X6JWLz2DSAAIAEKRXFw0yNTAxMTQxNDE5NDZaMAwwCgYDVR0VBAMKAQEwMgITFAAQpFZ3tCY9IYD/6AACABCkVhcNMjUwMTE0MTQxOTQ2WjAMMAoGA1UdFQQDCgEBMDICExQAEOENctHJ2sibXLAAAgAQ4Q0XDTI1MDExNDE0MTkyOFowDDAKBgNVHRUEAwoBATAyAhMUABDhDN35RGNpkl9EAAIAEOEMFw0yNTAxMTQxNDE5MjhaMAwwCgYDVR0VBAMKAQEwMgITFAAReVDbXSfdt6kxiAACABF5UBcNMjUwMTE0MTQxOTEzWjAMMAoGA1UdFQQDCgEBMDICExQAEXlPcrQ4LHzkXTkAAgAReU8XDTI1MDExNDE0MTkxM1owDDAKBgNVHRUEAwoBATAyAhMUABRd5gXM7Sfd0TinAAIAFF3mFw0yNTAxMTQxNDA3NTZaMAwwCgYDVR0VBAMKAQEwMgITFAAUXeVNXeNzTVulrAACABRd5RcNMjUwMTE0MTQwNzU2WjAMMAoGA1UdFQQDCgEBMDICExQAFEaETixUf1JqE34AAgAURoQXDTI1MDExNDE0MDU1NVowDDAKBgNVHRUEAwoBBTAyAhMUABAp9WyJ/dqCjg71AAIAECn1Fw0yNTAxMTQwMzQxMDFaMAwwCgYDVR0VBAMKAQUwMgITFAAQqpjfdBwzYb4HmAACABCqmBcNMjUwMTE0MDE0MzQyWjAMMAoGA1UdFQQDCgEFMDICExQAFOJOb20/QhIN0sEAAgAU4k4XDTI1MDExMzIyMTEzMVowDDAKBgNVHRUEAwoBATAyAhMUABTiTfjt0UrgcnwQAAIAFOJNFw0yNTAxMTMyMjExMzFaMAwwCgYDVR0VBAMKAQEwMgITFAAQEvkUy5S6gH08iQACABAS+RcNMjUwMTEzMjE1MDA3WjAMMAoGA1UdFQQDCgEBMDICExQAEBL4gY9Y4ZChs5gAAgAQEvgXDTI1MDExMzIxNTAwN1owDDAKBgNVHRUEAwoBATAyAhMUABSRy9c147E0R1G3AAIAFJHLFw0yNTAxMTMyMTM3MDhaMAwwCgYDVR0VBAMKAQUwMgITFAAQwJ0KCBodTPi/nAACABDAnRcNMjUwMTEzMjAwNTMxWjAMMAoGA1UdFQQDCgEFMDICExQAFdWBnpK/iZpTlEsAAgAV1YEXDTI1MDExMzE4MDI0MlowDDAKBgNVHRUEAwoBATAyAhMUABXVgO6bVzXuZYWYAAIAFdWAFw0yNTAxMTMxODAyNDJaMAwwCgYDVR0VBAMKAQEwMgITFAAU1JEe9FfwYbb6ZQACABTUkRcNMjUwMTEzMTc0NDI0WjAMMAoGA1UdFQQDCgEFMDICExQAFzTXj9C19Uf/r3MAAgAXNNcXDTI1MDExMzE3MzE0OVowDDAKBgNVHRUEAwoBBTAyAhMUABcmCpp7HxzejgNNAAIAFyYKFw0yNTAxMTMxNjA5NDNaMAwwCgYDVR0VBAMKAQUwMgITFAAS/+Mcn9T1MVslqwACABL/4xcNMjUwMTEzMTYwMTIzWjAMMAoGA1UdFQQDCgEBMDICExQAEv/i79DZycBon+MAAgAS/+IXDTI1MDExMzE2MDEyM1owDDAKBgNVHRUEAwoBATAyAhMUABROA7v73r8HzQlVAAIAFE4DFw0yNTAxMTMxNDIzMTdaMAwwCgYDVR0VBAMKAQUwMgITFAAXMysHnmqgBQ2UQQACABczKxcNMjUwMTEyMTc1NTQxWjAMMAoGA1UdFQQDCgEFMDICExQAD+vqkecqi8bzMJAAAgAP6+oXDTI1MDExMjE2NDQzN1owDDAKBgNVHRUEAwoBBTAyAhMUABaM4BxIMOPM5HI7AAIAFozgFw0yNTAxMTIxNjA0NTNaMAwwCgYDVR0VBAMKAQUwMgITFAAXTfF4wn02hD+tUgACABdN8RcNMjUwMTI4MjA0NDA2WjAMMAoGA1UdFQQDCgEBMDICExQAF03w+nOdE//QyMIAAgAXTfAXDTI1MDEyODIwNDQwNlowDDAKBgNVHRUEAwoBATAyAhMUABUCHkPG1+Xoh+U/AAIAFQIeFw0yNTAxMjgyMDE2NTZaMAwwCgYDVR0VBAMKAQEwMgITFAAVAh2H4z6eo3ijFAACABUCHRcNMjUwMTI4MjAxNjU2WjAMMAoGA1UdFQQDCgEBMDICExQAD9q50immRZ8aKLEAAgAP2rkXDTI1MDEyODIwMDc0MFowDDAKBgNVHRUEAwoBATAyAhMUAA/auGlzV6bTX0IOAAIAD9q4Fw0yNTAxMjgyMDA3MzlaMAwwCgYDVR0VBAMKAQEwMgITFAAXUmQ5mv5PVT/VsAACABdSZBcNMjUwMTI4MTkxNDAxWjAMMAoGA1UdFQQDCgEBMDICExQAF1Jj003HKGVlcnEAAgAXUmMXDTI1MDEyODE5MTQwMVowDDAKBgNVHRUEAwoBATAyAhMUABXxxEvKHM8n/O7sAAIAFfHEFw0yNTAxMjgxODQ4NTJaMAwwCgYDVR0VBAMKAQEwMgITFAAV8cM7x/dwaCem9gACABXxwxcNMjUwMTI4MTg0ODUyWjAMMAoGA1UdFQQDCgEBMDICExQAFAlajiiZy66g508AAgAUCVoXDTI1MDEyODE3MjE0N1owDDAKBgNVHRUEAwoBBTAyAhMUABatPsIYETcPewNLAAIAFq0+Fw0yNTAxMjgxNjQyNTlaMAwwCgYDVR0VBAMKAQEwMgITFAAWrT04XlrzwnDz5wACABatPRcNMjUwMTI4MTY0MjU5WjAMMAoGA1UdFQQDCgEBMDICExQAEHCTaZBryRIKiR4AAgAQcJMXDTI1MDEyODE2MTEzNlowDDAKBgNVHRUEAwoBATAyAhMUABBwkqR0mkjO9kG2AAIAEHCSFw0yNTAxMjgxNjExMzZaMAwwCgYDVR0VBAMKAQEwMgITFAAR6I6bQGWFSqIiHwACABHojhcNMjUwMTI4MTU1NTAxWjAMMAoGA1UdFQQDCgEBMDICExQAEeiNmVvekz2FKbYAAgAR6I0XDTI1MDEyODE1NTUwMVowDDAKBgNVHRUEAwoBATAyAhMUABYYk80qq+XztzzeAAIAFhiTFw0yNTAxMjgxNTAxMTBaMAwwCgYDVR0VBAMKAQEwMgITFAAWGJI/s9hH/iEjewACABYYkhcNMjUwMTI4MTUwMTEwWjAMMAoGA1UdFQQDCgEBMDICExQAF14SI0ohBFVICO4AAgAXXhIXDTI1MDEyODA2MTAxMFowDDAKBgNVHRUEAwoBATAyAhMUABdeEfE1ziIJJAjzAAIAF14RFw0yNTAxMjgwNjEwMDlaMAwwCgYDVR0VBAMKAQEwMgITFAARNJ3AsEg1nXPERAACABE0nRcNMjUwMTI4MDQwMzEwWjAMMAoGA1UdFQQDCgEBMDICExQAETSc6Qxy7vIdWoMAAgARNJwXDTI1MDEyODA0MDMxMFowDDAKBgNVHRUEAwoBATAyAhMUABcwevFlTxUQuDF/AAIAFzB6Fw0yNTAxMjgwNDAxNDlaMAwwCgYDVR0VBAMKAQEwMgITFAAXMHlFstZzh64NSgACABcweRcNMjUwMTI4MDQwMTQ5WjAMMAoGA1UdFQQDCgEBMDICExQAEW9/7GQdUhvRWtMAAgARb38XDTI1MDEyODAyNDEzMFowDDAKBgNVHRUEAwoBBTAyAhMUABNz7KCe+8xxooq9AAIAE3PsFw0yNTAxMjcyMjIyMTNaMAwwCgYDVR0VBAMKAQEwMgITFAATc+uHH2CFCjqkwwACABNz6xcNMjUwMTI3MjIyMjEzWjAMMAoGA1UdFQQDCgEBMDICExQAFe+oc+yyoZQUitQAAgAV76gXDTI1MDEyNzIxNDE0MVowDDAKBgNVHRUEAwoBATAyAhMUABXvp3SlY/MsgR0NAAIAFe+nFw0yNTAxMjcyMTQxNDFaMAwwCgYDVR0VBAMKAQEwMgITFAATh8IzgDlHyvL4jwACABOHwhcNMjUwMTI3MjEyOTUyWjAMMAoGA1UdFQQDCgEBMDICExQAE4fBOoguXcN06asAAgATh8EXDTI1MDEyNzIxMjk1MlowDDAKBgNVHRUEAwoBATAyAhMUABRNDP4qqkP8ECVZAAIAFE0MFw0yNTAxMjcyMTI5NTJaMAwwCgYDVR0VBAMKAQEwMgITFAAUTQspzdtvWeMIuAACABRNCxcNMjUwMTI3MjEyOTUyWjAMMAoGA1UdFQQDCgEBMDICExQAFM9nkJRQztorqrUAAgAUz2cXDTI1MDEyNzIwNTMwMVowDDAKBgNVHRUEAwoBATAyAhMUABTPZhKtS3N0N00LAAIAFM9mFw0yNTAxMjcyMDUzMDFaMAwwCgYDVR0VBAMKAQEwMgITFAAVo5JHon2zhX12oAACABWjkhcNMjUwMTI3MjAyMjExWjAMMAoGA1UdFQQDCgEFMDICExQAFz4oNhe9whRfkO8AAgAXPigXDTI1MDEyNzIwMDUzN1owDDAKBgNVHRUEAwoBATAyAhMUABc+JwoLcdCpncFKAAIAFz4nFw0yNTAxMjcyMDA1MzZaMAwwCgYDVR0VBAMKAQEwMgITFAAUM7Z/urY/EMOEsgACABQzthcNMjUwMTI3MTk1NzQwWjAMMAoGA1UdFQQDCgEBMDICExQAFDO17qbnbbnrDEEAAgAUM7UXDTI1MDEyNzE5NTczOVowDDAKBgNVHRUEAwoBATAyAhMUABIwC69ZXtsq023RAAIAEjALFw0yNTAxMjcxOTI4MzRaMAwwCgYDVR0VBAMKAQEwMgITFAASMAr1kU6rYFELjwACABIwChcNMjUwMTI3MTkyODM0WjAMMAoGA1UdFQQDCgEBMDICExQAEHwxAHUR3MAvCwEAAgAQfDEXDTI1MDEyNzE5MTUxMVowDDAKBgNVHRUEAwoBATAyAhMUABB8MPIEmLdzN06aAAIAEHwwFw0yNTAxMjcxOTE1MTFaMAwwCgYDVR0VBAMKAQEwMgITFAARjwNAGTik1VFwsAACABGPAxcNMjUwMTI3MTgyNTQ2WjAMMAoGA1UdFQQDCgEBMDICExQAEY8CK9T5noN8tJAAAgARjwIXDTI1MDEyNzE4MjU0NlowDDAKBgNVHRUEAwoBATAyAhMUABdakoiKkVUGP205AAIAF1qSFw0yNTAxMjcxNzU2NDdaMAwwCgYDVR0VBAMKAQUwMgITFAAPnw0UqMieBnJ+ZwACAA+fDRcNMjUwMTI3MTY1MjQ0WjAMMAoGA1UdFQQDCgEBMDICExQAD58MWKaPZGQd7+8AAgAPnwwXDTI1MDEyNzE2NTI0NFowDDAKBgNVHRUEAwoBATAyAhMUABR82MdnHBb7kD+7AAIAFHzYFw0yNTAxMjcxNTIwNTlaMAwwCgYDVR0VBAMKAQEwMgITFAAUfNcE/zZm6j9orAACABR81xcNMjUwMTI3MTUyMDU5WjAMMAoGA1UdFQQDCgEBMDICExQAEzuAZOC2PnKjjjsAAgATO4AXDTI1MDEyNzE0NDI0N1owDDAKBgNVHRUEAwoBATAyAhMUABM7f/cttZCGpAY0AAIAEzt/Fw0yNTAxMjcxNDQyNDdaMAwwCgYDVR0VBAMKAQEwMgITFAAXHpOAT0kWCFqE/wACABcekxcNMjUwMTI3MDExOTM1WjAMMAoGA1UdFQQDCgEFMDICExQAFfFCpn+zruse6qAAAgAV8UIXDTI1MDEyNzAwMjk0N1owDDAKBgNVHRUEAwoBATAyAhMUABXxQb75liJSzhanAAIAFfFBFw0yNTAxMjcwMDI5NDdaMAwwCgYDVR0VBAMKAQEwMgITFAAQ0qKf5yeyUAz+0wACABDSohcNMjUwMTI2MjAzNzM0WjAMMAoGA1UdFQQDCgEFMDICExQAFALmt0U3y52XRUEAAgAUAuYXDTI1MDEyNjE2NDA0NVowDDAKBgNVHRUEAwoBBTAyAhMUABKIxtHEjL6VL/NZAAIAEojGFw0yNTAxMjYwNDAxMzBaMAwwCgYDVR0VBAMKAQEwMgITFAASiMWGGc75qVLswAACABKIxRcNMjUwMTI2MDQwMTMwWjAMMAoGA1UdFQQDCgEBMDICExQAFzzJGzu0t3eErSEAAgAXPMkXDTI1MDEyNTIwMTIwNlowDDAKBgNVHRUEAwoBBTAyAhMUABddLee8ayTYZLUnAAIAF10tFw0yNTAxMjUxNjAzMTdaMAwwCgYDVR0VBAMKAQEwMgITFAAXXSw+Pr5na9J4mQACABddLBcNMjUwMTI1MTYwMzE3WjAMMAoGA1UdFQQDCgEBMDICExQAFBvUlTQxDt4mLN8AAgAUG9QXDTI1MDEyNTAyMjM1N1owDDAKBgNVHRUEAwoBBTAyAhMUABdI4S+5d1eqii9hAAIAF0jhFw0yNTAxMjQyMTI5MTJaMAwwCgYDVR0VBAMKAQEwMgITFAAXSOCRztz12cpl8wACABdI4BcNMjUwMTI0MjEyOTEyWjAMMAoGA1UdFQQDCgEBMDICExQAFQ6SH2YfixutF2QAAgAVDpIXDTI1MDEyNDIwMDAyNFowDDAKBgNVHRUEAwoBATAyAhMUABUOkfvOGyHPnIb1AAIAFQ6RFw0yNTAxMjQyMDAwMjRaMAwwCgYDVR0VBAMKAQEwMgITFAAUsEdSWjQdTVXXhAACABSwRxcNMjUwMTI0MTgwOTIyWjAMMAoGA1UdFQQDCgEFMDICExQAF1sd+I4LxB6ouuAAAgAXWx0XDTI1MDEyNDE4MDczOVowDDAKBgNVHRUEAwoBATAyAhMUABdbHAZ+IHQI5uZHAAIAF1scFw0yNTAxMjQxODA3MzlaMAwwCgYDVR0VBAMKAQEwMgITFAAXF81x0nnJlfXi6AACABcXzRcNMjUwMTI0MTc0ODI5WjAMMAoGA1UdFQQDCgEBMDICExQAFxfMY99HsXjpKEwAAgAXF8wXDTI1MDEyNDE3NDgyOFowDDAKBgNVHRUEAwoBATAyAhMUABLrkxlo0WEYQpyLAAIAEuuTFw0yNTAxMjQxNjA1MDZaMAwwCgYDVR0VBAMKAQEwMgITFAAS65LyTt7V/d7NhAACABLrkhcNMjUwMTI0MTYwNTA2WjAMMAoGA1UdFQQDCgEBMDICExQAEnAkk3BFHHig31QAAgAScCQXDTI1MDEyNDE0MjEwMFowDDAKBgNVHRUEAwoBATAyAhMUABJwIwGr9k814ZjZAAIAEnAjFw0yNTAxMjQxNDIxMDBaMAwwCgYDVR0VBAMKAQEwMgITFAARUeYbp8grfm64VAACABFR5hcNMjUwMTI0MDkwNTM5WjAMMAoGA1UdFQQDCgEFMDICExQAFmoN44HM2mae91MAAgAWag0XDTI1MDEyNDA4NTIzNVowDDAKBgNVHRUEAwoBBTAyAhMUABZcFtweAoPm7Y19AAIAFlwWFw0yNTAxMjQwMDQ3MDlaMAwwCgYDVR0VBAMKAQUwMgITFAAVjYJBB1M3M05wRwACABWNghcNMjUwMTIzMjMxODU4WjAMMAoGA1UdFQQDCgEBMDICExQAFY2BtLoXBiGGkyAAAgAVjYEXDTI1MDEyMzIzMTg1OFowDDAKBgNVHRUEAwoBATAyAhMUABLJ9mN0r4+k/SZ0AAIAEsn2Fw0yNTAxMjMyMjM5NDJaMAwwCgYDVR0VBAMKAQEwMgITFAASyfU5pksNy1HeVQACABLJ9RcNMjUwMTIzMjIzOTQyWjAMMAoGA1UdFQQDCgEBMDICExQAEA5fjoh1qxvAcpIAAgAQDl8XDTI1MDEyMzIxMTk0N1owDDAKBgNVHRUEAwoBATAyAhMUABAOXtNPQW7ZhG/YAAIAEA5eFw0yNTAxMjMyMTE5NDdaMAwwCgYDVR0VBAMKAQEwMgITFAAVOFHKJ5gYay7LRQACABU4URcNMjUwMTIzMTkyMDQ2WjAMMAoGA1UdFQQDCgEBMDICExQAFThQlENQ6qVDrx8AAgAVOFAXDTI1MDEyMzE5MjA0NVowDDAKBgNVHRUEAwoBATAyAhMUABOoc9EHVJIJ8IBbAAIAE6hzFw0yNTAxMjMxNzM2MjhaMAwwCgYDVR0VBAMKAQEwMgITFAATqHIqgLgGsv/8JQACABOochcNMjUwMTIzMTczNjI3WjAMMAoGA1UdFQQDCgEBMDICExQAFGioMSwG0Kp81kYAAgAUaKgXDTI1MDEyMzE3MTcwN1owDDAKBgNVHRUEAwoBBTAyAhMUABOguz7evQozsBdPAAIAE6C7Fw0yNTAxMjMxNTUwMDlaMAwwCgYDVR0VBAMKAQEwMgITFAAToLo7/BQUI954twACABOguhcNMjUwMTIzMTU1MDA4WjAMMAoGA1UdFQQDCgEBMDICExQAFFc+jjaWOWTD1BIAAgAUVz4XDTI1MDEyMzE1Mzg0NVowDDAKBgNVHRUEAwoBATAyAhMUABRXPUBaP3ZeUKrQAAIAFFc9Fw0yNTAxMjMxNTM4NDVaMAwwCgYDVR0VBAMKAQEwMgITFAARbO4oekdNitkDiwACABFs7hcNMjUwMTIzMTQ1MTM3WjAMMAoGA1UdFQQDCgEBMDICExQAEWztL82jUYe2ClcAAgARbO0XDTI1MDEyMzE0NTEzN1owDDAKBgNVHRUEAwoBATAyAhMUABMNZli0uPOPmB6wAAIAEw1mFw0yNTAxMjMxMzI1NDdaMAwwCgYDVR0VBAMKAQUwMgITFAAROX45Lp0BqDsXZwACABE5fhcNMjUwMTIzMDkzMTIxWjAMMAoGA1UdFQQDCgEFMDICExQAFEoijtxOfok4BswAAgAUSiIXDTI1MDEyMzA2MjgwNFowDDAKBgNVHRUEAwoBBTAyAhMUABdUc2eKRNfQVYrhAAIAF1RzFw0yNTAxMjMwNjEwMDdaMAwwCgYDVR0VBAMKAQEwMgITFAAXVHJ1HrMRHL/4RQACABdUchcNMjUwMTIzMDYxMDA2WjAMMAoGA1UdFQQDCgEBMDICExQAFdzGbf5SJD7jcTIAAgAV3MYXDTI1MDEyMzA0MDUwMFowDDAKBgNVHRUEAwoBATAyAhMUABXcxYi78eATuwHhAAIAFdzFFw0yNTAxMjMwNDA1MDBaMAwwCgYDVR0VBAMKAQEwMgITFAAXVMVXbXVAzraKZAACABdUxRcNMjUwMTIzMDM0NzIyWjAMMAoGA1UdFQQDCgEFMDICExQAFKXgqyC1BHMlVfwAAgAUpeAXDTI1MDEyMzAzMzUzOVowDDAKBgNVHRUEAwoBBTAyAhMUABEXsWyubDWM/1AuAAIAERexFw0yNTAxMjMwMzI0NDlaMAwwCgYDVR0VBAMKAQUwMgITFAAXSGzaOycaYjCrRgACABdIbBcNMjUwMTIzMDI1MTUzWjAMMAoGA1UdFQQDCgEFMDICExQAE0tR771NWJC4fdIAAgATS1EXDTI1MDEyMzAyMDI1N1owDDAKBgNVHRUEAwoBBTAyAhMUABc1oOXbZnKnMut4AAIAFzWgFw0yNTAxMjMwMTMwMTZaMAwwCgYDVR0VBAMKAQUwMgITFAAWJPQnnNGLztlKrAACABYk9BcNMjUwMTIzMDEwNTQ1WjAMMAoGA1UdFQQDCgEBMDICExQAFiTzzHqRJxuelkQAAgAWJPMXDTI1MDEyMzAxMDU0NVowDDAKBgNVHRUEAwoBATAyAhMUABdNxXs7niKwfPxgAAIAF03FFw0yNTAxMjMwMDAyNTNaMAwwCgYDVR0VBAMKAQUwMgITFAAWRBgPlQwnOQjqewACABZEGBcNMjUwMTIyMTkzNTU5WjAMMAoGA1UdFQQDCgEBMDICExQAFkQXOTnsYMKhgwgAAgAWRBcXDTI1MDEyMjE5MzU1OFowDDAKBgNVHRUEAwoBATAyAhMUABEONEOjt+px0vTYAAIAEQ40Fw0yNTAxMjIxOTA5NTFaMAwwCgYDVR0VBAMKAQEwMgITFAARDjP9PRY9/VfdCwACABEOMxcNMjUwMTIyMTkwOTUxWjAMMAoGA1UdFQQDCgEBMDICExQAEEQr/vhQwhTmD2UAAgAQRCsXDTI1MDEyMjE4MTYzM1owDDAKBgNVHRUEAwoBBTAyAhMUABUXK2y+gj5tY93lAAIAFRcrFw0yNTAxMjIxNzM3MzBaMAwwCgYDVR0VBAMKAQEwMgITFAAVFyq9essB93lMDQACABUXKhcNMjUwMTIyMTczNzMwWjAMMAoGA1UdFQQDCgEBMDICExQAErCEvYJHUvOm+IkAAgASsIQXDTI1MDEyMjE3MjQ1N1owDDAKBgNVHRUEAwoBATAyAhMUABKwgzyKvc22ysf3AAIAErCDFw0yNTAxMjIxNzI0NTZaMAwwCgYDVR0VBAMKAQEwMgITFAAQvR5ju3gUp3IgCwACABC9HhcNMjUwMTIyMTY1NTU3WjAMMAoGA1UdFQQDCgEBMDICExQAEL0dCgadbA9ak7YAAgAQvR0XDTI1MDEyMjE2NTU1N1owDDAKBgNVHRUEAwoBATAyAhMUABBv33s4ZdpI1iIrAAIAEG/fFw0yNTAxMjIxNTU2NDRaMAwwCgYDVR0VBAMKAQEwMgITFAAQb95HMjETmKEhmgACABBv3hcNMjUwMTIyMTU1NjQ0WjAMMAoGA1UdFQQDCgEBMDICExQAD6Cmwjxon/c3FR8AAgAPoKYXDTI1MDEyMjE1MzgxMVowDDAKBgNVHRUEAwoBATAyAhMUAA+gpX/jQ4aDoaRTAAIAD6ClFw0yNTAxMjIxNTM4MTFaMAwwCgYDVR0VBAMKAQEwMgITFAAWTpJuiczjy0IAPgACABZOkhcNMjUwMTIyMTQ1ODU0WjAMMAoGA1UdFQQDCgEBMDICExQAFk6RamxPhiORT2kAAgAWTpEXDTI1MDEyMjE0NTg1NFowDDAKBgNVHRUEAwoBATAyAhMUABWMt7FrHOZ5o9ayAAIAFYy3Fw0yNTAxMjIxNDE4NTRaMAwwCgYDVR0VBAMKAQUwMgITFAATEMSedbkm3buulgACABMQxBcNMjUwMTIyMDI0NDU1WjAMMAoGA1UdFQQDCgEFMDICExQAFi6z5WpVkDqarJYAAgAWLrMXDTI1MDEyMjAxNDUwNlowDDAKBgNVHRUEAwoBATAyAhMUABYusqIC/YBjqYZUAAIAFi6yFw0yNTAxMjIwMTQ1MDVaMAwwCgYDVR0VBAMKAQEwMgITFAAUnuxA+yMPZVEMQQACABSe7BcNMjUwMTIyMDEyMjM4WjAMMAoGA1UdFQQDCgEFMDICExQAFViE9yYFi210Mq0AAgAVWIQXDTI1MDEyMjAwMTI1OVowDDAKBgNVHRUEAwoBBTAyAhMUABVf6L8gyopTLX6yAAIAFV/oFw0yNTAxMjEyMTU3MzVaMAwwCgYDVR0VBAMKAQEwMgITFAAVX+f6xmyZHpgYwgACABVf5xcNMjUwMTIxMjE1NzM0WjAMMAoGA1UdFQQDCgEBMDICExQAEF4TgM6yFFD0fHgAAgAQXhMXDTI1MDEyMTIxMjMwN1owDDAKBgNVHRUEAwoBBTAyAhMUABG0w8bk3qCboqVXAAIAEbTDFw0yNTAxMjEyMDQ0MTJaMAwwCgYDVR0VBAMKAQEwMgITFAARtMJiC52iz+3fsgACABG0whcNMjUwMTIxMjA0NDExWjAMMAoGA1UdFQQDCgEBMDICExQAFi/YrxmJ7FHbNL8AAgAWL9gXDTI1MDEyMTE4MjUzMlowDDAKBgNVHRUEAwoBATAyAhMUABYv16xuQWxdPKHnAAIAFi/XFw0yNTAxMjExODI1MzJaMAwwCgYDVR0VBAMKAQEwMgITFAAULZ7d84tVVZWssAACABQtnhcNMjUwMTIxMTcxNjQ3WjAMMAoGA1UdFQQDCgEBMDICExQAFC2dslVEWG6CnjsAAgAULZ0XDTI1MDEyMTE3MTY0N1owDDAKBgNVHRUEAwoBATAyAhMUABaTi9n/H52AOo+YAAIAFpOLFw0yNTAxMjExNjQwMjRaMAwwCgYDVR0VBAMKAQUwMgITFAAUF+PBlO7+LxpzcgACABQX4xcNMjUwMTIxMTYzNTIyWjAMMAoGA1UdFQQDCgEBMDICExQAFBfiFxA2b6QktDcAAgAUF+IXDTI1MDEyMTE2MzUyMlowDDAKBgNVHRUEAwoBATAyAhMUABLAA0UD6LVw3sFGAAIAEsADFw0yNTAxMjExNDMzNTBaMAwwCgYDVR0VBAMKAQUwMgITFAAVfEmf4MLnr7nZiAACABV8SRcNMjUwMTIxMDMyNzI5WjAMMAoGA1UdFQQDCgEFMDICExQAFX+B2F+KJx3g1tIAAgAVf4EXDTI1MDEyMDIyNTY1MlowDDAKBgNVHRUEAwoBATAyAhMUABV/gOvqWMhnPKDeAAIAFX+AFw0yNTAxMjAyMjU2NTFaMAwwCgYDVR0VBAMKAQEwMgITFAAPl6OsHwH9fhMP4wACAA+XoxcNMjUwMTIwMjAyMTE3WjAMMAoGA1UdFQQDCgEBMDICExQAD5eiuTmctWtklUgAAgAPl6IXDTI1MDEyMDIwMjExN1owDDAKBgNVHRUEAwoBATAyAhMUABdKxrwYIJzjXRVCAAIAF0rGFw0yNTAxMjAxOTU3NThaMAwwCgYDVR0VBAMKAQEwMgITFAAXSsXcBfxFvIjozgACABdKxRcNMjUwMTIwMTk1NzU4WjAMMAoGA1UdFQQDCgEBMDICExQAFrLGhfWw6TEcHtsAAgAWssYXDTI1MDEyMDE5NDgzOVowDDAKBgNVHRUEAwoBATAyAhMUABayxXzcRLVeyzQsAAIAFrLFFw0yNTAxMjAxOTQ4MzlaMAwwCgYDVR0VBAMKAQEwMgITFAAP1DOXd7NxMs+gFQACAA/UMxcNMjUwMTIwMTkyMjU0WjAMMAoGA1UdFQQDCgEBMDICExQAD9QyHWFZZ+T+tDcAAgAP1DIXDTI1MDEyMDE5MjI1NFowDDAKBgNVHRUEAwoBATAyAhMUABAnTH7cZIN/UOHaAAIAECdMFw0yNTAxMjAxNjExNTdaMAwwCgYDVR0VBAMKAQEwMgITFAAQJ0taOh/uqf9yDAACABAnSxcNMjUwMTIwMTYxMTU2WjAMMAoGA1UdFQQDCgEBMDICExQAFUsWrwEzuswjvVkAAgAVSxYXDTI1MDEyMDE2MDkwNVowDDAKBgNVHRUEAwoBATAyAhMUABVLFX51+fghxzB+AAIAFUsVFw0yNTAxMjAxNjA5MDRaMAwwCgYDVR0VBAMKAQEwMgITFAAXSVwRiut3100DjgACABdJXBcNMjUwMTIwMTYwNzE0WjAMMAoGA1UdFQQDCgEBMDICExQAF0lbFGcFfxcPOb8AAgAXSVsXDTI1MDEyMDE2MDcxNFowDDAKBgNVHRUEAwoBATAyAhMUABa80I9glT6vGQPNAAIAFrzQFw0yNTAxMjAxNjAwMzBaMAwwCgYDVR0VBAMKAQEwMgITFAAWvM8vR59URvi7ugACABa8zxcNMjUwMTIwMTYwMDMwWjAMMAoGA1UdFQQDCgEBMDICExQAFSwZvp297IYOngoAAgAVLBkXDTI1MDEyMDE1NTQ1MlowDDAKBgNVHRUEAwoBBTAyAhMUABLylL1z5NI7sZRiAAIAEvKUFw0yNTAyMDUxODU5MzVaMAwwCgYDVR0VBAMKAQEwMgITFAATWYiRD3oHZiBm1QACABNZiBcNMjUwMjA1MTg1MTIzWjAMMAoGA1UdFQQDCgEBMDICExQAE1mHN8Ml8dVr21sAAgATWYcXDTI1MDIwNTE4NTEyM1owDDAKBgNVHRUEAwoBATAyAhMUABd5Rj7XTxwasNNVAAIAF3lGFw0yNTAyMDUxODM5MDhaMAwwCgYDVR0VBAMKAQUwMgITFAAXW37VZvttJWLrfgACABdbfhcNMjUwMjA1MTczMTE5WjAMMAoGA1UdFQQDCgEBMDICExQAF1t9/o3POLeWmJIAAgAXW30XDTI1MDIwNTE3MzExOVowDDAKBgNVHRUEAwoBATAyAhMUABd9MjNMw4iurJrRAAIAF30yFw0yNTAyMDUxNzIzMjlaMAwwCgYDVR0VBAMKAQEwMgITFAAXfTGJMn6ggnATqwACABd9MRcNMjUwMjA1MTcyMzI4WjAMMAoGA1UdFQQDCgEBMDICExQAFFudf1ix/72/3fYAAgAUW50XDTI1MDIwNTE3MTUxM1owDDAKBgNVHRUEAwoBBTAyAhMUABE2g/tOIGT8y1cBAAIAETaDFw0yNTAyMDUxNjU4NDRaMAwwCgYDVR0VBAMKAQEwMgITFAARNoJ3TEoXPPw+ewACABE2ghcNMjUwMjA1MTY1ODQ0WjAMMAoGA1UdFQQDCgEBMDICExQAFrq7t/w7/4WJf9EAAgAWursXDTI1MDIwNTE2NTg0NFowDDAKBgNVHRUEAwoBATAyAhMUABa6usl75HMUPw5gAAIAFrq6Fw0yNTAyMDUxNjU4NDRaMAwwCgYDVR0VBAMKAQEwMgITFAAVorSY9q/3cF2QPQACABWitBcNMjUwMjA1MTYxMjE3WjAMMAoGA1UdFQQDCgEBMDICExQAFaKzE6MZlYeeMW0AAgAVorMXDTI1MDIwNTE2MTIxN1owDDAKBgNVHRUEAwoBATAyAhMUABGMk1qJ7qLQTHpcAAIAEYyTFw0yNTAyMDUxNTMzMDlaMAwwCgYDVR0VBAMKAQEwMgITFAARjJLeIWRe19jhEgACABGMkhcNMjUwMjA1MTUzMzA5WjAMMAoGA1UdFQQDCgEBMDICExQAERdG173YKP1ZyowAAgARF0YXDTI1MDIwNTE0MTQ0NFowDDAKBgNVHRUEAwoBATAyAhMUABEXRc2K6eKDSWA/AAIAERdFFw0yNTAyMDUxNDE0NDRaMAwwCgYDVR0VBAMKAQEwMgITFAAVBYSPMg0i6zdNRQACABUFhBcNMjUwMjA1MDYzNDM2WjAMMAoGA1UdFQQDCgEBMDICExQAFQWDmO8iL9AwfHIAAgAVBYMXDTI1MDIwNTA2MzQzNlowDDAKBgNVHRUEAwoBATAyAhMUABRO0TDCE1VQOSaGAAIAFE7RFw0yNTAyMDUwNDQzNDJaMAwwCgYDVR0VBAMKAQUwMgITFAAP0WE+O3yPkU6yQwACAA/RYRcNMjUwMjA1MDQwMzI4WjAMMAoGA1UdFQQDCgEBMDICExQAD9FgiozpfqgKlJUAAgAP0WAXDTI1MDIwNTA0MDMyOFowDDAKBgNVHRUEAwoBATAyAhMUABP9Gz8WXkkMc15VAAIAE/0bFw0yNTAyMDUwMjUzNTZaMAwwCgYDVR0VBAMKAQUwMgITFAAUrdRRHAEP+KzK4gACABSt1BcNMjUwMjA1MDEyMDM2WjAMMAoGA1UdFQQDCgEFMDICExQAEoX4uALCAp3VN2MAAgAShfgXDTI1MDIwNTAxMDUzOVowDDAKBgNVHRUEAwoBATAyAhMUABKF92fAt4qI/KV0AAIAEoX3Fw0yNTAyMDUwMTA1MzlaMAwwCgYDVR0VBAMKAQEwMgITFAAVBtqEn19VJsRPrwACABUG2hcNMjUwMjA1MDEwNTMwWjAMMAoGA1UdFQQDCgEBMDICExQAFQbZzX6WejOenZoAAgAVBtkXDTI1MDIwNTAxMDUzMFowDDAKBgNVHRUEAwoBATAyAhMUABTyf6CnGHJrCuWRAAIAFPJ/Fw0yNTAyMDQyMDQ0MjRaMAwwCgYDVR0VBAMKAQEwMgITFAAU8n65XhGKbyNOmwACABTyfhcNMjUwMjA0MjA0NDI0WjAMMAoGA1UdFQQDCgEBMDICExQAFgKtk3CkeCzyaDcAAgAWAq0XDTI1MDIwNDIwMzAyMlowDDAKBgNVHRUEAwoBBTAyAhMUABd6BOk/f5sSnzjuAAIAF3oEFw0yNTAyMDQyMDE3MzZaMAwwCgYDVR0VBAMKAQEwMgITFAAXegNPbc7UkXEN8QACABd6AxcNMjUwMjA0MjAxNzM2WjAMMAoGA1UdFQQDCgEBMDICExQAF3SAs0cDN2wu4scAAgAXdIAXDTI1MDIwNDIwMTUyM1owDDAKBgNVHRUEAwoBBTAyAhMUABdlpfGm4Gg/2yypAAIAF2WlFw0yNTAyMDQyMDAwMTdaMAwwCgYDVR0VBAMKAQUwMgITFAAPsvLkwgO56oqRFwACAA+y8hcNMjUwMjA0MTkxNDIwWjAMMAoGA1UdFQQDCgEBMDICExQAD7LxqZxLPTK/5T4AAgAPsvEXDTI1MDIwNDE5MTQyMFowDDAKBgNVHRUEAwoBATAyAhMUABPFFZ31TLjpd01HAAIAE8UVFw0yNTAyMDQxODM5NDNaMAwwCgYDVR0VBAMKAQEwMgITFAATxRRf5Dj5OfFh2AACABPFFBcNMjUwMjA0MTgzOTQzWjAMMAoGA1UdFQQDCgEBMDICExQAF3kTpxSgNOW3olEAAgAXeRMXDTI1MDIwNDE4MDIxNVowDDAKBgNVHRUEAwoBATAyAhMUABd5EvPrhsIt07L/AAIAF3kSFw0yNTAyMDQxODAyMTVaMAwwCgYDVR0VBAMKAQEwMgITFAAXdzHtbduNaUiBdAACABd3MRcNMjUwMjA0MTU1MTIwWjAMMAoGA1UdFQQDCgEBMDICExQAF3cwkRcASSU/Us4AAgAXdzAXDTI1MDIwNDE1NTEyMFowDDAKBgNVHRUEAwoBATAyAhMUABM6QNWa83FVk68uAAIAEzpAFw0yNTAyMDQxNTE2MzNaMAwwCgYDVR0VBAMKAQEwMgITFAATOj8rpFGtvzS+PgACABM6PxcNMjUwMjA0MTUxNjMzWjAMMAoGA1UdFQQDCgEBMDICExQAF2pYwZrDrNLB3+sAAgAXalgXDTI1MDIwNDE0NTY1MVowDDAKBgNVHRUEAwoBATAyAhMUABdqV6U3SlVWNCOMAAIAF2pXFw0yNTAyMDQxNDU2NTFaMAwwCgYDVR0VBAMKAQEwMgITFAAU1NMQor2xOROM9QACABTU0xcNMjUwMjA0MTMyMDEyWjAMMAoGA1UdFQQDCgEFMDICExQAF3ZMRSYfl7qJZcwAAgAXdkwXDTI1MDIwNDA2MTAwNlowDDAKBgNVHRUEAwoBATAyAhMUABd2S5af1AYW9ZVhAAIAF3ZLFw0yNTAyMDQwNjEwMDZaMAwwCgYDVR0VBAMKAQEwMgITFAASW464+KNF7bRbAQACABJbjhcNMjUwMjA0MDQwMzM2WjAMMAoGA1UdFQQDCgEBMDICExQAEluNEb30ZLorhukAAgASW40XDTI1MDIwNDA0MDMzNlowDDAKBgNVHRUEAwoBATAyAhMUABGVQbKHYBIvRqQgAAIAEZVBFw0yNTAyMDQwNDAzMTZaMAwwCgYDVR0VBAMKAQEwMgITFAARlUC4MyaN8MSOWgACABGVQBcNMjUwMjA0MDQwMzE2WjAMMAoGA1UdFQQDCgEBMDICExQAEyo15OT5xfzMiGgAAgATKjUXDTI1MDIwNDA0MDMxNFowDDAKBgNVHRUEAwoBATAyAhMUABMqNAN0BQPqOB1zAAIAEyo0Fw0yNTAyMDQwNDAzMTRaMAwwCgYDVR0VBAMKAQEwMgITFAAU2Y2TV28Ev7z/WgACABTZjRcNMjUwMjA0MDM0NTA3WjAMMAoGA1UdFQQDCgEFMDICExQAFV0tAPS/nD41AJ4AAgAVXS0XDTI1MDIwMzIxNDIwMFowDDAKBgNVHRUEAwoBATAyAhMUABVdLOHnSKieVrfYAAIAFV0sFw0yNTAyMDMyMTQyMDBaMAwwCgYDVR0VBAMKAQEwMgITFAASGkc4xoJbZi3cigACABIaRxcNMjUwMjAzMTk0MDM3WjAMMAoGA1UdFQQDCgEBMDICExQAEhpGlkPowEjVnQgAAgASGkYXDTI1MDIwMzE5NDAzN1owDDAKBgNVHRUEAwoBATAyAhMUABQPBqHxOdIh1sb4AAIAFA8GFw0yNTAyMDMxODM4MjVaMAwwCgYDVR0VBAMKAQUwMgITFAAUlJfiw3fHL+WnIgACABSUlxcNMjUwMjAzMTczODE5WjAMMAoGA1UdFQQDCgEFMDICExQAFMlKj61QYqt+ze8AAgAUyUoXDTI1MDIwMzE3MjUzNlowDDAKBgNVHRUEAwoBATAyAhMUABTJSRcrmGWK+TYxAAIAFMlJFw0yNTAyMDMxNzI1MzZaMAwwCgYDVR0VBAMKAQEwMgITFAAXbmX/DsTjnlrqzgACABduZRcNMjUwMjAzMTcyMDA3WjAMMAoGA1UdFQQDCgEFMDICExQAD8vJ9ymPXvnis8wAAgAPy8kXDTI1MDIwMzE3MTkxNFowDDAKBgNVHRUEAwoBATAyAhMUAA/LyJzqgmcB4P+EAAIAD8vIFw0yNTAyMDMxNzE5MTRaMAwwCgYDVR0VBAMKAQEwMgITFAAQgui7865DcPXH4gACABCC6BcNMjUwMjAzMTcxNTU1WjAMMAoGA1UdFQQDCgEFMDICExQAF3Q6dUoaVtEz998AAgAXdDoXDTI1MDIwMzE2NDkzOFowDDAKBgNVHRUEAwoBATAyAhMUABd0OVhMwLSPMIqpAAIAF3Q5Fw0yNTAyMDMxNjQ5MzhaMAwwCgYDVR0VBAMKAQEwMgITFAAQhQSd3WQ2roaovgACABCFBBcNMjUwMjAzMTYzMjMwWjAMMAoGA1UdFQQDCgEFMDICExQAFlxf6Oz0gTvPYNkAAgAWXF8XDTI1MDIwMzAyNTkwOVowDDAKBgNVHRUEAwoBBTAyAhMUABWcHvI3kiMIoOngAAIAFZweFw0yNTAyMDMwMjA3MzJaMAwwCgYDVR0VBAMKAQUwMgITFAARztTkg8Q6lbXF4gACABHO1BcNMjUwMjAyMDQzMTE1WjAMMAoGA1UdFQQDCgEFMDICExQAEU8dcgdXXaJ1jdkAAgARTx0XDTI1MDIwMjA0MDI1NFowDDAKBgNVHRUEAwoBATAyAhMUABFPHPrqeaG1nnDzAAIAEU8cFw0yNTAyMDIwNDAyNTRaMAwwCgYDVR0VBAMKAQEwMgITFAAR6PpinDRw49aynwACABHo+hcNMjUwMjAyMDQwMjM3WjAMMAoGA1UdFQQDCgEBMDICExQAEej31VerI3G6QdUAAgAR6PcXDTI1MDIwMjA0MDIzN1owDDAKBgNVHRUEAwoBATAyAhMUABIZhGv7CTF58Ie7AAIAEhmEFw0yNTAyMDEyMzQ0NDdaMAwwCgYDVR0VBAMKAQUwMgITFAAWzJi6RY66jqxnTQACABbMmBcNMjUwMjAxMTM0MzM1WjAMMAoGA1UdFQQDCgEFMDICExQAF3Hvjn7UhPsBOPAAAgAXce8XDTI1MDIwMTA2MTAwN1owDDAKBgNVHRUEAwoBATAyAhMUABdx7valPPsayXkDAAIAF3HuFw0yNTAyMDEwNjEwMDdaMAwwCgYDVR0VBAMKAQEwMgITFAAQbYuYJjprKJNWSAACABBtixcNMjUwMjAxMDQwMjMwWjAMMAoGA1UdFQQDCgEBMDICExQAEG2K7TheQzMN8wMAAgAQbYoXDTI1MDIwMTA0MDIzMFowDDAKBgNVHRUEAwoBATAyAhMUABbR9zecliUi6u5IAAIAFtH3Fw0yNTAyMDEwNDAyMTZaMAwwCgYDVR0VBAMKAQEwMgITFAAW0fbwPLfRyp3vaAACABbR9hcNMjUwMjAxMDQwMjE2WjAMMAoGA1UdFQQDCgEBMDICExQAFEo8cM3RPfmCX7gAAgAUSjwXDTI1MDIwMTAwNDkzMlowDDAKBgNVHRUEAwoBBTAyAhMUABdx7ZAGccNVX1l1AAIAF3HtFw0yNTAxMzEyMjMyMDVaMAwwCgYDVR0VBAMKAQEwMgITFAAXcewQNcdggUfp4QACABdx7BcNMjUwMTMxMjIzMjA1WjAMMAoGA1UdFQQDCgEBMDICExQAEP7i1ixPCjLfUmwAAgAQ/uIXDTI1MDEzMTIwNTcxM1owDDAKBgNVHRUEAwoBATAyAhMUABD+4VKLFbMKlhdZAAIAEP7hFw0yNTAxMzEyMDU3MTJaMAwwCgYDVR0VBAMKAQEwMgITFAAV5CAcizt67g40UgACABXkIBcNMjUwMTMxMTgyMDAwWjAMMAoGA1UdFQQDCgEBMDICExQAFeQfZaW16Ohpg/wAAgAV5B8XDTI1MDEzMTE4MTk1OVowDDAKBgNVHRUEAwoBATAyAhMUABA69E5vbF4snUqXAAIAEDr0Fw0yNTAxMzExNzI5MDJaMAwwCgYDVR0VBAMKAQEwMgITFAAQOvPYmowUjXfOywACABA68xcNMjUwMTMxMTcyOTAyWjAMMAoGA1UdFQQDCgEBMDICExQAFwvgdUy3vMcjdToAAgAXC+AXDTI1MDEzMTE2MjYxNlowDDAKBgNVHRUEAwoBBTAyAhMUABWCVbiWcC1zVrxjAAIAFYJVFw0yNTAxMzExNjE1NTZaMAwwCgYDVR0VBAMKAQUwMgITFAAPpHDkBM4V+gCfqwACAA+kcBcNMjUwMTMxMTYwNDQ2WjAMMAoGA1UdFQQDCgEBMDICExQAD6RvHrkhgBgVrgUAAgAPpG8XDTI1MDEzMTE2MDQ0NlowDDAKBgNVHRUEAwoBATAyAhMUABMYPhyQDPMQ8GZHAAIAExg+Fw0yNTAxMzExNTI4MjdaMAwwCgYDVR0VBAMKAQEwMgITFAATGD2OJnQyOHyJFwACABMYPRcNMjUwMTMxMTUyODI2WjAMMAoGA1UdFQQDCgEBMDICExQAFquPXNHmTxrfrPkAAgAWq48XDTI1MDEzMTE1MjU1NFowDDAKBgNVHRUEAwoBATAyAhMUABarjn47tKqDDdvnAAIAFquOFw0yNTAxMzExNTI1NTRaMAwwCgYDVR0VBAMKAQEwMgITFAAW1/HrgESxP3TP+gACABbX8RcNMjUwMTMxMTAyNTM1WjAMMAoGA1UdFQQDCgEBMDICExQAFtfwcq0OyG5z1fUAAgAW1/AXDTI1MDEzMTEwMjUzNVowDDAKBgNVHRUEAwoBATAyAhMUABT4zJXC4FFNyPAmAAIAFPjMFw0yNTAxMzEwNDIyNDhaMAwwCgYDVR0VBAMKAQUwMgITFAAWCog+t1abBKFovQACABYKiBcNMjUwMTMxMDQwNTEzWjAMMAoGA1UdFQQDCgEBMDICExQAFgqHJuhdX1LgZxEAAgAWCocXDTI1MDEzMTA0MDUxM1owDDAKBgNVHRUEAwoBATAyAhMUABbQqkrSUG3VmEHiAAIAFtCqFw0yNTAxMzEwMjE5MjBaMAwwCgYDVR0VBAMKAQUwMgITFAAXOdboZgXiYf+gBgACABc51hcNMjUwMTMxMDEwNTU2WjAMMAoGA1UdFQQDCgEFMDICExQAFvEFH+XH302UnXkAAgAW8QUXDTI1MDEzMTAwMDIzMlowDDAKBgNVHRUEAwoBBTAyAhMUABduM3OJnFgqGolyAAIAF24zFw0yNTAxMzAyMTU1MzlaMAwwCgYDVR0VBAMKAQEwMgITFAAXbjJjBuag7MVblAACABduMhcNMjUwMTMwMjE1NTM5WjAMMAoGA1UdFQQDCgEBMDICExQAFruVBAiOZyhhW0IAAgAWu5UXDTI1MDEzMDIxNDk1NVowDDAKBgNVHRUEAwoBATAyAhMUABa7lOn+nXm6Vn4lAAIAFruUFw0yNTAxMzAyMTQ5NTRaMAwwCgYDVR0VBAMKAQEwMgITFAAWvvsn/qQT5+9PpwACABa++xcNMjUwMTMwMjAxNzU5WjAMMAoGA1UdFQQDCgEBMDICExQAFr76ILZu4Nm2hZAAAgAWvvoXDTI1MDEzMDIwMTc1OVowDDAKBgNVHRUEAwoBATAyAhMUABQZvd/kSbMjlJ5ZAAIAFBm9Fw0yNTAxMzAyMDE3MTBaMAwwCgYDVR0VBAMKAQEwMgITFAAUGbw+aMaG0bBK/AACABQZvBcNMjUwMTMwMjAxNzEwWjAMMAoGA1UdFQQDCgEBMDICExQAEDTGR/3Wh1uuSCQAAgAQNMYXDTI1MDEzMDIwMDkyMVowDDAKBgNVHRUEAwoBATAyAhMUABA0xb9goi/cQk52AAIAEDTFFw0yNTAxMzAyMDA5MjFaMAwwCgYDVR0VBAMKAQEwMgITFAAXCMGsRuu12q2d8QACABcIwRcNMjUwMTMwMTg1MTM3WjAMMAoGA1UdFQQDCgEFMDICExQAFIGawkua+LqTNeQAAgAUgZoXDTI1MDEzMDE2NTY1OVowDDAKBgNVHRUEAwoBATAyAhMUABSBmS/+ORODxF9FAAIAFIGZFw0yNTAxMzAxNjU2NThaMAwwCgYDVR0VBAMKAQEwMgITFAARo0FKWGXrd+RdAQACABGjQRcNMjUwMTMwMTU0MjA2WjAMMAoGA1UdFQQDCgEBMDICExQAEaM+pOxyi0wkOKIAAgARoz4XDTI1MDEzMDE1NDIwNlowDDAKBgNVHRUEAwoBATAyAhMUABAjPRQNGB13diRCAAIAECM9Fw0yNTAxMzAxNTEzMjFaMAwwCgYDVR0VBAMKAQEwMgITFAAQIzyv1EisibPvpQACABAjPBcNMjUwMTMwMTUxMzIxWjAMMAoGA1UdFQQDCgEBMDICExQAFvXyld5ZWs3kkWMAAgAW9fIXDTI1MDEzMDA0MDQ0NFowDDAKBgNVHRUEAwoBATAyAhMUABb18Z5iZ9Rx15pxAAIAFvXxFw0yNTAxMzAwNDA0NDRaMAwwCgYDVR0VBAMKAQEwMgITFAAQ7hJEp0e4TEFj8wACABDuEhcNMjUwMTMwMDQwNDMxWjAMMAoGA1UdFQQDCgEBMDICExQAEO4RWhQky/vXhxkAAgAQ7hEXDTI1MDEzMDA0MDQzMVowDDAKBgNVHRUEAwoBATAyAhMUABazsmI9ZcZ+KijgAAIAFrOyFw0yNTAxMjkyMTMyNDJaMAwwCgYDVR0VBAMKAQEwMgITFAAWs7GfJ5ymmp+s7gACABazsRcNMjUwMTI5MjEzMjQyWjAMMAoGA1UdFQQDCgEBMDICExQAFzxmXC2kKLxOjP4AAgAXPGYXDTI1MDEyOTIwNTgxOVowDDAKBgNVHRUEAwoBATAyAhMUABc8ZUK530bLDokVAAIAFzxlFw0yNTAxMjkyMDU4MTlaMAwwCgYDVR0VBAMKAQEwMgITFAAVy8HhtaqDxJZbvAACABXLwRcNMjUwMTI5MjA0ODI0WjAMMAoGA1UdFQQDCgEBMDICExQAFcvAqbRK+rOmzCYAAgAVy8AXDTI1MDEyOTIwNDgyM1owDDAKBgNVHRUEAwoBATAyAhMUABBG2vIbI9C6F6KeAAIAEEbaFw0yNTAxMjkyMDM5NDFaMAwwCgYDVR0VBAMKAQEwMgITFAAQRtkDhCQDY78WhwACABBG2RcNMjUwMTI5MjAzOTQxWjAMMAoGA1UdFQQDCgEBMDICExQAFdePXnt1ppp1vGsAAgAV148XDTI1MDEyOTE5MDAzMFowDDAKBgNVHRUEAwoBBTAyAhMUABQS7Ee9RSeyqqTIAAIAFBLsFw0yNTAxMjkxNzM3MzZaMAwwCgYDVR0VBAMKAQUwMgITFAAW1jcxiXnIKb0tXgACABbWNxcNMjUwMTI5MTcwNzU1WjAMMAoGA1UdFQQDCgEBMDICExQAFtY21cUbeUB3EsQAAgAW1jYXDTI1MDEyOTE3MDc1NVowDDAKBgNVHRUEAwoBATAyAhMUABcC/s59c9YYJseZAAIAFwL+Fw0yNTAxMjkxNjUyNDdaMAwwCgYDVR0VBAMKAQUwMgITFAAXH6yYvNOQfgXdKwACABcfrBcNMjUwMTI5MTYzNzI5WjAMMAoGA1UdFQQDCgEBMDICExQAFx+r6XHBU1oDqD4AAgAXH6sXDTI1MDEyOTE2MzcyOVowDDAKBgNVHRUEAwoBATAyAhMUABcChfE2k9Y2xr7fAAIAFwKFFw0yNTAxMjkxNjI2NTFaMAwwCgYDVR0VBAMKAQEwMgITFAAXAoTL+CZ054f6LgACABcChBcNMjUwMTI5MTYyNjUxWjAMMAoGA1UdFQQDCgEBMDICExQAEseUNERSrElGBV4AAgASx5QXDTI1MDEyOTA0MDMyMVowDDAKBgNVHRUEAwoBATAyAhMUABLHk8NaP/pIVRzjAAIAEseTFw0yNTAxMjkwNDAzMjFaMAwwCgYDVR0VBAMKAQEwMgITFAAU8jktf9rVpbBD+gACABTyORcNMjUwMTI5MDMzMzI2WjAMMAoGA1UdFQQDCgEFMDICExQAFXcPEDCoRYLgjhQAAgAVdw8XDTI1MDEyOTAzMTA0NlowDDAKBgNVHRUEAwoBBTAyAhMUABI9dzohWunjasTPAAIAEj13Fw0yNTAxMjkwMTA1MTVaMAwwCgYDVR0VBAMKAQEwMgITFAASPXYok7OgAzC7BwACABI9dhcNMjUwMTI5MDEwNTE0WjAMMAoGA1UdFQQDCgEBMDICExQAF0TBafs/s5bVdLoAAgAXRMEXDTI1MDEyOTAwMjA1MlowDDAKBgNVHRUEAwoBBTAyAhMUABQ58TGPt2up17BpAAIAFDnxFw0yNTAxMjgyMzQxNDZaMAwwCgYDVR0VBAMKAQUwMgITFAAVgFJw8cWhBtMPwAACABWAUhcNMjUwMTI4MjIxNDIyWjAMMAoGA1UdFQQDCgEBMDICExQAFYBRPxQvHvqAeP0AAgAVgFEXDTI1MDEyODIyMTQyMlowDDAKBgNVHRUEAwoBATAyAhMUABAYxc6qdVZV8fIsAAIAEBjFFw0yNTAxMjgyMTQ1MzRaMAwwCgYDVR0VBAMKAQEwMgITFAAQGMQkS4w2ZxgS5QACABAYxBcNMjUwMTI4MjE0NTM0WjAMMAoGA1UdFQQDCgEBMDICExQAFrBAAl7N0Ced5fYAAgAWsEAXDTI1MDEyODIxNDQzNVowDDAKBgNVHRUEAwoBATAyAhMUABawP7xhBe+50crNAAIAFrA/Fw0yNTAxMjgyMTQ0MzVaMAwwCgYDVR0VBAMKAQEwMgITFAAP+6WNylxAqpVrMQACAA/7pRcNMjUwMTI4MjExNzE4WjAMMAoGA1UdFQQDCgEBMDICExQAD/ukE3PbwSPZeOYAAgAP+6QXDTI1MDEyODIxMTcxOFowDDAKBgNVHRUEAwoBATAyAhMUABNZyL3cGdtIzXvWAAIAE1nIFw0yNTAxMjgyMTExMjFaMAwwCgYDVR0VBAMKAQEwMgITFAATWcfzAFmgwpbOvQACABNZxxcNMjUwMTI4MjExMTIxWjAMMAoGA1UdFQQDCgEBMDICExQAFS0v5ENKLyF8/fsAAgAVLS8XDTI1MDIxMjIxNDUzOFowDDAKBgNVHRUEAwoBATAyAhMUABUtLkWyXm1Jpz2WAAIAFS0uFw0yNTAyMTIyMTQ1MzhaMAwwCgYDVR0VBAMKAQEwMgITFAATQbAGnSmaKw63qQACABNBsBcNMjUwMjEyMjEzODAxWjAMMAoGA1UdFQQDCgEBMDICExQAE0GvlAQG6zSYvqAAAgATQa8XDTI1MDIxMjIxMzgwMVowDDAKBgNVHRUEAwoBATAyAhMUABdLmpuJaDDJZWpNAAIAF0uaFw0yNTAyMTIyMTE1NTJaMAwwCgYDVR0VBAMKAQEwMgITFAAXS5nnwWhyJ/IJ2QACABdLmRcNMjUwMjEyMjExNTUyWjAMMAoGA1UdFQQDCgEBMDICExQAFDbMWmkR96gdv4cAAgAUNswXDTI1MDIxMjE4NTUzMlowDDAKBgNVHRUEAwoBATAyAhMUABQ2yxPAAEw7rj2fAAIAFDbLFw0yNTAyMTIxODU1MzJaMAwwCgYDVR0VBAMKAQEwMgITFAAXlOGPXXHXtk/KEwACABeU4RcNMjUwMjEyMTgzNTE1WjAMMAoGA1UdFQQDCgEBMDICExQAF5TgFQh2QGdhewkAAgAXlOAXDTI1MDIxMjE4MzUxNVowDDAKBgNVHRUEAwoBATAyAhMUABEXhjujMOa2P/mrAAIAEReGFw0yNTAyMTIxODA5MjdaMAwwCgYDVR0VBAMKAQEwMgITFAARF4XUD24/wiOyDgACABEXhRcNMjUwMjEyMTgwOTI3WjAMMAoGA1UdFQQDCgEBMDICExQAD6HIPy84xF3BEZQAAgAPocgXDTI1MDIxMjE3MzUyMlowDDAKBgNVHRUEAwoBATAyAhMUAA+hxzSwn5pFyItKAAIAD6HHFw0yNTAyMTIxNzM1MjJaMAwwCgYDVR0VBAMKAQEwMgITFAAVdWJsag1IFT5xFAACABV1YhcNMjUwMjEyMTcwMzA4WjAMMAoGA1UdFQQDCgEBMDICExQAFXVht6UV0eyyFA4AAgAVdWEXDTI1MDIxMjE3MDMwN1owDDAKBgNVHRUEAwoBATAyAhMUAA/HmzJmA/UnCk0oAAIAD8ebFw0yNTAyMTIxNTQwMzVaMAwwCgYDVR0VBAMKAQEwMgITFAAPx5oGFzwF3sifwwACAA/HmhcNMjUwMjEyMTU0MDM1WjAMMAoGA1UdFQQDCgEBMDICExQAEmqWd/nY4Yiw9AIAAgASapYXDTI1MDIxMjE1MjYyN1owDDAKBgNVHRUEAwoBATAyAhMUABJqlYZSoPdOOG35AAIAEmqVFw0yNTAyMTIxNTI2MjdaMAwwCgYDVR0VBAMKAQEwMgITFAASUEQVe9E6WGcmJgACABJQRBcNMjUwMjEyMTQzNjQ5WjAMMAoGA1UdFQQDCgEBMDICExQAElBDp1PWX7SFNosAAgASUEMXDTI1MDIxMjE0MzY0OFowDDAKBgNVHRUEAwoBATAyAhMUABO6t/xO96iAjQxpAAIAE7q3Fw0yNTAyMTIwNTEwMjZaMAwwCgYDVR0VBAMKAQEwMgITFAATurYGz5Qez9gcYwACABO6thcNMjUwMjEyMDUxMDI2WjAMMAoGA1UdFQQDCgEBMDICExQAFHxLQDpSVxXiW40AAgAUfEsXDTI1MDIxMjA0MDU1M1owDDAKBgNVHRUEAwoBBTAyAhMUABOZlFYvVqbQIDwSAAIAE5mUFw0yNTAyMTIwNDAzMDFaMAwwCgYDVR0VBAMKAQEwMgITFAATmZOX24IFIRiTiAACABOZkxcNMjUwMjEyMDQwMzAwWjAMMAoGA1UdFQQDCgEBMDICExQAEDxYOJlcQTxNdH4AAgAQPFgXDTI1MDIxMjA0MDIyNlowDDAKBgNVHRUEAwoBATAyAhMUABA8V6Nohpse4+1MAAIAEDxXFw0yNTAyMTIwNDAyMjVaMAwwCgYDVR0VBAMKAQEwMgITFAAXkjV16IdvlXSeYgACABeSNRcNMjUwMjEyMDIyNDE5WjAMMAoGA1UdFQQDCgEFMDICExQAFO95O1iJ4bP2lhUAAgAU73kXDTI1MDIxMjAyMDAzN1owDDAKBgNVHRUEAwoBBTAyAhMUABG2mhiZ/y7wzNw5AAIAEbaaFw0yNTAyMTIwMDQ4MzhaMAwwCgYDVR0VBAMKAQUwMgITFAAXEr8bzbcnWtzpbwACABcSvxcNMjUwMjExMjM1MzAwWjAMMAoGA1UdFQQDCgEFMDICExQAFWE+Raq668sllu8AAgAVYT4XDTI1MDIxMTIyNDAyMlowDDAKBgNVHRUEAwoBATAyAhMUABVhPa3ntURVQT5VAAIAFWE9Fw0yNTAyMTEyMjQwMjJaMAwwCgYDVR0VBAMKAQEwMgITFAAXKl9+I9h65pEzJgACABcqXxcNMjUwMjExMjA1NTIzWjAMMAoGA1UdFQQDCgEBMDICExQAFypevYwiDS8n7EMAAgAXKl4XDTI1MDIxMTIwNTUyM1owDDAKBgNVHRUEAwoBATAyAhMUABGDWHL5biORS++7AAIAEYNYFw0yNTAyMTEyMDI3NDFaMAwwCgYDVR0VBAMKAQEwMgITFAARg1d9HBCGuga4PwACABGDVxcNMjUwMjExMjAyNzQwWjAMMAoGA1UdFQQDCgEBMDICExQAF5CYHD+LYUSGQbkAAgAXkJgXDTI1MDIxMTE5MDE1NVowDDAKBgNVHRUEAwoBATAyAhMUABeQlzomnUay06V0AAIAF5CXFw0yNTAyMTExOTAxNTVaMAwwCgYDVR0VBAMKAQEwMgITFAAWqhfrgzxSP77+vQACABaqFxcNMjUwMjExMTg0OTU5WjAMMAoGA1UdFQQDCgEBMDICExQAFqoWtf6MtwjDczUAAgAWqhYXDTI1MDIxMTE4NDk1OVowDDAKBgNVHRUEAwoBATAyAhMUAA+mdFS0Z2cnOKP9AAIAD6Z0Fw0yNTAyMTExODM3MjBaMAwwCgYDVR0VBAMKAQEwMgITFAAPpnOQBsKcHXYrCwACAA+mcxcNMjUwMjExMTgzNzIwWjAMMAoGA1UdFQQDCgEBMDICExQAElp6YMqqKxX3GzgAAgASWnoXDTI1MDIxMTE4MjIyN1owDDAKBgNVHRUEAwoBATAyAhMUABJaecbZNaFxASQyAAIAElp5Fw0yNTAyMTExODIyMjdaMAwwCgYDVR0VBAMKAQEwMgITFAAUvs4CPfGeYqKFCgACABS+zhcNMjUwMjExMTgwMjM4WjAMMAoGA1UdFQQDCgEBMDICExQAFL7NvP0/UoG0UHYAAgAUvs0XDTI1MDIxMTE4MDIzOFowDDAKBgNVHRUEAwoBATAyAhMUABa1MtVx7++VsSnYAAIAFrUyFw0yNTAyMTExNzMzNDNaMAwwCgYDVR0VBAMKAQEwMgITFAAWtTFuofI8KhfJiwACABa1MRcNMjUwMjExMTczMzQzWjAMMAoGA1UdFQQDCgEBMDICExQAEMqCE0XNMaRNVBoAAgAQyoIXDTI1MDIxMTE3MzMwN1owDDAKBgNVHRUEAwoBATAyAhMUABDKgZjLx0+TLd4dAAIAEMqBFw0yNTAyMTExNzMzMDdaMAwwCgYDVR0VBAMKAQEwMgITFAAR/qoJktmeKIgs0gACABH+qhcNMjUwMjExMTY1NjU3WjAMMAoGA1UdFQQDCgEBMDICExQAEf6pt8lIu0BtW0YAAgAR/qkXDTI1MDIxMTE2NTY1N1owDDAKBgNVHRUEAwoBATAyAhMUABeJSOdnaTN3jlRyAAIAF4lIFw0yNTAyMTExNjQyMjFaMAwwCgYDVR0VBAMKAQUwMgITFAAXjaZBGFSqdbSeRAACABeNphcNMjUwMjExMTUzNjM2WjAMMAoGA1UdFQQDCgEBMDICExQAF42lRdmN4XM3Zq0AAgAXjaUXDTI1MDIxMTE1MzYzNlowDDAKBgNVHRUEAwoBATAyAhMUABPhD6yDYRzlfVS1AAIAE+EPFw0yNTAyMTExNTA4MDlaMAwwCgYDVR0VBAMKAQEwMgITFAAT4Q7tLuPbO7g8ywACABPhDhcNMjUwMjExMTUwODA5WjAMMAoGA1UdFQQDCgEBMDICExQAD9L5andwrVxkYmoAAgAP0vkXDTI1MDIxMTE0NDkzN1owDDAKBgNVHRUEAwoBATAyAhMUAA/S+CDE3D+InejWAAIAD9L4Fw0yNTAyMTExNDQ5MzdaMAwwCgYDVR0VBAMKAQEwMgITFAAXQVu2R7Ivo5YWEgACABdBWxcNMjUwMjExMTQwNTM4WjAMMAoGA1UdFQQDCgEBMDICExQAF0FaMFirS0jkZaEAAgAXQVoXDTI1MDIxMTE0MDUzOFowDDAKBgNVHRUEAwoBATAyAhMUABbYLvxHvpklorTJAAIAFtguFw0yNTAyMTEwNTA1MTRaMAwwCgYDVR0VBAMKAQUwMgITFAAUUKXiUbqgcDxgNgACABRQpRcNMjUwMjExMDEwOTA4WjAMMAoGA1UdFQQDCgEFMDICExQAFozmKoHsrYr8klcAAgAWjOYXDTI1MDIxMDIzMTcyNFowDDAKBgNVHRUEAwoBBTAyAhMUABTGQ0Fse1EF0pccAAIAFMZDFw0yNTAyMTAyMjAzNDNaMAwwCgYDVR0VBAMKAQUwMgITFAAXjGYkHyyMV7YIUQACABeMZhcNMjUwMjEwMTk0OTEzWjAMMAoGA1UdFQQDCgEBMDICExQAF4xlq2YB7D7FtwIAAgAXjGUXDTI1MDIxMDE5NDkxM1owDDAKBgNVHRUEAwoBATAyAhMUABY8SRGAcMEl2j6xAAIAFjxJFw0yNTAyMTAxOTM4MTNaMAwwCgYDVR0VBAMKAQEwMgITFAAWPEhQ3SLjouupswACABY8SBcNMjUwMjEwMTkzODEzWjAMMAoGA1UdFQQDCgEBMDICExQAEE8twv5oAHLmKjoAAgAQTy0XDTI1MDIxMDE5MDYyMVowDDAKBgNVHRUEAwoBATAyAhMUABBPK47ONKJKsuKaAAIAEE8rFw0yNTAyMTAxOTA2MjBaMAwwCgYDVR0VBAMKAQEwMgITFAAPyJc35Uh5m3FaawACAA/IlxcNMjUwMjEwMTcwOTM0WjAMMAoGA1UdFQQDCgEBMDICExQAD8iWE9lWZohS9DwAAgAPyJYXDTI1MDIxMDE3MDkzNFowDDAKBgNVHRUEAwoBATAyAhMUABahhUCuAetABRzqAAIAFqGFFw0yNTAyMTAxNzAwNDFaMAwwCgYDVR0VBAMKAQEwMgITFAAWoYQjnHO5T+G6bwACABahhBcNMjUwMjEwMTcwMDQxWjAMMAoGA1UdFQQDCgEBMDICExQAENb1KYliWtoVgSoAAgAQ1vUXDTI1MDIxMDE1NTAwMVowDDAKBgNVHRUEAwoBATAyAhMUABDW9PjeBsFKqAXsAAIAENb0Fw0yNTAyMTAxNTUwMDFaMAwwCgYDVR0VBAMKAQEwMgITFAAUO7AODnJNkP8+cQACABQ7sBcNMjUwMjEwMTU0MDUxWjAMMAoGA1UdFQQDCgEBMDICExQAFDuvXLOylQxvFm4AAgAUO68XDTI1MDIxMDE1NDA1MVowDDAKBgNVHRUEAwoBATAyAhMUABW97xAJal3hSRU1AAIAFb3vFw0yNTAyMTAxNTI5MjNaMAwwCgYDVR0VBAMKAQEwMgITFAAVve6GL7SFOy7K9AACABW97hcNMjUwMjEwMTUyOTIzWjAMMAoGA1UdFQQDCgEBMDICExQAEkpXnqLAONs8HxcAAgASSlcXDTI1MDIxMDA0MDMxM1owDDAKBgNVHRUEAwoBATAyAhMUABJKVvlFDqp6k9Y5AAIAEkpWFw0yNTAyMTAwNDAzMTNaMAwwCgYDVR0VBAMKAQEwMgITFAAXZiSktSIqrZ2IcAACABdmJBcNMjUwMjEwMDExMjMyWjAMMAoGA1UdFQQDCgEFMDICExQAFKMpw63TkvdK+3sAAgAUoykXDTI1MDIxMDAwNTkyNlowDDAKBgNVHRUEAwoBBTAyAhMUAA+oNVgclAZP0np0AAIAD6g1Fw0yNTAyMDkyMDE2MjJaMAwwCgYDVR0VBAMKAQUwMgITFAAU8jecI8J9vn6DNQACABTyNxcNMjUwMjA5MDYwNjA2WjAMMAoGA1UdFQQDCgEFMDICExQAFKhB+fCWk9ssZ8kAAgAUqEEXDTI1MDIwOTA0MDMwOFowDDAKBgNVHRUEAwoBATAyAhMUABSoQIgBame6lr9MAAIAFKhAFw0yNTAyMDkwNDAzMDhaMAwwCgYDVR0VBAMKAQEwMgITFAAVKn1VqA6JYA7UWwACABUqfRcNMjUwMjA4MjM1NzI2WjAMMAoGA1UdFQQDCgEFMDICExQAF1TOwTkhRgOiL2EAAgAXVM4XDTI1MDIwODE5MzYxOVowDDAKBgNVHRUEAwoBBTAyAhMUABSfBhJa4lKU39G4AAIAFJ8GFw0yNTAyMDgxNTA1MjNaMAwwCgYDVR0VBAMKAQUwMgITFAAXDVV9tXU29PT1IAACABcNVRcNMjUwMjA4MDQ1NTQwWjAMMAoGA1UdFQQDCgEFMDICExQAFcR581albhERMRAAAgAVxHkXDTI1MDIwODAxMzExNlowDDAKBgNVHRUEAwoBBTAyAhMUABT/+Yga1jtTxsEiAAIAFP/5Fw0yNTAyMDgwMDA0MjVaMAwwCgYDVR0VBAMKAQUwMgITFAAXM7p8kzz0sKANnAACABczuhcNMjUwMjA3MjMyNjQ0WjAMMAoGA1UdFQQDCgEFMDICExQAD6JnJ+mJLBs0I90AAgAPomcXDTI1MDIwNzIzMDYyNlowDDAKBgNVHRUEAwoBBTAyAhMUABCTZ+aRS6Cee5/1AAIAEJNnFw0yNTAyMDcyMTQyNDJaMAwwCgYDVR0VBAMKAQEwMgITFAAQk2Zo7iGkSoZ8XwACABCTZhcNMjUwMjA3MjE0MjQyWjAMMAoGA1UdFQQDCgEBMDICExQAEE+HOwF71pB5VsUAAgAQT4cXDTI1MDIwNzIxMjM0MVowDDAKBgNVHRUEAwoBBTAyAhMUAA+0TokA17+KpuCEAAIAD7ROFw0yNTAyMDcyMTE0NDBaMAwwCgYDVR0VBAMKAQEwMgITFAAPtE3dTzzGXADTqAACAA+0TRcNMjUwMjA3MjExNDQwWjAMMAoGA1UdFQQDCgEBMDICExQAFZqcV6FoDFcnxGIAAgAVmpwXDTI1MDIwNzIwNTQwN1owDDAKBgNVHRUEAwoBBTAyAhMUAA/6LZl1PY8zwhekAAIAD/otFw0yNTAyMDcyMDUwMTRaMAwwCgYDVR0VBAMKAQEwMgITFAAP+iwwQxgvRmF8aAACAA/6LBcNMjUwMjA3MjA1MDEzWjAMMAoGA1UdFQQDCgEBMDICExQAFtTjftQ6hrggjRsAAgAW1OMXDTI1MDIwNzIwMzMzOVowDDAKBgNVHRUEAwoBATAyAhMUABbU4oa7E7tJIj+OAAIAFtTiFw0yNTAyMDcyMDMzMzlaMAwwCgYDVR0VBAMKAQEwMgITFAAQJAGBDqK4rXIPtAACABAkARcNMjUwMjA3MTkyMTI2WjAMMAoGA1UdFQQDCgEBMDICExQAECQAb1mLGvZVOGQAAgAQJAAXDTI1MDIwNzE5MjEyNlowDDAKBgNVHRUEAwoBATAyAhMUABVBSuN7zCKl8HihAAIAFUFKFw0yNTAyMDcxODA3MDZaMAwwCgYDVR0VBAMKAQEwMgITFAAVQUkn7OL1qHfmlQACABVBSRcNMjUwMjA3MTgwNzA1WjAMMAoGA1UdFQQDCgEBMDICExQAEdXPyGEBL21U7w0AAgAR1c8XDTI1MDIwNzE2NDIxMlowDDAKBgNVHRUEAwoBATAyAhMUABHVzoXhSmhMywQMAAIAEdXOFw0yNTAyMDcxNjQyMTJaMAwwCgYDVR0VBAMKAQEwMgITFAASB2DQFL9MCU1q6gACABIHYBcNMjUwMjA3MTYyNDQ2WjAMMAoGA1UdFQQDCgEBMDICExQAEgdfxtsK67IGfvQAAgASB18XDTI1MDIwNzE2MjQ0NlowDDAKBgNVHRUEAwoBATAyAhMUABO0PJs9jDc98aj0AAIAE7Q8Fw0yNTAyMDcxNTQ1MjBaMAwwCgYDVR0VBAMKAQUwMgITFAAXfGTwGcLNcOwcUAACABd8ZBcNMjUwMjA3MTUyMTIxWjAMMAoGA1UdFQQDCgEFMDICExQAEYY3nn/s8JW8utYAAgARhjcXDTI1MDIwNzE0MTkzMlowDDAKBgNVHRUEAwoBATAyAhMUABGGNmyhT6ZueW2cAAIAEYY2Fw0yNTAyMDcxNDE5MzJaMAwwCgYDVR0VBAMKAQEwMgITFAAVoAMkkOB7RndeigACABWgAxcNMjUwMjA3MTM1MjA5WjAMMAoGA1UdFQQDCgEFMDICExQAF4EMO4p3P2AyHQkAAgAXgQwXDTI1MDIwNzA2MTAwNlowDDAKBgNVHRUEAwoBATAyAhMUABeBC5MRS6PTHoA4AAIAF4ELFw0yNTAyMDcwNjEwMDZaMAwwCgYDVR0VBAMKAQEwMgITFAAVPGqRdTSHzHdeNAACABU8ahcNMjUwMjA3MDQwNDM0WjAMMAoGA1UdFQQDCgEBMDICExQAFTxpOvLuj8F803kAAgAVPGkXDTI1MDIwNzA0MDQzNFowDDAKBgNVHRUEAwoBATAyAhMUABVwjg4UaPVQqS2SAAIAFXCOFw0yNTAyMDcwNDAzMTBaMAwwCgYDVR0VBAMKAQEwMgITFAAVcI3hJF2uOPGjRQACABVwjRcNMjUwMjA3MDQwMzEwWjAMMAoGA1UdFQQDCgEBMDICExQAFIxOSu8NwNxcUEIAAgAUjE4XDTI1MDIwNzAxMTkwOVowDDAKBgNVHRUEAwoBBTAyAhMUABa9/xHyLP0gvWxVAAIAFr3/Fw0yNTAyMDcwMDA0NDlaMAwwCgYDVR0VBAMKAQUwMgITFAARKrewe2TThfMKuwACABEqtxcNMjUwMjA2MjM0MzQ5WjAMMAoGA1UdFQQDCgEFMDICExQAFw19UTPGdRHy48QAAgAXDX0XDTI1MDIwNjIzMzUyMFowDDAKBgNVHRUEAwoBBTAyAhMUABQsCF7rXuVFZilWAAIAFCwIFw0yNTAyMDYyMTEyNDdaMAwwCgYDVR0VBAMKAQEwMgITFAAULAdwo2+pT+lytwACABQsBxcNMjUwMjA2MjExMjQ3WjAMMAoGA1UdFQQDCgEBMDICExQAE/UOwQyRpVQmRboAAgAT9Q4XDTI1MDIwNjIwNDE1MFowDDAKBgNVHRUEAwoBATAyAhMUABP1DaWKu8gqdCJpAAIAE/UNFw0yNTAyMDYyMDQxNTBaMAwwCgYDVR0VBAMKAQEwMgITFAAQ2nX4IZOUZDvDoQACABDadRcNMjUwMjA2MjAwNjM1WjAMMAoGA1UdFQQDCgEBMDICExQAENp0+NsC333M/S0AAgAQ2nQXDTI1MDIwNjIwMDYzNVowDDAKBgNVHRUEAwoBATAyAhMUABV01agwoguK6lLiAAIAFXTVFw0yNTAyMDYxNjM1NTNaMAwwCgYDVR0VBAMKAQUwMgITFAARaQy2cQ80GsvI6gACABFpDBcNMjUwMjA2MTYxODU1WjAMMAoGA1UdFQQDCgEBMDICExQAEWkLkIpOPjoegdAAAgARaQsXDTI1MDIwNjE2MTg1NVowDDAKBgNVHRUEAwoBATAyAhMUABAkk0iaiQJpx3CAAAIAECSTFw0yNTAyMDYxNTQ4NTBaMAwwCgYDVR0VBAMKAQEwMgITFAAQJJKVFH60B0wv0gACABAkkhcNMjUwMjA2MTU0ODUwWjAMMAoGA1UdFQQDCgEBMDICExQAEcB/66FREV04h5sAAgARwH8XDTI1MDIwNjEzMDMzNlowDDAKBgNVHRUEAwoBATAyAhMUABHAfkq7AA0FGzKhAAIAEcB+Fw0yNTAyMDYxMzAzMzZaMAwwCgYDVR0VBAMKAQEwMgITFAARKNh4XGobJklC/AACABEo2BcNMjUwMjA2MTMwMTM3WjAMMAoGA1UdFQQDCgEBMDICExQAESjXUkRczMh6pKgAAgARKNcXDTI1MDIwNjEzMDEzN1owDDAKBgNVHRUEAwoBATAyAhMUABCKBWx4QH9M3JmYAAIAEIoFFw0yNTAyMDYwODEyMTJaMAwwCgYDVR0VBAMKAQEwMgITFAAQigS7RAqtb/TyHQACABCKBBcNMjUwMjA2MDgxMjEyWjAMMAoGA1UdFQQDCgEBMDICExQAF36NpRaG+TggIYQAAgAXfo0XDTI1MDIwNjA2MTAxMlowDDAKBgNVHRUEAwoBATAyAhMUABd+jHwWOSKxM39vAAIAF36MFw0yNTAyMDYwNjEwMTJaMAwwCgYDVR0VBAMKAQEwMgITFAAXfod1bcu9xqFhagACABd+hxcNMjUwMjA2MDYxMDEyWjAMMAoGA1UdFQQDCgEBMDICExQAF36GT568mOwjibwAAgAXfoYXDTI1MDIwNjA2MTAxMlowDDAKBgNVHRUEAwoBATAyAhMUABd+hQBCY5N7fi7AAAIAF36FFw0yNTAyMDYwNjEwMTFaMAwwCgYDVR0VBAMKAQEwMgITFAAXfoQy+ZIfMGHDFAACABd+hBcNMjUwMjA2MDYxMDExWjAMMAoGA1UdFQQDCgEBMDICExQAF359yq5jw6FcSSMAAgAXfn0XDTI1MDIwNjA2MTAxMVowDDAKBgNVHRUEAwoBATAyAhMUABd+fCY74Rd7/H8dAAIAF358Fw0yNTAyMDYwNjEwMTFaMAwwCgYDVR0VBAMKAQEwMgITFAAXfjV1LF7/Epn3cgACABd+NRcNMjUwMjA2MDYxMDEwWjAMMAoGA1UdFQQDCgEBMDICExQAF340rT2uLCan8UUAAgAXfjQXDTI1MDIwNjA2MTAwOVowDDAKBgNVHRUEAwoBATAyAhMUABRZu76H8PkLbzuWAAIAFFm7Fw0yNTAyMDYwMzAyNDVaMAwwCgYDVR0VBAMKAQUwMgITFAAXZh/phyxnhQGZ8wACABdmHxcNMjUwMjA2MDE1OTM4WjAMMAoGA1UdFQQDCgEFMDICExQAEDL2WGhY2SOEKDkAAgAQMvYXDTI1MDIwNTIyNDM1NlowDDAKBgNVHRUEAwoBBTAyAhMUABRhgbo6jPOobebJAAIAFGGBFw0yNTAyMDUyMjQwMjBaMAwwCgYDVR0VBAMKAQUwMgITFAAXGf2BdFBfSAVmjAACABcZ/RcNMjUwMjA1MjIyMDQyWjAMMAoGA1UdFQQDCgEFMDICExQAExQQLZCX/rKaL/0AAgATFBAXDTI1MDIwNTIyMTUzMFowDDAKBgNVHRUEAwoBBTAyAhMUABd6CW7AQINCXzk8AAIAF3oJFw0yNTAyMDUyMDUwMjFaMAwwCgYDVR0VBAMKAQUwMgITFAAQEsmZ0W20c0D9BwACABASyRcNMjUwMjA1MTkxMTM4WjAMMAoGA1UdFQQDCgEBMDICExQAEBLIcHhL1TtkLWEAAgAQEsgXDTI1MDIwNTE5MTEzOFowDDAKBgNVHRUEAwoBATAyAhMUABLylW0cnSuXpGsrAAIAEvKVFw0yNTAyMDUxODU5MzVaMAwwCgYDVR0VBAMKAQEwMgITFAAQHyj+8Twvq5Bg5gACABAfKBcNMjUwMjIxMTUwOTE5WjAMMAoGA1UdFQQDCgEBMDICExQAFWabFksXL8xd8/oAAgAVZpsXDTI1MDIyMTE0MDY1OFowDDAKBgNVHRUEAwoBATAyAhMUABVmmrV+HcqpGOcFAAIAFWaaFw0yNTAyMjExNDA2NThaMAwwCgYDVR0VBAMKAQEwMgITFAAXrWtkYMj6dru5WgACABetaxcNMjUwMjIxMDYxMDA3WjAMMAoGA1UdFQQDCgEBMDICExQAF61qvAfugbcKPxsAAgAXrWoXDTI1MDIyMTA2MTAwNlowDDAKBgNVHRUEAwoBATAyAhMUABS+V27/DEX23PrXAAIAFL5XFw0yNTAyMjEwNDEyNTFaMAwwCgYDVR0VBAMKAQUwMgITFAAQ2j2EzTCYEGzEKgACABDaPRcNMjUwMjIxMDQwNTI2WjAMMAoGA1UdFQQDCgEBMDICExQAENo8Vf4c17SrAX0AAgAQ2jwXDTI1MDIyMTA0MDUyNlowDDAKBgNVHRUEAwoBATAyAhMUABZ5L+pPxGxqGGK1AAIAFnkvFw0yNTAyMjEwNDAzMjZaMAwwCgYDVR0VBAMKAQEwMgITFAAWeS6+1U03PTJMfQACABZ5LhcNMjUwMjIxMDQwMzI2WjAMMAoGA1UdFQQDCgEBMDICExQAEO/WWyrKLCj0vaUAAgAQ79YXDTI1MDIyMTA0MDI1MlowDDAKBgNVHRUEAwoBATAyAhMUABDv1axT0A/JT894AAIAEO/VFw0yNTAyMjEwNDAyNTJaMAwwCgYDVR0VBAMKAQEwMgITFAATzCTrEk/vBG7cyAACABPMJBcNMjUwMjIxMDM1MDMzWjAMMAoGA1UdFQQDCgEFMDICExQAFkWSLCbZx2ga2JEAAgAWRZIXDTI1MDIyMTAxMDU1M1owDDAKBgNVHRUEAwoBATAyAhMUABZFkYyKo/UhCE5oAAIAFkWRFw0yNTAyMjEwMTA1NTNaMAwwCgYDVR0VBAMKAQEwMgITFAAUTDA2wKnJJ+UKdAACABRMMBcNMjUwMjIxMDEwNTQ5WjAMMAoGA1UdFQQDCgEBMDICExQAFEwvsF8hpp7iM3gAAgAUTC8XDTI1MDIyMTAxMDU0OVowDDAKBgNVHRUEAwoBATAyAhMUABQ1OtaKF3xxl23dAAIAFDU6Fw0yNTAyMjEwMDIyNDBaMAwwCgYDVR0VBAMKAQEwMgITFAAUNTlcm1jj+JOGnwACABQ1ORcNMjUwMjIxMDAyMjQwWjAMMAoGA1UdFQQDCgEBMDICExQAEzJJcVvEDT9JP7IAAgATMkkXDTI1MDIyMDIzMzEwNVowDDAKBgNVHRUEAwoBATAyAhMUABMySLUQ0tRm83QaAAIAEzJIFw0yNTAyMjAyMzMxMDVaMAwwCgYDVR0VBAMKAQEwMgITFAARqNvAK1+wqU8/sgACABGo2xcNMjUwMjIwMjIxMTM5WjAMMAoGA1UdFQQDCgEBMDICExQAEajazkiATd2IhygAAgARqNoXDTI1MDIyMDIyMTEzOVowDDAKBgNVHRUEAwoBATAyAhMUABXOlNy8YruYuc8RAAIAFc6UFw0yNTAyMjAyMDAzMzlaMAwwCgYDVR0VBAMKAQEwMgITFAAVzpNY6InbmiwqaQACABXOkxcNMjUwMjIwMjAwMzM5WjAMMAoGA1UdFQQDCgEBMDICExQAEhKrVyxS+VTflqQAAgASEqsXDTI1MDIyMDIwMDA0MFowDDAKBgNVHRUEAwoBATAyAhMUABISqqlMDY1o9PhCAAIAEhKqFw0yNTAyMjAyMDAwNDBaMAwwCgYDVR0VBAMKAQEwMgITFAAVdjQdImKjlH3RzQACABV2NBcNMjUwMjIwMTk1NjU4WjAMMAoGA1UdFQQDCgEBMDICExQAFXYz+7WnpGEyR98AAgAVdjMXDTI1MDIyMDE5NTY1N1owDDAKBgNVHRUEAwoBATAyAhMUABRXIc7cUDkgZvcVAAIAFFchFw0yNTAyMjAxOTUzNDNaMAwwCgYDVR0VBAMKAQUwMgITFAAXrvGfAyljRfMpqAACABeu8RcNMjUwMjIwMTkzODUxWjAMMAoGA1UdFQQDCgEBMDICExQAF67w5+0cyCEwvY4AAgAXrvAXDTI1MDIyMDE5Mzg1MFowDDAKBgNVHRUEAwoBATAyAhMUABQ8qpCSBhbOVMNgAAIAFDyqFw0yNTAyMjAxODUzMDFaMAwwCgYDVR0VBAMKAQEwMgITFAAUPKlqOYIkwPB89AACABQ8qRcNMjUwMjIwMTg1MzAwWjAMMAoGA1UdFQQDCgEBMDICExQAF1DEbfdWAjsb0AsAAgAXUMQXDTI1MDIyMDE3NDIzOFowDDAKBgNVHRUEAwoBBTAyAhMUABaUuXv/eBTDq7VzAAIAFpS5Fw0yNTAyMjAxNzIxMzdaMAwwCgYDVR0VBAMKAQUwMgITFAATA5RfGS1KivisJwACABMDlBcNMjUwMjIwMTYyMzE2WjAMMAoGA1UdFQQDCgEFMDICExQAFaBcUhYuLj+pA+4AAgAVoFwXDTI1MDIyMDE1NTYyOVowDDAKBgNVHRUEAwoBATAyAhMUABWgW4DEItB7gROEAAIAFaBbFw0yNTAyMjAxNTU2MjlaMAwwCgYDVR0VBAMKAQEwMgITFAAWzq6aF11CIPWkiwACABbOrhcNMjUwMjIwMTUyOTE0WjAMMAoGA1UdFQQDCgEBMDICExQAFs6tM0/6Kd42u+AAAgAWzq0XDTI1MDIyMDE1MjkxNFowDDAKBgNVHRUEAwoBATAyAhMUABNwlBn65B9q+FY2AAIAE3CUFw0yNTAyMjAxNTEyMTZaMAwwCgYDVR0VBAMKAQEwMgITFAATcJMWDBLiXxJJngACABNwkxcNMjUwMjIwMTUxMjE2WjAMMAoGA1UdFQQDCgEBMDICExQAFO+S2QhtdwksOjYAAgAU75IXDTI1MDIyMDE0NDMxOFowDDAKBgNVHRUEAwoBATAyAhMUABTvkTljT7BWRITPAAIAFO+RFw0yNTAyMjAxNDQzMTdaMAwwCgYDVR0VBAMKAQEwMgITFAAWyi4w8JBx+aa9nwACABbKLhcNMjUwMjIwMDQwMjE5WjAMMAoGA1UdFQQDCgEBMDICExQAFsotFvM7hmpi0CMAAgAWyi0XDTI1MDIyMDA0MDIxOVowDDAKBgNVHRUEAwoBATAyAhMUABXtefBV470yUm1dAAIAFe15Fw0yNTAyMjAwNDAyMDhaMAwwCgYDVR0VBAMKAQEwMgITFAAV7XhBfzDsm7HatgACABXteBcNMjUwMjIwMDQwMjA4WjAMMAoGA1UdFQQDCgEBMDICExQAFSDWEs6RaXW7L38AAgAVINYXDTI1MDIyMDAyNTMyMFowDDAKBgNVHRUEAwoBBTAyAhMUABRbsmfHj0tYgM4WAAIAFFuyFw0yNTAyMjAwMTA2MjRaMAwwCgYDVR0VBAMKAQEwMgITFAAUW7FRpRgs55RFFwACABRbsRcNMjUwMjIwMDEwNjIzWjAMMAoGA1UdFQQDCgEBMDICExQAF6wKF9z0xjX+7sgAAgAXrAoXDTI1MDIxOTIyMTczN1owDDAKBgNVHRUEAwoBATAyAhMUABesCdh8pjZQNt8xAAIAF6wJFw0yNTAyMTkyMjE3MzdaMAwwCgYDVR0VBAMKAQEwMgITFAAXipgShezE2gpzjgACABeKmBcNMjUwMjE5MjE0NTU0WjAMMAoGA1UdFQQDCgEBMDICExQAF4qXEZt5ZJ5IyOAAAgAXipcXDTI1MDIxOTIxNDU1M1owDDAKBgNVHRUEAwoBATAyAhMUABIRqbAUMFFnJW43AAIAEhGpFw0yNTAyMTkyMTI5MzRaMAwwCgYDVR0VBAMKAQEwMgITFAASEagCisolYNJcswACABIRqBcNMjUwMjE5MjEyOTM0WjAMMAoGA1UdFQQDCgEBMDICExQAFiAOlstSWVcYH3cAAgAWIA4XDTI1MDIxOTIxMDQ1OFowDDAKBgNVHRUEAwoBBTAyAhMUABLTOyah/sCy7mS2AAIAEtM7Fw0yNTAyMTkyMDEyMTJaMAwwCgYDVR0VBAMKAQUwMgITFAAVJoK7Uxr/K6TqEgACABUmghcNMjUwMjE5MTg1NzM5WjAMMAoGA1UdFQQDCgEBMDICExQAFSaBJLE7UDvM+BMAAgAVJoEXDTI1MDIxOTE4NTczOVowDDAKBgNVHRUEAwoBATAyAhMUABO/xUq/NWb9VvX5AAIAE7/FFw0yNTAyMTkxNzUwMTJaMAwwCgYDVR0VBAMKAQEwMgITFAATv8RnZhzrT/1IgAACABO/xBcNMjUwMjE5MTc1MDEyWjAMMAoGA1UdFQQDCgEBMDICExQAF1/g8VjhuRZrSVEAAgAXX+AXDTI1MDIxOTE3MjkzNFowDDAKBgNVHRUEAwoBBTAyAhMUABRk231+oyCR6PUbAAIAFGTbFw0yNTAyMTkxNzIxNTVaMAwwCgYDVR0VBAMKAQEwMgITFAAUZNpVcmFYFTOf5QACABRk2hcNMjUwMjE5MTcyMTU0WjAMMAoGA1UdFQQDCgEBMDICExQAEKHlN469v7cZ9R0AAgAQoeUXDTI1MDIxOTE2Mjc1MFowDDAKBgNVHRUEAwoBATAyAhMUABCh5EkoEX3s72w0AAIAEKHkFw0yNTAyMTkxNjI3NTBaMAwwCgYDVR0VBAMKAQEwMgITFAAW+D+UJo9Bp5t8xAACABb4PxcNMjUwMjE5MTYwODI4WjAMMAoGA1UdFQQDCgEBMDICExQAFvg+v4cdDVspAz4AAgAW+D4XDTI1MDIxOTE2MDgyOFowDDAKBgNVHRUEAwoBATAyAhMUABGteQW1uOpm8jZAAAIAEa15Fw0yNTAyMTkxNjAyMjVaMAwwCgYDVR0VBAMKAQEwMgITFAARrXjmMC+tSzwfhQACABGteBcNMjUwMjE5MTYwMjI1WjAMMAoGA1UdFQQDCgEBMDICExQAFgOQIyhO35q3apMAAgAWA5AXDTI1MDIxOTE1MTE0NVowDDAKBgNVHRUEAwoBATAyAhMUABYDjxiBSYe9BNiPAAIAFgOPFw0yNTAyMTkxNTExNDRaMAwwCgYDVR0VBAMKAQEwMgITFAAXbm+Yd/QTpWXXYgACABdubxcNMjUwMjE5MDUwNDQxWjAMMAoGA1UdFQQDCgEFMDICExQAEDjsipirpcMM71kAAgAQOOwXDTI1MDIxOTA0MDIzNVowDDAKBgNVHRUEAwoBATAyAhMUABA462jUNULZNrRJAAIAEDjrFw0yNTAyMTkwNDAyMzVaMAwwCgYDVR0VBAMKAQEwMgITFAAUctJPUjtNg0c6MwACABRy0hcNMjUwMjE5MDMzODMyWjAMMAoGA1UdFQQDCgEFMDICExQAEyVcvFIoIuwPfX4AAgATJVwXDTI1MDIxOTAyMDA1MVowDDAKBgNVHRUEAwoBBTAyAhMUABN4B/3eN4a0RwTpAAIAE3gHFw0yNTAyMTgyMzE1MzdaMAwwCgYDVR0VBAMKAQUwMgITFAARvZHrKxbb/m70CwACABG9kRcNMjUwMjE4MjIwNTUwWjAMMAoGA1UdFQQDCgEBMDICExQAEb2Q0DPtdvehxG0AAgARvZAXDTI1MDIxODIyMDU1MFowDDAKBgNVHRUEAwoBATAyAhMUABLrCU/Z7BrMVNh1AAIAEusJFw0yNTAyMTgyMjAxMDBaMAwwCgYDVR0VBAMKAQEwMgITFAAS6whiHnB1qML7RwACABLrCBcNMjUwMjE4MjIwMTAwWjAMMAoGA1UdFQQDCgEBMDICExQAFc9TEYYfkZSsgi0AAgAVz1MXDTI1MDIxODIxNDEzOVowDDAKBgNVHRUEAwoBBTAyAhMUABGyM2oAUGycBLgIAAIAEbIzFw0yNTAyMTgyMTE3MjFaMAwwCgYDVR0VBAMKAQEwMgITFAARsjLQ4CVny78Z9AACABGyMhcNMjUwMjE4MjExNzIxWjAMMAoGA1UdFQQDCgEBMDICExQAEShh/9p9ppvHfxAAAgARKGEXDTI1MDIxODIxMDAwM1owDDAKBgNVHRUEAwoBBTAyAhMUABbTiMUJAQaPKxQFAAIAFtOIFw0yNTAyMTgyMDMxNDhaMAwwCgYDVR0VBAMKAQEwMgITFAAW04f/cUjEI0V9SAACABbThxcNMjUwMjE4MjAzMTQ3WjAMMAoGA1UdFQQDCgEBMDICExQAFCVOKO0ivLPBoBYAAgAUJU4XDTI1MDIxODIwMDUyMVowDDAKBgNVHRUEAwoBATAyAhMUABQlTZFmNepKxiOMAAIAFCVNFw0yNTAyMTgyMDA1MjFaMAwwCgYDVR0VBAMKAQEwMgITFAAWjX23LJT34M+x+wACABaNfRcNMjUwMjE4MTk0ODU3WjAMMAoGA1UdFQQDCgEBMDICExQAFo18xr232RoKcX4AAgAWjXwXDTI1MDIxODE5NDg1N1owDDAKBgNVHRUEAwoBATAyAhMUABHdGVX4N35iGwn+AAIAEd0ZFw0yNTAyMTgxOTQ2MTlaMAwwCgYDVR0VBAMKAQEwMgITFAAR3RiY6fzcfCMi3QACABHdGBcNMjUwMjE4MTk0NjE5WjAMMAoGA1UdFQQDCgEBMDICExQAFr0zC71zq60BsecAAgAWvTMXDTI1MDIxODE5MDg1NFowDDAKBgNVHRUEAwoBBTAyAhMUABQ6Df40qWo28fNgAAIAFDoNFw0yNTAyMTgxODI1MzVaMAwwCgYDVR0VBAMKAQUwMgITFAAVqRZpJywuDCj/NAACABWpFhcNMjUwMjE4MTc1MTU2WjAMMAoGA1UdFQQDCgEBMDICExQAFakV1bijx7SeOAAAAgAVqRUXDTI1MDIxODE3NTE1NlowDDAKBgNVHRUEAwoBATAyAhMUABNEPLqJWI4KFiErAAIAE0Q8Fw0yNTAyMTgxNjQwMjJaMAwwCgYDVR0VBAMKAQEwMgITFAATRDvZf9PpUG9UtQACABNEOxcNMjUwMjE4MTY0MDIyWjAMMAoGA1UdFQQDCgEBMDICExQAEaW9A01N1v6oWL8AAgARpb0XDTI1MDIxODA0MDIzM1owDDAKBgNVHRUEAwoBATAyAhMUABGlvKvPLv494oquAAIAEaW8Fw0yNTAyMTgwNDAyMzNaMAwwCgYDVR0VBAMKAQEwMgITFAAUd4LUEXjMSj/c3AACABR3ghcNMjUwMjE4MDIzMzI4WjAMMAoGA1UdFQQDCgEFMDICExQAEEFqDKmaoIUCt2UAAgAQQWoXDTI1MDIxNzIyMTE0MlowDDAKBgNVHRUEAwoBATAyAhMUABBBaVwykkdIOaQSAAIAEEFpFw0yNTAyMTcyMjExNDJaMAwwCgYDVR0VBAMKAQEwMgITFAAXXMySs+iDeuFoigACABdczBcNMjUwMjE3MjIwMTA3WjAMMAoGA1UdFQQDCgEBMDICExQAF1zLvDt1RAQ4FxEAAgAXXMsXDTI1MDIxNzIyMDEwN1owDDAKBgNVHRUEAwoBATAyAhMUABRiC7tLXY+ImcQJAAIAFGILFw0yNTAyMTcyMTUxMjNaMAwwCgYDVR0VBAMKAQUwMgITFAAV1CCPS9/61IW63QACABXUIBcNMjUwMjE3MjEwOTE3WjAMMAoGA1UdFQQDCgEBMDICExQAFdQfZ1sds9SUSy8AAgAV1B8XDTI1MDIxNzIxMDkxN1owDDAKBgNVHRUEAwoBATAyAhMUABSVk2mFrqp5U2jAAAIAFJWTFw0yNTAyMTcxOTU3NDdaMAwwCgYDVR0VBAMKAQUwMgITFAAVnKJI3H0l8r6YsQACABWcohcNMjUwMjE3MTk0MDE1WjAMMAoGA1UdFQQDCgEFMDICExQAEu2/0WmIqMmq2QgAAgAS7b8XDTI1MDIxNzE5MzYwM1owDDAKBgNVHRUEAwoBATAyAhMUABLtvkhNezHWAIroAAIAEu2+Fw0yNTAyMTcxOTM2MDJaMAwwCgYDVR0VBAMKAQEwMgITFAAWNA4FgPZ/MDOtxwACABY0DhcNMjUwMjE3MTc0ODA5WjAMMAoGA1UdFQQDCgEFMDICExQAE1+h7otBuzxJ/ZAAAgATX6EXDTI1MDIxNzE2NDQyNFowDDAKBgNVHRUEAwoBBTAyAhMUABehEgnUjteclcaFAAIAF6ESFw0yNTAyMTcxNjMxNDlaMAwwCgYDVR0VBAMKAQEwMgITFAAXoRERr9WFQ9R9bwACABehERcNMjUwMjE3MTYzMTQ5WjAMMAoGA1UdFQQDCgEBMDICExQAFuVVmuUWL1nCrF4AAgAW5VUXDTI1MDIxNzE2MzAzNVowDDAKBgNVHRUEAwoBBTAyAhMUABC42eKVNWpZGi2TAAIAELjZFw0yNTAyMTcxNjIwMDZaMAwwCgYDVR0VBAMKAQEwMgITFAAQuNiDU82iNI9PkQACABC42BcNMjUwMjE3MTYyMDA2WjAMMAoGA1UdFQQDCgEBMDICExQAEttqrUaJkkv3wkQAAgAS22oXDTI1MDIxNzEzMjkzM1owDDAKBgNVHRUEAwoBBTAyAhMUAA/lZeOztNfWFIOhAAIAD+VlFw0yNTAyMTcwNDAzMDhaMAwwCgYDVR0VBAMKAQEwMgITFAAP5WT5iav0EHRkHQACAA/lZBcNMjUwMjE3MDQwMzA4WjAMMAoGA1UdFQQDCgEBMDICExQAFiMQm+h0/CKZZfkAAgAWIxAXDTI1MDIxNzAyMzUyMVowDDAKBgNVHRUEAwoBBTAyAhMUABP+1TzhK/3g5QaRAAIAE/7VFw0yNTAyMTYyMDUzMThaMAwwCgYDVR0VBAMKAQUwMgITFAAXS9Wob0JYF7B9vAACABdL1RcNMjUwMjE2MDUyMTE0WjAMMAoGA1UdFQQDCgEFMDICExQAEFpIBMr4qk6Az6MAAgAQWkgXDTI1MDIxNjA0MDIyOVowDDAKBgNVHRUEAwoBATAyAhMUABBaRyppuC2Zbbr2AAIAEFpHFw0yNTAyMTYwNDAyMjlaMAwwCgYDVR0VBAMKAQEwMgITFAAU47oJa7Z7weh6nQACABTjuhcNMjUwMjE2MDAzNDMyWjAMMAoGA1UdFQQDCgEFMDICExQAFsyr3n+hr6QeoLQAAgAWzKsXDTI1MDIxNTA2MzQ1N1owDDAKBgNVHRUEAwoBATAyAhMUABXEGxz3sdUVYI1UAAIAFcQbFw0yNTAyMTUwNjM0NTdaMAwwCgYDVR0VBAMKAQEwMgITFAATlnwvsP4tlivR8wACABOWfBcNMjUwMjE0MjExMzMzWjAMMAoGA1UdFQQDCgEBMDICExQAE5Z7/t3teINAaUwAAgATlnsXDTI1MDIxNDIxMTMzM1owDDAKBgNVHRUEAwoBATAyAhMUABCfdI5zDa4o79V0AAIAEJ90Fw0yNTAyMTQxOTUxMzlaMAwwCgYDVR0VBAMKAQUwMgITFAAW2SU4ElyBB05kmwACABbZJRcNMjUwMjE0MTkxNDE2WjAMMAoGA1UdFQQDCgEBMDICExQAFtkklS8vwn2Ok0YAAgAW2SQXDTI1MDIxNDE5MTQxNlowDDAKBgNVHRUEAwoBATAyAhMUABGOA5FuqpBj/8FPAAIAEY4DFw0yNTAyMTQxNzQxMzVaMAwwCgYDVR0VBAMKAQEwMgITFAARjgJ14UsFVLnO+wACABGOAhcNMjUwMjE0MTc0MTM1WjAMMAoGA1UdFQQDCgEBMDICExQAE8rbhLhaU6/vwwsAAgATytsXDTI1MDIxNDE0NDczMVowDDAKBgNVHRUEAwoBATAyAhMUABPK2j5XQOnraBp+AAIAE8raFw0yNTAyMTQxNDQ3MzFaMAwwCgYDVR0VBAMKAQEwMgITFAATPX01/AGGiFqTIgACABM9fRcNMjUwMjE0MTQ0MTIyWjAMMAoGA1UdFQQDCgEFMDICExQAFx2JqOJuFmzuq4AAAgAXHYkXDTI1MDIxNDA0MDMwM1owDDAKBgNVHRUEAwoBATAyAhMUABcdiC6z4R44jKzPAAIAFx2IFw0yNTAyMTQwNDAzMDNaMAwwCgYDVR0VBAMKAQEwMgITFAATk09prI8qovrVNwACABOTTxcNMjUwMjE0MDEyODUxWjAMMAoGA1UdFQQDCgEFMDICExQAFDpJOmNsoRF+lQwAAgAUOkkXDTI1MDIxMzIxNTM0OFowDDAKBgNVHRUEAwoBBTAyAhMUABeYvEmkqLpcmDXmAAIAF5i8Fw0yNTAyMTMxNzUzMzFaMAwwCgYDVR0VBAMKAQEwMgITFAAXmLt9o//mDNfZ1gACABeYuxcNMjUwMjEzMTc1MzMxWjAMMAoGA1UdFQQDCgEBMDICExQAF5jOQ/5zUreUHcIAAgAXmM4XDTI1MDIxMzE3NTAxN1owDDAKBgNVHRUEAwoBATAyAhMUABeYzcDvDU9wqMAZAAIAF5jNFw0yNTAyMTMxNzUwMTdaMAwwCgYDVR0VBAMKAQEwMgITFAAUNCQzI3rFRY3wfwACABQ0JBcNMjUwMjEzMTYwMTM4WjAMMAoGA1UdFQQDCgEBMDICExQAFDQjG8S/pnezGjIAAgAUNCMXDTI1MDIxMzE2MDEzOFowDDAKBgNVHRUEAwoBATAyAhMUABOsZwVW3p0UNkLnAAIAE6xnFw0yNTAyMTMxNTM0MzJaMAwwCgYDVR0VBAMKAQEwMgITFAATrGYzl7/i77VvdAACABOsZhcNMjUwMjEzMTUzNDMyWjAMMAoGA1UdFQQDCgEBMDICExQAE2OC/VYkLSMmZ8AAAgATY4IXDTI1MDIxMzE0MjgyN1owDDAKBgNVHRUEAwoBATAyAhMUABNjgVG+Fjmf64vhAAIAE2OBFw0yNTAyMTMxNDI4MjZaMAwwCgYDVR0VBAMKAQEwMgITFAAXYbDkGs8/UnxLUAACABdhsBcNMjUwMjEzMTMwMDQzWjAMMAoGA1UdFQQDCgEFMDICExQAFYw0R4XDAD0FFcYAAgAVjDQXDTI1MDIxMzA0MDQxNVowDDAKBgNVHRUEAwoBATAyAhMUABWMMyX74GQgmnulAAIAFYwzFw0yNTAyMTMwNDA0MTRaMAwwCgYDVR0VBAMKAQEwMgITFAAVBI6NfUWOenS+6AACABUEjhcNMjUwMjEzMDMyMDU2WjAMMAoGA1UdFQQDCgEFMDICExQAF0w472/YCtn5mooAAgAXTDgXDTI1MDIxMzAxMDU0MlowDDAKBgNVHRUEAwoBATAyAhMUABdMNw/SWOOOKpRBAAIAF0w3Fw0yNTAyMTMwMTA1NDJaMAwwCgYDVR0VBAMKAQEwMgITFAAUkMYpP/pRZz+nggACABSQxhcNMjUwMjEyMjMxMDU3WjAMMAoGA1UdFQQDCgEFMDICExQAF5aVQScwAWsPvnAAAgAXlpUXDTI1MDIxMjIyNTIxMVowDDAKBgNVHRUEAwoBATAyAhMUABeWlNwzMXpVZppGAAIAF5aUFw0yNTAyMTIyMjUyMTFaMAwwCgYDVR0VBAMKAQEwMgITFAASwYAMCGSVdMX7EQACABLBgBcNMjUwMjEyMjIwMDEzWjAMMAoGA1UdFQQDCgEBMDICExQAEsF/diYlI9wp4JYAAgASwX8XDTI1MDIxMjIyMDAxM1owDDAKBgNVHRUEAwoBATAyAhMUABfCch1byg3PAPSLAAIAF8JyFw0yNTAyMjgwNjEwMDhaMAwwCgYDVR0VBAMKAQEwMgITFAAXwnHFzGQL1wIi/QACABfCcRcNMjUwMjI4MDYxMDA3WjAMMAoGA1UdFQQDCgEBMDICExQAFA8F1AbRI2GCEK4AAgAUDwUXDTI1MDIyODA0MDM0MlowDDAKBgNVHRUEAwoBATAyAhMUABQPBMVpJMNrgkqlAAIAFA8EFw0yNTAyMjgwNDAzNDJaMAwwCgYDVR0VBAMKAQEwMgITFAAPzJPbKSeDqR5FnQACAA/MkxcNMjUwMjI4MDQwMzA2WjAMMAoGA1UdFQQDCgEBMDICExQAD8yS9SCiBeflZx4AAgAPzJIXDTI1MDIyODA0MDMwNlowDDAKBgNVHRUEAwoBATAyAhMUABYnrkD7zdkqFsuZAAIAFieuFw0yNTAyMjgwMjM2MDhaMAwwCgYDVR0VBAMKAQUwMgITFAAShfB1yFbgprAlxgACABKF8BcNMjUwMjI3MjIwNjMyWjAMMAoGA1UdFQQDCgEBMDICExQAEoXvwWRmDvYEDDkAAgAShe8XDTI1MDIyNzIyMDYzMlowDDAKBgNVHRUEAwoBATAyAhMUABfEq8TPFJsTyvsKAAIAF8SrFw0yNTAyMjcyMDU0MDZaMAwwCgYDVR0VBAMKAQEwMgITFAAXxKp2AT0UUXJDtAACABfEqhcNMjUwMjI3MjA1NDA2WjAMMAoGA1UdFQQDCgEBMDICExQAEykt2QGief+HLCAAAgATKS0XDTI1MDIyNzIwNDAwNFowDDAKBgNVHRUEAwoBATAyAhMUABMpLG0uJeprwwpLAAIAEyksFw0yNTAyMjcyMDQwMDRaMAwwCgYDVR0VBAMKAQEwMgITFAASebX9sO36MlaGUgACABJ5tRcNMjUwMjI3MjAyNzQ3WjAMMAoGA1UdFQQDCgEFMDICExQAFqJjbh9Iw/oCeo0AAgAWomMXDTI1MDIyNzE4NTAxMFowDDAKBgNVHRUEAwoBBTAyAhMUABEvAcRvbyRYsPtKAAIAES8BFw0yNTAyMjcxODIzMDhaMAwwCgYDVR0VBAMKAQUwMgITFAARMsu+elm+cmMogwACABEyyxcNMjUwMjI3MTcyMzQ2WjAMMAoGA1UdFQQDCgEBMDICExQAETLK+Fi454L3L0oAAgARMsoXDTI1MDIyNzE3MjM0NlowDDAKBgNVHRUEAwoBATAyAhMUABFWCevDv/0UkNDfAAIAEVYJFw0yNTAyMjcxNjMyNTlaMAwwCgYDVR0VBAMKAQEwMgITFAARVggrFuGVtiVfHAACABFWCBcNMjUwMjI3MTYzMjU5WjAMMAoGA1UdFQQDCgEBMDICExQAFXEn/Sz4oTiIqhUAAgAVcScXDTI1MDIyNzE2MTIzMlowDDAKBgNVHRUEAwoBATAyAhMUABVxJtTHSERWXQ78AAIAFXEmFw0yNTAyMjcxNjEyMzJaMAwwCgYDVR0VBAMKAQEwMgITFAAXk49rJSOdA+6EfwACABeTjxcNMjUwMjI3MTYwMzUzWjAMMAoGA1UdFQQDCgEBMDICExQAF5OO9ux21bawAt0AAgAXk44XDTI1MDIyNzE2MDM1MlowDDAKBgNVHRUEAwoBATAyAhMUABWe8hlq7t/iKrMPAAIAFZ7yFw0yNTAyMjcxNTU0MTBaMAwwCgYDVR0VBAMKAQEwMgITFAAVnvGPf1MzX5hTMwACABWe8RcNMjUwMjI3MTU1NDEwWjAMMAoGA1UdFQQDCgEBMDICExQAEcG1UTfJGa9fz2cAAgARwbUXDTI1MDIyNzE1MzIxOVowDDAKBgNVHRUEAwoBATAyAhMUABHBtNmRVvh7Q497AAIAEcG0Fw0yNTAyMjcxNTMyMTlaMAwwCgYDVR0VBAMKAQEwMgITFAAVkUc8jEdlvnK9HwACABWRRxcNMjUwMjI3MTUyMjA3WjAMMAoGA1UdFQQDCgEBMDICExQAFZFGSI0rw83q2IEAAgAVkUYXDTI1MDIyNzE1MjIwN1owDDAKBgNVHRUEAwoBATAyAhMUABJ/8OzQY72pUhD7AAIAEn/wFw0yNTAyMjcxNTIyMDJaMAwwCgYDVR0VBAMKAQEwMgITFAASf+9KzJOimMWgyQACABJ/7xcNMjUwMjI3MTUyMjAyWjAMMAoGA1UdFQQDCgEBMDICExQAD8+pHZefVR5j278AAgAPz6kXDTI1MDIyNzE0MTQzNlowDDAKBgNVHRUEAwoBATAyAhMUAA/PqLu8/YlvyweBAAIAD8+oFw0yNTAyMjcxNDE0MzVaMAwwCgYDVR0VBAMKAQEwMgITFAAU+ivBqoE9aD54XgACABT6KxcNMjUwMjI3MDUxMDQ5WjAMMAoGA1UdFQQDCgEFMDICExQAE2zqG4ehoYMvCkMAAgATbOoXDTI1MDIyNzA0MDI0NFowDDAKBgNVHRUEAwoBATAyAhMUABNs6e48k9Ax+5HYAAIAE2zpFw0yNTAyMjcwNDAyNDRaMAwwCgYDVR0VBAMKAQEwMgITFAAPvwXYjEc3dKpsowACAA+/BRcNMjUwMjI3MDEzNjQ1WjAMMAoGA1UdFQQDCgEFMDICExQAFR8VWOgExMbvif8AAgAVHxUXDTI1MDIyNjIyMjAzNVowDDAKBgNVHRUEAwoBBTAyAhMUAA/JVStGlW7UU3HqAAIAD8lVFw0yNTAyMjYyMjAyNDNaMAwwCgYDVR0VBAMKAQEwMgITFAAPyVQEnRCQVE7JmQACAA/JVBcNMjUwMjI2MjIwMjQzWjAMMAoGA1UdFQQDCgEBMDICExQAD9396KCrXnkV1xoAAgAP3f0XDTI1MDIyNjIwNTgyM1owDDAKBgNVHRUEAwoBATAyAhMUAA/d/G08haX0mP8/AAIAD938Fw0yNTAyMjYyMDU4MjNaMAwwCgYDVR0VBAMKAQEwMgITFAASm5TeIZcpG79niAACABKblBcNMjUwMjI2MjAyNjIyWjAMMAoGA1UdFQQDCgEBMDICExQAEpuTXKXu+xPKy40AAgASm5MXDTI1MDIyNjIwMjYyMlowDDAKBgNVHRUEAwoBATAyAhMUABI6YW7XFfApF/pxAAIAEjphFw0yNTAyMjYyMDI0NDZaMAwwCgYDVR0VBAMKAQEwMgITFAASOmBtjkOY3MMl1QACABI6YBcNMjUwMjI2MjAyNDQ2WjAMMAoGA1UdFQQDCgEBMDICExQAEchhWdDO75xMdFEAAgARyGEXDTI1MDIyNjIwMjIwMFowDDAKBgNVHRUEAwoBATAyAhMUABHIYPskAkTmiRPlAAIAEchgFw0yNTAyMjYyMDIyMDBaMAwwCgYDVR0VBAMKAQEwMgITFAAQuW265U+NtM1xxAACABC5bRcNMjUwMjI2MjAxNjU1WjAMMAoGA1UdFQQDCgEBMDICExQAELls98erQlJgk5YAAgAQuWwXDTI1MDIyNjIwMTY1NVowDDAKBgNVHRUEAwoBATAyAhMUAA/Rvw4OOP4EtT7WAAIAD9G/Fw0yNTAyMjYxODAyMzJaMAwwCgYDVR0VBAMKAQEwMgITFAAP0b40JJ7cy3s3ZgACAA/RvhcNMjUwMjI2MTgwMjMyWjAMMAoGA1UdFQQDCgEBMDICExQAFKZtcEgbxreUE/wAAgAUpm0XDTI1MDIyNjE3NDQzM1owDDAKBgNVHRUEAwoBATAyAhMUABSmbK02E9UH9bp2AAIAFKZsFw0yNTAyMjYxNzQ0MzNaMAwwCgYDVR0VBAMKAQEwMgITFAAVdV4+KeChNvoOsQACABV1XhcNMjUwMjI2MTczNzQ5WjAMMAoGA1UdFQQDCgEBMDICExQAFXVdG5LrroBgW/8AAgAVdV0XDTI1MDIyNjE3Mzc0OVowDDAKBgNVHRUEAwoBATAyAhMUABKbHjk8yNg0YwKkAAIAEpseFw0yNTAyMjYxNzE1MDFaMAwwCgYDVR0VBAMKAQEwMgITFAASmx08dFfpWgXn6wACABKbHRcNMjUwMjI2MTcxNTAxWjAMMAoGA1UdFQQDCgEBMDICExQAE0Aq22Fzj69AjxMAAgATQCoXDTI1MDIyNjE2NTU1MFowDDAKBgNVHRUEAwoBATAyAhMUABNAKSLglOP5Qg4OAAIAE0ApFw0yNTAyMjYxNjU1NTBaMAwwCgYDVR0VBAMKAQEwMgITFAAXvoSWm4Oxbmz3YAACABe+hBcNMjUwMjI2MTY1MDQ4WjAMMAoGA1UdFQQDCgEBMDICExQAF76DNj14URG4Fm4AAgAXvoMXDTI1MDIyNjE2NTA0OFowDDAKBgNVHRUEAwoBATAyAhMUABPZMxo2RSEdguj1AAIAE9kzFw0yNTAyMjYxNTQzMjNaMAwwCgYDVR0VBAMKAQEwMgITFAAT2TJCttr1jH5wWAACABPZMhcNMjUwMjI2MTU0MzIyWjAMMAoGA1UdFQQDCgEBMDICExQAE0aYHp7dFWTcWOwAAgATRpgXDTI1MDIyNjE1MzEwMFowDDAKBgNVHRUEAwoBATAyAhMUABNGlyzafckKlxwhAAIAE0aXFw0yNTAyMjYxNTMxMDBaMAwwCgYDVR0VBAMKAQEwMgITFAAXL5pKwSXsQoTRIwACABcvmhcNMjUwMjI2MTUyNTI2WjAMMAoGA1UdFQQDCgEFMDICExQAF1+baV3OtkVTmqcAAgAXX5sXDTI1MDIyNjAyMDQzOVowDDAKBgNVHRUEAwoBBTAyAhMUABTlmUg0ZwZCoffRAAIAFOWZFw0yNTAyMjYwMDM1MzVaMAwwCgYDVR0VBAMKAQUwMgITFAAVy0MgN07lWAyQ1QACABXLQxcNMjUwMjI1MjA0NDU0WjAMMAoGA1UdFQQDCgEBMDICExQAFctCIyGrVH8fZsQAAgAVy0IXDTI1MDIyNTIwNDQ1NFowDDAKBgNVHRUEAwoBATAyAhMUABe8ZUz8ncIfPfo9AAIAF7xlFw0yNTAyMjUyMDM4MjNaMAwwCgYDVR0VBAMKAQEwMgITFAAXvGTNOyjKArHv1AACABe8ZBcNMjUwMjI1MjAzODIzWjAMMAoGA1UdFQQDCgEBMDICExQAF5ShTdAclWP1gocAAgAXlKEXDTI1MDIyNTIwMjEzMlowDDAKBgNVHRUEAwoBATAyAhMUABeUoJfxaejzByyTAAIAF5SgFw0yNTAyMjUyMDIxMzJaMAwwCgYDVR0VBAMKAQEwMgITFAARdsQgZoZp1/l7gAACABF2xBcNMjUwMjI1MTk1ODIxWjAMMAoGA1UdFQQDCgEBMDICExQAEXbDHfQEcK+d4/QAAgARdsMXDTI1MDIyNTE5NTgyMVowDDAKBgNVHRUEAwoBATAyAhMUABOXmzDo/IZ6ZmzRAAIAE5ebFw0yNTAyMjUxOTU1NTZaMAwwCgYDVR0VBAMKAQUwMgITFAAQ7u47j6qsKp1CUAACABDu7hcNMjUwMjI1MTgzODM5WjAMMAoGA1UdFQQDCgEBMDICExQAEO7t26gN49GvgbkAAgAQ7u0XDTI1MDIyNTE4MzgzOVowDDAKBgNVHRUEAwoBATAyAhMUABBxg/61qYEb6l4UAAIAEHGDFw0yNTAyMjUxNzM4MjdaMAwwCgYDVR0VBAMKAQEwMgITFAAQcYI5mYB254IWzgACABBxghcNMjUwMjI1MTczODI3WjAMMAoGA1UdFQQDCgEBMDICExQAEwN3l5euFFYtlUgAAgATA3cXDTI1MDIyNTE3MjkxMVowDDAKBgNVHRUEAwoBATAyAhMUABMDdiwwsSpUjRHhAAIAEwN2Fw0yNTAyMjUxNzI5MTFaMAwwCgYDVR0VBAMKAQEwMgITFAAXLCckbzYmKAApNgACABcsJxcNMjUwMjI1MTY1NTE4WjAMMAoGA1UdFQQDCgEBMDICExQAFywm08RENIzJ3y0AAgAXLCYXDTI1MDIyNTE2NTUxOFowDDAKBgNVHRUEAwoBATAyAhMUABNv8GLJpNC4/W+JAAIAE2/wFw0yNTAyMjUxNTQxMzRaMAwwCgYDVR0VBAMKAQEwMgITFAATb+8OgyKOWu5ThwACABNv7xcNMjUwMjI1MTU0MTM0WjAMMAoGA1UdFQQDCgEBMDICExQAFP5SMJpJ/JgZaLcAAgAU/lIXDTI1MDIyNTE1MTY1NFowDDAKBgNVHRUEAwoBBTAyAhMUAA/kCSj08+4sDJXBAAIAD+QJFw0yNTAyMjUxNTA4NDVaMAwwCgYDVR0VBAMKAQEwMgITFAAP5AhFR1S8eZkQiQACAA/kCBcNMjUwMjI1MTUwODQ1WjAMMAoGA1UdFQQDCgEBMDICExQAEgnkPZPzDSCrBtEAAgASCeQXDTI1MDIyNTA0MDE0OVowDDAKBgNVHRUEAwoBBTAyAhMUABcbrWOFaK4L+DQXAAIAFxutFw0yNTAyMjUwMzIwMDVaMAwwCgYDVR0VBAMKAQUwMgITFAAVwLmXlVXH78UwywACABXAuRcNMjUwMjI1MDEyOTEwWjAMMAoGA1UdFQQDCgEFMDICExQAFHOcF5V3w9VsQjsAAgAUc5wXDTI1MDIyNTAxMDczNlowDDAKBgNVHRUEAwoBBTAyAhMUABPrahRKBz3lmivHAAIAE+tqFw0yNTAyMjQyMjE2MTVaMAwwCgYDVR0VBAMKAQEwMgITFAAT62kHRFcZoFG4eAACABPraRcNMjUwMjI0MjIxNjE1WjAMMAoGA1UdFQQDCgEBMDICExQAFd2+xDBtw1VkByMAAgAV3b4XDTI1MDIyNDIyMTA1OVowDDAKBgNVHRUEAwoBATAyAhMUABXdvUio2wkNGEerAAIAFd29Fw0yNTAyMjQyMjEwNTlaMAwwCgYDVR0VBAMKAQEwMgITFAATm52o1K9qZB9bQwACABObnRcNMjUwMjI0MjIwNTU5WjAMMAoGA1UdFQQDCgEBMDICExQAE5uc3kDvgkhpKQQAAgATm5wXDTI1MDIyNDIyMDU1OVowDDAKBgNVHRUEAwoBATAyAhMUABG2udE6CeY+g/6XAAIAEba5Fw0yNTAyMjQyMTQ0MTFaMAwwCgYDVR0VBAMKAQEwMgITFAARtriXhREl2MlI5wACABG2uBcNMjUwMjI0MjE0NDExWjAMMAoGA1UdFQQDCgEBMDICExQAEWxU193Sl0QZ0ogAAgARbFQXDTI1MDIyNDIxMDEzNFowDDAKBgNVHRUEAwoBATAyAhMUABFsU/s98kKQ57VtAAIAEWxTFw0yNTAyMjQyMTAxMzRaMAwwCgYDVR0VBAMKAQEwMgITFAAQdGHSBivCzrqCwAACABB0YRcNMjUwMjI0MjA0ODI4WjAMMAoGA1UdFQQDCgEBMDICExQAEHRgpVqlFPcFM60AAgAQdGAXDTI1MDIyNDIwNDgyN1owDDAKBgNVHRUEAwoBATAyAhMUABRO53Bd/xtu5+WAAAIAFE7nFw0yNTAyMjQxODE3MjZaMAwwCgYDVR0VBAMKAQUwMgITFAAW32lYa6p/wqiSvQACABbfaRcNMjUwMjI0MTgwNTQ2WjAMMAoGA1UdFQQDCgEBMDICExQAFt9oCbE2TOT+U1IAAgAW32gXDTI1MDIyNDE4MDU0NlowDDAKBgNVHRUEAwoBATAyAhMUABYB50aJ3nfY7zzGAAIAFgHnFw0yNTAyMjQxODA0MTNaMAwwCgYDVR0VBAMKAQEwMgITFAAWAebycV4gDXON7gACABYB5hcNMjUwMjI0MTgwNDEzWjAMMAoGA1UdFQQDCgEBMDICExQAD/sFNU/a2895mV0AAgAP+wUXDTI1MDIyNDE3NTkxOVowDDAKBgNVHRUEAwoBATAyAhMUAA/7BBl2Bu6Kb+vUAAIAD/sEFw0yNTAyMjQxNzU5MTlaMAwwCgYDVR0VBAMKAQEwMgITFAAWC2UUth0HQtYbSAACABYLZRcNMjUwMjI0MTczMDM5WjAMMAoGA1UdFQQDCgEFMDICExQAFIBJERM+s10Ork8AAgAUgEkXDTI1MDIyNDE3MjMxN1owDDAKBgNVHRUEAwoBBTAyAhMUABbSgxMTGV1xWLoBAAIAFtKDFw0yNTAyMjQxNjM2NDNaMAwwCgYDVR0VBAMKAQEwMgITFAAW0oIFdJsjJcShwAACABbSghcNMjUwMjI0MTYzNjQzWjAMMAoGA1UdFQQDCgEBMDICExQAF6dOqBRi4fuVmnAAAgAXp04XDTI1MDIyNDE2MzA1OFowDDAKBgNVHRUEAwoBATAyAhMUABenTXnF4mdniLVpAAIAF6dNFw0yNTAyMjQxNjMwNThaMAwwCgYDVR0VBAMKAQEwMgITFAAQ3d/iFXOe7UEkegACABDd3xcNMjUwMjI0MTYwNjU0WjAMMAoGA1UdFQQDCgEBMDICExQAEN3eZNan0NFyPxwAAgAQ3d4XDTI1MDIyNDE2MDY1NFowDDAKBgNVHRUEAwoBATAyAhMUABaUlNFL9ALW+sN9AAIAFpSUFw0yNTAyMjQwOTI2NDdaMAwwCgYDVR0VBAMKAQUwMgITFAAXRffSAJcSKvPAnwACABdF9xcNMjUwMjI0MDEwNTQxWjAMMAoGA1UdFQQDCgEBMDICExQAF0X2fhhFuNBH3DwAAgAXRfYXDTI1MDIyNDAxMDU0MVowDDAKBgNVHRUEAwoBATAyAhMUAA/H19OBzAr3gv25AAIAD8fXFw0yNTAyMjQwMTA1MzdaMAwwCgYDVR0VBAMKAQEwMgITFAAPx9ayJBxNynu+SgACAA/H1hcNMjUwMjI0MDEwNTM3WjAMMAoGA1UdFQQDCgEBMDICExQAFJocU5ptNZm5KYYAAgAUmhwXDTI1MDIyNDAxMDUzN1owDDAKBgNVHRUEAwoBATAyAhMUABSaGySks0VmWQPTAAIAFJobFw0yNTAyMjQwMTA1MzdaMAwwCgYDVR0VBAMKAQEwMgITFAATIXkbdnNXoMIy9QACABMheRcNMjUwMjI0MDEwNTM2WjAMMAoGA1UdFQQDCgEBMDICExQAEyF4Z5P79+YV++AAAgATIXgXDTI1MDIyNDAxMDUzNlowDDAKBgNVHRUEAwoBATAyAhMUABBtqSwzODSYWiUyAAIAEG2pFw0yNTAyMjQwMTA1MzNaMAwwCgYDVR0VBAMKAQEwMgITFAAQbahlzRTtn5ePEAACABBtqBcNMjUwMjI0MDEwNTMzWjAMMAoGA1UdFQQDCgEBMDICExQAEKGt32kXgJ9X7S8AAgAQoa0XDTI1MDIyNDAxMDUyNlowDDAKBgNVHRUEAwoBATAyAhMUABChrB9ssWSb7+5BAAIAEKGsFw0yNTAyMjQwMTA1MjZaMAwwCgYDVR0VBAMKAQEwMgITFAAUXVEXlfma94Jb5gACABRdURcNMjUwMjIzMjMzMTQ5WjAMMAoGA1UdFQQDCgEFMDICExQAFhFOlHO5M9Dx+1wAAgAWEU4XDTI1MDIyMzIyNTMxMFowDDAKBgNVHRUEAwoBBTAyAhMUABRb5Voq9gnBlqaRAAIAFFvlFw0yNTAyMjMyMjEyMDZaMAwwCgYDVR0VBAMKAQUwMgITFAAW4yKnQtHPfdQuSgACABbjIhcNMjUwMjIzMjAyNDU0WjAMMAoGA1UdFQQDCgEFMDICExQAFC1dud0EVC7UDEAAAgAULV0XDTI1MDIyMzE3NDEwNlowDDAKBgNVHRUEAwoBBTAyAhMUABd2qdlNJipyE087AAIAF3apFw0yNTAyMjMwMDAzMTNaMAwwCgYDVR0VBAMKAQUwMgITFAAWm5SIwckurLT9wgACABablBcNMjUwMjIyMjEzMzMyWjAMMAoGA1UdFQQDCgEFMDICExQAFhEobGtq9ep8yS0AAgAWESgXDTI1MDIyMjE4NTM0NFowDDAKBgNVHRUEAwoBBTAyAhMUABLET7lb3TghhM4dAAIAEsRPFw0yNTAyMjIxODA1MzVaMAwwCgYDVR0VBAMKAQUwMgITFAAP/Oo1I+q3xfgwwwACAA/86hcNMjUwMjIyMTIxNTI0WjAMMAoGA1UdFQQDCgEFMDICExQAFqa7454IhqTfI0wAAgAWprsXDTI1MDIyMjA0MjMzNFowDDAKBgNVHRUEAwoBBTAyAhMUABL2m7uafRfcSnwdAAIAEvabFw0yNTAyMjIwNDAzMjZaMAwwCgYDVR0VBAMKAQEwMgITFAAS9poxCB6m5IE3pgACABL2mhcNMjUwMjIyMDQwMzI2WjAMMAoGA1UdFQQDCgEBMDICExQAEvaJfto4zv/OHnsAAgAS9okXDTI1MDIyMjA0MDMyNlowDDAKBgNVHRUEAwoBATAyAhMUABL2iEh+ZcX6ReVCAAIAEvaIFw0yNTAyMjIwNDAzMjZaMAwwCgYDVR0VBAMKAQEwMgITFAATxUhe0j5WyhkdKwACABPFSBcNMjUwMjIyMDE0NzM4WjAMMAoGA1UdFQQDCgEFMDICExQAEm37OBueK6cvCjgAAgASbfsXDTI1MDIyMjAxMTA0OVowDDAKBgNVHRUEAwoBBTAyAhMUABAvvY/AAw2xWOTRAAIAEC+9Fw0yNTAyMjEyMzUwMjNaMAwwCgYDVR0VBAMKAQUwMgITFAATVuZ3GlD+JXEkiAACABNW5hcNMjUwMjIxMjI0NTQ5WjAMMAoGA1UdFQQDCgEBMDICExQAE1bled7SYoLfzioAAgATVuUXDTI1MDIyMTIyNDU0OVowDDAKBgNVHRUEAwoBATAyAhMUABL/z1L3ql8WhH00AAIAEv/PFw0yNTAyMjEyMjQyMjRaMAwwCgYDVR0VBAMKAQEwMgITFAAS/86J4NZbsZRlaAACABL/zhcNMjUwMjIxMjI0MjI0WjAMMAoGA1UdFQQDCgEBMDICExQAEi1urs8Vx852TbcAAgASLW4XDTI1MDIyMTIyMTAxN1owDDAKBgNVHRUEAwoBBTAyAhMUABWwVw9Akw2c8xzpAAIAFbBXFw0yNTAyMjEyMDU1NTBaMAwwCgYDVR0VBAMKAQEwMgITFAAVsFbL23b3ipZMswACABWwVhcNMjUwMjIxMjA1NTUwWjAMMAoGA1UdFQQDCgEBMDICExQAD63kENy6S/FtYAQAAgAPreQXDTI1MDIyMTE3MjYwN1owDDAKBgNVHRUEAwoBATAyAhMUAA+t4oiN1ULA1SqhAAIAD63iFw0yNTAyMjExNzI2MDZaMAwwCgYDVR0VBAMKAQEwMgITFAAXsdKhF6D/mwZTkAACABex0hcNMjUwMjIxMTY0MDM1WjAMMAoGA1UdFQQDCgEBMDICExQAF7HRIoargnEbLm4AAgAXsdEXDTI1MDIyMTE2NDAzNVowDDAKBgNVHRUEAwoBATAyAhMUABH/1qoXnmRE/6RgAAIAEf/WFw0yNTAyMjExNjMyMDZaMAwwCgYDVR0VBAMKAQEwMgITFAAR/9VZ745R1MPHzgACABH/1RcNMjUwMjIxMTYzMjA2WjAMMAoGA1UdFQQDCgEBMDICExQAFW2C2gKsTYqL6fUAAgAVbYIXDTI1MDIyMTE1NTQyN1owDDAKBgNVHRUEAwoBATAyAhMUABVtgW+drW428xj3AAIAFW2BFw0yNTAyMjExNTU0MjdaMAwwCgYDVR0VBAMKAQEwMgITFAAQHykoQ6fGSGPn7AACABAfKRcNMjUwMjIxMTUwOTIwWjAMMAoGA1UdFQQDCgEBMDICExQAEYmTg9HOBX1X6pUAAgARiZMXDTI1MDMwODA0MDMxMFowDDAKBgNVHRUEAwoBATAyAhMUABGJkjiaya9B85UpAAIAEYmSFw0yNTAzMDgwNDAzMDlaMAwwCgYDVR0VBAMKAQEwMgITFAAXsW0lMNAwpswbIwACABexbRcNMjUwMzA4MDMzMDEwWjAMMAoGA1UdFQQDCgEFMDICExQAEELXZsxXNEThWxIAAgAQQtcXDTI1MDMwODAyMzkwNVowDDAKBgNVHRUEAwoBBTAyAhMUABcY5U3AMu7/7HhDAAIAFxjlFw0yNTAzMDgwMTU0MTNaMAwwCgYDVR0VBAMKAQUwMgITFAATEI8F5OISjpE0OwACABMQjxcNMjUwMzA4MDEwNTM2WjAMMAoGA1UdFQQDCgEBMDICExQAExCO+eh9rG9vO/cAAgATEI4XDTI1MDMwODAxMDUzNlowDDAKBgNVHRUEAwoBATAyAhMUABOX0gdZ2lHMEOvGAAIAE5fSFw0yNTAzMDcyMzU5NDdaMAwwCgYDVR0VBAMKAQEwMgITFAATl9HFuFHAdVjQ0AACABOX0RcNMjUwMzA3MjM1OTQ2WjAMMAoGA1UdFQQDCgEBMDICExQAFkIqz+pN4v0Lv3wAAgAWQioXDTI1MDMwNzIwNDAzOVowDDAKBgNVHRUEAwoBATAyAhMUABZCKRCrq6babJGhAAIAFkIpFw0yNTAzMDcyMDQwMzlaMAwwCgYDVR0VBAMKAQEwMgITFAAX3eL3jhvA2GeU7gACABfd4hcNMjUwMzA3MTkzNTQxWjAMMAoGA1UdFQQDCgEBMDICExQAF93hSYmXcgtpZBwAAgAX3eEXDTI1MDMwNzE5MzU0MVowDDAKBgNVHRUEAwoBATAyAhMUABfdxkj/+k5Vl8kWAAIAF93GFw0yNTAzMDcxOTI2MzJaMAwwCgYDVR0VBAMKAQEwMgITFAAX3cXFDqLwjCwplwACABfdxRcNMjUwMzA3MTkyNjMyWjAMMAoGA1UdFQQDCgEBMDICExQAEPxE/Isqt85SRYkAAgAQ/EQXDTI1MDMwNzE3MDMyOVowDDAKBgNVHRUEAwoBATAyAhMUABD8Q0ufNXThSqImAAIAEPxDFw0yNTAzMDcxNzAzMjlaMAwwCgYDVR0VBAMKAQEwMgITFAAUidAN/aTFKTVxSwACABSJ0BcNMjUwMzA3MTU0NDUzWjAMMAoGA1UdFQQDCgEBMDICExQAFInPvPcC1GpWI/oAAgAUic8XDTI1MDMwNzE1NDQ1M1owDDAKBgNVHRUEAwoBATAyAhMUABcwM+0/vIKe8fXXAAIAFzAzFw0yNTAzMDcxNTQ0NTNaMAwwCgYDVR0VBAMKAQEwMgITFAAXMDI2UiAmkUZtJQACABcwMhcNMjUwMzA3MTU0NDUzWjAMMAoGA1UdFQQDCgEBMDICExQAEHx1MXzXOi7EOagAAgAQfHUXDTI1MDMwNzE1MzMzMlowDDAKBgNVHRUEAwoBATAyAhMUABB8dK8TrlAHbkOKAAIAEHx0Fw0yNTAzMDcxNTMzMzJaMAwwCgYDVR0VBAMKAQEwMgITFAARO9U01UNP7y2SngACABE71RcNMjUwMzA3MTUwOTEzWjAMMAoGA1UdFQQDCgEBMDICExQAETvUDuaSFagFVWIAAgARO9QXDTI1MDMwNzE1MDkxM1owDDAKBgNVHRUEAwoBATAyAhMUABJK0flkcXRqi5irAAIAEkrRFw0yNTAzMDcwNDAzNDVaMAwwCgYDVR0VBAMKAQEwMgITFAASStAai6RWUemWwgACABJK0BcNMjUwMzA3MDQwMzQ1WjAMMAoGA1UdFQQDCgEBMDICExQAE1xSu+XMVnXN+qgAAgATXFIXDTI1MDMwNzA0MDIyM1owDDAKBgNVHRUEAwoBATAyAhMUABNcUaH+3kieeTn6AAIAE1xRFw0yNTAzMDcwNDAyMjNaMAwwCgYDVR0VBAMKAQEwMgITFAAW0Tfbl4fFRnAH9gACABbRNxcNMjUwMzA3MDMwMTA5WjAMMAoGA1UdFQQDCgEFMDICExQAEWusi0o18Gs/ly4AAgARa6wXDTI1MDMwNjIyMDg1M1owDDAKBgNVHRUEAwoBATAyAhMUABFrq7S0ivhlLY/kAAIAEWurFw0yNTAzMDYyMjA4NTNaMAwwCgYDVR0VBAMKAQEwMgITFAAXQeg8KZ0b2Il1NgACABdB6BcNMjUwMzA2MjEzMDE5WjAMMAoGA1UdFQQDCgEFMDICExQAE0jc7Pm43nnGe00AAgATSNwXDTI1MDMwNjE5MDIxOFowDDAKBgNVHRUEAwoBATAyAhMUABNI2/KeL3fVZZVRAAIAE0jbFw0yNTAzMDYxOTAyMThaMAwwCgYDVR0VBAMKAQEwMgITFAAWStcpC9QRCSMmFgACABZK1xcNMjUwMzA2MTkwMDQyWjAMMAoGA1UdFQQDCgEBMDICExQAFkrW0ouSlmqqIlwAAgAWStYXDTI1MDMwNjE5MDA0MlowDDAKBgNVHRUEAwoBATAyAhMUABAzKmIogrW9r+irAAIAEDMqFw0yNTAzMDYxODQ0MzdaMAwwCgYDVR0VBAMKAQUwMgITFAAX2ViXCu5I0d1E/wACABfZWBcNMjUwMzA2MTc1NjE5WjAMMAoGA1UdFQQDCgEBMDICExQAF9lXfJECp1DGGmAAAgAX2VcXDTI1MDMwNjE3NTYxOVowDDAKBgNVHRUEAwoBATAyAhMUABT7DN90v8kWK3wIAAIAFPsMFw0yNTAzMDYxNjUzMDRaMAwwCgYDVR0VBAMKAQUwMgITFAAXMRxTeD/oo5FnWwACABcxHBcNMjUwMzA2MTYyNDAwWjAMMAoGA1UdFQQDCgEBMDICExQAFzEbrim0n4e5lMoAAgAXMRsXDTI1MDMwNjE2MjQwMFowDDAKBgNVHRUEAwoBATAyAhMUABDz2FcnRwuiU473AAIAEPPYFw0yNTAzMDYxNTM5NTVaMAwwCgYDVR0VBAMKAQEwMgITFAAQ89cYrXmOAugb3wACABDz1xcNMjUwMzA2MTUzOTU0WjAMMAoGA1UdFQQDCgEBMDICExQAEcDBcH2mAAAhjTcAAgARwMEXDTI1MDMwNjE0MzY1OFowDDAKBgNVHRUEAwoBATAyAhMUABHAwGDIC1NsxR/YAAIAEcDAFw0yNTAzMDYxNDM2NThaMAwwCgYDVR0VBAMKAQEwMgITFAAXDEKJ3VyaAlgNeQACABcMQhcNMjUwMzA2MTM1OTMzWjAMMAoGA1UdFQQDCgEFMDICExQAFRJSXxVpUg3PztsAAgAVElIXDTI1MDMwNjEzMTAwMlowDDAKBgNVHRUEAwoBBTAyAhMUABfWoSAwCYZkVBJzAAIAF9ahFw0yNTAzMDYwNjEwMDJaMAwwCgYDVR0VBAMKAQEwMgITFAAX1qATA2y7A/3dqwACABfWoBcNMjUwMzA2MDYxMDAxWjAMMAoGA1UdFQQDCgEBMDICExQAFHJGhBdmMJvfQBMAAgAUckYXDTI1MDMwNjA0MzI1MVowDDAKBgNVHRUEAwoBBTAyAhMUABeh8wpvZMFcPkTSAAIAF6HzFw0yNTAzMDYwNDAzMjhaMAwwCgYDVR0VBAMKAQEwMgITFAAXofJKc98jGIqPUgACABeh8hcNMjUwMzA2MDQwMzI4WjAMMAoGA1UdFQQDCgEBMDICExQAFRIfRexcKve5DzQAAgAVEh8XDTI1MDMwNTIyNTcwM1owDDAKBgNVHRUEAwoBATAyAhMUABUSHvwVEaqMR+Q1AAIAFRIeFw0yNTAzMDUyMjU3MDNaMAwwCgYDVR0VBAMKAQEwMgITFAAVd1nWa7KRl7JhMQACABV3WRcNMjUwMzA1MjAyMzIwWjAMMAoGA1UdFQQDCgEFMDICExQAFLSuMtSQme5OtCcAAgAUtK4XDTI1MDMwNTIwMTU1MlowDDAKBgNVHRUEAwoBBTAyAhMUABD1Er+rrtoCCQiaAAIAEPUSFw0yNTAzMDUxNzUyMjZaMAwwCgYDVR0VBAMKAQEwMgITFAAQ9RFHWXXIG38QxwACABD1ERcNMjUwMzA1MTc1MjI2WjAMMAoGA1UdFQQDCgEBMDICExQAD/dKK/zbr8J02foAAgAP90oXDTI1MDMwNTE3NDE1MVowDDAKBgNVHRUEAwoBBTAyAhMUABODMsl8fql2pJjeAAIAE4MyFw0yNTAzMDUxNjE2MzlaMAwwCgYDVR0VBAMKAQEwMgITFAATgzEKmwAdztrBuwACABODMRcNMjUwMzA1MTYxNjM5WjAMMAoGA1UdFQQDCgEBMDICExQAF9NGUF3EIBydD6AAAgAX00YXDTI1MDMwNTE1NDUzMVowDDAKBgNVHRUEAwoBATAyAhMUABfTRVhv0iUSTq+bAAIAF9NFFw0yNTAzMDUxNTQ1MzFaMAwwCgYDVR0VBAMKAQEwMgITFAAVtrgQyQ37tXEP2QACABW2uBcNMjUwMzA1MTUzMTU1WjAMMAoGA1UdFQQDCgEBMDICExQAFba3vAo47W2ul+YAAgAVtrcXDTI1MDMwNTE1MzE1NVowDDAKBgNVHRUEAwoBATAyAhMUABS6xuNbKafAquOuAAIAFLrGFw0yNTAzMDUwNDE3NDhaMAwwCgYDVR0VBAMKAQUwMgITFAAXO9K7F5eHABtFpgACABc70hcNMjUwMzA0MjI0NzI2WjAMMAoGA1UdFQQDCgEFMDICExQAEVtjf8PmFfgjmfEAAgARW2MXDTI1MDMwNDIyMTI0NlowDDAKBgNVHRUEAwoBATAyAhMUABFbYnQCatYuE4+3AAIAEVtiFw0yNTAzMDQyMjEyNDZaMAwwCgYDVR0VBAMKAQEwMgITFAAPoMQw4ifpeQF46wACAA+gxBcNMjUwMzA0MjEyNzExWjAMMAoGA1UdFQQDCgEBMDICExQAD6DDmTf0LB7ziN4AAgAPoMMXDTI1MDMwNDIxMjcxMVowDDAKBgNVHRUEAwoBATAyAhMUABfRcet3+6chkPhtAAIAF9FxFw0yNTAzMDQyMDAzNTRaMAwwCgYDVR0VBAMKAQEwMgITFAAX0XBpEXARe1A3UQACABfRcBcNMjUwMzA0MjAwMzU0WjAMMAoGA1UdFQQDCgEBMDICExQAFFvFNC9h10hBU4YAAgAUW8UXDTI1MDMwNDE5NTYyM1owDDAKBgNVHRUEAwoBBTAyAhMUABfROrIBJSbn/vWkAAIAF9E6Fw0yNTAzMDQxOTU1NDRaMAwwCgYDVR0VBAMKAQEwMgITFAAX0Tm4x0WPHWapmwACABfRORcNMjUwMzA0MTk1NTQ0WjAMMAoGA1UdFQQDCgEBMDICExQAFWIsDbxBcL8a4wMAAgAVYiwXDTI1MDMwNDE5NTM1NlowDDAKBgNVHRUEAwoBATAyAhMUABViK+paEUnp2GZiAAIAFWIrFw0yNTAzMDQxOTUzNTZaMAwwCgYDVR0VBAMKAQEwMgITFAAX0KqLJz9Lrr+fHwACABfQqhcNMjUwMzA0MTgxMTA0WjAMMAoGA1UdFQQDCgEBMDICExQAF9CpwkPi8lzmbqAAAgAX0KkXDTI1MDMwNDE4MTEwNFowDDAKBgNVHRUEAwoBATAyAhMUABEYHCm3jx1d1Db0AAIAERgcFw0yNTAzMDQxODAxMjBaMAwwCgYDVR0VBAMKAQEwMgITFAARGBszLcBYaRTw/wACABEYGxcNMjUwMzA0MTgwMTIwWjAMMAoGA1UdFQQDCgEBMDICExQAFbKZIV/VO8nBDG0AAgAVspkXDTI1MDMwNDE3NTgxNVowDDAKBgNVHRUEAwoBATAyAhMUABWymPzUmmNXt0hpAAIAFbKYFw0yNTAzMDQxNzU4MTVaMAwwCgYDVR0VBAMKAQEwMgITFAAVMC9Ia2fCflYMBQACABUwLxcNMjUwMzA0MTczOTAxWjAMMAoGA1UdFQQDCgEFMDICExQAD7LASAMCCMjUb2sAAgAPssAXDTI1MDMwNDE2NTE1N1owDDAKBgNVHRUEAwoBATAyAhMUAA+yvyjhBEMkQmQdAAIAD7K/Fw0yNTAzMDQxNjUxNTdaMAwwCgYDVR0VBAMKAQEwMgITFAAUuxuIIRpqXdYYqAACABS7GxcNMjUwMzA0MTU1MzI3WjAMMAoGA1UdFQQDCgEBMDICExQAFLsaobv/zKfk9oAAAgAUuxoXDTI1MDMwNDE1NTMyN1owDDAKBgNVHRUEAwoBATAyAhMUAA/Q0LOg+1dNlRsIAAIAD9DQFw0yNTAzMDQxNDM5NDBaMAwwCgYDVR0VBAMKAQUwMgITFAATKx+PiUGlHL5+BQACABMrHxcNMjUwMzA0MDQwMjU4WjAMMAoGA1UdFQQDCgEBMDICExQAEyseN8Dg2LMOK8YAAgATKx4XDTI1MDMwNDA0MDI1N1owDDAKBgNVHRUEAwoBATAyAhMUABQBYuZB16YfyB2XAAIAFAFiFw0yNTAzMDQwMjQ1NTRaMAwwCgYDVR0VBAMKAQUwMgITFAAURnz6KJoXcg0zIwACABRGfBcNMjUwMzAzMjMwNzMwWjAMMAoGA1UdFQQDCgEFMDICExQAF82reakWiECvdigAAgAXzasXDTI1MDMwMzIyMTA1OFowDDAKBgNVHRUEAwoBBTAyAhMUABK4EHo4ywSq+i8mAAIAErgQFw0yNTAzMDMyMTQzMjNaMAwwCgYDVR0VBAMKAQEwMgITFAASuA+bYRnp1qKKngACABK4DxcNMjUwMzAzMjE0MzIyWjAMMAoGA1UdFQQDCgEBMDICExQAFx5hJoG1cu7kZToAAgAXHmEXDTI1MDMwMzIxNDI0OFowDDAKBgNVHRUEAwoBBTAyAhMUABT/JVXoo/gtgZQ4AAIAFP8lFw0yNTAzMDMyMDI2MTlaMAwwCgYDVR0VBAMKAQEwMgITFAAU/yRWwuhGiS5fEwACABT/JBcNMjUwMzAzMjAyNjE5WjAMMAoGA1UdFQQDCgEBMDICExQAEHArg/N+LWTk+rQAAgAQcCsXDTI1MDMwMzIwMTIwNlowDDAKBgNVHRUEAwoBATAyAhMUABBwKtOVSh1HN50XAAIAEHAqFw0yNTAzMDMyMDEyMDZaMAwwCgYDVR0VBAMKAQEwMgITFAAQjJPTRHDhfqjOQAACABCMkxcNMjUwMzAzMTkyODMyWjAMMAoGA1UdFQQDCgEBMDICExQAEIySV0lE6gS3ZjcAAgAQjJIXDTI1MDMwMzE5MjgzMVowDDAKBgNVHRUEAwoBATAyAhMUABaUmr7h0/FzdYTyAAIAFpSaFw0yNTAzMDMxOTAzMTFaMAwwCgYDVR0VBAMKAQUwMgITFAARiNFNRLy3grEm2QACABGI0RcNMjUwMzAzMTg0NjUxWjAMMAoGA1UdFQQDCgEBMDICExQAEYjQQu0G+YUuDBsAAgARiNAXDTI1MDMwMzE4NDY1MVowDDAKBgNVHRUEAwoBATAyAhMUABcbXobaFeivLwppAAIAFxteFw0yNTAzMDMxODA2MjRaMAwwCgYDVR0VBAMKAQEwMgITFAAXG10M8VLcPI038AACABcbXRcNMjUwMzAzMTgwNjIzWjAMMAoGA1UdFQQDCgEBMDICExQAFE8k2hVo7J0F0DIAAgAUTyQXDTI1MDMwMzE2NTkzN1owDDAKBgNVHRUEAwoBATAyAhMUABRPIwvENh1Gf8Y6AAIAFE8jFw0yNTAzMDMxNjU5MzdaMAwwCgYDVR0VBAMKAQEwMgITFAASd8gJP+8t6bMn4AACABJ3yBcNMjUwMzAzMTYyODU3WjAMMAoGA1UdFQQDCgEBMDICExQAEnfHefo45cUYKwkAAgASd8cXDTI1MDMwMzE2Mjg1NlowDDAKBgNVHRUEAwoBATAyAhMUABI2XUyHMqDVcyw+AAIAEjZdFw0yNTAzMDMxNTAwMjNaMAwwCgYDVR0VBAMKAQEwMgITFAASNlxjkstDWTSnlAACABI2XBcNMjUwMzAzMTUwMDIyWjAMMAoGA1UdFQQDCgEBMDICExQAFWiAd9i+1q4e3cwAAgAVaIAXDTI1MDMwMzE0MjM1NFowDDAKBgNVHRUEAwoBBTAyAhMUABYNHYISCN4rSM0oAAIAFg0dFw0yNTAzMDMxMzUyMDNaMAwwCgYDVR0VBAMKAQUwMgITFAAU40OtwfCihZfMHAACABTjQxcNMjUwMzAzMDUzOTI1WjAMMAoGA1UdFQQDCgEFMDICExQAF1wlFqJi6X0dOKgAAgAXXCUXDTI1MDMwMzAyMDUyOVowDDAKBgNVHRUEAwoBBTAyAhMUABYdjlagO2LLKG+fAAIAFh2OFw0yNTAzMDIyMTAyNTlaMAwwCgYDVR0VBAMKAQUwMgITFAAU9lQlz4N3D2/tvgACABT2VBcNMjUwMzAyMTUzMzQ1WjAMMAoGA1UdFQQDCgEFMDICExQAEbJcoc6c/5WyHg4AAgARslwXDTI1MDMwMjA0MzUzMlowDDAKBgNVHRUEAwoBBTAyAhMUABDCCGTypENSyG/cAAIAEMIIFw0yNTAzMDIwNDAyMzlaMAwwCgYDVR0VBAMKAQEwMgITFAAQwgcmz2kSPwijsQACABDCBxcNMjUwMzAyMDQwMjM5WjAMMAoGA1UdFQQDCgEBMDICExQAFwunhKuwCEH/xlAAAgAXC6cXDTI1MDMwMjA0MDIyM1owDDAKBgNVHRUEAwoBATAyAhMUABcLpggrbzxxvgyLAAIAFwumFw0yNTAzMDIwNDAyMjNaMAwwCgYDVR0VBAMKAQEwMgITFAAVzXhMWpf319tkKgACABXNeBcNMjUwMzAyMDQwMjE2WjAMMAoGA1UdFQQDCgEBMDICExQAFc13NZ71du9d0UkAAgAVzXcXDTI1MDMwMjA0MDIxNlowDDAKBgNVHRUEAwoBATAyAhMUABGPbzSep3SWLFu1AAIAEY9vFw0yNTAzMDIwNDAxMzdaMAwwCgYDVR0VBAMKAQEwMgITFAARj24/FB7W+fqkcgACABGPbhcNMjUwMzAyMDQwMTM3WjAMMAoGA1UdFQQDCgEBMDICExQAFv3WIhQfLaSp9zQAAgAW/dYXDTI1MDMwMTA1MDc0NlowDDAKBgNVHRUEAwoBBTAyAhMUABbXrxQPJIlIkzb8AAIAFtevFw0yNTAzMDEwNDA0NDhaMAwwCgYDVR0VBAMKAQEwMgITFAAW1660qgiRQCYNWwACABbXrhcNMjUwMzAxMDQwNDQ4WjAMMAoGA1UdFQQDCgEBMDICExQAEoZUKYhgFNHphNAAAgAShlQXDTI1MDMwMTA0MDQwN1owDDAKBgNVHRUEAwoBATAyAhMUABKGUxbyiJz8NIG+AAIAEoZTFw0yNTAzMDEwNDA0MDdaMAwwCgYDVR0VBAMKAQEwMgITFAAUdQHk5v9RUs0/AwACABR1ARcNMjUwMzAxMDQwMzI4WjAMMAoGA1UdFQQDCgEBMDICExQAFHUABj2reqAwQ0wAAgAUdQAXDTI1MDMwMTA0MDMyN1owDDAKBgNVHRUEAwoBATAyAhMUABbflc4tUzOQy8HuAAIAFt+VFw0yNTAzMDEwNDAzMTRaMAwwCgYDVR0VBAMKAQEwMgITFAAW35Ra2o7elBNV+AACABbflBcNMjUwMzAxMDQwMzE0WjAMMAoGA1UdFQQDCgEBMDICExQAF7vH+GR+g71ZItAAAgAXu8cXDTI1MDMwMTAxMTE0MFowDDAKBgNVHRUEAwoBBTAyAhMUABRxcdgI97m2IKv8AAIAFHFxFw0yNTAzMDEwMTA1NTJaMAwwCgYDVR0VBAMKAQEwMgITFAAUcXAXtKNCHeuSrwACABRxcBcNMjUwMzAxMDEwNTUyWjAMMAoGA1UdFQQDCgEBMDICExQAFhab9NW70jENRKEAAgAWFpsXDTI1MDMwMTAxMDUyNVowDDAKBgNVHRUEAwoBATAyAhMUABYWmq9H2qtLXDiiAAIAFhaaFw0yNTAzMDEwMTA1MjVaMAwwCgYDVR0VBAMKAQEwMgITFAAUpZLKCSF2fdQxLgACABSlkhcNMjUwMjI4MjMzODA5WjAMMAoGA1UdFQQDCgEFMDICExQAEJrFNfOCNQJQAWgAAgAQmsUXDTI1MDIyODIxMjQyOFowDDAKBgNVHRUEAwoBATAyAhMUABCaxD4AVHt+9GOqAAIAEJrEFw0yNTAyMjgyMTI0MjhaMAwwCgYDVR0VBAMKAQEwMgITFAAXO50B347XQKykxQACABc7nRcNMjUwMjI4MjEwMDE4WjAMMAoGA1UdFQQDCgEFMDICExQAE5XWAN8YSu10qfAAAgATldYXDTI1MDIyODE5NTI1MFowDDAKBgNVHRUEAwoBATAyAhMUABOV1Uo70SYlL1D+AAIAE5XVFw0yNTAyMjgxOTUyNTBaMAwwCgYDVR0VBAMKAQEwMgITFAAXyACHFAR2D/rHkgACABfIABcNMjUwMjI4MTkzNTIzWjAMMAoGA1UdFQQDCgEBMDICExQAF8f/lFhaeuY4b6sAAgAXx/8XDTI1MDIyODE5MzUyM1owDDAKBgNVHRUEAwoBATAyAhMUAA/Oc56CTW65x1mnAAIAD85zFw0yNTAyMjgxOTI5NDVaMAwwCgYDVR0VBAMKAQEwMgITFAAPznLtlZjFguGK1wACAA/OchcNMjUwMjI4MTkyOTQ1WjAMMAoGA1UdFQQDCgEBMDICExQAE6pDsEyjsjdtPHwAAgATqkMXDTI1MDIyODE5MDI1N1owDDAKBgNVHRUEAwoBATAyAhMUABOqQvwE9syL20LfAAIAE6pCFw0yNTAyMjgxOTAyNTZaMAwwCgYDVR0VBAMKAQEwMgITFAAUBXhM+sbWgtKDbQACABQFeBcNMjUwMjI4MTkwMjEzWjAMMAoGA1UdFQQDCgEFMDICExQAD7pWGHucgdby07UAAgAPulYXDTI1MDIyODE3NDE0MFowDDAKBgNVHRUEAwoBATAyAhMUAA+6VavpTbwWAp/4AAIAD7pVFw0yNTAyMjgxNzQxNDBaMAwwCgYDVR0VBAMKAQEwMgITFAAPptxJXKL3v+920AACAA+m3BcNMjUwMjI4MTcxMTAyWjAMMAoGA1UdFQQDCgEBMDICExQAD6bb8u9Ls7posBEAAgAPptsXDTI1MDIyODE3MTEwMVowDDAKBgNVHRUEAwoBATAyAhMUABY2XgoFjUAuoe9AAAIAFjZeFw0yNTAyMjgxNjM4MDFaMAwwCgYDVR0VBAMKAQEwMgITFAAWNl1bENJuoWefOwACABY2XRcNMjUwMjI4MTYzODAxWjAMMAoGA1UdFQQDCgEBMDICExQAFQ/FPyqazLJM1YsAAgAVD8UXDTI1MDIyODE1Mzc0NlowDDAKBgNVHRUEAwoBATAyAhMUABUPxOggXe1/yHenAAIAFQ/EFw0yNTAyMjgxNTM3NDZaMAwwCgYDVR0VBAMKAQEwMgITFAAXRXlGoYCq5p19xQACABdFeRcNMjUwMjI4MTUzNzQ2WjAMMAoGA1UdFQQDCgEBMDICExQAF0V4AXuThvPHjBoAAgAXRXgXDTI1MDIyODE1Mzc0NlowDDAKBgNVHRUEAwoBATAyAhMUABUr5VAcrl+kBmBBAAIAFSvlFw0yNTAyMjgxMjQ0NDdaMAwwCgYDVR0VBAMKAQUwMgITFAAWCM9RBzQ3ktBuDwACABYIzxcNMjUwMzE3MTk0MzA4WjAMMAoGA1UdFQQDCgEFMDICExQAF9dWAqLsMXND334AAgAX11YXDTI1MDMxNzE5MzMwNVowDDAKBgNVHRUEAwoBATAyAhMUABfXVa6X5S1jUvqnAAIAF9dVFw0yNTAzMTcxOTMzMDVaMAwwCgYDVR0VBAMKAQEwMgITFAATZdDDEF48F2i8AwACABNl0BcNMjUwMzE3MTkyODIyWjAMMAoGA1UdFQQDCgEBMDICExQAE2XPus62R09uEpUAAgATZc8XDTI1MDMxNzE5MjgyMVowDDAKBgNVHRUEAwoBATAyAhMUABbZ2vzzhnM07zMsAAIAFtnaFw0yNTAzMTcxOTI3MDlaMAwwCgYDVR0VBAMKAQUwMgITFAAUNPbnxpgtboz/0gACABQ09hcNMjUwMzE3MTcyNTQxWjAMMAoGA1UdFQQDCgEBMDICExQAFDT1R9qaZtTl/fEAAgAUNPUXDTI1MDMxNzE3MjU0MVowDDAKBgNVHRUEAwoBATAyAhMUABBo4oNmpQbc6eMQAAIAEGjiFw0yNTAzMTcwNDE3MjhaMAwwCgYDVR0VBAMKAQEwMgITFAAQaOGbHm/7v6+pCAACABBo4RcNMjUwMzE3MDQxNzI4WjAMMAoGA1UdFQQDCgEBMDICExQAEPYBSVa1g4JPHDEAAgAQ9gEXDTI1MDMxNzAwMDIwOFowDDAKBgNVHRUEAwoBBTAyAhMUABUSZs34BHn/f+sjAAIAFRJmFw0yNTAzMTYwMzUxNTBaMAwwCgYDVR0VBAMKAQUwMgITFAAW2esN5tWThEllNQACABbZ6xcNMjUwMzE1MjE0MDEwWjAMMAoGA1UdFQQDCgEBMDICExQAFtnquF6ujEqPJsAAAgAW2eoXDTI1MDMxNTIxNDAwOVowDDAKBgNVHRUEAwoBATAyAhMUABJES3/A3Qo3EZY7AAIAEkRLFw0yNTAzMTUxNzM1MjlaMAwwCgYDVR0VBAMKAQEwMgITFAASREphcnjEuZkJPwACABJEShcNMjUwMzE1MTczNTI5WjAMMAoGA1UdFQQDCgEBMDICExQAFU/xVNKInJtBoyoAAgAVT/EXDTI1MDMxNTE1NTg1NVowDDAKBgNVHRUEAwoBATAyAhMUABVP8ArMVkQ85jToAAIAFU/wFw0yNTAzMTUxNTU4NTVaMAwwCgYDVR0VBAMKAQEwMgITFAAUR0L5m3KoPPf7iwACABRHQhcNMjUwMzE1MTQyNzEzWjAMMAoGA1UdFQQDCgEFMDICExQAF0KlnEQi/U9PQ74AAgAXQqUXDTI1MDMxNTA0MDQyM1owDDAKBgNVHRUEAwoBATAyAhMUABdCpKvATCzH0VJ+AAIAF0KkFw0yNTAzMTUwNDA0MjNaMAwwCgYDVR0VBAMKAQEwMgITFAAQ0qmOvFbfsmSEGwACABDSqRcNMjUwMzE1MDQwNDIzWjAMMAoGA1UdFQQDCgEBMDICExQAENKoEbeRZU8xgHEAAgAQ0qgXDTI1MDMxNTA0MDQyM1owDDAKBgNVHRUEAwoBATAyAhMUAA/wB5w/4Omen2PyAAIAD/AHFw0yNTAzMTUwNDA0MDlaMAwwCgYDVR0VBAMKAQEwMgITFAAP8AZw3CSsQcWOsAACAA/wBhcNMjUwMzE1MDQwNDA5WjAMMAoGA1UdFQQDCgEBMDICExQAFygQlUtCul3hlDAAAgAXKBAXDTI1MDMxNTA0MDI1NFowDDAKBgNVHRUEAwoBATAyAhMUABcoD1aCvzLS/oqWAAIAFygPFw0yNTAzMTUwNDAyNTRaMAwwCgYDVR0VBAMKAQEwMgITFAATBMZAHmbCSn42HgACABMExhcNMjUwMzE0MjE1MDEzWjAMMAoGA1UdFQQDCgEFMDICExQAD5jHc65HsXVl0lIAAgAPmMcXDTI1MDMxNDIxMjk0MVowDDAKBgNVHRUEAwoBATAyAhMUAA+Yxleq/EUsULgeAAIAD5jGFw0yNTAzMTQyMTI5NDFaMAwwCgYDVR0VBAMKAQEwMgITFAAQ03sNWDu9c3YwzgACABDTexcNMjUwMzE0MjExNjIxWjAMMAoGA1UdFQQDCgEBMDICExQAENN6aG3nM/KYLSkAAgAQ03oXDTI1MDMxNDIxMTYyMVowDDAKBgNVHRUEAwoBATAyAhMUABMXve3scfV9oV2lAAIAExe9Fw0yNTAzMTQxNjIxNDNaMAwwCgYDVR0VBAMKAQEwMgITFAATF7wCp22C4UOomAACABMXvBcNMjUwMzE0MTYyMTQzWjAMMAoGA1UdFQQDCgEBMDICExQAFfK2vhjY6ZUJ6PoAAgAV8rYXDTI1MDMxNDE2MDMwN1owDDAKBgNVHRUEAwoBATAyAhMUABXytQOV0nxQ1+UJAAIAFfK1Fw0yNTAzMTQxNjAzMDdaMAwwCgYDVR0VBAMKAQEwMgITFAAWkCh6kWxaH98+sAACABaQKBcNMjUwMzE0MTQ1NDI3WjAMMAoGA1UdFQQDCgEFMDICExQAEs2swVSFLAbxP3EAAgASzawXDTI1MDMxNDA0MDQwN1owDDAKBgNVHRUEAwoBATAyAhMUABLNq9ysXaGHmjtjAAIAEs2rFw0yNTAzMTQwNDA0MDdaMAwwCgYDVR0VBAMKAQEwMgITFAAX6pqaezbzhoqHNQACABfqmhcNMjUwMzE0MDEzMzQxWjAMMAoGA1UdFQQDCgEFMDICExQAFyVKpVCaHLlKkwQAAgAXJUoXDTI1MDMxNDAxMTgxMFowDDAKBgNVHRUEAwoBBTAyAhMUABd6eLQ+xIc8SFjgAAIAF3p4Fw0yNTAzMTQwMTAxMTBaMAwwCgYDVR0VBAMKAQEwMgITFAAXendetA2qmpN63QACABd6dxcNMjUwMzE0MDEwMTA5WjAMMAoGA1UdFQQDCgEBMDICExQAF1SXEbAUG/KIW38AAgAXVJcXDTI1MDMxMzIyNTA1OFowDDAKBgNVHRUEAwoBATAyAhMUABdUliF+v0ZNEA08AAIAF1SWFw0yNTAzMTMyMjUwNTdaMAwwCgYDVR0VBAMKAQEwMgITFAAWmtHJQdS7ea9cGgACABaa0RcNMjUwMzEzMjAwOTIyWjAMMAoGA1UdFQQDCgEBMDICExQAFprQr/yh0N7OgmYAAgAWmtAXDTI1MDMxMzIwMDkyMlowDDAKBgNVHRUEAwoBATAyAhMUABGQi9LKQ5qMxcamAAIAEZCLFw0yNTAzMTMxNzQxMTBaMAwwCgYDVR0VBAMKAQEwMgITFAARkIqTljmW8PNIGQACABGQihcNMjUwMzEzMTc0MTEwWjAMMAoGA1UdFQQDCgEBMDICExQAFrsSvojm9yOzrM8AAgAWuxIXDTI1MDMxMzE3NDExMFowDDAKBgNVHRUEAwoBATAyAhMUABa7EVytuDgWu9MeAAIAFrsRFw0yNTAzMTMxNzQxMTBaMAwwCgYDVR0VBAMKAQEwMgITFAAUMa5aYFqNCCuvKwACABQxrhcNMjUwMzEzMTcxMTI4WjAMMAoGA1UdFQQDCgEBMDICExQAFDGtFyzkizS3RW4AAgAUMa0XDTI1MDMxMzE3MTEyOFowDDAKBgNVHRUEAwoBATAyAhMUABfvEWp18b1MlMOpAAIAF+8RFw0yNTAzMTMxNjM2MTdaMAwwCgYDVR0VBAMKAQEwMgITFAAX7xCF7ayf2xEiZwACABfvEBcNMjUwMzEzMTYzNjE3WjAMMAoGA1UdFQQDCgEBMDICExQAEguRB9woAXgFp5EAAgASC5EXDTI1MDMxMzE2MjU0MVowDDAKBgNVHRUEAwoBATAyAhMUABILkFwp3AiOjgQBAAIAEguQFw0yNTAzMTMxNjI1NDFaMAwwCgYDVR0VBAMKAQEwMgITFAASw37bLaoNtHbI9AACABLDfhcNMjUwMzEzMTYwMDM3WjAMMAoGA1UdFQQDCgEBMDICExQAEsN9Gxcc5o/mwBwAAgASw30XDTI1MDMxMzE2MDAzN1owDDAKBgNVHRUEAwoBATAyAhMUABGk8SFLzbb//6oUAAIAEaTxFw0yNTAzMTMwNDA1MDJaMAwwCgYDVR0VBAMKAQEwMgITFAARpPDWSqe4StgnQwACABGk8BcNMjUwMzEzMDQwNTAxWjAMMAoGA1UdFQQDCgEBMDICExQAFkUnFCWVSnuxIXcAAgAWRScXDTI1MDMxMzA0MDMxN1owDDAKBgNVHRUEAwoBATAyAhMUABZFJjdv8VzVMnahAAIAFkUmFw0yNTAzMTMwNDAzMTdaMAwwCgYDVR0VBAMKAQEwMgITFAARKA69RsQy22So2AACABEoDhcNMjUwMzEzMDQwMzE3WjAMMAoGA1UdFQQDCgEBMDICExQAESgN1NfhqtJQGFYAAgARKA0XDTI1MDMxMzA0MDMxN1owDDAKBgNVHRUEAwoBATAyAhMUABDTq+H1i7t9fbpzAAIAENOrFw0yNTAzMTMwNDAzMTJaMAwwCgYDVR0VBAMKAQEwMgITFAAQ06r5JvfNdKyYQAACABDTqhcNMjUwMzEzMDQwMzEyWjAMMAoGA1UdFQQDCgEBMDICExQAE3I9+Y2bynVShj4AAgATcj0XDTI1MDMxMjIzMzE1OVowDDAKBgNVHRUEAwoBBTAyAhMUABb/Eypk99hKlno1AAIAFv8TFw0yNTAzMTIyMjUzNTlaMAwwCgYDVR0VBAMKAQUwMgITFAAWBDBrm4IyBuGiJAACABYEMBcNMjUwMzEyMjEzNzEwWjAMMAoGA1UdFQQDCgEBMDICExQAFgQvjdh/kj4u7xMAAgAWBC8XDTI1MDMxMjIxMzcxMFowDDAKBgNVHRUEAwoBATAyAhMUABPohxgCt+miIWEOAAIAE+iHFw0yNTAzMTIyMTE3MDJaMAwwCgYDVR0VBAMKAQUwMgITFAAUVaG3sx5acbtOWAACABRVoRcNMjUwMzEyMjEwNjM1WjAMMAoGA1UdFQQDCgEFMDICExQAEPg+dp15h117NUEAAgAQ+D4XDTI1MDMxMjIwNDUyN1owDDAKBgNVHRUEAwoBATAyAhMUABD4Pe8LXLYWsmknAAIAEPg9Fw0yNTAzMTIyMDQ1MjdaMAwwCgYDVR0VBAMKAQEwMgITFAARUHe5P8XIdfbusQACABFQdxcNMjUwMzEyMTg0MjMyWjAMMAoGA1UdFQQDCgEBMDICExQAEVB26/DWy/G9hwUAAgARUHYXDTI1MDMxMjE4NDIzMlowDDAKBgNVHRUEAwoBATAyAhMUABADl9F/0OQ3WcPQAAIAEAOXFw0yNTAzMTIxODI1NTNaMAwwCgYDVR0VBAMKAQEwMgITFAAQA5b7JK3IkMgBLQACABADlhcNMjUwMzEyMTgyNTUzWjAMMAoGA1UdFQQDCgEBMDICExQAEIEbDbz2V8BXm50AAgAQgRsXDTI1MDMxMjE3NTQwMFowDDAKBgNVHRUEAwoBATAyAhMUABCBGkKYkYCt6GG0AAIAEIEaFw0yNTAzMTIxNzU0MDBaMAwwCgYDVR0VBAMKAQEwMgITFAARtzv7UhYlmbtztgACABG3OxcNMjUwMzEyMTYzNDI4WjAMMAoGA1UdFQQDCgEBMDICExQAEbc6lq6vQRv2VkQAAgARtzoXDTI1MDMxMjE2MzQyOFowDDAKBgNVHRUEAwoBATAyAhMUABcQmS8+3F2dAZyWAAIAFxCZFw0yNTAzMTIxNTUwMDVaMAwwCgYDVR0VBAMKAQEwMgITFAAXEJg4+A07K7iY2wACABcQmBcNMjUwMzEyMTU1MDA0WjAMMAoGA1UdFQQDCgEBMDICExQAEQhR246lCgxF+DsAAgARCFEXDTI1MDMxMjE1MDYxNFowDDAKBgNVHRUEAwoBBTAyAhMUABaQZ0NoAv5ZGt5ZAAIAFpBnFw0yNTAzMTIxNDU0NDFaMAwwCgYDVR0VBAMKAQEwMgITFAAWkGb/cSKJT/myTAACABaQZhcNMjUwMzEyMTQ1NDQxWjAMMAoGA1UdFQQDCgEBMDICExQAF8Vm9O6ZVNmkklwAAgAXxWYXDTI1MDMxMjA1MDcyOVowDDAKBgNVHRUEAwoBBTAyAhMUABQEHFMERFO6p1IHAAIAFAQcFw0yNTAzMTIwNDQ1MTFaMAwwCgYDVR0VBAMKAQUwMgITFAAXEoSIwQkwLpOuMAACABcShBcNMjUwMzEyMDQwMjQyWjAMMAoGA1UdFQQDCgEBMDICExQAFxKDmI3UCHPFDt8AAgAXEoMXDTI1MDMxMjA0MDI0MlowDDAKBgNVHRUEAwoBATAyAhMUABBYPrGpXO0/Ua/jAAIAEFg+Fw0yNTAzMTIwMzUzMjdaMAwwCgYDVR0VBAMKAQEwMgITFAAQWD2kZiMO8tPiuAACABBYPRcNMjUwMzEyMDM1MzI2WjAMMAoGA1UdFQQDCgEBMDICExQAFzdxwPLIzfXNOJIAAgAXN3EXDTI1MDMxMTIxNDkwNVowDDAKBgNVHRUEAwoBATAyAhMUABc3cAnyCOiDFRY4AAIAFzdwFw0yNTAzMTEyMTQ5MDVaMAwwCgYDVR0VBAMKAQEwMgITFAAX6FQJU923EmhxbgACABfoVBcNMjUwMzExMjEzNjM2WjAMMAoGA1UdFQQDCgEBMDICExQAF+hTa3zRkagyUTYAAgAX6FMXDTI1MDMxMTIxMzYzNlowDDAKBgNVHRUEAwoBATAyAhMUABTyHdk8RmSxTTCAAAIAFPIdFw0yNTAzMTEyMTI1MDZaMAwwCgYDVR0VBAMKAQUwMgITFAAWNkru4vehz9YJBgACABY2ShcNMjUwMzExMjA1MDUyWjAMMAoGA1UdFQQDCgEBMDICExQAFjZJn3osK0SZBBgAAgAWNkkXDTI1MDMxMTIwNTA1MlowDDAKBgNVHRUEAwoBATAyAhMUABJkWv0DPeBi541rAAIAEmRaFw0yNTAzMTEyMDQzMTlaMAwwCgYDVR0VBAMKAQEwMgITFAASZFmvMCLchKF46wACABJkWRcNMjUwMzExMjA0MzE5WjAMMAoGA1UdFQQDCgEBMDICExQAFFJECZTKKiEjpHgAAgAUUkQXDTI1MDMxMTIwNDI0M1owDDAKBgNVHRUEAwoBATAyAhMUABRSQ6MJkcx3/We+AAIAFFJDFw0yNTAzMTEyMDQyNDNaMAwwCgYDVR0VBAMKAQEwMgITFAAX2po/XhtDOKxiNAACABfamhcNMjUwMzExMjAzMDAxWjAMMAoGA1UdFQQDCgEFMDICExQAFSFFhnHtF3KcyB0AAgAVIUUXDTI1MDMxMTIwMjQxNlowDDAKBgNVHRUEAwoBATAyAhMUABUhRJX37FB/1ZhoAAIAFSFEFw0yNTAzMTEyMDI0MTZaMAwwCgYDVR0VBAMKAQEwMgITFAAX51OQOiKJ6RtNEQACABfnUxcNMjUwMzExMjAwNTE4WjAMMAoGA1UdFQQDCgEFMDICExQAF+ZYCUEuv39O02kAAgAX5lgXDTI1MDMxMTE5NTQxN1owDDAKBgNVHRUEAwoBBTAyAhMUABfnFC99NCPfHoz9AAIAF+cUFw0yNTAzMTExOTI2MzhaMAwwCgYDVR0VBAMKAQEwMgITFAAX5xIt4y0wwBTb3QACABfnEhcNMjUwMzExMTkyNjM4WjAMMAoGA1UdFQQDCgEBMDICExQAD8hvGVuTSW36VLwAAgAPyG8XDTI1MDMxMTE4MjI0MlowDDAKBgNVHRUEAwoBATAyAhMUAA/IbsH5VCf7+aEIAAIAD8huFw0yNTAzMTExODIyNDJaMAwwCgYDVR0VBAMKAQEwMgITFAAX5WUHhdanQbXGdQACABflZRcNMjUwMzExMTY0MjUyWjAMMAoGA1UdFQQDCgEBMDICExQAF+VkAi/bwKWgttcAAgAX5WQXDTI1MDMxMTE2NDI1MlowDDAKBgNVHRUEAwoBATAyAhMUABdn3DQoT7DCERPAAAIAF2fcFw0yNTAzMTExNjIwNDJaMAwwCgYDVR0VBAMKAQEwMgITFAAXZ9uPuf5wj7b3ggACABdn2xcNMjUwMzExMTYyMDQyWjAMMAoGA1UdFQQDCgEBMDICExQAFXHNNdma1PMgCZMAAgAVcc0XDTI1MDMxMTE1NTcxOFowDDAKBgNVHRUEAwoBATAyAhMUABVxzG/Io7aZORmmAAIAFXHMFw0yNTAzMTExNTU3MThaMAwwCgYDVR0VBAMKAQEwMgITFAAX5GuNB4zprCjEVQACABfkaxcNMjUwMzExMTUyNTI3WjAMMAoGA1UdFQQDCgEBMDICExQAF+RqXgi2m7j2r1cAAgAX5GoXDTI1MDMxMTE1MjUyNlowDDAKBgNVHRUEAwoBATAyAhMUABXaKqtb1W0swZg2AAIAFdoqFw0yNTAzMTExNTEyMDhaMAwwCgYDVR0VBAMKAQEwMgITFAAV2il8/x61EJdiKQACABXaKRcNMjUwMzExMTUxMjA3WjAMMAoGA1UdFQQDCgEBMDICExQAFnKZxhUeFSzoeT0AAgAWcpkXDTI1MDMxMTA0NTUwMFowDDAKBgNVHRUEAwoBBTAyAhMUABSbESRgAc+KsPBdAAIAFJsRFw0yNTAzMTEwMjE5MDZaMAwwCgYDVR0VBAMKAQUwMgITFAAVsblHeCCz73y5ugACABWxuRcNMjUwMzEwMjIxNjQxWjAMMAoGA1UdFQQDCgEBMDICExQAFbG4Mb8bm0fEgxwAAgAVsbgXDTI1MDMxMDIyMTY0MFowDDAKBgNVHRUEAwoBATAyAhMUABGQB1EzezkXykT2AAIAEZAHFw0yNTAzMTAyMDEwMTRaMAwwCgYDVR0VBAMKAQEwMgITFAARkAY0KEWXRq7IdAACABGQBhcNMjUwMzEwMjAxMDEzWjAMMAoGA1UdFQQDCgEBMDICExQAFU8nsMNTTpdD+qwAAgAVTycXDTI1MDMxMDE5MjgzMlowDDAKBgNVHRUEAwoBATAyAhMUABVPJl1XF7NCcJQnAAIAFU8mFw0yNTAzMTAxOTI4MzJaMAwwCgYDVR0VBAMKAQEwMgITFAARZoLYFTS9h0TDkAACABFmghcNMjUwMzEwMTkwNTEyWjAMMAoGA1UdFQQDCgEBMDICExQAEWaBtfel0hk5Qf8AAgARZoEXDTI1MDMxMDE5MDUxMlowDDAKBgNVHRUEAwoBATAyAhMUABdOpF3ZLE5yYPhqAAIAF06kFw0yNTAzMTAxODI0MzlaMAwwCgYDVR0VBAMKAQUwMgITFAATiy7lIyfMeGQUpwACABOLLhcNMjUwMzEwMTgwNzU2WjAMMAoGA1UdFQQDCgEBMDICExQAE4st/FY/MZNDedoAAgATiy0XDTI1MDMxMDE4MDc1NlowDDAKBgNVHRUEAwoBATAyAhMUABWNbkaL71LEWz52AAIAFY1uFw0yNTAzMTAxNzU3MTNaMAwwCgYDVR0VBAMKAQUwMgITFAATizy5eI8ZCfJVhQACABOLPBcNMjUwMzEwMTc1MTQxWjAMMAoGA1UdFQQDCgEBMDICExQAE4s7tqGnri3MNrEAAgATizsXDTI1MDMxMDE3NTE0MVowDDAKBgNVHRUEAwoBATAyAhMUABVyXIa5tItMpsqfAAIAFXJcFw0yNTAzMTAxNjI5MzdaMAwwCgYDVR0VBAMKAQUwMgITFAAUODqEw4m3H7xfFwACABQ4OhcNMjUwMzEwMTYwMTA2WjAMMAoGA1UdFQQDCgEBMDICExQAFDg5oIAQc4g33GwAAgAUODkXDTI1MDMxMDE2MDEwNlowDDAKBgNVHRUEAwoBATAyAhMUABfgTLP15T+9sEmFAAIAF+BMFw0yNTAzMTAxNTI4MjhaMAwwCgYDVR0VBAMKAQEwMgITFAAX4EsLZwvBjV3VzQACABfgSxcNMjUwMzEwMTUyODI4WjAMMAoGA1UdFQQDCgEBMDICExQAFlCs0RTwi9WAss8AAgAWUKwXDTI1MDMxMDA0MDE1MVowDDAKBgNVHRUEAwoBATAyAhMUABZQq2KA3Np5VSWbAAIAFlCrFw0yNTAzMTAwNDAxNTFaMAwwCgYDVR0VBAMKAQEwMgITFAAXqGZT3FOytzjzPAACABeoZhcNMjUwMzEwMDI1NDQyWjAMMAoGA1UdFQQDCgEFMDICExQAFdMwlXvJNYKbRtcAAgAV0zAXDTI1MDMxMDAyMjIwNFowDDAKBgNVHRUEAwoBBTAyAhMUABNnukLmjCs+jxaiAAIAE2e6Fw0yNTAzMTAwMDE2NThaMAwwCgYDVR0VBAMKAQEwMgITFAATZ7lCSg78k16oowACABNnuRcNMjUwMzEwMDAxNjU4WjAMMAoGA1UdFQQDCgEBMDICExQAFIOGMu+77g4A1n4AAgAUg4YXDTI1MDMwOTIzMjYxOFowDDAKBgNVHRUEAwoBBTAyAhMUABdy0HL4gKndApbRAAIAF3LQFw0yNTAzMDkyMTE4MzNaMAwwCgYDVR0VBAMKAQUwMgITFAAX383V/g8RGOWmvQACABffzRcNMjUwMzA5MjEwOTMyWjAMMAoGA1UdFQQDCgEFMDICExQAFW0UkcdVlNJpP4gAAgAVbRQXDTI1MDMwOTE4MDQ1NlowDDAKBgNVHRUEAwoBBTAyAhMUABR94dGAm3GbRnMUAAIAFH3hFw0yNTAzMDkxMzM2NTVaMAwwCgYDVR0VBAMKAQUwMgITFAAPwhcNSXA80W4LBwACAA/CFxcNMjUwMzA5MDQwMjA3WjAMMAoGA1UdFQQDCgEBMDICExQAD8IWaVPbBBqJGN4AAgAPwhYXDTI1MDMwOTA0MDIwN1owDDAKBgNVHRUEAwoBATAyAhMUABXn9zqHib1RSAj6AAIAFef3Fw0yNTAzMDkwNDAxMzBaMAwwCgYDVR0VBAMKAQEwMgITFAAV5/YGbJBqKrumCgACABXn9hcNMjUwMzA5MDQwMTMwWjAMMAoGA1UdFQQDCgEBMDICExQAF9+4xG5NA8VTexAAAgAX37gXDTI1MDMwOTAzMDYxNlowDDAKBgNVHRUEAwoBBTAyAhMUABUsBVFc44dCO8m3AAIAFSwFFw0yNTAzMDkwMTEwNDZaMAwwCgYDVR0VBAMKAQUwMgITFAATdd7p95JRqqY3NQACABN13hcNMjUwMzA4MjAxMjIwWjAMMAoGA1UdFQQDCgEBMDICExQAE3XdB3xRjphXhVYAAgATdd0XDTI1MDMwODIwMTIyMFowDDAKBgNVHRUEAwoBATAyAhMUABTo1RzYv6PHqhvnAAIAFOjVFw0yNTAzMDgxODA5NDBaMAwwCgYDVR0VBAMKAQUwMgITFAAX31KxUM4wQ0MnfQACABffUhcNMjUwMzA4MTUzNTQ4WjAMMAoGA1UdFQQDCgEBMDICExQAF99RwZ/oT8xjwIoAAgAX31EXDTI1MDMwODE1MzU0OFowDDAKBgNVHRUEAwoBATAyAhMUABd0AAkH5c2XuzhTAAIAF3QAFw0yNTAzMDgwNDM1MzVaMAwwCgYDVR0VBAMKAQUwMgITFAARlncK9Ch86wmLPwACABGWdxcNMjUwMzA4MDQwMzM5WjAMMAoGA1UdFQQDCgEBMDICExQAEZZ20dWV0DPnPuEAAgARlnYXDTI1MDMwODA0MDMzOVowDDAKBgNVHRUEAwoBATAyAhMUABXs08QzLVek+9FnAAIAFezTFw0yNTAzMjQyMDIxMzFaMAwwCgYDVR0VBAMKAQEwMgITFAAV7NKmjTptszpl7AACABXs0hcNMjUwMzI0MjAyMTMxWjAMMAoGA1UdFQQDCgEBMDICExQAFI55O4lv9aG8u3wAAgAUjnkXDTI1MDMyNDIwMTA1OFowDDAKBgNVHRUEAwoBATAyAhMUABSOeFemsoTuIgSjAAIAFI54Fw0yNTAzMjQyMDEwNThaMAwwCgYDVR0VBAMKAQEwMgITFAAUM5ymdFzgL2ofBgACABQznBcNMjUwMzI0MTkyNTAzWjAMMAoGA1UdFQQDCgEBMDICExQAFDObLRgtRg4qzIMAAgAUM5sXDTI1MDMyNDE5MjUwMlowDDAKBgNVHRUEAwoBATAyAhMUABWYyDD5I4TzQmXdAAIAFZjIFw0yNTAzMjQxODQ4MzFaMAwwCgYDVR0VBAMKAQUwMgITFAASrbCxkNLqC+8MYgACABKtsBcNMjUwMzI0MTgxMDI3WjAMMAoGA1UdFQQDCgEBMDICExQAEq2vlSiWYrTo7/AAAgASra8XDTI1MDMyNDE4MTAyN1owDDAKBgNVHRUEAwoBATAyAhMUABPe7w1xQf72Jc/eAAIAE97vFw0yNTAzMjQxODA2MTNaMAwwCgYDVR0VBAMKAQEwMgITFAAT3u5riGoMohMhzAACABPe7hcNMjUwMzI0MTgwNjEyWjAMMAoGA1UdFQQDCgEBMDICExQAGArciUPbAtlsDY0AAgAYCtwXDTI1MDMyNDE3NTMxNFowDDAKBgNVHRUEAwoBBTAyAhMUABAPNSW38rJ69UfIAAIAEA81Fw0yNTAzMjQxNzI1MjVaMAwwCgYDVR0VBAMKAQEwMgITFAAQDzSY6e7n3srP3QACABAPNBcNMjUwMzI0MTcyNTI1WjAMMAoGA1UdFQQDCgEBMDICExQAEbqXEmcA9EYnSOMAAgARupcXDTI1MDMyNDE3MDkyM1owDDAKBgNVHRUEAwoBATAyAhMUABG6lox+PBDcCsutAAIAEbqWFw0yNTAzMjQxNzA5MjNaMAwwCgYDVR0VBAMKAQEwMgITFAAUinqS/XPhklF5iAACABSKehcNMjUwMzI0MTYzNjAxWjAMMAoGA1UdFQQDCgEBMDICExQAFIp5+YYBigQwwSIAAgAUinkXDTI1MDMyNDE2MzYwMVowDDAKBgNVHRUEAwoBATAyAhMUABdYa5U5dfV42YxJAAIAF1hrFw0yNTAzMjQxNjE4NDdaMAwwCgYDVR0VBAMKAQUwMgITFAAXGil8Tdc3ebz75gACABcaKRcNMjUwMzI0MTYwNDI3WjAMMAoGA1UdFQQDCgEBMDICExQAFxoox3VpJWF/k1UAAgAXGigXDTI1MDMyNDE2MDQyN1owDDAKBgNVHRUEAwoBATAyAhMUABey01lnVqMsHAZkAAIAF7LTFw0yNTAzMjQxNDUyNTVaMAwwCgYDVR0VBAMKAQUwMgITFAAYCrsmMwq7UTY/HQACABgKuxcNMjUwMzI0MTQyNjA4WjAMMAoGA1UdFQQDCgEBMDICExQAGAq63gXXyyiWmPIAAgAYCroXDTI1MDMyNDE0MjYwOFowDDAKBgNVHRUEAwoBATAyAhMUABOO1RbaAFnHVXGjAAIAE47VFw0yNTAzMjQxNDE3MTBaMAwwCgYDVR0VBAMKAQUwMgITFAAPnCGV1rE7Zg70qgACAA+cIRcNMjUwMzI0MTQxNjQxWjAMMAoGA1UdFQQDCgEBMDICExQAD5wginMrpIzddroAAgAPnCAXDTI1MDMyNDE0MTY0MVowDDAKBgNVHRUEAwoBATAyAhMUABQr97kQOyBQ6XWyAAIAFCv3Fw0yNTAzMjQwNDE1MjJaMAwwCgYDVR0VBAMKAQUwMgITFAAViDmcC3OEq/wfGgACABWIORcNMjUwMzI0MDAyMjA4WjAMMAoGA1UdFQQDCgEFMDICExQAF6MuEM8zHU8g63AAAgAXoy4XDTI1MDMyMzIzMDg0MFowDDAKBgNVHRUEAwoBBTAyAhMUABKqfySq5klBeY9qAAIAEqp/Fw0yNTAzMjMyMTA1MjJaMAwwCgYDVR0VBAMKAQUwMgITFAAUab7rc+PpgSkXZwACABRpvhcNMjUwMzIzMTkzOTE3WjAMMAoGA1UdFQQDCgEFMDICExQAFuPwDC+2f9E3cvkAAgAW4/AXDTI1MDMyMzE4NDQ0NFowDDAKBgNVHRUEAwoBBTAyAhMUABb1B7aOxaLI4y4dAAIAFvUHFw0yNTAzMjMxODMwMDVaMAwwCgYDVR0VBAMKAQUwMgITFAAR4NF292L47YcEowACABHg0RcNMjUwMzIzMDQwMzM4WjAMMAoGA1UdFQQDCgEBMDICExQAEeDQ55ws1i9TNEoAAgAR4NAXDTI1MDMyMzA0MDMzOFowDDAKBgNVHRUEAwoBATAyAhMUABLjnRAp1pkq/uMjAAIAEuOdFw0yNTAzMjMwNDAzMDlaMAwwCgYDVR0VBAMKAQEwMgITFAAS45whjYuvHWUSRgACABLjnBcNMjUwMzIzMDQwMzA5WjAMMAoGA1UdFQQDCgEBMDICExQAFRwsccJoru+vEAkAAgAVHCwXDTI1MDMyMzAwMjUwMFowDDAKBgNVHRUEAwoBBTAyAhMUABcf2x1AVK9W39tBAAIAFx/bFw0yNTAzMjMwMDIxMzRaMAwwCgYDVR0VBAMKAQUwMgITFAASbeUeQPAteH0MiQACABJt5RcNMjUwMzIyMjEyNTQxWjAMMAoGA1UdFQQDCgEFMDICExQAFiPA0LkR/57q7QwAAgAWI8AXDTI1MDMyMjEzMDA0N1owDDAKBgNVHRUEAwoBBTAyAhMUABXmT69D0hhrUuYsAAIAFeZPFw0yNTAzMjIwNDA0MzFaMAwwCgYDVR0VBAMKAQEwMgITFAAV5k6PDcIsCzZn3AACABXmThcNMjUwMzIyMDQwNDMxWjAMMAoGA1UdFQQDCgEBMDICExQAEFt0NQup7FeIoXEAAgAQW3QXDTI1MDMyMjA0MDMwNVowDDAKBgNVHRUEAwoBATAyAhMUABBbc7PlZ+Fj1+STAAIAEFtzFw0yNTAzMjIwNDAzMDVaMAwwCgYDVR0VBAMKAQEwMgITFAAT67ARpnV6XQrDDgACABPrsBcNMjUwMzIxMjM1NzA0WjAMMAoGA1UdFQQDCgEBMDICExQAE+uvx6f92YvUPHsAAgAT668XDTI1MDMyMTIzNTcwNFowDDAKBgNVHRUEAwoBATAyAhMUAA/zqMhVUbOaR7MOAAIAD/OoFw0yNTAzMjEyMzI3NDRaMAwwCgYDVR0VBAMKAQUwMgITFAAVObw1XcDpdnJB3wACABU5vBcNMjUwMzIxMjMxNjQ0WjAMMAoGA1UdFQQDCgEFMDICExQAFN7fz1IuZUv5vbIAAgAU3t8XDTI1MDMyMTIyMzUyMlowDDAKBgNVHRUEAwoBBTAyAhMUABHZaCkYTvnGj4ONAAIAEdloFw0yNTAzMjEyMTE4MjhaMAwwCgYDVR0VBAMKAQUwMgITFAAYCU4qbwgiqFfPcAACABgJThcNMjUwMzIxMjExNjIwWjAMMAoGA1UdFQQDCgEFMDICExQAF/w6AdvW3Yfx3O8AAgAX/DoXDTI1MDMyMTIwNTQyOFowDDAKBgNVHRUEAwoBBTAyAhMUABSG7w7JwNPllPaUAAIAFIbvFw0yNTAzMjEyMDQ2MzNaMAwwCgYDVR0VBAMKAQEwMgITFAAUhu7uX5sIAZHycwACABSG7hcNMjUwMzIxMjA0NjMzWjAMMAoGA1UdFQQDCgEBMDICExQAEbGTNKBXBDBztz8AAgARsZMXDTI1MDMyMTIwMDQyN1owDDAKBgNVHRUEAwoBATAyAhMUABGxkiK8hLRhOIInAAIAEbGSFw0yNTAzMjEyMDA0MjdaMAwwCgYDVR0VBAMKAQEwMgITFAAYCNN6fdDmh2PmawACABgI0xcNMjUwMzIxMTk0ODM5WjAMMAoGA1UdFQQDCgEBMDICExQAGAjS5jAEAIV+L6wAAgAYCNIXDTI1MDMyMTE5NDgzOVowDDAKBgNVHRUEAwoBATAyAhMUABgIxypeiGSdglguAAIAGAjHFw0yNTAzMjExOTI5NTNaMAwwCgYDVR0VBAMKAQEwMgITFAAYCMbDdTgIzYi2YAACABgIxhcNMjUwMzIxMTkyOTUzWjAMMAoGA1UdFQQDCgEBMDICExQAFP5NfeJwXS0dWAQAAgAU/k0XDTI1MDMyMTE5MjMyM1owDDAKBgNVHRUEAwoBATAyAhMUABT+TPQc0V3OiTyBAAIAFP5MFw0yNTAzMjExOTIzMjNaMAwwCgYDVR0VBAMKAQEwMgITFAAVeqEPxJQxKQmXFwACABV6oRcNMjUwMzIxMTkyMzIzWjAMMAoGA1UdFQQDCgEBMDICExQAFXqgGbEf0ip3tZsAAgAVeqAXDTI1MDMyMTE5MjMyM1owDDAKBgNVHRUEAwoBATAyAhMUABcxLnr/aHlgBGu4AAIAFzEuFw0yNTAzMjExOTAyMjlaMAwwCgYDVR0VBAMKAQEwMgITFAAXMS3tcjmlpGyfJgACABcxLRcNMjUwMzIxMTkwMjI5WjAMMAoGA1UdFQQDCgEBMDICExQAFSw08DPVhjzHc/YAAgAVLDQXDTI1MDMyMTE2NTIyNlowDDAKBgNVHRUEAwoBATAyAhMUABUsMydl/7DPvP6TAAIAFSwzFw0yNTAzMjExNjUyMjZaMAwwCgYDVR0VBAMKAQEwMgITFAAYB00IPdZVZNXYpwACABgHTRcNMjUwMzIxMTYwOTI3WjAMMAoGA1UdFQQDCgEBMDICExQAGAdMJ30FuanDWq4AAgAYB0wXDTI1MDMyMTE2MDkyN1owDDAKBgNVHRUEAwoBATAyAhMUABfWcJnDkK9fvYIfAAIAF9ZwFw0yNTAzMjExNTI3NDZaMAwwCgYDVR0VBAMKAQUwMgITFAAYBQrqeoGMvhGu2QACABgFChcNMjUwMzIxMDU1NTI4WjAMMAoGA1UdFQQDCgEFMDICExQAFuTetgxJucUnQcUAAgAW5N4XDTI1MDMyMTAzNTk0M1owDDAKBgNVHRUEAwoBBTAyAhMUABQ9ZTMZ1+5+R0m4AAIAFD1lFw0yNTAzMjEwMzMzMTFaMAwwCgYDVR0VBAMKAQUwMgITFAATPLfkFQ7AzaFptAACABM8txcNMjUwMzIxMDMwNDIzWjAMMAoGA1UdFQQDCgEFMDICExQAFvm0CBNlQoVp6mMAAgAW+bQXDTI1MDMyMTAwMTIxMlowDDAKBgNVHRUEAwoBBTAyAhMUABOoWPMKRMeifizjAAIAE6hYFw0yNTAzMjAyMjIwNDNaMAwwCgYDVR0VBAMKAQUwMgITFAATBKpDmJyebBC+uwACABMEqhcNMjUwMzIwMjIxMjI4WjAMMAoGA1UdFQQDCgEFMDICExQAFINVT8AUVmSUhrUAAgAUg1UXDTI1MDMyMDIxMzkzMlowDDAKBgNVHRUEAwoBATAyAhMUABSDVMVpB1NOvOS3AAIAFINUFw0yNTAzMjAyMTM5MzJaMAwwCgYDVR0VBAMKAQEwMgITFAATlBYrWG3FWPtd1wACABOUFhcNMjUwMzIwMjEzMjAzWjAMMAoGA1UdFQQDCgEBMDICExQAE5QV4elMjuGZRccAAgATlBUXDTI1MDMyMDIxMzIwM1owDDAKBgNVHRUEAwoBATAyAhMUABKkrGYojJTu4XepAAIAEqSsFw0yNTAzMjAyMTAzMjJaMAwwCgYDVR0VBAMKAQEwMgITFAASpKtDML4fAze/oQACABKkqxcNMjUwMzIwMjEwMzIyWjAMMAoGA1UdFQQDCgEBMDICExQAE1XLvguC5VHxEasAAgATVcsXDTI1MDMyMDIwMjc1N1owDDAKBgNVHRUEAwoBBTAyAhMUABDp97adz22/BZboAAIAEOn3Fw0yNTAzMjAyMDAzMDhaMAwwCgYDVR0VBAMKAQEwMgITFAAQ6fYDK1Fb8G5ndwACABDp9hcNMjUwMzIwMjAwMzA4WjAMMAoGA1UdFQQDCgEBMDICExQAFJ8grSAf2vmEPh8AAgAUnyAXDTI1MDMyMDE5NDAxNlowDDAKBgNVHRUEAwoBBTAyAhMUABgCux12XN7gJed/AAIAGAK7Fw0yNTAzMjAxODM1NTJaMAwwCgYDVR0VBAMKAQUwMgITFAAXAL8V5VVuXVV2MQACABcAvxcNMjUwMzIwMTcwOTE0WjAMMAoGA1UdFQQDCgEBMDICExQAFwC+OT1xDD7xbn4AAgAXAL4XDTI1MDMyMDE3MDkxNFowDDAKBgNVHRUEAwoBATAyAhMUABJRXGxCwmEYeW/UAAIAElFcFw0yNTAzMjAxNjUyMDNaMAwwCgYDVR0VBAMKAQEwMgITFAASUVv7GRAdMZBpHQACABJRWxcNMjUwMzIwMTY1MjAzWjAMMAoGA1UdFQQDCgEBMDICExQAGAMVC9c2OkckmXEAAgAYAxUXDTI1MDMyMDE1MzgxMlowDDAKBgNVHRUEAwoBATAyAhMUABgDFIgh2/lWuUm6AAIAGAMUFw0yNTAzMjAxNTM4MTJaMAwwCgYDVR0VBAMKAQEwMgITFAAWsCVC3YgyKoPDAgACABawJRcNMjUwMzIwMTQzMDM3WjAMMAoGA1UdFQQDCgEFMDICExQAF3k+eCNPOIAJ9yMAAgAXeT4XDTI1MDMyMDA2NTAyNlowDDAKBgNVHRUEAwoBBTAyAhMUABEPS8uXbqbC2rjyAAIAEQ9LFw0yNTAzMjAwNDU2NDJaMAwwCgYDVR0VBAMKAQUwMgITFAAT/p35As6PTeFY9gACABP+nRcNMjUwMzIwMDQyNjE3WjAMMAoGA1UdFQQDCgEFMDICExQAE5tdSMrXOG5LnvkAAgATm10XDTI1MDMyMDA0MDMyMVowDDAKBgNVHRUEAwoBATAyAhMUABObXDz7nACPGA0WAAIAE5tcFw0yNTAzMjAwNDAzMjFaMAwwCgYDVR0VBAMKAQEwMgITFAAVNQa7EhvXlrTbawACABU1BhcNMjUwMzIwMDMwODA3WjAMMAoGA1UdFQQDCgEFMDICExQAF5PSjhwtHFywxNQAAgAXk9IXDTI1MDMyMDAzMDM1NFowDDAKBgNVHRUEAwoBBTAyAhMUABQFtFHpAh4hQASKAAIAFAW0Fw0yNTAzMjAwMDIxMjJaMAwwCgYDVR0VBAMKAQUwMgITFAAW4iQUxc+cWio4tQACABbiJBcNMjUwMzE5MjMwMTMyWjAMMAoGA1UdFQQDCgEFMDICExQAEMGOIXh0W4gFCdYAAgAQwY4XDTI1MDMxOTIxMzIwOVowDDAKBgNVHRUEAwoBATAyAhMUABDBjWVKpNBlHcbBAAIAEMGNFw0yNTAzMTkyMTMyMDhaMAwwCgYDVR0VBAMKAQEwMgITFAAYAfvBHg0Nr0BKRQACABgB+xcNMjUwMzE5MjEzMDQzWjAMMAoGA1UdFQQDCgEBMDICExQAGAH6xNDQcQGIJOwAAgAYAfoXDTI1MDMxOTIxMzA0M1owDDAKBgNVHRUEAwoBATAyAhMUAA+3/muJZMnaSKBfAAIAD7f+Fw0yNTAzMTkyMTE2MzFaMAwwCgYDVR0VBAMKAQEwMgITFAAPt/0BVQqjiB3chgACAA+3/RcNMjUwMzE5MjExNjMxWjAMMAoGA1UdFQQDCgEBMDICExQAFITeXk/jNEJNM5UAAgAUhN4XDTI1MDMxOTIwNTYyMVowDDAKBgNVHRUEAwoBBTAyAhMUABgBlHW/l/yTRzSnAAIAGAGUFw0yNTAzMTkyMDIxNThaMAwwCgYDVR0VBAMKAQEwMgITFAAYAZPp6Pju+iWxcwACABgBkxcNMjUwMzE5MjAyMTU4WjAMMAoGA1UdFQQDCgEBMDICExQAE8WzksqYiJc/do0AAgATxbMXDTI1MDMxOTE5NTIyN1owDDAKBgNVHRUEAwoBATAyAhMUABPFsncS5bxb65RbAAIAE8WyFw0yNTAzMTkxOTUyMjdaMAwwCgYDVR0VBAMKAQEwMgITFAAWxV2hxOf9pBlwcAACABbFXRcNMjUwMzE5MTkzMzQ3WjAMMAoGA1UdFQQDCgEBMDICExQAFsVc0Aom+xKv1z4AAgAWxVwXDTI1MDMxOTE5MzM0N1owDDAKBgNVHRUEAwoBATAyAhMUABbcJXPdFi6q8PoZAAIAFtwlFw0yNTAzMTkxODMzMzZaMAwwCgYDVR0VBAMKAQEwMgITFAAW3CQ1aRkt3Rsy0gACABbcJBcNMjUwMzE5MTgzMzM1WjAMMAoGA1UdFQQDCgEBMDICExQAFX4ry8Uvv40EukkAAgAVfisXDTI1MDMxOTE3NDAxNlowDDAKBgNVHRUEAwoBATAyAhMUABV+KinaUcGuO8wbAAIAFX4qFw0yNTAzMTkxNzQwMTZaMAwwCgYDVR0VBAMKAQEwMgITFAAVXpS0VlEUAMuiggACABVelBcNMjUwMzE5MTczODAwWjAMMAoGA1UdFQQDCgEBMDICExQAFV6T8lq2meZ+8IQAAgAVXpMXDTI1MDMxOTE3MzgwMFowDDAKBgNVHRUEAwoBATAyAhMUABaEslYewFQra8fWAAIAFoSyFw0yNTAzMTkxNzMzMjZaMAwwCgYDVR0VBAMKAQUwMgITFAARpaHe1ecHK7wwXAACABGloRcNMjUwMzE5MTcxMzI0WjAMMAoGA1UdFQQDCgEBMDICExQAEaWgLv1yjUstEV0AAgARpaAXDTI1MDMxOTE3MTMyNFowDDAKBgNVHRUEAwoBATAyAhMUABUGaET8ACcd6cH1AAIAFQZoFw0yNTAzMTkxNzA3MzdaMAwwCgYDVR0VBAMKAQEwMgITFAAVBmcQHY0tRyZ1aQACABUGZxcNMjUwMzE5MTcwNzM3WjAMMAoGA1UdFQQDCgEBMDICExQAFTCX7IPY9r4CD2QAAgAVMJcXDTI1MDMxOTE2MzgxNFowDDAKBgNVHRUEAwoBATAyAhMUABUwltkFhsd98VbeAAIAFTCWFw0yNTAzMTkxNjM4MTRaMAwwCgYDVR0VBAMKAQEwMgITFAAX/7lUWcShzJ7pbwACABf/uRcNMjUwMzE5MTYzNzE2WjAMMAoGA1UdFQQDCgEBMDICExQAF/+4fZiL60deScYAAgAX/7gXDTI1MDMxOTE2MzcxNlowDDAKBgNVHRUEAwoBATAyAhMUAA+4TPYIUYcCez5FAAIAD7hMFw0yNTAzMTkxNTI3MzNaMAwwCgYDVR0VBAMKAQEwMgITFAAPuEssdk/t8gzTXgACAA+4SxcNMjUwMzE5MTUyNzMzWjAMMAoGA1UdFQQDCgEBMDICExQAE0W6OYpq+BcokCcAAgATRboXDTI1MDMxOTE1MDkyMVowDDAKBgNVHRUEAwoBATAyAhMUABNFuRlrtl9yenYFAAIAE0W5Fw0yNTAzMTkxNTA5MjFaMAwwCgYDVR0VBAMKAQEwMgITFAATPX9XwUhSjOxNRQACABM9fxcNMjUwMzE5MTQ0NjA3WjAMMAoGA1UdFQQDCgEFMDICExQAFTJuZ2Do9OFf3y8AAgAVMm4XDTI1MDMxOTE0MzgzNlowDDAKBgNVHRUEAwoBBTAyAhMUABf77K0QuF+dfvLlAAIAF/vsFw0yNTAzMTkwNjEwMDdaMAwwCgYDVR0VBAMKAQEwMgITFAAX++tGT0WGRviLnQACABf76xcNMjUwMzE5MDYxMDA3WjAMMAoGA1UdFQQDCgEBMDICExQAFYhWj75RBdQU/kMAAgAViFYXDTI1MDMxOTAzNDMyMVowDDAKBgNVHRUEAwoBBTAyAhMUABRVw5OVqvMmaLs/AAIAFFXDFw0yNTAzMTkwMjE3NDdaMAwwCgYDVR0VBAMKAQUwMgITFAAQX+nRBoqGxx5ZgAACABBf6RcNMjUwMzE5MDEzOTMzWjAMMAoGA1UdFQQDCgEFMDICExQAFsGWUMtaHLnbUA4AAgAWwZYXDTI1MDMxOTAwNDUyOVowDDAKBgNVHRUEAwoBBTAyAhMUABOppsmIMSedq+5qAAIAE6mmFw0yNTAzMTgyMjUwMDJaMAwwCgYDVR0VBAMKAQUwMgITFAAU7A85RXn/kFQcYwACABTsDxcNMjUwMzE4MjAxNDIyWjAMMAoGA1UdFQQDCgEBMDICExQAFOwOkDxRNLDUO8AAAgAU7A4XDTI1MDMxODIwMTQyMlowDDAKBgNVHRUEAwoBATAyAhMUABfnh7TNhX0g3no+AAIAF+eHFw0yNTAzMTgxOTUwNDhaMAwwCgYDVR0VBAMKAQUwMgITFAARA5AWJt9qmRwG6gACABEDkBcNMjUwMzE4MTkyNjE0WjAMMAoGA1UdFQQDCgEBMDICExQAEQOPMxJDG7cqHT4AAgARA48XDTI1MDMxODE5MjYxNFowDDAKBgNVHRUEAwoBATAyAhMUABf8BVUzXbK7SoL7AAIAF/wFFw0yNTAzMTgxNzQwMzFaMAwwCgYDVR0VBAMKAQUwMgITFAAX+155z7rJiaLMPAACABf7XhcNMjUwMzE4MTcxODQxWjAMMAoGA1UdFQQDCgEFMDICExQAF/rcN7wkAfQ3pYEAAgAX+twXDTI1MDMxODE2MjQwOFowDDAKBgNVHRUEAwoBBTAyAhMUABf6yyA9kGZ0tLs0AAIAF/rLFw0yNTAzMTgxNTU1NDNaMAwwCgYDVR0VBAMKAQEwMgITFAAX+sr4DKyA3dokaQACABf6yhcNMjUwMzE4MTU1NTQzWjAMMAoGA1UdFQQDCgEBMDICExQAFtSOEhjlbL3ULpUAAgAW1I4XDTI1MDMxODA0MjY0MVowDDAKBgNVHRUEAwoBBTAyAhMUABLLUDFcIf9u/YaiAAIAEstQFw0yNTAzMTcyMTIyMjdaMAwwCgYDVR0VBAMKAQEwMgITFAASy0+/ARlJpz6cbgACABLLTxcNMjUwMzE3MjEyMjI3WjAMMAoGA1UdFQQDCgEBMDICExQAEs9QzTSVtCnk9BQAAgASz1AXDTI1MDMxNzIxMDgxNlowDDAKBgNVHRUEAwoBATAyAhMUABLPT8evKO6CujueAAIAEs9PFw0yNTAzMTcyMTA4MTZaMAwwCgYDVR0VBAMKAQEwMgITFAATJQ3oD8lT/vTeEgACABMlDRcNMjUwMzE3MjA0NzI3WjAMMAoGA1UdFQQDCgEBMDICExQAEyUMBAm+54TXsQIAAgATJQwXDTI1MDMxNzIwNDcyN1owDDAKBgNVHRUEAwoBATAyAhMUABM6hZyAMx+JtDlTAAIAEzqFFw0yNTAzMTcyMDQzNTBaMAwwCgYDVR0VBAMKAQUwMgITFAAW9mqgf2JJqP5rQgACABb2ahcNMjUwMzE3MjAyNDE1WjAMMAoGA1UdFQQDCgEBMDICExQAFvZpsvwNW4bnc7wAAgAW9mkXDTI1MDMxNzIwMjQxNVowDDAKBgNVHRUEAwoBATAyAhMUABUniQ4vWDv65HSKAAIAFSeJFw0yNTAzMTcxOTQ5MTZaMAwwCgYDVR0VBAMKAQEwMgITFAAVJ4jyRGBzqqe47wACABUniBcNMjUwMzE3MTk0OTE2WjAMMAoGA1UdFQQDCgEBMDICExQAENPJChOXf7HHCkwAAgAQ08kXDTI1MDQwMTIxNTI0MVowDDAKBgNVHRUEAwoBATAyAhMUABDTyGX5EliR7XhYAAIAENPIFw0yNTA0MDEyMTUyNDFaMAwwCgYDVR0VBAMKAQEwMgITFAAP1gUTTQ0bibiiyQACAA/WBRcNMjUwNDAxMjE0OTM1WjAMMAoGA1UdFQQDCgEBMDICExQAD9YEOV0d8YacBHMAAgAP1gQXDTI1MDQwMTIxNDkzNVowDDAKBgNVHRUEAwoBATAyAhMUABQaYpojmEWYzK/UAAIAFBpiFw0yNTA0MDEyMTAzNTVaMAwwCgYDVR0VBAMKAQUwMgITFAAR1V0EjF9B9R3ckQACABHVXRcNMjUwNDAxMjAzMTIxWjAMMAoGA1UdFQQDCgEBMDICExQAEdVcWGNK7+/No6IAAgAR1VwXDTI1MDQwMTIwMzEyMVowDDAKBgNVHRUEAwoBATAyAhMUABAb+6Nkx0nx5+2nAAIAEBv7Fw0yNTA0MDExOTE0MzlaMAwwCgYDVR0VBAMKAQEwMgITFAAQG/pG1XlNMyDzLAACABAb+hcNMjUwNDAxMTkxNDM5WjAMMAoGA1UdFQQDCgEBMDICExQAEXxYbHKrqDIIRm0AAgARfFgXDTI1MDQwMTE5MTQzOVowDDAKBgNVHRUEAwoBATAyAhMUABF8V5gGaCl/qnfPAAIAEXxXFw0yNTA0MDExOTE0MzlaMAwwCgYDVR0VBAMKAQEwMgITFAAUaXZOvvbx7QT+jgACABRpdhcNMjUwNDAxMTgxMjMwWjAMMAoGA1UdFQQDCgEFMDICExQAGCWJzPZPtqA2vFwAAgAYJYkXDTI1MDQwMTE3MTYwOVowDDAKBgNVHRUEAwoBATAyAhMUABgliAIIjNAXUzLKAAIAGCWIFw0yNTA0MDExNzE2MDlaMAwwCgYDVR0VBAMKAQEwMgITFAAUbYd/cME+MLoASgACABRthxcNMjUwNDAxMTcxNTU1WjAMMAoGA1UdFQQDCgEBMDICExQAFG2GmQgE1hRbpbAAAgAUbYYXDTI1MDQwMTE3MTU1NVowDDAKBgNVHRUEAwoBATAyAhMUABEUNgmQA2jww6LxAAIAERQ2Fw0yNTA0MDExNzAwMTBaMAwwCgYDVR0VBAMKAQEwMgITFAARFDXSkyJGniZ5mwACABEUNRcNMjUwNDAxMTcwMDEwWjAMMAoGA1UdFQQDCgEBMDICExQAFcw7ivLjV349qMUAAgAVzDsXDTI1MDQwMTE2NDc0OVowDDAKBgNVHRUEAwoBATAyAhMUABXMOnbv46vyO5XkAAIAFcw6Fw0yNTA0MDExNjQ3NDlaMAwwCgYDVR0VBAMKAQEwMgITFAASyNhFj+DkZHSL9QACABLI2BcNMjUwNDAxMTUyMTQzWjAMMAoGA1UdFQQDCgEBMDICExQAEsjXzT74P6HClF4AAgASyNcXDTI1MDQwMTE1MjE0M1owDDAKBgNVHRUEAwoBATAyAhMUABgknRHNRDuASyOHAAIAGCSdFw0yNTA0MDExNTAyNDRaMAwwCgYDVR0VBAMKAQEwMgITFAAYJJzX0IKWykW+uAACABgknBcNMjUwNDAxMTUwMjQ0WjAMMAoGA1UdFQQDCgEBMDICExQAGCPKeS5jeviW41sAAgAYI8oXDTI1MDQwMTA1MjM1MFowDDAKBgNVHRUEAwoBBTAyAhMUABYXQf3ChXQ5oEUnAAIAFhdBFw0yNTA0MDEwNDAzNDBaMAwwCgYDVR0VBAMKAQEwMgITFAAWF0DG19HKmnd+FgACABYXQBcNMjUwNDAxMDQwMzQwWjAMMAoGA1UdFQQDCgEBMDICExQAF5NitOXKLQb4RaYAAgAXk2IXDTI1MDQwMTAyNDQwNlowDDAKBgNVHRUEAwoBBTAyAhMUABeXhg5Y/GkF/1EHAAIAF5eGFw0yNTAzMzEyMDEzMjFaMAwwCgYDVR0VBAMKAQEwMgITFAAXl4UBLbwXxSMJGQACABeXhRcNMjUwMzMxMjAxMzIxWjAMMAoGA1UdFQQDCgEBMDICExQAGCLPYIugmbdRNFsAAgAYIs8XDTI1MDMzMTE5MTMzMlowDDAKBgNVHRUEAwoBATAyAhMUABgizvjz4p9WLSDJAAIAGCLOFw0yNTAzMzExOTEzMzJaMAwwCgYDVR0VBAMKAQEwMgITFAASTJ+W0HYhWStgkQACABJMnxcNMjUwMzMxMTgwMTAwWjAMMAoGA1UdFQQDCgEBMDICExQAEkyeUFP1fP3lL4IAAgASTJ4XDTI1MDMzMTE4MDEwMFowDDAKBgNVHRUEAwoBATAyAhMUABdymr6rAZ2cCr2ZAAIAF3KaFw0yNTAzMzExNzMyNDZaMAwwCgYDVR0VBAMKAQUwMgITFAAV7mecF2Wuv3ivsQACABXuZxcNMjUwMzMxMTcwOTI1WjAMMAoGA1UdFQQDCgEBMDICExQAFe5m66+LpXnjOT4AAgAV7mYXDTI1MDMzMTE3MDkyNVowDDAKBgNVHRUEAwoBATAyAhMUABaoXpW8kXJErCbPAAIAFqheFw0yNTAzMzExNjMyNDFaMAwwCgYDVR0VBAMKAQUwMgITFAAR8ujUiouec5WbmQACABHy6BcNMjUwMzMxMTYwMTE1WjAMMAoGA1UdFQQDCgEBMDICExQAEfLnLu9VrZp5M0kAAgAR8ucXDTI1MDMzMTE2MDExNVowDDAKBgNVHRUEAwoBATAyAhMUABP3RDc3P8X4noKHAAIAE/dEFw0yNTAzMzExNTA0MThaMAwwCgYDVR0VBAMKAQEwMgITFAAT90NAA6YQwWhLigACABP3QxcNMjUwMzMxMTUwNDE4WjAMMAoGA1UdFQQDCgEBMDICExQAFH7N3N4rcO+H1UoAAgAUfs0XDTI1MDMzMTAzMzMwMFowDDAKBgNVHRUEAwoBBTAyAhMUABebjOm93qzvXY5PAAIAF5uMFw0yNTAzMzEwMjEwNDBaMAwwCgYDVR0VBAMKAQUwMgITFAAXuMYtlMuPOHaQFwACABe4xhcNMjUwMzMwMjI1MzU1WjAMMAoGA1UdFQQDCgEFMDICExQAE/6J3zv/WEn+nGgAAgAT/okXDTI1MDMzMDEwMDkxNVowDDAKBgNVHRUEAwoBBTAyAhMUABLbOjHeQvFNOyWzAAIAEts6Fw0yNTAzMzAwNDU1MzZaMAwwCgYDVR0VBAMKAQUwMgITFAAUitCAKEvAeeAcZwACABSK0BcNMjUwMzMwMDQwMzAyWjAMMAoGA1UdFQQDCgEBMDICExQAFIrPS3jebeQyeu8AAgAUis8XDTI1MDMzMDA0MDMwMlowDDAKBgNVHRUEAwoBATAyAhMUABDXmcNERYR+74HXAAIAENeZFw0yNTAzMzAwNDAzMDJaMAwwCgYDVR0VBAMKAQEwMgITFAAQ15imJHcEgkPT8AACABDXmBcNMjUwMzMwMDQwMzAxWjAMMAoGA1UdFQQDCgEBMDICExQAFofKjWm39P7TDO8AAgAWh8oXDTI1MDMzMDA0MDI0M1owDDAKBgNVHRUEAwoBATAyAhMUABaHyY3m+M+ULj+vAAIAFofJFw0yNTAzMzAwNDAyNDNaMAwwCgYDVR0VBAMKAQEwMgITFAAU7eAQfjWg7qW5FgACABTt4BcNMjUwMzMwMDIyODMzWjAMMAoGA1UdFQQDCgEFMDICExQAF/bYMDEguAZGFjUAAgAX9tgXDTI1MDMyOTIyMzgzOFowDDAKBgNVHRUEAwoBBTAyAhMUABggDwuNj2W6l2eHAAIAGCAPFw0yNTAzMjkyMjI1MzlaMAwwCgYDVR0VBAMKAQUwMgITFAAXBXj60hbFETiC2wACABcFeBcNMjUwMzI5MjA1MjUxWjAMMAoGA1UdFQQDCgEFMDICExQAEFHEz6av4fkoGo8AAgAQUcQXDTI1MDMyOTE2MTE1OFowDDAKBgNVHRUEAwoBATAyAhMUABBRw2zjuwGbkYcFAAIAEFHDFw0yNTAzMjkxNjExNThaMAwwCgYDVR0VBAMKAQEwMgITFAASDl9s83GzeWyJNgACABIOXxcNMjUwMzI5MDY1NDUyWjAMMAoGA1UdFQQDCgEBMDICExQAEg5eVEWbjB5j5UwAAgASDl4XDTI1MDMyOTA2NTQ1MFowDDAKBgNVHRUEAwoBATAyAhMUABNTJk3/Y2MhXoBqAAIAE1MmFw0yNTAzMjkwNDA0MjNaMAwwCgYDVR0VBAMKAQEwMgITFAATUyVJOy1B+jc9RgACABNTJRcNMjUwMzI5MDQwNDIzWjAMMAoGA1UdFQQDCgEBMDICExQAEfSI1K4xEGKG/xQAAgAR9IgXDTI1MDMyOTA0MDMxMlowDDAKBgNVHRUEAwoBATAyAhMUABH0hxjwYwZalnRJAAIAEfSHFw0yNTAzMjkwNDAzMTFaMAwwCgYDVR0VBAMKAQEwMgITFAASv3EA44TS417UnwACABK/cRcNMjUwMzI4MjIxMjI2WjAMMAoGA1UdFQQDCgEFMDICExQAGB9BcTp7GacwU0QAAgAYH0EXDTI1MDMyODIxNTMyOFowDDAKBgNVHRUEAwoBBTAyAhMUABge1PuxeoLpwAkqAAIAGB7UFw0yNTAzMjgyMTMyMTZaMAwwCgYDVR0VBAMKAQUwMgITFAARZ65PrSUvLqrNYQACABFnrhcNMjUwMzI4MjEyNzU2WjAMMAoGA1UdFQQDCgEBMDICExQAEWetPbmmHeuVafUAAgARZ60XDTI1MDMyODIxMjc1NlowDDAKBgNVHRUEAwoBATAyAhMUABQAnLCBxXN8+rUHAAIAFACcFw0yNTAzMjgyMDU1MTVaMAwwCgYDVR0VBAMKAQUwMgITFAAYHiWyhHkBKf3ynQACABgeJRcNMjUwMzI4MjA0NzAwWjAMMAoGA1UdFQQDCgEFMDICExQAGB4TCtH66JYDV7AAAgAYHhMXDTI1MDMyODE4NTE1MlowDDAKBgNVHRUEAwoBBTAyAhMUABgdIQF3h+JMCDi3AAIAGB0hFw0yNTAzMjgxNzEwMDZaMAwwCgYDVR0VBAMKAQUwMgITFAAYHOweDdH9iHvFYQACABgc7BcNMjUwMzI4MTY0NzI3WjAMMAoGA1UdFQQDCgEFMDICExQAEIsll0tAXvC+JhoAAgAQiyUXDTI1MDMyODE2MzQyMlowDDAKBgNVHRUEAwoBATAyAhMUABCLJEBeXJipQOKNAAIAEIskFw0yNTAzMjgxNjM0MjJaMAwwCgYDVR0VBAMKAQEwMgITFAAYHN2netJwdoSyjgACABgc3RcNMjUwMzI4MTYzMzQyWjAMMAoGA1UdFQQDCgEFMDICExQAGByJu6osK4G9fY0AAgAYHIkXDTI1MDMyODE2MjYwNlowDDAKBgNVHRUEAwoBBTAyAhMUABVEu3c11obj/y3GAAIAFUS7Fw0yNTAzMjgxNjIwMTlaMAwwCgYDVR0VBAMKAQEwMgITFAAVRLqprhk5ql0tDAACABVEuhcNMjUwMzI4MTYyMDE4WjAMMAoGA1UdFQQDCgEBMDICExQAEOk1V54sW9vQ2XMAAgAQ6TUXDTI1MDMyODE1MzIxN1owDDAKBgNVHRUEAwoBATAyAhMUABDpNLtCZYtNDMIoAAIAEOk0Fw0yNTAzMjgxNTMyMTdaMAwwCgYDVR0VBAMKAQEwMgITFAAWw9TldCWTldaAvwACABbD1BcNMjUwMzI4MTI1MTU5WjAMMAoGA1UdFQQDCgEFMDICExQAFcx0Vgc3Bp9CPy0AAgAVzHQXDTI1MDMyODEyNDkzN1owDDAKBgNVHRUEAwoBBTAyAhMUABDRmTRsyZceyhsUAAIAENGZFw0yNTAzMjgwMTA1NTJaMAwwCgYDVR0VBAMKAQEwMgITFAAQ0ZjMisSVaFz4egACABDRmBcNMjUwMzI4MDEwNTUyWjAMMAoGA1UdFQQDCgEBMDICExQAE8R70TYfefUZ5gQAAgATxHsXDTI1MDMyNzIyMjUzNFowDDAKBgNVHRUEAwoBATAyAhMUABPEeknXFDkHTAF5AAIAE8R6Fw0yNTAzMjcyMjI1MzRaMAwwCgYDVR0VBAMKAQEwMgITFAAYCX3Ozd11cuKRsAACABgJfRcNMjUwMzI3MjIxNTIxWjAMMAoGA1UdFQQDCgEFMDICExQAFzuk0Cb2HOuefYsAAgAXO6QXDTI1MDMyNzIxMjI1NlowDDAKBgNVHRUEAwoBATAyAhMUABc7o/K9fxxnJbW/AAIAFzujFw0yNTAzMjcyMTIyNTZaMAwwCgYDVR0VBAMKAQEwMgITFAATyC+QBiYhJt5aagACABPILxcNMjUwMzI3MTk0NjA4WjAMMAoGA1UdFQQDCgEBMDICExQAE8gurp6OvJGgkYIAAgATyC4XDTI1MDMyNzE5NDYwOFowDDAKBgNVHRUEAwoBATAyAhMUABWChkGHzsn8BG08AAIAFYKGFw0yNTAzMjcxNjE3MjBaMAwwCgYDVR0VBAMKAQEwMgITFAAVgoWUFmpQE/a9owACABWChRcNMjUwMzI3MTYxNzIwWjAMMAoGA1UdFQQDCgEBMDICExQAEuNE7wu9e1+r8BkAAgAS40QXDTI1MDMyNzE2MDY0NVowDDAKBgNVHRUEAwoBBTAyAhMUABMAwVSA4xe2URtgAAIAEwDBFw0yNTAzMjcxNTQxMDFaMAwwCgYDVR0VBAMKAQEwMgITFAATAMDvbcJcPX9RiwACABMAwBcNMjUwMzI3MTU0MTAxWjAMMAoGA1UdFQQDCgEBMDICExQAD8lBVJLWYYXTA+cAAgAPyUEXDTI1MDMyNzE1MTY1NlowDDAKBgNVHRUEAwoBATAyAhMUAA/JQG7YVvmB4coFAAIAD8lAFw0yNTAzMjcxNTE2NTZaMAwwCgYDVR0VBAMKAQEwMgITFAAXuNdIrGBo/ZaGegACABe41xcNMjUwMzI3MTQ0NDMwWjAMMAoGA1UdFQQDCgEBMDICExQAF7jWJocQ7HI9piMAAgAXuNYXDTI1MDMyNzE0NDQzMFowDDAKBgNVHRUEAwoBATAyAhMUABB1yaca2VdPi6iWAAIAEHXJFw0yNTAzMjcwNDAzNTdaMAwwCgYDVR0VBAMKAQEwMgITFAAQdcjd7FXmfJRIjAACABB1yBcNMjUwMzI3MDQwMzU3WjAMMAoGA1UdFQQDCgEBMDICExQAFxWOefmFO1KNBDAAAgAXFY4XDTI1MDMyNzAxMzkzMlowDDAKBgNVHRUEAwoBBTAyAhMUABT8hhzU7L65B+sAAAIAFPyGFw0yNTAzMjYyMzA1NTJaMAwwCgYDVR0VBAMKAQEwMgITFAAU/IXPdDsxDPtnTgACABT8hRcNMjUwMzI2MjMwNTUyWjAMMAoGA1UdFQQDCgEBMDICExQAFtlwxJcIHKq9Ol8AAgAW2XAXDTI1MDMyNjIyMDcxNlowDDAKBgNVHRUEAwoBBTAyAhMUABgVHiAPPOzBDSw1AAIAGBUeFw0yNTAzMjYyMTUyMDBaMAwwCgYDVR0VBAMKAQUwMgITFAAXonpzJp/NRZQqOgACABeiehcNMjUwMzI2MTkzODIwWjAMMAoGA1UdFQQDCgEFMDICExQAFVMDCGeHmc4w/kIAAgAVUwMXDTI1MDMyNjE5MjgyOVowDDAKBgNVHRUEAwoBATAyAhMUABVTArwo6hWIwTyBAAIAFVMCFw0yNTAzMjYxOTI4MjlaMAwwCgYDVR0VBAMKAQEwMgITFAAP0KXr5wkDiHmUoAACAA/QpRcNMjUwMzI2MTYxNDEzWjAMMAoGA1UdFQQDCgEBMDICExQAD9CkqRf9+6Cdw0YAAgAP0KQXDTI1MDMyNjE2MTQxMlowDDAKBgNVHRUEAwoBATAyAhMUABgTshVmNj7OnjSrAAIAGBOyFw0yNTAzMjYxNjA3MzlaMAwwCgYDVR0VBAMKAQUwMgITFAAXfpy4I/IJxX1V4gACABd+nBcNMjUwMzI2MTYwMjU3WjAMMAoGA1UdFQQDCgEFMDICExQAETEotjyQd2JMlrIAAgARMSgXDTI1MDMyNjE1MTgxOFowDDAKBgNVHRUEAwoBATAyAhMUABExJ/z8GG48NJr1AAIAETEnFw0yNTAzMjYxNTE4MThaMAwwCgYDVR0VBAMKAQEwMgITFAAXH1uv5a0npGKN7QACABcfWxcNMjUwMzI2MDQ1MTAyWjAMMAoGA1UdFQQDCgEFMDICExQAFNK6+QH53JFFP8IAAgAU0roXDTI1MDMyNjA0MDQ0NFowDDAKBgNVHRUEAwoBATAyAhMUABTSufjfv3+8Fx9+AAIAFNK5Fw0yNTAzMjYwNDA0NDRaMAwwCgYDVR0VBAMKAQEwMgITFAASUrusYR9MmyHwtwACABJSuxcNMjUwMzI2MDMyOTMwWjAMMAoGA1UdFQQDCgEFMDICExQAEVewJ05g7sSxhLoAAgARV7AXDTI1MDMyNjAyMjE0NVowDDAKBgNVHRUEAwoBBTAyAhMUABNnjOzBkqgYu93XAAIAE2eMFw0yNTAzMjUyMzIzMjlaMAwwCgYDVR0VBAMKAQEwMgITFAATZ4s24J5rNY7t1QACABNnixcNMjUwMzI1MjMyMzI5WjAMMAoGA1UdFQQDCgEBMDICExQAECj2/B8pr9ezxhIAAgAQKPYXDTI1MDMyNTIzMjIxOVowDDAKBgNVHRUEAwoBATAyAhMUABAo9elnRhlZy2k8AAIAECj1Fw0yNTAzMjUyMzIyMTlaMAwwCgYDVR0VBAMKAQEwMgITFAAUybYOsOg5HwfyBgACABTJthcNMjUwMzI1MjE0NjUxWjAMMAoGA1UdFQQDCgEBMDICExQAFMm1NIoUjrxoo34AAgAUybUXDTI1MDMyNTIxNDY1MFowDDAKBgNVHRUEAwoBATAyAhMUABauoTvdKlNSsiWwAAIAFq6hFw0yNTAzMjUyMDA2MjhaMAwwCgYDVR0VBAMKAQEwMgITFAAWrqCfO5wzSqM8EAACABauoBcNMjUwMzI1MjAwNjI3WjAMMAoGA1UdFQQDCgEBMDICExQAEJvt6ymCgoHz+MoAAgAQm+0XDTI1MDMyNTE4MTMwN1owDDAKBgNVHRUEAwoBATAyAhMUABCb7AJEPJUHOfG3AAIAEJvsFw0yNTAzMjUxODEzMDdaMAwwCgYDVR0VBAMKAQEwMgITFAAR0+9oo1Ciell9RwACABHT7xcNMjUwMzI1MTcyODUwWjAMMAoGA1UdFQQDCgEBMDICExQAEdPuV6z5q1ipoWcAAgAR0+4XDTI1MDMyNTE3Mjg1MFowDDAKBgNVHRUEAwoBATAyAhMUABIXETT7jLdF2c/zAAIAEhcRFw0yNTAzMjUxNzA4NDdaMAwwCgYDVR0VBAMKAQEwMgITFAASFxAoyoZhiJcSvQACABIXEBcNMjUwMzI1MTcwODQ3WjAMMAoGA1UdFQQDCgEBMDICExQAEZfXdRHO/Q5pWLcAAgARl9cXDTI1MDMyNTE2MzQxOVowDDAKBgNVHRUEAwoBATAyAhMUABGX1ooZVR66+fKAAAIAEZfWFw0yNTAzMjUxNjM0MTlaMAwwCgYDVR0VBAMKAQEwMgITFAAYEFahAeucqi6ymgACABgQVhcNMjUwMzI1MTYzNDA0WjAMMAoGA1UdFQQDCgEBMDICExQAGBBVNu/i5BhuKr4AAgAYEFUXDTI1MDMyNTE2MzQwM1owDDAKBgNVHRUEAwoBATAyAhMUABDtQjW7ZyggQFzlAAIAEO1CFw0yNTAzMjUxNjIxMDlaMAwwCgYDVR0VBAMKAQEwMgITFAAQ7UGiQjInL0GqswACABDtQRcNMjUwMzI1MTYyMTA5WjAMMAoGA1UdFQQDCgEBMDICExQAF4Q8j7NQuQiAwtkAAgAXhDwXDTI1MDMyNTE2MDg1M1owDDAKBgNVHRUEAwoBBTAyAhMUABCiJ0j89Bjhf1rgAAIAEKInFw0yNTAzMjUxNTA1MTRaMAwwCgYDVR0VBAMKAQEwMgITFAAQoiZefzqkaXL3MAACABCiJhcNMjUwMzI1MTUwNTE0WjAMMAoGA1UdFQQDCgEBMDICExQAFLCUFm5JAYI25xoAAgAUsJQXDTI1MDMyNTE0NDEzOFowDDAKBgNVHRUEAwoBATAyAhMUABSwk9ZN3TrZBMwNAAIAFLCTFw0yNTAzMjUxNDQxMzhaMAwwCgYDVR0VBAMKAQEwMgITFAARWMqSPYNWqAU+PAACABFYyhcNMjUwMzI1MDUxMzI3WjAMMAoGA1UdFQQDCgEFMDICExQAFiqTqmS3YcNbrvUAAgAWKpMXDTI1MDMyNTA0MDI1MFowDDAKBgNVHRUEAwoBATAyAhMUABYqkgwSooB3PirbAAIAFiqSFw0yNTAzMjUwNDAyNTBaMAwwCgYDVR0VBAMKAQEwMgITFAAQIzP+C5kEfwtI8AACABAjMxcNMjUwMzI1MDQwMjQ0WjAMMAoGA1UdFQQDCgEBMDICExQAECMyreE0nA3PX8QAAgAQIzIXDTI1MDMyNTA0MDI0NFowDDAKBgNVHRUEAwoBATAyAhMUABQWG1CF5Lyy7/J5AAIAFBYbFw0yNTAzMjUwNDAyMzdaMAwwCgYDVR0VBAMKAQEwMgITFAAUFhrOo4V0/fPyTgACABQWGhcNMjUwMzI1MDQwMjM3WjAMMAoGA1UdFQQDCgEBMDICExQAFAe1iKIZ/cM2BvwAAgAUB7UXDTI1MDMyNTA0MDE0NFowDDAKBgNVHRUEAwoBATAyAhMUABQHtNUJKnSCsKLJAAIAFAe0Fw0yNTAzMjUwNDAxNDRaMAwwCgYDVR0VBAMKAQEwMgITFAAPuf/FXXK5KbxV6wACAA+5/xcNMjUwMzI1MDMyNTE1WjAMMAoGA1UdFQQDCgEFMDICExQAFiwyTvPJcBaltyMAAgAWLDIXDTI1MDMyNTAwNDAwOFowDDAKBgNVHRUEAwoBBTAyAhMUABM6TFGo9aWZ2OYjAAIAEzpMFw0yNTAzMjQyMTM0NTRaMAwwCgYDVR0VBAMKAQEwMgITFAATOkvGp1a2qMZ/YAACABM6SxcNMjUwMzI0MjEzNDU0WjAMMAoGA1UdFQQDCgEBMDICExQAEdKJuTuUech7ifQAAgAR0okXDTI1MDMyNDIxMjQyM1owDDAKBgNVHRUEAwoBATAyAhMUABHSiGS+Sshps/aiAAIAEdKIFw0yNTAzMjQyMTI0MjNaMAwwCgYDVR0VBAMKAQEwMgITFAAWrPdxkKZhYWUSVwACABas9xcNMjUwMzI0MjExODIxWjAMMAoGA1UdFQQDCgEFMDICExQAFEsPuNhI/WBqQp4AAgAUSw8XDTI1MDMyNDIxMTExNlowDDAKBgNVHRUEAwoBBTAyAhMUABGR8QywuDY9jCarAAIAEZHxFw0yNTAzMjQyMTAwNDBaMAwwCgYDVR0VBAMKAQEwMgITFAARkfANF5Xo8KX6EwACABGR8BcNMjUwMzI0MjEwMDQwWjAMMAoGA1UdFQQDCgEBMDICExQAE/Jkl70LDzkTrY4AAgAT8mQXDTI1MDMyNDIwNDAxOVowDDAKBgNVHRUEAwoBATAyAhMUABPyY0rC4BAxi1HBAAIAE/JjFw0yNTAzMjQyMDQwMTlaMAwwCgYDVR0VBAMKAQEwMgITFAAQoD2kngINySJbRgACABCgPRcNMjUwNDA4MTUwNjIzWjAMMAoGA1UdFQQDCgEBMDICExQAEKA8+aX15WGofiIAAgAQoDwXDTI1MDQwODE1MDYyM1owDDAKBgNVHRUEAwoBATAyAhMUABMt10HafjASgB6uAAIAEy3XFw0yNTA0MDgxNTAwMTJaMAwwCgYDVR0VBAMKAQEwMgITFAATLdZVZwwZkyvPRAACABMt1hcNMjUwNDA4MTUwMDExWjAMMAoGA1UdFQQDCgEBMDICExQAFTCF09lTNMYgPkMAAgAVMIUXDTI1MDQwODE0Mzg0NlowDDAKBgNVHRUEAwoBATAyAhMUABUwhIr1iHZCcAToAAIAFTCEFw0yNTA0MDgxNDM4NDZaMAwwCgYDVR0VBAMKAQEwMgITFAAUtBQ3vmxSRmisfgACABS0FBcNMjUwNDA4MTIwMTA0WjAMMAoGA1UdFQQDCgEFMDICExQAGDkfBjUXlqGzosIAAgAYOR8XDTI1MDQwODA2MTAwOFowDDAKBgNVHRUEAwoBATAyAhMUABg5HuGcj6jv7YyWAAIAGDkeFw0yNTA0MDgwNjEwMDdaMAwwCgYDVR0VBAMKAQEwMgITFAAS0nicQAwWCN87vgACABLSeBcNMjUwNDA4MDQwMjQ3WjAMMAoGA1UdFQQDCgEBMDICExQAEtJ32T/nxuVjpk4AAgAS0ncXDTI1MDQwODA0MDI0N1owDDAKBgNVHRUEAwoBATAyAhMUABLzow/8lFA+N0gPAAIAEvOjFw0yNTA0MDgwNDAyMzlaMAwwCgYDVR0VBAMKAQEwMgITFAAS86IiINZbQdE5+AACABLzohcNMjUwNDA4MDQwMjM4WjAMMAoGA1UdFQQDCgEBMDICExQAECVdkf3tvS/kUvMAAgAQJV0XDTI1MDQwODA0MDIzMlowDDAKBgNVHRUEAwoBATAyAhMUABAlXDv/A1BpWwpMAAIAECVcFw0yNTA0MDgwNDAyMzJaMAwwCgYDVR0VBAMKAQEwMgITFAAXFNRoSGFpKFxGJwACABcU1BcNMjUwNDA3MjIzNzE3WjAMMAoGA1UdFQQDCgEFMDICExQAE2gKLxSWWGt5QJ0AAgATaAoXDTI1MDQwNzIyMTQ0M1owDDAKBgNVHRUEAwoBATAyAhMUABNoCfCtKSktzXJGAAIAE2gJFw0yNTA0MDcyMjE0NDNaMAwwCgYDVR0VBAMKAQEwMgITFAAP0ykiLwulUQrSlwACAA/TKRcNMjUwNDA3MjIxMTAwWjAMMAoGA1UdFQQDCgEBMDICExQAD9MoUyT8hbjzrlAAAgAP0ygXDTI1MDQwNzIyMTEwMFowDDAKBgNVHRUEAwoBATAyAhMUABTLzgrIvIqA4b9OAAIAFMvOFw0yNTA0MDcyMjExMDBaMAwwCgYDVR0VBAMKAQEwMgITFAAUy82aHz4j2owPHgACABTLzRcNMjUwNDA3MjIxMDU5WjAMMAoGA1UdFQQDCgEBMDICExQAFvrN5WN60+acR5gAAgAW+s0XDTI1MDQwNzIxMjQxMFowDDAKBgNVHRUEAwoBBTAyAhMUABP4xsCfLnjnSWYwAAIAE/jGFw0yNTA0MDcyMTEwMjVaMAwwCgYDVR0VBAMKAQEwMgITFAAT+MUVxudRj1f4/AACABP4xRcNMjUwNDA3MjExMDI1WjAMMAoGA1UdFQQDCgEBMDICExQAGDoAHbB6m29Uv0YAAgAYOgAXDTI1MDQwNzIwNTM0N1owDDAKBgNVHRUEAwoBATAyAhMUABg5/x4lgyyfN8v6AAIAGDn/Fw0yNTA0MDcyMDUzNDdaMAwwCgYDVR0VBAMKAQEwMgITFAAVIIQPjaxKjf+cvAACABUghBcNMjUwNDA3MTk0NjQyWjAMMAoGA1UdFQQDCgEFMDICExQAE5CgccR4kog+giIAAgATkKAXDTI1MDQwNzE4MzgzNlowDDAKBgNVHRUEAwoBATAyAhMUABOQn6nZevmyik6IAAIAE5CfFw0yNTA0MDcxODM4MzZaMAwwCgYDVR0VBAMKAQEwMgITFAAXUFKlChZoP/vlOQACABdQUhcNMjUwNDA3MTgxNjMzWjAMMAoGA1UdFQQDCgEFMDICExQAFn7E3urgOObiPF0AAgAWfsQXDTI1MDQwNzE3NDExNVowDDAKBgNVHRUEAwoBBTAyAhMUABa2YqpVsG8cb1f4AAIAFrZiFw0yNTA0MDcxNjQyNTJaMAwwCgYDVR0VBAMKAQEwMgITFAAWtmFqhEnxdWXPiAACABa2YRcNMjUwNDA3MTY0MjUyWjAMMAoGA1UdFQQDCgEBMDICExQAF0kB/gnnLNX1HGkAAgAXSQEXDTI1MDQwNzE2MzYzOFowDDAKBgNVHRUEAwoBATAyAhMUABdJAMXuS0UnDubVAAIAF0kAFw0yNTA0MDcxNjM2MzdaMAwwCgYDVR0VBAMKAQEwMgITFAAUjjUoH40DRpdEhAACABSONRcNMjUwNDA3MTYzNjI4WjAMMAoGA1UdFQQDCgEBMDICExQAFI40oLc4O5lOJnEAAgAUjjQXDTI1MDQwNzE2MzYyOFowDDAKBgNVHRUEAwoBATAyAhMUAA/B5STj6CWXo0WlAAIAD8HlFw0yNTA0MDcxNjI0NTdaMAwwCgYDVR0VBAMKAQEwMgITFAAPweSWWHAJBoQ45QACAA/B5BcNMjUwNDA3MTYyNDU3WjAMMAoGA1UdFQQDCgEBMDICExQAEJrdVfrLCeMeHXQAAgAQmt0XDTI1MDQwNzE2MjIwMlowDDAKBgNVHRUEAwoBATAyAhMUABCa3KpnhWdd1NjaAAIAEJrcFw0yNTA0MDcxNjIyMDJaMAwwCgYDVR0VBAMKAQEwMgITFAAWa5ZJbkjPJmoe1gACABZrlhcNMjUwNDA3MTYwMzUzWjAMMAoGA1UdFQQDCgEBMDICExQAFmuVxmgE1OOG61MAAgAWa5UXDTI1MDQwNzE2MDM1M1owDDAKBgNVHRUEAwoBATAyAhMUABexVcqK5fzz3g2TAAIAF7FVFw0yNTA0MDcxNjAyMDNaMAwwCgYDVR0VBAMKAQUwMgITFAATKgkgzcun2qE70AACABMqCRcNMjUwNDA3MTU0NjA3WjAMMAoGA1UdFQQDCgEBMDICExQAEyoIImskOJ/+WhwAAgATKggXDTI1MDQwNzE1NDYwN1owDDAKBgNVHRUEAwoBATAyAhMUABRHOXCP7DY9ncXLAAIAFEc5Fw0yNTA0MDcxNTQ1MDlaMAwwCgYDVR0VBAMKAQEwMgITFAAURzgMItu/mrxafwACABRHOBcNMjUwNDA3MTU0NTA4WjAMMAoGA1UdFQQDCgEBMDICExQAFk01+97zcOu239YAAgAWTTUXDTI1MDQwNzE1MjE0MVowDDAKBgNVHRUEAwoBBTAyAhMUABV4kBg5w1POkT4mAAIAFXiQFw0yNTA0MDcxNDE0MThaMAwwCgYDVR0VBAMKAQEwMgITFAAVeI9X946XJos/VAACABV4jxcNMjUwNDA3MTQxNDE4WjAMMAoGA1UdFQQDCgEBMDICExQAFTrh6mKupfpXMwwAAgAVOuEXDTI1MDQwNzA1MjYyNlowDDAKBgNVHRUEAwoBBTAyAhMUABHzkkARoOGU/9i+AAIAEfOSFw0yNTA0MDcwNDAyMjNaMAwwCgYDVR0VBAMKAQEwMgITFAAR85GsDbnl5c96jgACABHzkRcNMjUwNDA3MDQwMjIyWjAMMAoGA1UdFQQDCgEBMDICExQAF7UDGj5AofGh13UAAgAXtQMXDTI1MDQwNzAwNDAxMFowDDAKBgNVHRUEAwoBBTAyAhMUABXBCbmXPnYBtK70AAIAFcEJFw0yNTA0MDcwMDM4NDlaMAwwCgYDVR0VBAMKAQUwMgITFAAUP2XK8RK6VoAMLAACABQ/ZRcNMjUwNDA2MTk0ODUxWjAMMAoGA1UdFQQDCgEFMDICExQAF1KXnJn7JR6lkfUAAgAXUpcXDTI1MDQwNjE2NDE1M1owDDAKBgNVHRUEAwoBBTAyAhMUABR1OsSingCsoP6YAAIAFHU6Fw0yNTA0MDYxMzE5MDVaMAwwCgYDVR0VBAMKAQUwMgITFAAX22ko4Uz2Ey2/AwACABfbaRcNMjUwNDA2MTI1NDI3WjAMMAoGA1UdFQQDCgEFMDICExQAF5yCmYdmIVv8sNYAAgAXnIIXDTI1MDQwNjA4MTEzNVowDDAKBgNVHRUEAwoBBTAyAhMUABS+WVLWxf8BP+7cAAIAFL5ZFw0yNTA0MDYwMjM5NDFaMAwwCgYDVR0VBAMKAQUwMgITFAAWa8Euet6mxBEOcgACABZrwRcNMjUwNDA2MDAxMzE3WjAMMAoGA1UdFQQDCgEFMDICExQAFosPaEc43EswtkMAAgAWiw8XDTI1MDQwNTIwNTAwN1owDDAKBgNVHRUEAwoBBTAyAhMUAA+uljaZY/jzyRTuAAIAD66WFw0yNTA0MDUxNDI1MjZaMAwwCgYDVR0VBAMKAQEwMgITFAAPrpXukSGTQOUxjQACAA+ulRcNMjUwNDA1MTQyNTI1WjAMMAoGA1UdFQQDCgEBMDICExQAEuIKog1rJEWFkboAAgAS4goXDTI1MDQwNTEzMTk1NFowDDAKBgNVHRUEAwoBBTAyAhMUABAVi64kL/o7Yjx5AAIAEBWLFw0yNTA0MDUwNDA0MDFaMAwwCgYDVR0VBAMKAQEwMgITFAAQFYp0z0Hoy4pktQACABAVihcNMjUwNDA1MDQwNDAxWjAMMAoGA1UdFQQDCgEBMDICExQAEioFuFnL13R/030AAgASKgUXDTI1MDQwNTA0MDM1NFowDDAKBgNVHRUEAwoBATAyAhMUABIqBJC6PblXDzE/AAIAEioEFw0yNTA0MDUwNDAzNTRaMAwwCgYDVR0VBAMKAQEwMgITFAATYddsCL5QQ066nQACABNh1xcNMjUwNDA1MDMyODE5WjAMMAoGA1UdFQQDCgEFMDICExQAFZaxcOoatFo3+WAAAgAVlrEXDTI1MDQwNTAyNTExMFowDDAKBgNVHRUEAwoBBTAyAhMUABgCcWLQ9Adh4JKCAAIAGAJxFw0yNTA0MDQyMTMyNDJaMAwwCgYDVR0VBAMKAQUwMgITFAAQpZWRTU8o6a3ArQACABCllRcNMjUwNDA0MjEwMjMyWjAMMAoGA1UdFQQDCgEBMDICExQAEKWUD6iPk8OMxo4AAgAQpZQXDTI1MDQwNDIxMDIzMVowDDAKBgNVHRUEAwoBATAyAhMUAA+iEtb5aqhyPdG4AAIAD6ISFw0yNTA0MDQyMDQzNTFaMAwwCgYDVR0VBAMKAQEwMgITFAAPohEGMW2/vKCMrQACAA+iERcNMjUwNDA0MjA0MzUxWjAMMAoGA1UdFQQDCgEBMDICExQAEDb8zMKnH8wG0rsAAgAQNvwXDTI1MDQwNDIwMDYyNVowDDAKBgNVHRUEAwoBATAyAhMUABA2++pPst2ueK70AAIAEDb7Fw0yNTA0MDQyMDA2MjRaMAwwCgYDVR0VBAMKAQEwMgITFAAWWtx1MxGVtSozMQACABZa3BcNMjUwNDA0MTkyNzIyWjAMMAoGA1UdFQQDCgEBMDICExQAFlrbLuXOBHVMzyoAAgAWWtsXDTI1MDQwNDE5MjcyMlowDDAKBgNVHRUEAwoBATAyAhMUABgc3k8sB4eiL5oCAAIAGBzeFw0yNTA0MDQxODQ4NTFaMAwwCgYDVR0VBAMKAQUwMgITFAAYK67lDwgFU9ei7wACABgrrhcNMjUwNDA0MTc1NTI2WjAMMAoGA1UdFQQDCgEFMDICExQAFcIygLeJxSL8A0YAAgAVwjIXDTI1MDQwNDE3MjczMVowDDAKBgNVHRUEAwoBATAyAhMUABXCMf6swjSwZxwZAAIAFcIxFw0yNTA0MDQxNzI3MzFaMAwwCgYDVR0VBAMKAQEwMgITFAAVZU9fcp/4g630/gACABVlTxcNMjUwNDA0MTcwNzQ1WjAMMAoGA1UdFQQDCgEBMDICExQAFWVO1JWgkmUVNbIAAgAVZU4XDTI1MDQwNDE3MDc0NFowDDAKBgNVHRUEAwoBATAyAhMUABXahWjAQpWMrNhiAAIAFdqFFw0yNTA0MDQxNjU2NDdaMAwwCgYDVR0VBAMKAQUwMgITFAAYM0E3o2mYJgrDHgACABgzQRcNMjUwNDA0MTY1MTI1WjAMMAoGA1UdFQQDCgEBMDICExQAGDNAzXH6MD98YcsAAgAYM0AXDTI1MDQwNDE2NTEyNVowDDAKBgNVHRUEAwoBATAyAhMUABGqfiijn9YWSx96AAIAEap+Fw0yNTA0MDQxNjM1MTNaMAwwCgYDVR0VBAMKAQUwMgITFAAVNJfg8xWAE1/RFAACABU0lxcNMjUwNDA0MTYxMjI2WjAMMAoGA1UdFQQDCgEBMDICExQAFTSWg/jB0dm1qDgAAgAVNJYXDTI1MDQwNDE2MTIyNVowDDAKBgNVHRUEAwoBATAyAhMUAA/yYR7XP5x/7aIhAAIAD/JhFw0yNTA0MDQxNTQ3MjhaMAwwCgYDVR0VBAMKAQEwMgITFAAP8mB6b48AEbglWgACAA/yYBcNMjUwNDA0MTU0NzI4WjAMMAoGA1UdFQQDCgEBMDICExQAExuGA733I8H6ntoAAgATG4YXDTI1MDQwNDE0NTY0NlowDDAKBgNVHRUEAwoBBTAyAhMUABfoyTe9EZJAcxloAAIAF+jJFw0yNTA0MDQxMzU2NDNaMAwwCgYDVR0VBAMKAQUwMgITFAAWe4hJ2nWYp2rsLAACABZ7iBcNMjUwNDA0MTI0OTU0WjAMMAoGA1UdFQQDCgEFMDICExQAENBkWWc6Qiq6TPwAAgAQ0GQXDTI1MDQwNDA1MDAwNlowDDAKBgNVHRUEAwoBBTAyAhMUABLBls9J9uVB6dHzAAIAEsGWFw0yNTA0MDQwNDAzMzRaMAwwCgYDVR0VBAMKAQEwMgITFAASwZVcMAQZE+spEgACABLBlRcNMjUwNDA0MDQwMzM0WjAMMAoGA1UdFQQDCgEBMDICExQAFX0k0+WXUYeltzkAAgAVfSQXDTI1MDQwNDAyMzgwOVowDDAKBgNVHRUEAwoBBTAyAhMUAA+jv+yteSwscTmIAAIAD6O/Fw0yNTA0MDMyMTUyNDBaMAwwCgYDVR0VBAMKAQUwMgITFAAS7o5VsX/uEz+QpAACABLujhcNMjUwNDAzMjEwODIwWjAMMAoGA1UdFQQDCgEFMDICExQAD5g9+l/tBOffHHoAAgAPmD0XDTI1MDQwMzIwNTM1M1owDDAKBgNVHRUEAwoBATAyAhMUAA+YPE/gTD+0c6hiAAIAD5g8Fw0yNTA0MDMyMDUzNTNaMAwwCgYDVR0VBAMKAQEwMgITFAARzStdEopz9iMbDAACABHNKxcNMjUwNDAzMjAxMDM5WjAMMAoGA1UdFQQDCgEBMDICExQAEc0qOTG2k3AyF7cAAgARzSoXDTI1MDQwMzIwMTAzOVowDDAKBgNVHRUEAwoBATAyAhMUABf6U0dhQrSxq6SEAAIAF/pTFw0yNTA0MDMyMDEwMzlaMAwwCgYDVR0VBAMKAQEwMgITFAAX+lKOo4mqBuJr8gACABf6UhcNMjUwNDAzMjAxMDM4WjAMMAoGA1UdFQQDCgEBMDICExQAGDBt8OjuZbla0SUAAgAYMG0XDTI1MDQwMzE5NDkwOFowDDAKBgNVHRUEAwoBATAyAhMUABgwbD7quoC4TF9kAAIAGDBsFw0yNTA0MDMxOTQ5MDdaMAwwCgYDVR0VBAMKAQEwMgITFAAVA62GGMQIhi+MyQACABUDrRcNMjUwNDAzMTkyMjE4WjAMMAoGA1UdFQQDCgEBMDICExQAFQOsV/qesKWay/kAAgAVA6wXDTI1MDQwMzE5MjIxOFowDDAKBgNVHRUEAwoBATAyAhMUABXzS/d8B5zFD1tHAAIAFfNLFw0yNTA0MDMxNzIxNTNaMAwwCgYDVR0VBAMKAQUwMgITFAAYLzZMdr4OVvq9PgACABgvNhcNMjUwNDAzMTcxNDE3WjAMMAoGA1UdFQQDCgEBMDICExQAGC8189ak5c05NuEAAgAYLzUXDTI1MDQwMzE3MTQxN1owDDAKBgNVHRUEAwoBATAyAhMUABL+LVLUHU1mehM9AAIAEv4tFw0yNTA0MDMxNjM0MDVaMAwwCgYDVR0VBAMKAQEwMgITFAAS/izbPtsqBTF4qwACABL+LBcNMjUwNDAzMTYzNDA0WjAMMAoGA1UdFQQDCgEBMDICExQAD+bzUsGDWiK1OpMAAgAP5vMXDTI1MDQwMzE2MDkzMFowDDAKBgNVHRUEAwoBATAyAhMUAA/m8kjC66BtlLamAAIAD+byFw0yNTA0MDMxNjA5MzBaMAwwCgYDVR0VBAMKAQEwMgITFAAYLhDKyDDHwOOhoQACABguEBcNMjUwNDAzMTU0MzE2WjAMMAoGA1UdFQQDCgEBMDICExQAGC4PmXPyma4EbNUAAgAYLg8XDTI1MDQwMzE1NDMxNlowDDAKBgNVHRUEAwoBATAyAhMUABXs0V1wOBefXobuAAIAFezRFw0yNTA0MDMxNTI0NTdaMAwwCgYDVR0VBAMKAQEwMgITFAAV7NBRXfKtvybvGQACABXs0BcNMjUwNDAzMTUyNDU3WjAMMAoGA1UdFQQDCgEBMDICExQAGC2o5VMWLrUXKEEAAgAYLagXDTI1MDQwMzE1MTEwOVowDDAKBgNVHRUEAwoBATAyAhMUABgtp4mpWPoxcHdjAAIAGC2nFw0yNTA0MDMxNTExMDlaMAwwCgYDVR0VBAMKAQEwMgITFAAYKfl+H1bXpBxhYAACABgp+RcNMjUwNDAzMDYxMDA5WjAMMAoGA1UdFQQDCgEBMDICExQAGCn4srkwHEtz4SsAAgAYKfgXDTI1MDQwMzA2MTAwOVowDDAKBgNVHRUEAwoBATAyAhMUABCCUSsI+/xT0+0rAAIAEIJRFw0yNTA0MDIyMjI3MzJaMAwwCgYDVR0VBAMKAQEwMgITFAAQglB7nEb/gtOZzwACABCCUBcNMjUwNDAyMjIyNzMyWjAMMAoGA1UdFQQDCgEBMDICExQAEyegM+lbxq4Qh5oAAgATJ6AXDTI1MDQwMjIxMjA1NVowDDAKBgNVHRUEAwoBBTAyAhMUABLVm7fp7/aclT2bAAIAEtWbFw0yNTA0MDIyMDUzMThaMAwwCgYDVR0VBAMKAQEwMgITFAAS1ZrhChnEqGV+pwACABLVmhcNMjUwNDAyMjA1MzE4WjAMMAoGA1UdFQQDCgEBMDICExQAFIgOweulVpShO9QAAgAUiA4XDTI1MDQwMjE5MDgyOVowDDAKBgNVHRUEAwoBBTAyAhMUABgQAHC3sSCvO24nAAIAGBAAFw0yNTA0MDIxODQxMTRaMAwwCgYDVR0VBAMKAQUwMgITFAAW+iGTqRT0G+fuhwACABb6IRcNMjUwNDAyMTgyNjI3WjAMMAoGA1UdFQQDCgEFMDICExQAGAMnrU2edxN0l/kAAgAYAycXDTI1MDQwMjE4MTQ1MlowDDAKBgNVHRUEAwoBATAyAhMUABgDJlPOXq43A04XAAIAGAMmFw0yNTA0MDIxODE0NTJaMAwwCgYDVR0VBAMKAQEwMgITFAARTCuEZ+p7FSVu2AACABFMKxcNMjUwNDAyMTcyNjUyWjAMMAoGA1UdFQQDCgEBMDICExQAEUwql/dNia40pnUAAgARTCoXDTI1MDQwMjE3MjY1MlowDDAKBgNVHRUEAwoBATAyAhMUABCkK95Su4nchHIuAAIAEKQrFw0yNTA0MDIxNzI2MjhaMAwwCgYDVR0VBAMKAQEwMgITFAAQpCrNQQqIhWRKxwACABCkKhcNMjUwNDAyMTcyNjI3WjAMMAoGA1UdFQQDCgEBMDICExQAF2I/e1wdIi+ptpsAAgAXYj8XDTI1MDQwMjE2NTYxMlowDDAKBgNVHRUEAwoBATAyAhMUABdiPqoPkv3XYoWkAAIAF2I+Fw0yNTA0MDIxNjU2MTJaMAwwCgYDVR0VBAMKAQEwMgITFAAWS7Itm0iBQdMgdAACABZLshcNMjUwNDAyMTY0NzA0WjAMMAoGA1UdFQQDCgEBMDICExQAFkuxxgFWWC5NDg4AAgAWS7EXDTI1MDQwMjE2NDcwM1owDDAKBgNVHRUEAwoBATAyAhMUABc4Q3ME0hvtRvozAAIAFzhDFw0yNTA0MDIxNjE5NDhaMAwwCgYDVR0VBAMKAQEwMgITFAAXOEInXVyuhReD/QACABc4QhcNMjUwNDAyMTYxOTQ4WjAMMAoGA1UdFQQDCgEBMDICExQAELIRGCGa3vtOe8QAAgAQshEXDTI1MDQwMjE2MDQ0NFowDDAKBgNVHRUEAwoBATAyAhMUABCyEHr0XQe0Tc9BAAIAELIQFw0yNTA0MDIxNjA0NDRaMAwwCgYDVR0VBAMKAQEwMgITFAARwoB3RSE8ojmHgQACABHCgBcNMjUwNDAyMTYwNDAxWjAMMAoGA1UdFQQDCgEFMDICExQAEXiKvcjkwHSKjh0AAgAReIoXDTI1MDQwMjE1MzE0MlowDDAKBgNVHRUEAwoBATAyAhMUABF4iTEXLqjQicOFAAIAEXiJFw0yNTA0MDIxNTMxNDJaMAwwCgYDVR0VBAMKAQEwMgITFAATLNChCzpCV0X6lwACABMs0BcNMjUwNDAyMDQxMTI0WjAMMAoGA1UdFQQDCgEFMDICExQAEXm+HHuhS8zjne4AAgAReb4XDTI1MDQwMjA0MDM1N1owDDAKBgNVHRUEAwoBATAyAhMUABF5vemAYWku4XcXAAIAEXm9Fw0yNTA0MDIwNDAzNTdaMAwwCgYDVR0VBAMKAQEwMgITFAAU6zByH81ne72NQAACABTrMBcNMjUwNDAyMDQwMzQxWjAMMAoGA1UdFQQDCgEBMDICExQAFOsviOoG6vuOMKIAAgAU6y8XDTI1MDQwMjA0MDM0MVowDDAKBgNVHRUEAwoBATAyAhMUABVF6XfsN34acksQAAIAFUXpFw0yNTA0MDIwNDAzMzRaMAwwCgYDVR0VBAMKAQEwMgITFAAVReg4ix6hPltHAgACABVF6BcNMjUwNDAyMDQwMzM0WjAMMAoGA1UdFQQDCgEBMDICExQAE5iHUgwJhiVhWNgAAgATmIcXDTI1MDQwMjAzMjczMlowDDAKBgNVHRUEAwoBBTAyAhMUABcZfRlNpYANnEw1AAIAFxl9Fw0yNTA0MDIwMTQwMzdaMAwwCgYDVR0VBAMKAQUwMgITFAAWKeSWkeWtLm5GtwACABYp5BcNMjUwNDAxMjMxNDQ2WjAMMAoGA1UdFQQDCgEFMDICExQAEKoRpcAzNrd2D4QAAgAQqhEXDTI1MDQwMTIyNTkxMlowDDAKBgNVHRUEAwoBATAyAhMUABCqEFUVuVmlDKPIAAIAEKoQFw0yNTA0MDEyMjU5MTJaMAwwCgYDVR0VBAMKAQEwMgITFAAVqwrrGifwZA2QZwACABWrChcNMjUwNDAxMjIxMjQwWjAMMAoGA1UdFQQDCgEBMDICExQAFasJXkWaVMMTAOkAAgAVqwkXDTI1MDQwMTIyMTI0MFowDDAKBgNVHRUEAwoBATAyAhMUABXZyIF1KQzXC/WSAAIAFdnIFw0yNTA0MTQwNTMyMTVaMAwwCgYDVR0VBAMKAQEwMgITFAAV2cet2XMwaIcEPwACABXZxxcNMjUwNDE0MDUzMjE1WjAMMAoGA1UdFQQDCgEBMDICExQAGEgEHts/An8p6O8AAgAYSAQXDTI1MDQxNDA1MDkzNFowDDAKBgNVHRUEAwoBBTAyAhMUABc8G20O4626Z2P6AAIAFzwbFw0yNTA0MTQwNDMxMzJaMAwwCgYDVR0VBAMKAQUwMgITFAAQW9ZLcxKgnvpzegACABBb1hcNMjUwNDE0MDQwMzM2WjAMMAoGA1UdFQQDCgEBMDICExQAEFvVZLnI5FZtYw0AAgAQW9UXDTI1MDQxNDA0MDMzNlowDDAKBgNVHRUEAwoBATAyAhMUABBObr7eNdi3ozDgAAIAEE5uFw0yNTA0MTQwNDAyMjRaMAwwCgYDVR0VBAMKAQEwMgITFAAQTm0CwpMLnT6qigACABBObRcNMjUwNDE0MDQwMjI0WjAMMAoGA1UdFQQDCgEBMDICExQAGDaFW54ENNaApmcAAgAYNoUXDTI1MDQxNDAyNDAxMVowDDAKBgNVHRUEAwoBBTAyAhMUABdZeheOI76y45GxAAIAF1l6Fw0yNTA0MTQwMDM4MjVaMAwwCgYDVR0VBAMKAQUwMgITFAARVUQdZkqhZqDEoAACABFVRBcNMjUwNDEzMjM0MjUxWjAMMAoGA1UdFQQDCgEFMDICExQAFM/gITUvz79wzqoAAgAUz+AXDTI1MDQxMzIzMDQ0OFowDDAKBgNVHRUEAwoBBTAyAhMUABX/mJFhXfGNAma3AAIAFf+YFw0yNTA0MTMxMTU0NTZaMAwwCgYDVR0VBAMKAQUwMgITFAAYRPLKGGXUw/d3ZQACABhE8hcNMjUwNDEzMDUyOTM1WjAMMAoGA1UdFQQDCgEFMDICExQAFDLaTftF3MLtdOIAAgAUMtoXDTI1MDQxMzA0MDM1M1owDDAKBgNVHRUEAwoBATAyAhMUABQy2QkJdrbTDBzlAAIAFDLZFw0yNTA0MTMwNDAzNTNaMAwwCgYDVR0VBAMKAQEwMgITFAASwjvts3C8AUqQNgACABLCOxcNMjUwNDEzMDQwMjM1WjAMMAoGA1UdFQQDCgEFMDICExQAFiRMcJVn2bFo3IQAAgAWJEwXDTI1MDQxMzAxMTQwOVowDDAKBgNVHRUEAwoBBTAyAhMUABP/0aBqYV+AiQSdAAIAE//RFw0yNTA0MTIxOTIxMjdaMAwwCgYDVR0VBAMKAQUwMgITFAAX9YALbJG3ZTfFfgACABf1gBcNMjUwNDEyMTg0NDIxWjAMMAoGA1UdFQQDCgEFMDICExQAFlfoTUtFQQhWS8cAAgAWV+gXDTI1MDQxMjE4MDgwNVowDDAKBgNVHRUEAwoBATAyAhMUABZX59qs9mGxyrzEAAIAFlfnFw0yNTA0MTIxODA4MDVaMAwwCgYDVR0VBAMKAQEwMgITFAARDdvZfCXKm3HkiwACABEN2xcNMjUwNDEyMTcyODQzWjAMMAoGA1UdFQQDCgEFMDICExQAEnD8Fee/dWEOzSwAAgAScPwXDTI1MDQxMjE1NTI0NFowDDAKBgNVHRUEAwoBATAyAhMUABJw+0p6jiP+sJ3WAAIAEnD7Fw0yNTA0MTIxNTUyNDRaMAwwCgYDVR0VBAMKAQEwMgITFAAUdkTJRIg5BWEejwACABR2RBcNMjUwNDEyMTQzMjQ5WjAMMAoGA1UdFQQDCgEFMDICExQAE/SPxhehdIBtNPoAAgAT9I8XDTI1MDQxMjA0NTU0M1owDDAKBgNVHRUEAwoBBTAyAhMUABQen8TiGp7g8PI7AAIAFB6fFw0yNTA0MTIwNDEzMTlaMAwwCgYDVR0VBAMKAQUwMgITFAAXn8p2eGHj4M22QQACABefyhcNMjUwNDExMjM1NDM0WjAMMAoGA1UdFQQDCgEFMDICExQAE4knre4v9tW5jZIAAgATiScXDTI1MDQxMTIzNTEwNVowDDAKBgNVHRUEAwoBBTAyAhMUABBUWz++3ajpw4TBAAIAEFRbFw0yNTA0MTEyMzQ3MDRaMAwwCgYDVR0VBAMKAQUwMgITFAAUtSTnXg+uSHQhpwACABS1JBcNMjUwNDExMTY0MTM2WjAMMAoGA1UdFQQDCgEFMDICExQAF0T2YtkaC9RZjN8AAgAXRPYXDTI1MDQxMTEzMDkyOFowDDAKBgNVHRUEAwoBATAyAhMUABdE9fGhhNWfx444AAIAF0T1Fw0yNTA0MTExMzA5MjhaMAwwCgYDVR0VBAMKAQEwMgITFAAUMJuaVZLGL+3nPgACABQwmxcNMjUwNDExMTI1ODE2WjAMMAoGA1UdFQQDCgEFMDICExQAE/j9qg7fzAPoudoAAgAT+P0XDTI1MDQxMTA0NDMzOFowDDAKBgNVHRUEAwoBBTAyAhMUABK3avNOFFK/sGEzAAIAErdqFw0yNTA0MTEwNDA0MjZaMAwwCgYDVR0VBAMKAQEwMgITFAASt2ns6G+KEDaSDQACABK3aRcNMjUwNDExMDQwNDI1WjAMMAoGA1UdFQQDCgEBMDICExQAEsA8K3uXYIn90YIAAgASwDwXDTI1MDQxMTA0MDM1NFowDDAKBgNVHRUEAwoBATAyAhMUABLAO5iPQrPqfqfGAAIAEsA7Fw0yNTA0MTEwNDAzNTRaMAwwCgYDVR0VBAMKAQEwMgITFAARBCxA+wrvs7vJKAACABEELBcNMjUwNDExMDQwMzM4WjAMMAoGA1UdFQQDCgEBMDICExQAEQQrOj/9K5GTxn8AAgARBCsXDTI1MDQxMTA0MDMzOFowDDAKBgNVHRUEAwoBATAyAhMUABFUY8dGHhgbYxtKAAIAEVRjFw0yNTA0MTEwNDAzMjNaMAwwCgYDVR0VBAMKAQEwMgITFAARVGL+hZz/WZRFjgACABFUYhcNMjUwNDExMDQwMzIyWjAMMAoGA1UdFQQDCgEBMDICExQAF8NjQhelcgroD2QAAgAXw2MXDTI1MDQxMTAyMDMzM1owDDAKBgNVHRUEAwoBBTAyAhMUABfUy3vQczH29f5UAAIAF9TLFw0yNTA0MTEwMDQ4MTFaMAwwCgYDVR0VBAMKAQUwMgITFAARSbjUSFRCjF+TSgACABFJuBcNMjUwNDExMDAwNDQwWjAMMAoGA1UdFQQDCgEBMDICExQAEUm3BFf08QuxSvUAAgARSbcXDTI1MDQxMTAwMDQzOVowDDAKBgNVHRUEAwoBATAyAhMUABOzlbT6LMtETaeOAAIAE7OVFw0yNTA0MTAyMjUyMjFaMAwwCgYDVR0VBAMKAQEwMgITFAATs5ScqEuoPjRBZgACABOzlBcNMjUwNDEwMjI1MjIxWjAMMAoGA1UdFQQDCgEBMDICExQAFonly9ycfOOJAC8AAgAWieUXDTI1MDQxMDIyNDg0OVowDDAKBgNVHRUEAwoBATAyAhMUABaJ5Gpt9cAFvBPjAAIAFonkFw0yNTA0MTAyMjQ4NDlaMAwwCgYDVR0VBAMKAQEwMgITFAAYSYTcr1lZqN/2AwACABhJhBcNMjUwNDEwMjIwNTQzWjAMMAoGA1UdFQQDCgEBMDICExQAGEmDR57IJ+S3dXcAAgAYSYMXDTI1MDQxMDIyMDU0M1owDDAKBgNVHRUEAwoBATAyAhMUABF1XEIDNArIoQ2qAAIAEXVcFw0yNTA0MTAyMTU4MTVaMAwwCgYDVR0VBAMKAQEwMgITFAARdVt8bRPF93+aTgACABF1WxcNMjUwNDEwMjE1ODE1WjAMMAoGA1UdFQQDCgEBMDICExQAFussvisZUg6yWnEAAgAW6ywXDTI1MDQxMDE5NTExOVowDDAKBgNVHRUEAwoBBTAyAhMUABgs/AGcKVb7ScdsAAIAGCz8Fw0yNTA0MTAxOTQ0MjVaMAwwCgYDVR0VBAMKAQEwMgITFAAYLPtEtaGubytTIwACABgs+xcNMjUwNDEwMTk0NDI0WjAMMAoGA1UdFQQDCgEBMDICExQAEHZD9dAMzs2I7n0AAgAQdkMXDTI1MDQxMDE5MzcyOFowDDAKBgNVHRUEAwoBATAyAhMUABB2QvUAdLzW0wmCAAIAEHZCFw0yNTA0MTAxOTM3MjhaMAwwCgYDVR0VBAMKAQEwMgITFAASi0wsVwnvdgIXHAACABKLTBcNMjUwNDEwMTkyMzEyWjAMMAoGA1UdFQQDCgEBMDICExQAEotL3XkVLbCQKFEAAgASi0sXDTI1MDQxMDE5MjMxMlowDDAKBgNVHRUEAwoBATAyAhMUABYb23eCjRc2SJIEAAIAFhvbFw0yNTA0MTAxODU1NTNaMAwwCgYDVR0VBAMKAQEwMgITFAAWG9qM0Ww9ANn32QACABYb2hcNMjUwNDEwMTg1NTUzWjAMMAoGA1UdFQQDCgEBMDICExQAE0LRlTbX5DpPiGYAAgATQtEXDTI1MDQxMDE4MjQ1OFowDDAKBgNVHRUEAwoBBTAyAhMUABhFmGolzZXtvr86AAIAGEWYFw0yNTA0MTAxODEyMDBaMAwwCgYDVR0VBAMKAQEwMgITFAAYRZfEBH5dDO2fdgACABhFlxcNMjUwNDEwMTgxMTU5WjAMMAoGA1UdFQQDCgEBMDICExQAFWCADgOIOR80FigAAgAVYIAXDTI1MDQxMDE3MjgzNVowDDAKBgNVHRUEAwoBATAyAhMUABVgfwqD8utOes3EAAIAFWB/Fw0yNTA0MTAxNzI4MzRaMAwwCgYDVR0VBAMKAQEwMgITFAAQdXVM+UQe9+fk/wACABB1dRcNMjUwNDEwMTcyMzE1WjAMMAoGA1UdFQQDCgEBMDICExQAEHV0WRlX5ANGQNcAAgAQdXQXDTI1MDQxMDE3MjMxNFowDDAKBgNVHRUEAwoBATAyAhMUABD4vLRIJ886Jvy4AAIAEPi8Fw0yNTA0MTAxNzAwMDlaMAwwCgYDVR0VBAMKAQEwMgITFAAQ+LsLrvPRRPAWDgACABD4uxcNMjUwNDEwMTcwMDA4WjAMMAoGA1UdFQQDCgEBMDICExQAEH+dALntSylPpfcAAgAQf50XDTI1MDQxMDE2NTAzNFowDDAKBgNVHRUEAwoBATAyAhMUABB/nNkScPAQt74mAAIAEH+cFw0yNTA0MTAxNjUwMzRaMAwwCgYDVR0VBAMKAQEwMgITFAAQY+phNyfcWpj6xQACABBj6hcNMjUwNDEwMTYzMDE2WjAMMAoGA1UdFQQDCgEBMDICExQAEGPpVqr40EyRVg8AAgAQY+kXDTI1MDQxMDE2MzAxNVowDDAKBgNVHRUEAwoBATAyAhMUAA/Oq3Ufk0Za1d2jAAIAD86rFw0yNTA0MTAxNjA1MDBaMAwwCgYDVR0VBAMKAQEwMgITFAAPzqoln4K7khI5PwACAA/OqhcNMjUwNDEwMTYwNTAwWjAMMAoGA1UdFQQDCgEBMDICExQAFXMol9VIizF3b9AAAgAVcygXDTI1MDQxMDE1NTUwNVowDDAKBgNVHRUEAwoBATAyAhMUABVzJ/xdD95L+nGyAAIAFXMnFw0yNTA0MTAxNTU1MDRaMAwwCgYDVR0VBAMKAQEwMgITFAATcpy6ujqf8P4wrQACABNynBcNMjUwNDEwMTUzMTI3WjAMMAoGA1UdFQQDCgEBMDICExQAE3KbF0duGYzX1jUAAgATcpsXDTI1MDQxMDE1MzEyN1owDDAKBgNVHRUEAwoBATAyAhMUABdvppeYlcfVkrBsAAIAF2+mFw0yNTA0MTAxNDMyMzhaMAwwCgYDVR0VBAMKAQUwMgITFAARVTPSwIhlKNXPLwACABFVMxcNMjUwNDEwMTMxNTM5WjAMMAoGA1UdFQQDCgEBMDICExQAEVUyLITGZJmoI2YAAgARVTIXDTI1MDQxMDEzMTUzOVowDDAKBgNVHRUEAwoBATAyAhMUABUC8HGMEaEh1XU/AAIAFQLwFw0yNTA0MTAxMzAzMjRaMAwwCgYDVR0VBAMKAQUwMgITFAAUjciTb99wyINMAgACABSNyBcNMjUwNDEwMDQwMzU1WjAMMAoGA1UdFQQDCgEBMDICExQAFI3Hl7T+pOR+2OEAAgAUjccXDTI1MDQxMDA0MDM1NVowDDAKBgNVHRUEAwoBATAyAhMUABTeuDg5XiRzwgk1AAIAFN64Fw0yNTA0MTAwNDAzNDRaMAwwCgYDVR0VBAMKAQEwMgITFAAU3rftvkvRg9v1BgACABTetxcNMjUwNDEwMDQwMzQ0WjAMMAoGA1UdFQQDCgEBMDICExQAD+MXBigPcQtIDgQAAgAP4xcXDTI1MDQxMDA0MDMzOFowDDAKBgNVHRUEAwoBATAyAhMUAA/jFsjjP91tKRlaAAIAD+MWFw0yNTA0MTAwNDAzMzhaMAwwCgYDVR0VBAMKAQEwMgITFAAYAOT3sj2Gnyvq+AACABgA5BcNMjUwNDEwMDQwMzIwWjAMMAoGA1UdFQQDCgEBMDICExQAGADj2B/bjBrHO1sAAgAYAOMXDTI1MDQxMDA0MDMyMFowDDAKBgNVHRUEAwoBATAyAhMUABMzo2ukiYLt2E+oAAIAEzOjFw0yNTA0MTAwNDAzMTFaMAwwCgYDVR0VBAMKAQEwMgITFAATM6KoSD3Ch/ywLwACABMzohcNMjUwNDEwMDQwMzEwWjAMMAoGA1UdFQQDCgEBMDICExQAGCJnrEfE32raRpEAAgAYImcXDTI1MDQxMDAzNTM0N1owDDAKBgNVHRUEAwoBATAyAhMUABgiZrJqdjtkvjmQAAIAGCJmFw0yNTA0MTAwMzUzNDZaMAwwCgYDVR0VBAMKAQEwMgITFAAUPc+Up0LODJdjyAACABQ9zxcNMjUwNDEwMDIzMTU2WjAMMAoGA1UdFQQDCgEFMDICExQAGDkuoI9g81evR7QAAgAYOS4XDTI1MDQxMDAyMDUzNVowDDAKBgNVHRUEAwoBBTAyAhMUABg6wZp+xbEJhGCoAAIAGDrBFw0yNTA0MTAwMDMyMjlaMAwwCgYDVR0VBAMKAQUwMgITFAARRGUPcfau6L+gwAACABFEZRcNMjUwNDA5MjI0OTQ1WjAMMAoGA1UdFQQDCgEBMDICExQAEURk5/cJ7x837HQAAgARRGQXDTI1MDQwOTIyNDk0NVowDDAKBgNVHRUEAwoBATAyAhMUABb7Bp6kgozdr+J5AAIAFvsGFw0yNTA0MDkyMjM1MjRaMAwwCgYDVR0VBAMKAQEwMgITFAAW+wWJ/RPnH5GFpwACABb7BRcNMjUwNDA5MjIzNTI0WjAMMAoGA1UdFQQDCgEBMDICExQAFAtpjHtsZmgu+JQAAgAUC2kXDTI1MDQwOTIxNTIyMFowDDAKBgNVHRUEAwoBATAyAhMUABQLaJFvwCG8k5HUAAIAFAtoFw0yNTA0MDkyMTUyMjBaMAwwCgYDVR0VBAMKAQEwMgITFAAXfuzYwT6ce7NLggACABd+7BcNMjUwNDA5MjE1MTA1WjAMMAoGA1UdFQQDCgEBMDICExQAF37rj4Pn1KzCp70AAgAXfusXDTI1MDQwOTIxNTEwNFowDDAKBgNVHRUEAwoBATAyAhMUABKRhsBukh1dVqzWAAIAEpGGFw0yNTA0MDkyMTE2MDNaMAwwCgYDVR0VBAMKAQEwMgITFAASkYVZ2F5Z22zE5QACABKRhRcNMjUwNDA5MjExNjAzWjAMMAoGA1UdFQQDCgEBMDICExQAEBTDQ6THowU3wVIAAgAQFMMXDTI1MDQwOTIwMjkxOVowDDAKBgNVHRUEAwoBATAyAhMUABAUwu9RvGJtflnmAAIAEBTCFw0yNTA0MDkyMDI5MTlaMAwwCgYDVR0VBAMKAQEwMgITFAAQa/Uib0G0uFZsCAACABBr9RcNMjUwNDA5MTk1NTA2WjAMMAoGA1UdFQQDCgEBMDICExQAEGv0V1fVBGujsNUAAgAQa/QXDTI1MDQwOTE5NTUwNlowDDAKBgNVHRUEAwoBATAyAhMUABEkwIbRbtLdUGWsAAIAESTAFw0yNTA0MDkxOTQ5MjFaMAwwCgYDVR0VBAMKAQEwMgITFAARJL9vhTyEvG2DnAACABEkvxcNMjUwNDA5MTk0OTIxWjAMMAoGA1UdFQQDCgEBMDICExQAFv0EuL/yUYQw+5kAAgAW/QQXDTI1MDQwOTE5MDMzMVowDDAKBgNVHRUEAwoBATAyAhMUABb9A9aLzyXHkI2IAAIAFv0DFw0yNTA0MDkxOTAzMzFaMAwwCgYDVR0VBAMKAQEwMgITFAAS2kvBWx7JRuTJ2gACABLaSxcNMjUwNDA5MTc1NDQ5WjAMMAoGA1UdFQQDCgEBMDICExQAEtpKcAJ9+Xt8er4AAgAS2koXDTI1MDQwOTE3NTQ0OFowDDAKBgNVHRUEAwoBATAyAhMUABgN66U4OV+faQweAAIAGA3rFw0yNTA0MDkxNzQ1NThaMAwwCgYDVR0VBAMKAQEwMgITFAAYDepzfeQ8tU7k1AACABgN6hcNMjUwNDA5MTc0NTU4WjAMMAoGA1UdFQQDCgEBMDICExQAGEHdyQE6IVOCbW4AAgAYQd0XDTI1MDQwOTE3MjI1N1owDDAKBgNVHRUEAwoBATAyAhMUABhB3FSaZNpaQpW+AAIAGEHcFw0yNTA0MDkxNzIyNTdaMAwwCgYDVR0VBAMKAQEwMgITFAAS7FkPp7vCCp3kDAACABLsWRcNMjUwNDA5MTcwOTQxWjAMMAoGA1UdFQQDCgEBMDICExQAEuxY0ytC8/YdUt4AAgAS7FgXDTI1MDQwOTE3MDk0MVowDDAKBgNVHRUEAwoBATAyAhMUABIRtcyFe+LfneD9AAIAEhG1Fw0yNTA0MDkxNzAzMzNaMAwwCgYDVR0VBAMKAQEwMgITFAASEbQMfrbjwaTrSgACABIRtBcNMjUwNDA5MTcwMzMzWjAMMAoGA1UdFQQDCgEBMDICExQAFkdJXhVTC08Erc0AAgAWR0kXDTI1MDQwOTE2NTUyM1owDDAKBgNVHRUEAwoBATAyAhMUABZHSH4mlfVn6bj8AAIAFkdIFw0yNTA0MDkxNjU1MjNaMAwwCgYDVR0VBAMKAQEwMgITFAAWvo/H8It+k2DeiQACABa+jxcNMjUwNDA5MTU0OTQ3WjAMMAoGA1UdFQQDCgEBMDICExQAFr6OAsaSs8jEJVoAAgAWvo4XDTI1MDQwOTE1NDk0N1owDDAKBgNVHRUEAwoBATAyAhMUABbOja+R/hvuQ15eAAIAFs6NFw0yNTA0MDkwNjM4NDdaMAwwCgYDVR0VBAMKAQUwMgITFAAYPzX1XCf7B2oVGgACABg/NRcNMjUwNDA5MDYxMDA4WjAMMAoGA1UdFQQDCgEBMDICExQAGD805wPv2izVVsQAAgAYPzQXDTI1MDQwOTA2MTAwN1owDDAKBgNVHRUEAwoBATAyAhMUABJqRfwgbaXCYkRNAAIAEmpFFw0yNTA0MDkwNjAxNDlaMAwwCgYDVR0VBAMKAQUwMgITFAAUtHSywCEdlXUgRgACABS0dBcNMjUwNDA5MDQyNzM1WjAMMAoGA1UdFQQDCgEFMDICExQAEApH42O4kyJrlcQAAgAQCkcXDTI1MDQwOTA0MDMwN1owDDAKBgNVHRUEAwoBATAyAhMUABAKRtTtZ87RvMiCAAIAEApGFw0yNTA0MDkwNDAzMDdaMAwwCgYDVR0VBAMKAQEwMgITFAAQO0AIf9Ord9ICUAACABA7QBcNMjUwNDA5MDA0MzQ2WjAMMAoGA1UdFQQDCgEBMDICExQAEDs/uMe0PpRMJygAAgAQOz8XDTI1MDQwOTAwNDM0NlowDDAKBgNVHRUEAwoBATAyAhMUABagzsl0EWvpqd4gAAIAFqDOFw0yNTA0MDgyMTU2MTdaMAwwCgYDVR0VBAMKAQEwMgITFAAWoM2mHHYS85hdiQACABagzRcNMjUwNDA4MjE1NjE3WjAMMAoGA1UdFQQDCgEBMDICExQAFo+DhCQOokno3cYAAgAWj4MXDTI1MDQwODIxMDkwOFowDDAKBgNVHRUEAwoBATAyAhMUABaPgjsFFzZcoLejAAIAFo+CFw0yNTA0MDgyMTA5MDhaMAwwCgYDVR0VBAMKAQEwMgITFAAXY9D7Vt2lnOUSowACABdj0BcNMjUwNDA4MTkzODA2WjAMMAoGA1UdFQQDCgEBMDICExQAF2PPLDmL5ySFm7MAAgAXY88XDTI1MDQwODE5MzgwNVowDDAKBgNVHRUEAwoBATAyAhMUABg9e1AedpbJlZ0mAAIAGD17Fw0yNTA0MDgxODEzMjlaMAwwCgYDVR0VBAMKAQEwMgITFAAYPXrFV0TwZdAjdQACABg9ehcNMjUwNDA4MTgxMzI5WjAMMAoGA1UdFQQDCgEBMDICExQAGCcOh0R2aSV4ngcAAgAYJw4XDTI1MDQwODE3NDcwMlowDDAKBgNVHRUEAwoBATAyAhMUABgnDcgfFKsREFg7AAIAGCcNFw0yNTA0MDgxNzQ3MDJaMAwwCgYDVR0VBAMKAQEwMgITFAASwPPyVTBk6ToTMQACABLA8xcNMjUwNDA4MTcyODEwWjAMMAoGA1UdFQQDCgEFMDICExQAEUdMGwcRPGvMA1UAAgARR0wXDTI1MDQwODE3MTgzMlowDDAKBgNVHRUEAwoBATAyAhMUABFHS8XYGgUIFM6TAAIAEUdLFw0yNTA0MDgxNzE4MzJaMAwwCgYDVR0VBAMKAQEwMgITFAAXPNLBitZAxJyK6wACABc80hcNMjUwNDA4MTY0NjI1WjAMMAoGA1UdFQQDCgEBMDICExQAFzzRj/bbY7XEhMcAAgAXPNEXDTI1MDQwODE2NDYyNVowDDAKBgNVHRUEAwoBATAyAhMUABNroqPlTSrL/OvfAAIAE2uiFw0yNTA0MDgxNjI4MTFaMAwwCgYDVR0VBAMKAQEwMgITFAATa6EElCrOFmXY9gACABNroRcNMjUwNDA4MTYyODExWjAMMAoGA1UdFQQDCgEBMDICExQAFjdXhFL1w9ozo4QAAgAWN1cXDTI1MDQwODE2MTgwNFowDDAKBgNVHRUEAwoBATAyAhMUABY3VqvuHhz6Q/YZAAIAFjdWFw0yNTA0MDgxNjE4MDNaMAwwCgYDVR0VBAMKAQEwMgITFAAYNBJGJ1S0bG6aPgACABg0EhcNMjUwNDA4MTYxNzQzWjAMMAoGA1UdFQQDCgEFMDICExQAEYhFM+SxOJN4DVAAAgARiEUXDTI1MDQwODE1MjYzMFowDDAKBgNVHRUEAwoBATAyAhMUABGIRAQCB9oVTYr+AAIAEYhEFw0yNTA0MDgxNTI2MzBaMAwwCgYDVR0VBAMKAQEwMgITFAAWKv34ACr2B+askAACABYq/RcNMjUwNDA4MTUyMDE4WjAMMAoGA1UdFQQDCgEBMDICExQAFir8u0iQ8cyOaDcAAgAWKvwXDTI1MDQwODE1MjAxOFowDDAKBgNVHRUEAwoBATAyAhMUABGINSHnj+Zwa+4WAAIAEYg1Fw0yNTA0MDgxNTA2MjdaMAwwCgYDVR0VBAMKAQEwMgITFAARiDQtTFby/lexFQACABGINBcNMjUwNDA4MTUwNjI2WjAMMAoGA1UdFQQDCgEBMDICExQAEdMQksTSQ8QhChQAAgAR0xAXDTI1MDQyMTE1MjMwM1owDDAKBgNVHRUEAwoBATAyAhMUABTw9CpxSKs4WCcaAAIAFPD0Fw0yNTA0MjExNTA1MTFaMAwwCgYDVR0VBAMKAQEwMgITFAAU8PMNqLmtpV3mWwACABTw8xcNMjUwNDIxMTUwNTExWjAMMAoGA1UdFQQDCgEBMDICExQAGFZ6HqslgVWwHxkAAgAYVnoXDTI1MDQyMTE0MTkzN1owDDAKBgNVHRUEAwoBATAyAhMUABhWef7P+T9kASSHAAIAGFZ5Fw0yNTA0MjExNDE5MzdaMAwwCgYDVR0VBAMKAQEwMgITFAAQUQIzh4zIfSJlQwACABBRAhcNMjUwNDIxMTQxNDI1WjAMMAoGA1UdFQQDCgEBMDICExQAEFEBOUW0dnAnpYMAAgAQUQEXDTI1MDQyMTE0MTQyNFowDDAKBgNVHRUEAwoBATAyAhMUABMOOrzyjMA0YjuQAAIAEw46Fw0yNTA0MjEwNDU3MTJaMAwwCgYDVR0VBAMKAQUwMgITFAAWTerKo5hELP0KyQACABZN6hcNMjUwNDIxMDQyMDAyWjAMMAoGA1UdFQQDCgEBMDICExQAFk3pseZnFgYPNYYAAgAWTekXDTI1MDQyMTA0MjAwMlowDDAKBgNVHRUEAwoBATAyAhMUABTSIvN2zwidBLgWAAIAFNIiFw0yNTA0MjEwNDAzMjhaMAwwCgYDVR0VBAMKAQEwMgITFAAU0iFnJuNJq6nAKwACABTSIRcNMjUwNDIxMDQwMzI4WjAMMAoGA1UdFQQDCgEBMDICExQAFhZvrPN2nba19uQAAgAWFm8XDTI1MDQyMTA0MDMxNlowDDAKBgNVHRUEAwoBATAyAhMUABYWbszG+85yN+dyAAIAFhZuFw0yNTA0MjEwNDAzMTZaMAwwCgYDVR0VBAMKAQEwMgITFAASKb+JDwhO06Ch2gACABIpvxcNMjUwNDIxMDQwMzE2WjAMMAoGA1UdFQQDCgEBMDICExQAEim++GVnqdEs6f4AAgASKb4XDTI1MDQyMTA0MDMxNlowDDAKBgNVHRUEAwoBATAyAhMUABLe6zMKDeEpEip1AAIAEt7rFw0yNTA0MjEwNDAzMDFaMAwwCgYDVR0VBAMKAQEwMgITFAAS3uqy7anbo+eDPQACABLe6hcNMjUwNDIxMDQwMzAwWjAMMAoGA1UdFQQDCgEBMDICExQAEo9nmGNNrxZgFdUAAgASj2cXDTI1MDQyMDIyNDczNVowDDAKBgNVHRUEAwoBBTAyAhMUABO7zMxHT+YDMPBUAAIAE7vMFw0yNTA0MjAwNDU5MTBaMAwwCgYDVR0VBAMKAQUwMgITFAAXyp4o9plaRyWu7QACABfKnhcNMjUwNDIwMDQwMjQ4WjAMMAoGA1UdFQQDCgEBMDICExQAF8qdO5N0H/2BivYAAgAXyp0XDTI1MDQyMDA0MDI0OFowDDAKBgNVHRUEAwoBATAyAhMUABYhNlnXgxog1wCAAAIAFiE2Fw0yNTA0MjAwMjQ4NTRaMAwwCgYDVR0VBAMKAQUwMgITFAAUkGAKaj9pPv+giQACABSQYBcNMjUwNDIwMDAyNzIzWjAMMAoGA1UdFQQDCgEFMDICExQAFp1cApiulfffuccAAgAWnVwXDTI1MDQxOTIzMzgyMVowDDAKBgNVHRUEAwoBBTAyAhMUABCjLkmS5OnfAC/5AAIAEKMuFw0yNTA0MTkyMzAyMTNaMAwwCgYDVR0VBAMKAQUwMgITFAAYBdQiGP+xvC4YVQACABgF1BcNMjUwNDE5MjI1OTAzWjAMMAoGA1UdFQQDCgEBMDICExQAGAXTlkxwJ6fO4/oAAgAYBdMXDTI1MDQxOTIyNTkwM1owDDAKBgNVHRUEAwoBATAyAhMUABXE3nH+gWWr5DDIAAIAFcTeFw0yNTA0MTkxNjQxNDlaMAwwCgYDVR0VBAMKAQUwMgITFAAUQHfhG6tFNqxwOwACABRAdxcNMjUwNDE5MDQxNjQ1WjAMMAoGA1UdFQQDCgEFMDICExQAFR3qdEpijWRv+50AAgAVHeoXDTI1MDQxOTAxMDUyNlowDDAKBgNVHRUEAwoBATAyAhMUABUd6URM/2uvq+q6AAIAFR3pFw0yNTA0MTkwMTA1MjZaMAwwCgYDVR0VBAMKAQEwMgITFAAV0kqdlBH4ptDX8AACABXSShcNMjUwNDE4MjMyMTA5WjAMMAoGA1UdFQQDCgEFMDICExQAEuDFoiWvg4rzmA8AAgAS4MUXDTI1MDQxODIwMzk1MlowDDAKBgNVHRUEAwoBATAyAhMUABLgxFLXLWxjnnd1AAIAEuDEFw0yNTA0MTgyMDM5NTFaMAwwCgYDVR0VBAMKAQEwMgITFAAXTt5WM1ZLHGkFUQACABdO3hcNMjUwNDE4MTgwMjExWjAMMAoGA1UdFQQDCgEFMDICExQAFIOKe3stRcFE38MAAgAUg4oXDTI1MDQxODE3MjEyN1owDDAKBgNVHRUEAwoBBTAyAhMUABQ5caB7HcrR5Dl5AAIAFDlxFw0yNTA0MTgxNDQ0MDJaMAwwCgYDVR0VBAMKAQUwMgITFAAWk3zBxia/yuhXsgACABaTfBcNMjUwNDE4MDYyNDQ1WjAMMAoGA1UdFQQDCgEFMDICExQAFUmcT/+GfBYCL4IAAgAVSZwXDTI1MDQxODA0MDIyN1owDDAKBgNVHRUEAwoBATAyAhMUABVJm2xU8iAVRzWzAAIAFUmbFw0yNTA0MTgwNDAyMjdaMAwwCgYDVR0VBAMKAQEwMgITFAAXR2OvUNVQE50F8QACABdHYxcNMjUwNDE4MDIzMDA4WjAMMAoGA1UdFQQDCgEFMDICExQAFAqA68X93j+6VvsAAgAUCoAXDTI1MDQxNzIyMjA1NlowDDAKBgNVHRUEAwoBBTAyAhMUABbXek0HSpLtuIwAAAIAFtd6Fw0yNTA0MTcxMjQ4MjdaMAwwCgYDVR0VBAMKAQUwMgITFAAUoA4MLLxpEXGexwACABSgDhcNMjUwNDE3MDQwODU0WjAMMAoGA1UdFQQDCgEFMDICExQAFdSOljP2qj0hQMcAAgAV1I4XDTI1MDQxNzA0MDMwMVowDDAKBgNVHRUEAwoBATAyAhMUABXUjUYohoQf+XcmAAIAFdSNFw0yNTA0MTcwNDAzMDFaMAwwCgYDVR0VBAMKAQEwMgITFAAWld3yHqHFeuE3oAACABaV3RcNMjUwNDE3MDQwMjU4WjAMMAoGA1UdFQQDCgEBMDICExQAFpXc/8Fy7xn0bRgAAgAWldwXDTI1MDQxNzA0MDI1OFowDDAKBgNVHRUEAwoBATAyAhMUABZJ6T3W20sZ9lR/AAIAFknpFw0yNTA0MTYyMTQ0MjVaMAwwCgYDVR0VBAMKAQEwMgITFAAWSeh20xCnMSG1WgACABZJ6BcNMjUwNDE2MjE0NDI1WjAMMAoGA1UdFQQDCgEBMDICExQAEkl36YvQeqqB4acAAgASSXcXDTI1MDQxNjIxMjMzOFowDDAKBgNVHRUEAwoBATAyAhMUABJJdgrLqHREfmFmAAIAEkl2Fw0yNTA0MTYyMTIzMzhaMAwwCgYDVR0VBAMKAQEwMgITFAAWnxdQbzd6AanxzgACABafFxcNMjUwNDE2MjAzNTE4WjAMMAoGA1UdFQQDCgEBMDICExQAFp8WNlja//8e+/EAAgAWnxYXDTI1MDQxNjIwMzUxOFowDDAKBgNVHRUEAwoBATAyAhMUABhVOzUfhpf62B68AAIAGFU7Fw0yNTA0MTYyMDMxMDRaMAwwCgYDVR0VBAMKAQEwMgITFAAYVTrSaukcKO3ZGwACABhVOhcNMjUwNDE2MjAzMTA0WjAMMAoGA1UdFQQDCgEBMDICExQAEO0wxn0jovvNjakAAgAQ7TAXDTI1MDQxNjIwMjU0N1owDDAKBgNVHRUEAwoBATAyAhMUABDtL2IxNVEB5zlTAAIAEO0vFw0yNTA0MTYyMDI1NDdaMAwwCgYDVR0VBAMKAQEwMgITFAAUkzxRFID5VRGBPgACABSTPBcNMjUwNDE2MjAyMTUwWjAMMAoGA1UdFQQDCgEBMDICExQAFJM7p7IM25jgEk4AAgAUkzsXDTI1MDQxNjIwMjE0OVowDDAKBgNVHRUEAwoBATAyAhMUABHqRCjS50N6XMkMAAIAEepEFw0yNTA0MTYyMDIwMTdaMAwwCgYDVR0VBAMKAQEwMgITFAAR6kOyruJlOrhK0QACABHqQxcNMjUwNDE2MjAyMDE3WjAMMAoGA1UdFQQDCgEBMDICExQAEeo8zeGcqr1qlYIAAgAR6jwXDTI1MDQxNjIwMTMxM1owDDAKBgNVHRUEAwoBATAyAhMUABHqO6k7e3aorlNOAAIAEeo7Fw0yNTA0MTYyMDEzMTNaMAwwCgYDVR0VBAMKAQEwMgITFAAX3deknffQypy+6gACABfd1xcNMjUwNDE2MTkzNzI5WjAMMAoGA1UdFQQDCgEFMDICExQAEYakWm00H3lsDMgAAgARhqQXDTI1MDQxNjE5MjE0NVowDDAKBgNVHRUEAwoBBTAyAhMUABhUjojB6WixkHDaAAIAGFSOFw0yNTA0MTYxODQ3NDZaMAwwCgYDVR0VBAMKAQEwMgITFAAYVI2mK1kdKtAHoQACABhUjRcNMjUwNDE2MTg0NzQ1WjAMMAoGA1UdFQQDCgEBMDICExQAFJW0KcZTffty2fIAAgAUlbQXDTI1MDQxNjE4MzYwMFowDDAKBgNVHRUEAwoBBTAyAhMUAA+kBhrhyTun3qJcAAIAD6QGFw0yNTA0MTYxODI3MjRaMAwwCgYDVR0VBAMKAQEwMgITFAAPpAUdBeRrS3OiWgACAA+kBRcNMjUwNDE2MTgyNzI0WjAMMAoGA1UdFQQDCgEBMDICExQAF3RJZxK4+JPUkaYAAgAXdEkXDTI1MDQxNjE4MTg1NlowDDAKBgNVHRUEAwoBBTAyAhMUABOPIHxcrYWc0+9kAAIAE48gFw0yNTA0MTYxNzI3MDVaMAwwCgYDVR0VBAMKAQEwMgITFAATjx9aOtgLyMxQLQACABOPHxcNMjUwNDE2MTcyNzA1WjAMMAoGA1UdFQQDCgEBMDICExQAEX7Y0zCaCDf3aQwAAgARftgXDTI1MDQxNjE3MjMwOVowDDAKBgNVHRUEAwoBATAyAhMUABF+15VOvjX2jeiMAAIAEX7XFw0yNTA0MTYxNzIzMDlaMAwwCgYDVR0VBAMKAQEwMgITFAAYHK7FleqpU4ryoAACABgcrhcNMjUwNDE2MTY0MjM3WjAMMAoGA1UdFQQDCgEBMDICExQAGBytuNR7ewoxuWMAAgAYHK0XDTI1MDQxNjE2NDIzN1owDDAKBgNVHRUEAwoBATAyAhMUABD+NKd7rtrABOKEAAIAEP40Fw0yNTA0MTYxNjEzNThaMAwwCgYDVR0VBAMKAQEwMgITFAAQ/jMLxcsTxIYRbgACABD+MxcNMjUwNDE2MTYxMzU4WjAMMAoGA1UdFQQDCgEBMDICExQAE9zPIw3skS+GujoAAgAT3M8XDTI1MDQxNjE2MTMxOVowDDAKBgNVHRUEAwoBATAyAhMUABPczqcU8W2fCUY5AAIAE9zOFw0yNTA0MTYxNjEzMTlaMAwwCgYDVR0VBAMKAQEwMgITFAAQfEWQI7iKnC2XnAACABB8RRcNMjUwNDE2MTYwODM2WjAMMAoGA1UdFQQDCgEBMDICExQAEHxEvd8duBzcaQEAAgAQfEQXDTI1MDQxNjE2MDgzNlowDDAKBgNVHRUEAwoBATAyAhMUABNITpOB9NGVCem8AAIAE0hOFw0yNTA0MTYxNTMxMzlaMAwwCgYDVR0VBAMKAQEwMgITFAATSE3+aJOIpCT3dwACABNITRcNMjUwNDE2MTUzMTM5WjAMMAoGA1UdFQQDCgEBMDICExQAFAw1+0nalKliNT8AAgAUDDUXDTI1MDQxNjE1MjcxOVowDDAKBgNVHRUEAwoBATAyAhMUABQMNP29ezzhbIUgAAIAFAw0Fw0yNTA0MTYxNTI3MTlaMAwwCgYDVR0VBAMKAQEwMgITFAARBJCkThJ02WXBZgACABEEkBcNMjUwNDE2MTUwNDI3WjAMMAoGA1UdFQQDCgEBMDICExQAEQSPjvPGPd34SuEAAgARBI8XDTI1MDQxNjE1MDQyN1owDDAKBgNVHRUEAwoBATAyAhMUABfl85yIKfkcgotUAAIAF+XzFw0yNTA0MTUyMTQwMzZaMAwwCgYDVR0VBAMKAQEwMgITFAAX5fJQCriJVy5TdAACABfl8hcNMjUwNDE1MjE0MDM2WjAMMAoGA1UdFQQDCgEBMDICExQAEpmWTJWJ0UtNlvoAAgASmZYXDTI1MDQxNTIxMTg0NlowDDAKBgNVHRUEAwoBATAyAhMUABKZlR+X86qaDha/AAIAEpmVFw0yNTA0MTUyMTE4NDZaMAwwCgYDVR0VBAMKAQEwMgITFAAYUa0GABCuewBkzAACABhRrRcNMjUwNDE1MjAzNTMyWjAMMAoGA1UdFQQDCgEBMDICExQAGFGsb4qamNss+BwAAgAYUawXDTI1MDQxNTIwMzUzMlowDDAKBgNVHRUEAwoBATAyAhMUABEOCpTM4W24EdmiAAIAEQ4KFw0yNTA0MTUxOTQ0MThaMAwwCgYDVR0VBAMKAQEwMgITFAARDgn++ydI1w/zuwACABEOCRcNMjUwNDE1MTk0NDE4WjAMMAoGA1UdFQQDCgEBMDICExQAGFERvORPkVW2Vj4AAgAYUREXDTI1MDQxNTE5MTcwOVowDDAKBgNVHRUEAwoBATAyAhMUABhREBD6U79h7S70AAIAGFEQFw0yNTA0MTUxOTE3MDlaMAwwCgYDVR0VBAMKAQEwMgITFAAUurTrMjh7zJekwQACABS6tBcNMjUwNDE1MTkwNjQxWjAMMAoGA1UdFQQDCgEFMDICExQAEzONb8/rNgOHMHEAAgATM40XDTI1MDQxNTE3NDQxN1owDDAKBgNVHRUEAwoBATAyAhMUABMzjOey4BdKfVPNAAIAEzOMFw0yNTA0MTUxNzQ0MTdaMAwwCgYDVR0VBAMKAQEwMgITFAARGUzOxznm1hXjUgACABEZTBcNMjUwNDE1MTc0MjEwWjAMMAoGA1UdFQQDCgEBMDICExQAERlL2T3VtmAYF08AAgARGUsXDTI1MDQxNTE3NDIxMFowDDAKBgNVHRUEAwoBATAyAhMUABGA3jRB2l1LBpE8AAIAEYDeFw0yNTA0MTUxNzI5MTBaMAwwCgYDVR0VBAMKAQEwMgITFAARgN1QE3RQRButnwACABGA3RcNMjUwNDE1MTcyOTEwWjAMMAoGA1UdFQQDCgEBMDICExQAEp7ymVzPq2VNYwwAAgASnvIXDTI1MDQxNTE3MTU0OFowDDAKBgNVHRUEAwoBATAyAhMUABKe8dA1k//cKPwgAAIAEp7xFw0yNTA0MTUxNzE1NDhaMAwwCgYDVR0VBAMKAQEwMgITFAAUiOv6KovvvxizmwACABSI6xcNMjUwNDE1MTY1MjE4WjAMMAoGA1UdFQQDCgEFMDICExQAFaHCQ0OMmiLDJxoAAgAVocIXDTI1MDQxNTE2Mzk0NlowDDAKBgNVHRUEAwoBATAyAhMUABWhwXQAfM5IrCTNAAIAFaHBFw0yNTA0MTUxNjM5NDVaMAwwCgYDVR0VBAMKAQEwMgITFAAUY8Ipvo5hZbUcBwACABRjwhcNMjUwNDE1MTYwNzEzWjAMMAoGA1UdFQQDCgEBMDICExQAFGPB+qPF6J6vMQ4AAgAUY8EXDTI1MDQxNTE2MDcxM1owDDAKBgNVHRUEAwoBATAyAhMUABhPK51b3nQAch2FAAIAGE8rFw0yNTA0MTUxNTUxMzFaMAwwCgYDVR0VBAMKAQEwMgITFAAYTypkJBhbBs0fdwACABhPKhcNMjUwNDE1MTU1MTMxWjAMMAoGA1UdFQQDCgEBMDICExQAE3aUMjqWcmNl3AAAAgATdpQXDTI1MDQxNTE1NDcyMFowDDAKBgNVHRUEAwoBATAyAhMUABN2k+DQC/PJsCTxAAIAE3aTFw0yNTA0MTUxNTQ3MjBaMAwwCgYDVR0VBAMKAQEwMgITFAAUPn4dROP66A04TwACABQ+fhcNMjUwNDE1MTU0NjAxWjAMMAoGA1UdFQQDCgEBMDICExQAFD59f4rPWjpzockAAgAUPn0XDTI1MDQxNTE1NDYwMFowDDAKBgNVHRUEAwoBATAyAhMUABaHRITpA5Lw+wOkAAIAFodEFw0yNTA0MTUxNTQ2MDBaMAwwCgYDVR0VBAMKAQEwMgITFAAWh0M4FhJj5y9hDgACABaHQxcNMjUwNDE1MTU0NjAwWjAMMAoGA1UdFQQDCgEBMDICExQAF9tBL3I8CjmgHWwAAgAX20EXDTI1MDQxNTE1MDAwOVowDDAKBgNVHRUEAwoBBTAyAhMUABEBsEc0wamXwdhIAAIAEQGwFw0yNTA0MTUwNDAyMDNaMAwwCgYDVR0VBAMKAQEwMgITFAARAa9L80n2kmx+6wACABEBrxcNMjUwNDE1MDQwMjAyWjAMMAoGA1UdFQQDCgEBMDICExQAF0GHZdUXSZwRD9EAAgAXQYcXDTI1MDQxNTA0MDE1OFowDDAKBgNVHRUEAwoBATAyAhMUABdBhppNkMEViHbSAAIAF0GGFw0yNTA0MTUwNDAxNThaMAwwCgYDVR0VBAMKAQEwMgITFAAYSs0DIPjnSrDxSQACABhKzRcNMjUwNDE1MDIwOTU1WjAMMAoGA1UdFQQDCgEFMDICExQAGCHcEpK8kU+cMJ4AAgAYIdwXDTI1MDQxNTAxNDEzNFowDDAKBgNVHRUEAwoBATAyAhMUABgh2wcZlCoK2cm3AAIAGCHbFw0yNTA0MTUwMTQxMzNaMAwwCgYDVR0VBAMKAQEwMgITFAAU24KIkk1ygMRqAAACABTbghcNMjUwNDE1MDExMDI5WjAMMAoGA1UdFQQDCgEFMDICExQAFg+GdgtbZC/CwwsAAgAWD4YXDTI1MDQxNTAwMjM0OFowDDAKBgNVHRUEAwoBATAyAhMUABYPhf9Kp2kctJopAAIAFg+FFw0yNTA0MTUwMDIzNDdaMAwwCgYDVR0VBAMKAQEwMgITFAASZoOSBPCveOSe5gACABJmgxcNMjUwNDE1MDAxMjI2WjAMMAoGA1UdFQQDCgEFMDICExQAFqdx4pvMy2owuWAAAgAWp3EXDTI1MDQxNDIzNDA1M1owDDAKBgNVHRUEAwoBBTAyAhMUABbGqNtSkNu/CS5rAAIAFsaoFw0yNTA0MTQyMjM0MzVaMAwwCgYDVR0VBAMKAQUwMgITFAAV9m5edwuyB31seAACABX2bhcNMjUwNDE0MjE1NDE1WjAMMAoGA1UdFQQDCgEBMDICExQAFfZt/fCncpob1FsAAgAV9m0XDTI1MDQxNDIxNTQxNVowDDAKBgNVHRUEAwoBATAyAhMUABJjSIX+KJFQNvs/AAIAEmNIFw0yNTA0MTQyMTM5MTZaMAwwCgYDVR0VBAMKAQEwMgITFAASY0dPc3t1dJeg+wACABJjRxcNMjUwNDE0MjEzOTE2WjAMMAoGA1UdFQQDCgEBMDICExQAF8UFWuYKbNsth3kAAgAXxQUXDTI1MDQxNDIxMDcxMlowDDAKBgNVHRUEAwoBATAyAhMUABfFBNOThT135/tjAAIAF8UEFw0yNTA0MTQyMTA3MTJaMAwwCgYDVR0VBAMKAQEwMgITFAAYTX+X3rEo4fqcmgACABhNfxcNMjUwNDE0MjAyODEzWjAMMAoGA1UdFQQDCgEBMDICExQAGE1+uZYehenm/UIAAgAYTX4XDTI1MDQxNDIwMjgxMlowDDAKBgNVHRUEAwoBATAyAhMUABhNOUQWMskbePW6AAIAGE05Fw0yNTA0MTQxOTQ2MTZaMAwwCgYDVR0VBAMKAQEwMgITFAAYTTjCBcqJOZuSVwACABhNOBcNMjUwNDE0MTk0NjE2WjAMMAoGA1UdFQQDCgEBMDICExQAES2+zI8bG1c0VqAAAgARLb4XDTI1MDQxNDE5MTYyN1owDDAKBgNVHRUEAwoBATAyAhMUABEtvZoweh4YVVHWAAIAES29Fw0yNTA0MTQxOTE2MjdaMAwwCgYDVR0VBAMKAQEwMgITFAAV0IkB6y//2fckwAACABXQiRcNMjUwNDE0MTg0MzI1WjAMMAoGA1UdFQQDCgEBMDICExQAFdCIz40Kqczp3QYAAgAV0IgXDTI1MDQxNDE4NDMyNVowDDAKBgNVHRUEAwoBATAyAhMUABXj+DreKjwLUYhsAAIAFeP4Fw0yNTA0MTQxODA5NDRaMAwwCgYDVR0VBAMKAQEwMgITFAAV4/eqzkdvlobBYAACABXj9xcNMjUwNDE0MTgwOTQ0WjAMMAoGA1UdFQQDCgEBMDICExQAFlhoMGBLlb9jh0oAAgAWWGgXDTI1MDQxNDE4MDYxMlowDDAKBgNVHRUEAwoBATAyAhMUABZYZy116PMu5iHeAAIAFlhnFw0yNTA0MTQxODA2MTJaMAwwCgYDVR0VBAMKAQEwMgITFAASDrnMHjt+rlZmIAACABIOuRcNMjUwNDE0MTY1MDE5WjAMMAoGA1UdFQQDCgEBMDICExQAEg6417UruIwqXUkAAgASDrgXDTI1MDQxNDE2NTAxOVowDDAKBgNVHRUEAwoBATAyAhMUABghe0rApgGKr67NAAIAGCF7Fw0yNTA0MTQxNjEzMTRaMAwwCgYDVR0VBAMKAQEwMgITFAAYIXrmO+aEJjn56AACABghehcNMjUwNDE0MTYxMzE0WjAMMAoGA1UdFQQDCgEBMDICExQAEK7baICE22ZRVNkAAgAQrtsXDTI1MDQxNDE2MDEyMVowDDAKBgNVHRUEAwoBATAyAhMUABCu2p/C0AklCwHPAAIAEK7aFw0yNTA0MTQxNjAxMjBaMAwwCgYDVR0VBAMKAQEwMgITFAAUull5affzAFU28QACABS6WRcNMjUwNDE0MTYwMDQ2WjAMMAoGA1UdFQQDCgEBMDICExQAFLpYM+1T5o6IVboAAgAUulgXDTI1MDQxNDE2MDA0NlowDDAKBgNVHRUEAwoBATAyAhMUABc3zcJ32I+iMXpYAAIAFzfNFw0yNTA0MTQxNTMxNTVaMAwwCgYDVR0VBAMKAQEwMgITFAAXN8xvpnN3UZumkQACABc3zBcNMjUwNDE0MTUzMTU1WjAMMAoGA1UdFQQDCgEBMDICExQAFLWZZFTYXzYHWWcAAgAUtZkXDTI1MDQxNDE1Mjc0MFowDDAKBgNVHRUEAwoBBTAyAhMUABcro/iqwC4xuWJUAAIAFyujFw0yNTA0MTQxNTA2NTlaMAwwCgYDVR0VBAMKAQEwMgITFAAXK6L22LjyWg8RBQACABcrohcNMjUwNDE0MTUwNjU5WjAMMAoGA1UdFQQDCgEBMDICExQAGES5zQ8UW/VXDHgAAgAYRLkXDTI1MDQxNDE0MDU0NlowDDAKBgNVHRUEAwoBATAyAhMUABg5L7n1cO+RzeYAAAIAGDkvFw0yNTA0MTQxNDA1NDZaMAwwCgYDVR0VBAMKAQEwMgITFAAYbHfvh306A6KAgQACABhsdxcNMjUwNDI0MjA1MDE1WjAMMAoGA1UdFQQDCgEBMDICExQAGGx2HbhbcG3sZxMAAgAYbHYXDTI1MDQyNDIwNTAxNVowDDAKBgNVHRUEAwoBATAyAhMUABLDnqxDTih7A1nnAAIAEsOeFw0yNTA0MjQyMDQ4MTlaMAwwCgYDVR0VBAMKAQEwMgITFAASw52rrygRntzw9AACABLDnRcNMjUwNDI0MjA0ODE5WjAMMAoGA1UdFQQDCgEBMDICExQAFg7IQaiUnmeH+b4AAgAWDsgXDTI1MDQyNDIwNDA1NVowDDAKBgNVHRUEAwoBATAyAhMUABYOx0m1f1F2F3CiAAIAFg7HFw0yNTA0MjQyMDQwNTVaMAwwCgYDVR0VBAMKAQEwMgITFAAT9gTUt8DHmfIcGwACABP2BBcNMjUwNDI0MTk0ODQ3WjAMMAoGA1UdFQQDCgEBMDICExQAE/YDN7X6IvWtA5YAAgAT9gMXDTI1MDQyNDE5NDg0N1owDDAKBgNVHRUEAwoBATAyAhMUABhrh+8VCyxNQ9RNAAIAGGuHFw0yNTA0MjQxOTQ3MzhaMAwwCgYDVR0VBAMKAQEwMgITFAAYa4boE+BqIRG5wgACABhrhhcNMjUwNDI0MTk0NzM4WjAMMAoGA1UdFQQDCgEBMDICExQAEuGffD9ITgHy5uEAAgAS4Z8XDTI1MDQyNDE5MzcxN1owDDAKBgNVHRUEAwoBATAyAhMUABLhnvsCN4i605fuAAIAEuGeFw0yNTA0MjQxOTM3MTdaMAwwCgYDVR0VBAMKAQEwMgITFAARr8XwfGFzCTR8YAACABGvxRcNMjUwNDI0MTkyOTM4WjAMMAoGA1UdFQQDCgEBMDICExQAEa/Da4fnRmmPBj4AAgARr8MXDTI1MDQyNDE5MjkzOFowDDAKBgNVHRUEAwoBATAyAhMUABPaK339PJUW6l8cAAIAE9orFw0yNTA0MjQxOTI1NTdaMAwwCgYDVR0VBAMKAQEwMgITFAAT2ip2kqi0DbnX8QACABPaKhcNMjUwNDI0MTkyNTU2WjAMMAoGA1UdFQQDCgEBMDICExQAFGQM62+yr81sqvAAAgAUZAwXDTI1MDQyNDE5MTgxNlowDDAKBgNVHRUEAwoBATAyAhMUABRkC2K20GGdvSgYAAIAFGQLFw0yNTA0MjQxOTE4MTZaMAwwCgYDVR0VBAMKAQEwMgITFAAXo2CIpH98UtajJwACABejYBcNMjUwNDI0MTg1MTU1WjAMMAoGA1UdFQQDCgEFMDICExQAEbsIDkj0jL5aJdQAAgARuwgXDTI1MDQyNDE4NDA1NlowDDAKBgNVHRUEAwoBBTAyAhMUABGGj89DjpgRH4hDAAIAEYaPFw0yNTA0MjQxODIyMzFaMAwwCgYDVR0VBAMKAQEwMgITFAARho7Axv70cLiwegACABGGjhcNMjUwNDI0MTgyMjMxWjAMMAoGA1UdFQQDCgEBMDICExQAELWIHhRWU788bCMAAgAQtYgXDTI1MDQyNDE4MDIyOVowDDAKBgNVHRUEAwoBBTAyAhMUABVInlsuAeRwxIrCAAIAFUieFw0yNTA0MjQxNzE0NDNaMAwwCgYDVR0VBAMKAQEwMgITFAAVSJ25dZtQaxk5xAACABVInRcNMjUwNDI0MTcxNDQyWjAMMAoGA1UdFQQDCgEBMDICExQAFjij2NA3KARax0kAAgAWOKMXDTI1MDQyNDE2Mzc1MVowDDAKBgNVHRUEAwoBATAyAhMUABY4ojURHM9OyEziAAIAFjiiFw0yNTA0MjQxNjM3NTFaMAwwCgYDVR0VBAMKAQEwMgITFAAXSV4V8HwQeGe3sAACABdJXhcNMjUwNDI0MTYwNzQxWjAMMAoGA1UdFQQDCgEBMDICExQAF0ld4sqmlR6Iee0AAgAXSV0XDTI1MDQyNDE2MDc0MVowDDAKBgNVHRUEAwoBATAyAhMUABH8DLU2R3+7VOncAAIAEfwMFw0yNTA0MjQxNjAxMDZaMAwwCgYDVR0VBAMKAQEwMgITFAAR/AsYrmfTS0dKRgACABH8CxcNMjUwNDI0MTYwMTA1WjAMMAoGA1UdFQQDCgEBMDICExQAFVPw5m6pKvN/kQ4AAgAVU/AXDTI1MDQyNDE1NDUxOVowDDAKBgNVHRUEAwoBATAyAhMUABVT73t6fWs6k6edAAIAFVPvFw0yNTA0MjQxNTQ1MThaMAwwCgYDVR0VBAMKAQEwMgITFAASqtA2+vWNQSSfjAACABKq0BcNMjUwNDI0MTUwNTU5WjAMMAoGA1UdFQQDCgEBMDICExQAEqrP+JrZTNA8w+gAAgASqs8XDTI1MDQyNDE1MDU1OVowDDAKBgNVHRUEAwoBATAyAhMUABhhyIj75PVs/RNLAAIAGGHIFw0yNTA0MjQwNjEwMDlaMAwwCgYDVR0VBAMKAQEwMgITFAAYYcdnEkRjy8i3TgACABhhxxcNMjUwNDI0MDYxMDA4WjAMMAoGA1UdFQQDCgEBMDICExQAFUAzIrrv/eMKEiMAAgAVQDMXDTI1MDQyNDA1MTMzMVowDDAKBgNVHRUEAwoBBTAyAhMUABfy2QJVYat0HZ9TAAIAF/LZFw0yNTA0MjQwNDUwMDRaMAwwCgYDVR0VBAMKAQUwMgITFAAXLZ13e6K+k2t+OAACABctnRcNMjUwNDI0MDQwODE5WjAMMAoGA1UdFQQDCgEBMDICExQAFy2cF/Q2GrO31rgAAgAXLZwXDTI1MDQyNDA0MDgxOVowDDAKBgNVHRUEAwoBATAyAhMUABFwmmyT0rBBictxAAIAEXCaFw0yNTA0MjQwNDA2NDJaMAwwCgYDVR0VBAMKAQEwMgITFAARcJlREetpbqG5VgACABFwmRcNMjUwNDI0MDQwNjQyWjAMMAoGA1UdFQQDCgEBMDICExQAGErIWAx98C8fwZUAAgAYSsgXDTI1MDQyNDAxMDc0NVowDDAKBgNVHRUEAwoBBTAyAhMUABCPLUoRWmvE4vAeAAIAEI8tFw0yNTA0MjMyMjQ3MTRaMAwwCgYDVR0VBAMKAQEwMgITFAAQjywm1zoYarwE6wACABCPLBcNMjUwNDIzMjI0NzE0WjAMMAoGA1UdFQQDCgEBMDICExQAFTI+k6onqM262XkAAgAVMj4XDTI1MDQyMzIyMTMwMVowDDAKBgNVHRUEAwoBBTAyAhMUABOsnQa4eVVxuapwAAIAE6ydFw0yNTA0MjMyMTQwMjZaMAwwCgYDVR0VBAMKAQEwMgITFAATrJyuDwiGslBwbwACABOsnBcNMjUwNDIzMjE0MDIzWjAMMAoGA1UdFQQDCgEBMDICExQAGGK6mIthmmvC0OUAAgAYYroXDTI1MDQyMzIxMTEyNlowDDAKBgNVHRUEAwoBATAyAhMUABhiuZ423DsVcHBjAAIAGGK5Fw0yNTA0MjMyMTExMjZaMAwwCgYDVR0VBAMKAQEwMgITFAAVwFvS0ospw6EH4AACABXAWxcNMjUwNDIzMjAyNjMwWjAMMAoGA1UdFQQDCgEFMDICExQAEKlDccTk9fM91hgAAgAQqUMXDTI1MDQyMzE5NTI1NFowDDAKBgNVHRUEAwoBATAyAhMUABCpQjqJtgqpnxZBAAIAEKlCFw0yNTA0MjMxOTUyNTRaMAwwCgYDVR0VBAMKAQEwMgITFAASgsCzE8EAo9WKWQACABKCwBcNMjUwNDIzMTk1MjUyWjAMMAoGA1UdFQQDCgEBMDICExQAEoK/iQ80tLQdhjoAAgASgr8XDTI1MDQyMzE5NTI1MlowDDAKBgNVHRUEAwoBATAyAhMUABYoXSourpn/OcZvAAIAFihdFw0yNTA0MjMxODQzMTFaMAwwCgYDVR0VBAMKAQEwMgITFAAWKFx6RdV75j3QCQACABYoXBcNMjUwNDIzMTg0MzEwWjAMMAoGA1UdFQQDCgEBMDICExQAFASWhH6cndnufpgAAgAUBJYXDTI1MDQyMzE4MjYzNFowDDAKBgNVHRUEAwoBBTAyAhMUABLd6evc+A40DFs8AAIAEt3pFw0yNTA0MjMxNzQ5MjBaMAwwCgYDVR0VBAMKAQEwMgITFAAS3ei0DaLdLevq9QACABLd6BcNMjUwNDIzMTc0OTIwWjAMMAoGA1UdFQQDCgEBMDICExQAGGQSW+hTPHYgxGAAAgAYZBIXDTI1MDQyMzE3NDgwOFowDDAKBgNVHRUEAwoBATAyAhMUABhkEZX5IH2sqDucAAIAGGQRFw0yNTA0MjMxNzQ4MDhaMAwwCgYDVR0VBAMKAQEwMgITFAAWYlgj191dRL5p1QACABZiWBcNMjUwNDIzMTc0MzE5WjAMMAoGA1UdFQQDCgEBMDICExQAFmJXaIq7jvCVPVYAAgAWYlcXDTI1MDQyMzE3NDMxOVowDDAKBgNVHRUEAwoBATAyAhMUABBpcJ9+M1X4C/paAAIAEGlwFw0yNTA0MjMxNzM3NTNaMAwwCgYDVR0VBAMKAQEwMgITFAAQaW8aomnyMSx32QACABBpbxcNMjUwNDIzMTczNzUzWjAMMAoGA1UdFQQDCgEBMDICExQAGGPMlnXtws3RbIkAAgAYY8wXDTI1MDQyMzE3MjgyN1owDDAKBgNVHRUEAwoBATAyAhMUABhjyy8+QoiHUeTRAAIAGGPLFw0yNTA0MjMxNzI4MjdaMAwwCgYDVR0VBAMKAQEwMgITFAAWVP1pqVn6ufnzlwACABZU/RcNMjUwNDIzMTcwNDE2WjAMMAoGA1UdFQQDCgEBMDICExQAFlT8g2o9Jh+3jGYAAgAWVPwXDTI1MDQyMzE3MDQxNlowDDAKBgNVHRUEAwoBATAyAhMUABgEI8KOFPt3RLIjAAIAGAQjFw0yNTA0MjMxNjU4NDVaMAwwCgYDVR0VBAMKAQEwMgITFAAYBCLfBlkyEDScxwACABgEIhcNMjUwNDIzMTY1ODQ1WjAMMAoGA1UdFQQDCgEBMDICExQAFfcNSQ46jgLlqHsAAgAV9w0XDTI1MDQyMzE2NTY1MVowDDAKBgNVHRUEAwoBBTAyAhMUABPXvGB2Oqmp0Mi/AAIAE9e8Fw0yNTA0MjMxNjQ3MzhaMAwwCgYDVR0VBAMKAQUwMgITFAAWNmb1C5rh8ssh7wACABY2ZhcNMjUwNDIzMTY0NjE3WjAMMAoGA1UdFQQDCgEBMDICExQAFjZlv8PWwTmdB40AAgAWNmUXDTI1MDQyMzE2NDYxNlowDDAKBgNVHRUEAwoBATAyAhMUABW28IEnD0VRfk1kAAIAFbbwFw0yNTA0MjMxNjA2MjlaMAwwCgYDVR0VBAMKAQEwMgITFAAVtu9g5/RzTG4OcgACABW27xcNMjUwNDIzMTYwNjI5WjAMMAoGA1UdFQQDCgEBMDICExQAFm4mr0ckOWWxZX4AAgAWbiYXDTI1MDQyMzE1NTU1MVowDDAKBgNVHRUEAwoBATAyAhMUABZuJcMHkixNu2zBAAIAFm4lFw0yNTA0MjMxNTU1NTFaMAwwCgYDVR0VBAMKAQEwMgITFAAYYjLwuWXawVy7mwACABhiMhcNMjUwNDIzMTU0OTQ1WjAMMAoGA1UdFQQDCgEBMDICExQAGGIxklZjbz4FHd0AAgAYYjEXDTI1MDQyMzE1NDk0NVowDDAKBgNVHRUEAwoBATAyAhMUABAIn/TQUvw7ijLXAAIAEAifFw0yNTA0MjMxNTQ4MTlaMAwwCgYDVR0VBAMKAQEwMgITFAAQCJ5sd0Y48sASxAACABAInhcNMjUwNDIzMTU0ODE5WjAMMAoGA1UdFQQDCgEBMDICExQAF0hw6PM3gByVQCIAAgAXSHAXDTI1MDQyMzA0MzczM1owDDAKBgNVHRUEAwoBBTAyAhMUABTMshECJDKxs3BsAAIAFMyyFw0yNTA0MjMwNDA0MThaMAwwCgYDVR0VBAMKAQEwMgITFAAUzLEbQLzjfio1UAACABTMsRcNMjUwNDIzMDQwNDE4WjAMMAoGA1UdFQQDCgEBMDICExQAFjaeJAJk6j+BrJYAAgAWNp4XDTI1MDQyMzA0MDQxM1owDDAKBgNVHRUEAwoBATAyAhMUABY2neSGixGJfxKNAAIAFjadFw0yNTA0MjMwNDA0MTNaMAwwCgYDVR0VBAMKAQEwMgITFAAWmkpJL2qA1JXtXwACABaaShcNMjUwNDIzMDIwMDI5WjAMMAoGA1UdFQQDCgEFMDICExQAEZMNJVS+oAg7yPQAAgARkw0XDTI1MDQyMjIyNDYyOVowDDAKBgNVHRUEAwoBATAyAhMUABGTDLaOFxowNQY5AAIAEZMMFw0yNTA0MjIyMjQ2MjlaMAwwCgYDVR0VBAMKAQEwMgITFAAX8yECgLE9C5kmRAACABfzIRcNMjUwNDIyMjI0NjA4WjAMMAoGA1UdFQQDCgEFMDICExQAE5/D9N/f4YDM9+AAAgATn8MXDTI1MDQyMjIxNTMxMlowDDAKBgNVHRUEAwoBATAyAhMUABOfwrBwcxXtvwX5AAIAE5/CFw0yNTA0MjIyMTUzMTJaMAwwCgYDVR0VBAMKAQEwMgITFAAQkVf48osXi30dHQACABCRVxcNMjUwNDIyMjE0ODM0WjAMMAoGA1UdFQQDCgEBMDICExQAEJFWbiYu5xrt9V4AAgAQkVYXDTI1MDQyMjIxNDgzM1owDDAKBgNVHRUEAwoBATAyAhMUABheZnNO0goHV5iSAAIAGF5mFw0yNTA0MjIyMDU1MThaMAwwCgYDVR0VBAMKAQEwMgITFAAYXmUalomAho5SyQACABheZRcNMjUwNDIyMjA1NTE3WjAMMAoGA1UdFQQDCgEBMDICExQAEvETNGUmuJz/Gt8AAgAS8RMXDTI1MDQyMjIwNDgxM1owDDAKBgNVHRUEAwoBATAyAhMUABLxEsoQsUapnMb+AAIAEvESFw0yNTA0MjIyMDQ4MTNaMAwwCgYDVR0VBAMKAQEwMgITFAAQgCXR9QM/qFJb5AACABCAJRcNMjUwNDIyMjAyMTAxWjAMMAoGA1UdFQQDCgEBMDICExQAEIAkA25Vlcru8vEAAgAQgCQXDTI1MDQyMjIwMjEwMVowDDAKBgNVHRUEAwoBATAyAhMUABhfgdEOsvfhpOmTAAIAGF+BFw0yNTA0MjIyMDE2MjlaMAwwCgYDVR0VBAMKAQEwMgITFAAYX4CvlkxDILUImQACABhfgBcNMjUwNDIyMjAxNjI5WjAMMAoGA1UdFQQDCgEBMDICExQAFHcTFAI2Ehyv+HAAAgAUdxMXDTI1MDQyMjIwMDIyMFowDDAKBgNVHRUEAwoBATAyAhMUABR3Et28Xaa8V9wLAAIAFHcSFw0yNTA0MjIyMDAyMjBaMAwwCgYDVR0VBAMKAQEwMgITFAAWWLG9l88NuywvaQACABZYsRcNMjUwNDIyMTk0ODE1WjAMMAoGA1UdFQQDCgEBMDICExQAFliwEy++PzxWX8sAAgAWWLAXDTI1MDQyMjE5NDgxNVowDDAKBgNVHRUEAwoBATAyAhMUABSTyJ867xVwdrcXAAIAFJPIFw0yNTA0MjIxOTQyMjNaMAwwCgYDVR0VBAMKAQEwMgITFAAUk8fdZOAXYuxbNwACABSTxxcNMjUwNDIyMTk0MjIzWjAMMAoGA1UdFQQDCgEBMDICExQAESXTwzaa9iqJFaIAAgARJdMXDTI1MDQyMjE5MzE0MVowDDAKBgNVHRUEAwoBBTAyAhMUABHHu7Ho+8nq/yVpAAIAEce7Fw0yNTA0MjIxOTEyMTlaMAwwCgYDVR0VBAMKAQEwMgITFAARx7qt3HmqjNulewACABHHuhcNMjUwNDIyMTkxMjE4WjAMMAoGA1UdFQQDCgEBMDICExQAEh8lmczARd/4ZZ4AAgASHyUXDTI1MDQyMjE5MTExNFowDDAKBgNVHRUEAwoBATAyAhMUABIfJNjQLmAm9QVTAAIAEh8kFw0yNTA0MjIxOTExMTRaMAwwCgYDVR0VBAMKAQEwMgITFAAWIUmRaK+jhoihrAACABYhSRcNMjUwNDIyMTkwMjQwWjAMMAoGA1UdFQQDCgEBMDICExQAFiFI/cs5p5TvU0IAAgAWIUgXDTI1MDQyMjE5MDIzOVowDDAKBgNVHRUEAwoBATAyAhMUABheWBIk+USt6THRAAIAGF5YFw0yNTA0MjIxODM2MTVaMAwwCgYDVR0VBAMKAQEwMgITFAAYXlexh292L1p2JAACABheVxcNMjUwNDIyMTgzNjE1WjAMMAoGA1UdFQQDCgEBMDICExQAFhefaqvle12fS1UAAgAWF58XDTI1MDQyMjE3MjQxMVowDDAKBgNVHRUEAwoBATAyAhMUABYXnhmZf6PMtH4vAAIAFheeFw0yNTA0MjIxNzI0MTFaMAwwCgYDVR0VBAMKAQEwMgITFAAUEJqkKAmoLax5kQACABQQmhcNMjUwNDIyMTcxODQ5WjAMMAoGA1UdFQQDCgEFMDICExQAEPlKdxpyo8nyBtEAAgAQ+UoXDTI1MDQyMjE2MjkzOFowDDAKBgNVHRUEAwoBATAyAhMUABD5SXJztuDSduCmAAIAEPlJFw0yNTA0MjIxNjI5MzhaMAwwCgYDVR0VBAMKAQEwMgITFAAW6EN7zC1wGIq/9wACABboQxcNMjUwNDIyMTYyMjUzWjAMMAoGA1UdFQQDCgEFMDICExQAF/het4j3nzerDnIAAgAX+F4XDTI1MDQyMjE2MDcyN1owDDAKBgNVHRUEAwoBBTAyAhMUABXlhIW6jcrvdTeNAAIAFeWEFw0yNTA0MjIxNjA3MTRaMAwwCgYDVR0VBAMKAQEwMgITFAAV5YPXCfSYGIz+mAACABXlgxcNMjUwNDIyMTYwNzE0WjAMMAoGA1UdFQQDCgEBMDICExQAFmAEJAmVSxPACoUAAgAWYAQXDTI1MDQyMjE1NTYwOVowDDAKBgNVHRUEAwoBATAyAhMUABZgA4V1UIk7otUvAAIAFmADFw0yNTA0MjIxNTU2MDhaMAwwCgYDVR0VBAMKAQEwMgITFAASMuPfIaTMAzmZiQACABIy4xcNMjUwNDIyMTU0MzE2WjAMMAoGA1UdFQQDCgEBMDICExQAEjLiUxEjFo1o8JkAAgASMuIXDTI1MDQyMjE1NDMxNlowDDAKBgNVHRUEAwoBATAyAhMUABOBTALKQZdTz5wBAAIAE4FMFw0yNTA0MjIxNTI3NTNaMAwwCgYDVR0VBAMKAQEwMgITFAATgUtqb317Yht9BgACABOBSxcNMjUwNDIyMTUyNzUyWjAMMAoGA1UdFQQDCgEBMDICExQAFavJoGecz9w0fcEAAgAVq8kXDTI1MDQyMjE0MjUwNVowDDAKBgNVHRUEAwoBATAyAhMUABWryC0MggVwGWu4AAIAFavIFw0yNTA0MjIxNDI1MDRaMAwwCgYDVR0VBAMKAQEwMgITFAAXe4rHAghYxZjhxwACABd7ihcNMjUwNDIyMTQxNDE3WjAMMAoGA1UdFQQDCgEFMDICExQAFsxmj4i9840PGJsAAgAWzGYXDTI1MDQyMjEzMzg1NVowDDAKBgNVHRUEAwoBBTAyAhMUABOVpbwghO5gHbsXAAIAE5WlFw0yNTA0MjIwNjEyMjRaMAwwCgYDVR0VBAMKAQUwMgITFAAYV8SdNPxTJnhvhQACABhXxBcNMjUwNDIyMDYxMDA1WjAMMAoGA1UdFQQDCgEBMDICExQAGFfDZxtDQlp7picAAgAYV8MXDTI1MDQyMjA2MTAwNFowDDAKBgNVHRUEAwoBATAyAhMUABVCstwFwLvhTgqQAAIAFUKyFw0yNTA0MjIwMjE2MDZaMAwwCgYDVR0VBAMKAQUwMgITFAAYMby4wYTU4cEwUgACABgxvBcNMjUwNDIyMDExMDM1WjAMMAoGA1UdFQQDCgEFMDICExQAFJ8FJ6My6HBpIQYAAgAUnwUXDTI1MDQyMjAwMDc1N1owDDAKBgNVHRUEAwoBBTAyAhMUABhNSF41vVXKb9nJAAIAGE1IFw0yNTA0MjEyMjU3NTlaMAwwCgYDVR0VBAMKAQUwMgITFAAWdwXssANyDvmh6AACABZ3BRcNMjUwNDIxMjI0MDI2WjAMMAoGA1UdFQQDCgEFMDICExQAEYY/x8QPzbGfMJEAAgARhj8XDTI1MDQyMTIxNTAwMlowDDAKBgNVHRUEAwoBATAyAhMUABGGPmoHMPWiLJYRAAIAEYY+Fw0yNTA0MjEyMTUwMDFaMAwwCgYDVR0VBAMKAQEwMgITFAAQf7NZ1MQk9NH7DwACABB/sxcNMjUwNDIxMjEwMDIwWjAMMAoGA1UdFQQDCgEBMDICExQAEH+yPEMtCl79ovsAAgAQf7IXDTI1MDQyMTIxMDAyMFowDDAKBgNVHRUEAwoBATAyAhMUABXacIGLEKz35uC8AAIAFdpwFw0yNTA0MjEyMTAwMjBaMAwwCgYDVR0VBAMKAQEwMgITFAAV2m/cuofwWgIJswACABXabxcNMjUwNDIxMjEwMDIwWjAMMAoGA1UdFQQDCgEBMDICExQAE2jicrGqysrpbbYAAgATaOIXDTI1MDQyMTIwMDAxOVowDDAKBgNVHRUEAwoBATAyAhMUABNo4VoXy3IgSV3UAAIAE2jhFw0yNTA0MjEyMDAwMTdaMAwwCgYDVR0VBAMKAQEwMgITFAATvsnRxSk97Br6iQACABO+yRcNMjUwNDIxMTkxNTU1WjAMMAoGA1UdFQQDCgEBMDICExQAE77Iuctjmp/WG1QAAgATvsgXDTI1MDQyMTE5MTU1NFowDDAKBgNVHRUEAwoBATAyAhMUABEeukp7CDZfVgITAAIAER66Fw0yNTA0MjExODE2NDBaMAwwCgYDVR0VBAMKAQEwMgITFAARHrnAg2FOLFAHYwACABEeuRcNMjUwNDIxMTgxNjQwWjAMMAoGA1UdFQQDCgEBMDICExQAFwm39I88wEIiTfkAAgAXCbcXDTI1MDQyMTE4MDk1M1owDDAKBgNVHRUEAwoBBTAyAhMUABLYHT4QDFEm7GVUAAIAEtgdFw0yNTA0MjExNzM2MThaMAwwCgYDVR0VBAMKAQEwMgITFAAS2Bw0daazHRvSIAACABLYHBcNMjUwNDIxMTczNjE4WjAMMAoGA1UdFQQDCgEBMDICExQAEH6BE7Cbcs0862IAAgAQfoEXDTI1MDQyMTE2NTM1OFowDDAKBgNVHRUEAwoBATAyAhMUABB+gD8FxEzAMG7zAAIAEH6AFw0yNTA0MjExNjUzNThaMAwwCgYDVR0VBAMKAQEwMgITFAAYV9zjFvZKBmO0GQACABhX3BcNMjUwNDIxMTY0NDIwWjAMMAoGA1UdFQQDCgEBMDICExQAGFfbeZ8aW2h7CWYAAgAYV9sXDTI1MDQyMTE2NDQyMFowDDAKBgNVHRUEAwoBATAyAhMUABhW8FKkdgt3iHYQAAIAGFbwFw0yNTA0MjExNTM0MTdaMAwwCgYDVR0VBAMKAQEwMgITFAAYVu/aoD5IG/bAwwACABhW7xcNMjUwNDIxMTUzNDE3WjAMMAoGA1UdFQQDCgEBMDICExQAEdMRXi9nDtdjxMYAAgAR0xEXDTI1MDQyMTE1MjMwM1owDDAKBgNVHRUEAwoBATAyAhMUABiAPbrNG9WbLsN5AAIAGIA9Fw0yNTA0MjkxODIxMTFaMAwwCgYDVR0VBAMKAQEwMgITFAAYgDyjl3gHIdQEmQACABiAPBcNMjUwNDI5MTgyMTExWjAMMAoGA1UdFQQDCgEBMDICExQAEeABLCizcttdi3MAAgAR4AEXDTI1MDQyOTE4MDUxNFowDDAKBgNVHRUEAwoBATAyAhMUABHgAEA4N1veOAgFAAIAEeAAFw0yNTA0MjkxODA1MTNaMAwwCgYDVR0VBAMKAQEwMgITFAAQxjYW52miv8KEEQACABDGNhcNMjUwNDI5MTc1MDU0WjAMMAoGA1UdFQQDCgEBMDICExQAEMY1m7YWqHg4m+kAAgAQxjUXDTI1MDQyOTE3NTA1NFowDDAKBgNVHRUEAwoBATAyAhMUABh/bx4s1upCRLhyAAIAGH9vFw0yNTA0MjkxNzMwMzRaMAwwCgYDVR0VBAMKAQEwMgITFAAYf24JWzUB9vVsBQACABh/bhcNMjUwNDI5MTczMDMzWjAMMAoGA1UdFQQDCgEBMDICExQAFpZNMlICmnbpKFkAAgAWlk0XDTI1MDQyOTE3MjAwN1owDDAKBgNVHRUEAwoBATAyAhMUABaWTN/M12bf1V3GAAIAFpZMFw0yNTA0MjkxNzIwMDdaMAwwCgYDVR0VBAMKAQEwMgITFAAYXZOQtJxgN7gj1QACABhdkxcNMjUwNDI5MTcwNTAwWjAMMAoGA1UdFQQDCgEBMDICExQAGF2SFWnUQPeog8IAAgAYXZIXDTI1MDQyOTE3MDUwMFowDDAKBgNVHRUEAwoBATAyAhMUABZctJ7EQISj7+XzAAIAFly0Fw0yNTA0MjkxNjQwMjdaMAwwCgYDVR0VBAMKAQEwMgITFAAWXLPGUTACdDvMdQACABZcsxcNMjUwNDI5MTY0MDI3WjAMMAoGA1UdFQQDCgEBMDICExQAEUT1SFEp7qQ/vqkAAgARRPUXDTI1MDQyOTE2Mzc0NVowDDAKBgNVHRUEAwoBATAyAhMUABFE9IwwHhOuULnUAAIAEUT0Fw0yNTA0MjkxNjM3NDVaMAwwCgYDVR0VBAMKAQEwMgITFAAQObMJV4e3PTvEAQACABA5sxcNMjUwNDI5MTYxMDEyWjAMMAoGA1UdFQQDCgEBMDICExQAEDmyvADcaNpZqIkAAgAQObIXDTI1MDQyOTE2MTAxMlowDDAKBgNVHRUEAwoBATAyAhMUABNBLgchxaWa+mbjAAIAE0EuFw0yNTA0MjkxNTQzMjZaMAwwCgYDVR0VBAMKAQEwMgITFAATQS1T6TvBcVzAGAACABNBLRcNMjUwNDI5MTU0MzI2WjAMMAoGA1UdFQQDCgEBMDICExQAFuSzxX0YTR/UvsoAAgAW5LMXDTI1MDQyOTE1NDMyNlowDDAKBgNVHRUEAwoBATAyAhMUABbksp8E0Km3FixXAAIAFuSyFw0yNTA0MjkxNTQzMjZaMAwwCgYDVR0VBAMKAQEwMgITFAASYeZr8TW9YLbjtwACABJh5hcNMjUwNDI5MTUzMTU0WjAMMAoGA1UdFQQDCgEBMDICExQAEmHlDKRaN74xLMcAAgASYeUXDTI1MDQyOTE1MzE1NFowDDAKBgNVHRUEAwoBATAyAhMUABHjgfnGy46QtV4uAAIAEeOBFw0yNTA0MjkxNTExMzFaMAwwCgYDVR0VBAMKAQEwMgITFAAR44BypscGs00k4wACABHjgBcNMjUwNDI5MTUxMTMxWjAMMAoGA1UdFQQDCgEBMDICExQAEn2yA9UgPEklcIUAAgASfbIXDTI1MDQyOTE0MzIyMVowDDAKBgNVHRUEAwoBATAyAhMUABJ9sW1T59fqkEDaAAIAEn2xFw0yNTA0MjkxNDMyMjFaMAwwCgYDVR0VBAMKAQEwMgITFAAWsNgB93sqXzlqLQACABaw2BcNMjUwNDI5MTQxNDEzWjAMMAoGA1UdFQQDCgEBMDICExQAFrDXEHQEGWwknh4AAgAWsNcXDTI1MDQyOTE0MTQxM1owDDAKBgNVHRUEAwoBATAyAhMUABEu/dpqqiib4IeTAAIAES79Fw0yNTA0MjkwNTIzMDJaMAwwCgYDVR0VBAMKAQUwMgITFAAWMZGRLcgKFpeTpwACABYxkRcNMjUwNDI5MDQwNDM5WjAMMAoGA1UdFQQDCgEBMDICExQAFjGQ3uO0L7sI5SAAAgAWMZAXDTI1MDQyOTA0MDQzOVowDDAKBgNVHRUEAwoBATAyAhMUABa2+NnXm/Gi+bRBAAIAFrb4Fw0yNTA0MjkwNDA0MzBaMAwwCgYDVR0VBAMKAQEwMgITFAAWtvc/sd7/HPiwUgACABa29xcNMjUwNDI5MDQwNDMwWjAMMAoGA1UdFQQDCgEBMDICExQAEjxbL3mLxSqET7EAAgASPFsXDTI1MDQyOTAzNTc0N1owDDAKBgNVHRUEAwoBATAyAhMUABI8WqDMDLQiFWnKAAIAEjxaFw0yNTA0MjkwMzU3NDdaMAwwCgYDVR0VBAMKAQEwMgITFAAXsntBSMY9kN0YAgACABeyexcNMjUwNDI5MDAzODMzWjAMMAoGA1UdFQQDCgEFMDICExQAFEOhVFTPrjSOzpcAAgAUQ6EXDTI1MDQyODIyNDc0MVowDDAKBgNVHRUEAwoBATAyAhMUABRDoMmh3TuW3JkoAAIAFEOgFw0yNTA0MjgyMjQ3NDBaMAwwCgYDVR0VBAMKAQEwMgITFAATHStnmaN9XIkeDwACABMdKxcNMjUwNDI4MjIzMDMyWjAMMAoGA1UdFQQDCgEBMDICExQAEx0qgsBXke0EPp8AAgATHSoXDTI1MDQyODIyMzAzMFowDDAKBgNVHRUEAwoBATAyAhMUABGUCQtN/5WpTak5AAIAEZQJFw0yNTA0MjgyMjA2NDZaMAwwCgYDVR0VBAMKAQEwMgITFAARlAhPJuZvwvjLlAACABGUCBcNMjUwNDI4MjIwNjQ2WjAMMAoGA1UdFQQDCgEBMDICExQAEOkTED9USSAKPCAAAgAQ6RMXDTI1MDQyODIxMzEyOVowDDAKBgNVHRUEAwoBATAyAhMUABDpEmIZOUoT+fGlAAIAEOkSFw0yNTA0MjgyMTMxMjlaMAwwCgYDVR0VBAMKAQEwMgITFAAR3PWKfIPoxnynfAACABHc9RcNMjUwNDI4MjEyNjEwWjAMMAoGA1UdFQQDCgEBMDICExQAEdz0GKlQmWBN4PQAAgAR3PQXDTI1MDQyODIxMjYxMFowDDAKBgNVHRUEAwoBATAyAhMUABZbpJXiivPK8OSVAAIAFlukFw0yNTA0MjgyMDM5MTRaMAwwCgYDVR0VBAMKAQEwMgITFAAWW6M30DSXPURjngACABZboxcNMjUwNDI4MjAzOTE0WjAMMAoGA1UdFQQDCgEBMDICExQAFga6a3zPCl3/RRwAAgAWBroXDTI1MDQyODIwMTU1OFowDDAKBgNVHRUEAwoBATAyAhMUABYGuaWKZyFgm5GXAAIAFga5Fw0yNTA0MjgyMDE1NThaMAwwCgYDVR0VBAMKAQEwMgITFAAQF+v6JrJziwKIPwACABAX6xcNMjUwNDI4MjAwNzQzWjAMMAoGA1UdFQQDCgEBMDICExQAEBfqQp2zoMz6x/AAAgAQF+oXDTI1MDQyODIwMDc0MlowDDAKBgNVHRUEAwoBATAyAhMUABg5D4l7RhIzzkwLAAIAGDkPFw0yNTA0MjgyMDA0MDJaMAwwCgYDVR0VBAMKAQEwMgITFAAYOQ7oU5dLoXckwwACABg5DhcNMjUwNDI4MjAwMzU5WjAMMAoGA1UdFQQDCgEBMDICExQAF/CGnsYKYW1ZWeYAAgAX8IYXDTI1MDQyODE5NTQ0NFowDDAKBgNVHRUEAwoBBTAyAhMUABI1pWSwjz89td2IAAIAEjWlFw0yNTA0MjgxOTQyNDVaMAwwCgYDVR0VBAMKAQEwMgITFAASNaQ2TOxQZUPi4AACABI1pBcNMjUwNDI4MTk0MjQ1WjAMMAoGA1UdFQQDCgEBMDICExQAGHfBTmMOFDWA01QAAgAYd8EXDTI1MDQyODE5MzkzNlowDDAKBgNVHRUEAwoBBTAyAhMUABJMrTjpD0ny042sAAIAEkytFw0yNTA0MjgxNzU3MzVaMAwwCgYDVR0VBAMKAQEwMgITFAASTKw5qeVYeXk6YgACABJMrBcNMjUwNDI4MTc1NzM1WjAMMAoGA1UdFQQDCgEBMDICExQAGHgj7iaWqJzwpgEAAgAYeCMXDTI1MDQyODE3NDgwN1owDDAKBgNVHRUEAwoBATAyAhMUABh4ItC9T/olq6FEAAIAGHgiFw0yNTA0MjgxNzQ4MDdaMAwwCgYDVR0VBAMKAQEwMgITFAAX8Epty/hZc1L8aQACABfwShcNMjUwNDI4MTc0MDExWjAMMAoGA1UdFQQDCgEFMDICExQAGHgTp6p+rZ619FwAAgAYeBMXDTI1MDQyODE3MzYwN1owDDAKBgNVHRUEAwoBATAyAhMUABh4Evew/7rNfwp1AAIAGHgSFw0yNTA0MjgxNzM2MDdaMAwwCgYDVR0VBAMKAQEwMgITFAAYd9vBLkrnsS1oZQACABh32xcNMjUwNDI4MTcyMjExWjAMMAoGA1UdFQQDCgEBMDICExQAGHfawVeNriNMW+wAAgAYd9oXDTI1MDQyODE3MjIxMFowDDAKBgNVHRUEAwoBATAyAhMUABgM3POtMIb3IMn1AAIAGAzcFw0yNTA0MjgxNzEwMjhaMAwwCgYDVR0VBAMKAQUwMgITFAAWXV6B5naf+53kFwACABZdXhcNMjUwNDI4MTYwNzUxWjAMMAoGA1UdFQQDCgEBMDICExQAFl1dHACgjglDQG4AAgAWXV0XDTI1MDQyODE2MDc1MFowDDAKBgNVHRUEAwoBATAyAhMUABIVH7OP94vpjuMkAAIAEhUfFw0yNTA0MjgxNTQzNThaMAwwCgYDVR0VBAMKAQEwMgITFAASFR60bVT+fULCZgACABIVHhcNMjUwNDI4MTU0MzU3WjAMMAoGA1UdFQQDCgEBMDICExQAEkcNOcrnE6YMMn8AAgASRw0XDTI1MDQyODE1Mjg1MFowDDAKBgNVHRUEAwoBATAyAhMUABJHDK+xBSPhR87uAAIAEkcMFw0yNTA0MjgxNTI4NTBaMAwwCgYDVR0VBAMKAQEwMgITFAAWMBpdMnXWa+ZW2gACABYwGhcNMjUwNDI4MTUxODQ1WjAMMAoGA1UdFQQDCgEBMDICExQAFjAZ9PSn1TlDASIAAgAWMBkXDTI1MDQyODE1MTg0NVowDDAKBgNVHRUEAwoBATAyAhMUABS6iQi7naB2lNLeAAIAFLqJFw0yNTA0MjgxNTEyNTRaMAwwCgYDVR0VBAMKAQEwMgITFAAUuohSOm3NBuT2CwACABS6iBcNMjUwNDI4MTUxMjU0WjAMMAoGA1UdFQQDCgEBMDICExQAEq0uOXeV7EuOoUEAAgASrS4XDTI1MDQyODE1MDAzM1owDDAKBgNVHRUEAwoBATAyAhMUABKtLcAH7aP9gLm0AAIAEq0tFw0yNTA0MjgxNTAwMzNaMAwwCgYDVR0VBAMKAQEwMgITFAAWOLuD3Cm0MN7RmQACABY4uxcNMjUwNDI4MTQ1NzE3WjAMMAoGA1UdFQQDCgEBMDICExQAFji6kyLCX6C+3LsAAgAWOLoXDTI1MDQyODE0NTcxNlowDDAKBgNVHRUEAwoBATAyAhMUABcXDWFEIno+sLsyAAIAFxcNFw0yNTA0MjgwNjE3MjJaMAwwCgYDVR0VBAMKAQUwMgITFAAVm31sqS/vUt9TugACABWbfRcNMjUwNDI4MDQyMjQyWjAMMAoGA1UdFQQDCgEFMDICExQAEvYBT8lvZOVbBW0AAgAS9gEXDTI1MDQyNzE5MTcwN1owDDAKBgNVHRUEAwoBATAyAhMUABL2ADOVfs3PONezAAIAEvYAFw0yNTA0MjcxOTE3MDdaMAwwCgYDVR0VBAMKAQEwMgITFAATRnKfdN0EvdDgEQACABNGchcNMjUwNDI3MTQ1MjU0WjAMMAoGA1UdFQQDCgEBMDICExQAE0ZxSp3zM6TLMYgAAgATRnEXDTI1MDQyNzE0NTI1NFowDDAKBgNVHRUEAwoBATAyAhMUABVYWsxxyPISPwv0AAIAFVhaFw0yNTA0MjcwNDE0NDJaMAwwCgYDVR0VBAMKAQUwMgITFAAYdQEoCVKWC8ytMgACABh1ARcNMjUwNDI3MDA1MjIzWjAMMAoGA1UdFQQDCgEFMDICExQAFTXeyXsQAAJ0SWMAAgAVNd4XDTI1MDQyNzAwNDUxM1owDDAKBgNVHRUEAwoBBTAyAhMUABVUG3Im68A8BYWZAAIAFVQbFw0yNTA0MjYyMjE1MzhaMAwwCgYDVR0VBAMKAQUwMgITFAAUIiNPTOVX5wuh9wACABQiIxcNMjUwNDI2MTUxMDE4WjAMMAoGA1UdFQQDCgEBMDICExQAFCIi6MIEqGmyouUAAgAUIiIXDTI1MDQyNjE1MTAxOFowDDAKBgNVHRUEAwoBATAyAhMUABcMaL12zEEp/X8DAAIAFwxoFw0yNTA0MjYxNTEwMTBaMAwwCgYDVR0VBAMKAQEwMgITFAAXDGd34+VbHmlOawACABcMZxcNMjUwNDI2MTUxMDEwWjAMMAoGA1UdFQQDCgEBMDICExQAEEGwc3Hf0vJO3nQAAgAQQbAXDTI1MDQyNjE1MDgzOVowDDAKBgNVHRUEAwoBATAyAhMUABBBr8wOHGQBr5DaAAIAEEGvFw0yNTA0MjYxNTA4MzlaMAwwCgYDVR0VBAMKAQEwMgITFAAYBlKpspC+67p3eAACABgGUhcNMjUwNDI2MTQyMTE2WjAMMAoGA1UdFQQDCgEFMDICExQAFEDNwg7cI/XfI40AAgAUQM0XDTI1MDQyNjAyMTIzMlowDDAKBgNVHRUEAwoBBTAyAhMUABRBsWf9dKrFnYI9AAIAFEGxFw0yNTA0MjYwMTA1MjVaMAwwCgYDVR0VBAMKAQEwMgITFAAUQbAK/x8de42AVgACABRBsBcNMjUwNDI2MDEwNTI1WjAMMAoGA1UdFQQDCgEBMDICExQAFHcLyrXEhaQzkHEAAgAUdwsXDTI1MDQyNTIzMDUzM1owDDAKBgNVHRUEAwoBATAyAhMUABR3CkjCjcSXzK2WAAIAFHcKFw0yNTA0MjUyMzA1MzNaMAwwCgYDVR0VBAMKAQEwMgITFAASx2AIJfHo1O1SqwACABLHYBcNMjUwNDI1MjMwNDUxWjAMMAoGA1UdFQQDCgEBMDICExQAEsdfxX4tyLTIsf4AAgASx18XDTI1MDQyNTIzMDQ1MFowDDAKBgNVHRUEAwoBATAyAhMUABgeUgSAifmydtB2AAIAGB5SFw0yNTA0MjUyMjI5NTFaMAwwCgYDVR0VBAMKAQUwMgITFAAYczoSVVmrNL+CEQACABhzOhcNMjUwNDI1MjEzMzE5WjAMMAoGA1UdFQQDCgEBMDICExQAGHM5JdgrqzS0HYUAAgAYczkXDTI1MDQyNTIxMzMxOFowDDAKBgNVHRUEAwoBATAyAhMUABeM3kSQ/lEG02QvAAIAF4zeFw0yNTA0MjUyMTE5MjJaMAwwCgYDVR0VBAMKAQEwMgITFAAXjN1bxpUjaQtNKQACABeM3RcNMjUwNDI1MjExOTIxWjAMMAoGA1UdFQQDCgEBMDICExQAFmPokc8n3uYZuv4AAgAWY+gXDTI1MDQyNTIwNTcxOFowDDAKBgNVHRUEAwoBATAyAhMUABZj527ZV5IKbgYIAAIAFmPnFw0yNTA0MjUyMDU3MThaMAwwCgYDVR0VBAMKAQEwMgITFAAQ8hSB5Xr00DOihAACABDyFBcNMjUwNDI1MjAzNDUzWjAMMAoGA1UdFQQDCgEBMDICExQAEPITGXJzToxrZ2EAAgAQ8hMXDTI1MDQyNTIwMzQ1M1owDDAKBgNVHRUEAwoBATAyAhMUABantlorX1dCqiRnAAIAFqe2Fw0yNTA0MjUyMDAyNDBaMAwwCgYDVR0VBAMKAQEwMgITFAAWp7VnFMch1LNS/wACABantRcNMjUwNDI1MjAwMjQwWjAMMAoGA1UdFQQDCgEBMDICExQAEfPWgH6EQI8PVC0AAgAR89YXDTI1MDQyNTE5NTQzNVowDDAKBgNVHRUEAwoBATAyAhMUABHz1UKVnCBZxlRPAAIAEfPVFw0yNTA0MjUxOTU0MzVaMAwwCgYDVR0VBAMKAQEwMgITFAAWTU6FFVXE55PpqwACABZNThcNMjUwNDI1MTk0NzE0WjAMMAoGA1UdFQQDCgEBMDICExQAFk1NhkyCdhRmJbQAAgAWTU0XDTI1MDQyNTE5NDcxNFowDDAKBgNVHRUEAwoBATAyAhMUABQhuKNszHEt7YGtAAIAFCG4Fw0yNTA0MjUxOTMzMzNaMAwwCgYDVR0VBAMKAQEwMgITFAAUIbfpR0vDd0I4iAACABQhtxcNMjUwNDI1MTkzMzMzWjAMMAoGA1UdFQQDCgEBMDICExQAFS83nbFOX0PAPZ0AAgAVLzcXDTI1MDQyNTE5MzI0N1owDDAKBgNVHRUEAwoBATAyAhMUABUvNhC5FZWKXiJuAAIAFS82Fw0yNTA0MjUxOTMyNDdaMAwwCgYDVR0VBAMKAQEwMgITFAAQi30ST065MM0XzwACABCLfRcNMjUwNDI1MTkxMTQ5WjAMMAoGA1UdFQQDCgEBMDICExQAEIt8lmk+fXv1MZcAAgAQi3wXDTI1MDQyNTE5MTE0OVowDDAKBgNVHRUEAwoBATAyAhMUABA7WjJe710HQCMxAAIAEDtaFw0yNTA0MjUxODU2MjBaMAwwCgYDVR0VBAMKAQEwMgITFAAQO1kPnKrTTLzhaAACABA7WRcNMjUwNDI1MTg1NjIwWjAMMAoGA1UdFQQDCgEBMDICExQAFl34QMXd7bWrlBsAAgAWXfgXDTI1MDQyNTE4MzUzOFowDDAKBgNVHRUEAwoBATAyAhMUABZd9xn3pQWi1Xm7AAIAFl33Fw0yNTA0MjUxODM1MzdaMAwwCgYDVR0VBAMKAQEwMgITFAAYcSphae7Pl4izcgACABhxKhcNMjUwNDI1MTgzMDE3WjAMMAoGA1UdFQQDCgEBMDICExQAGHEpL5+SpfXlRrIAAgAYcSkXDTI1MDQyNTE4MzAxNVowDDAKBgNVHRUEAwoBATAyAhMUABhwvgYNXabphaolAAIAGHC+Fw0yNTA0MjUxNzQ3MDFaMAwwCgYDVR0VBAMKAQEwMgITFAAYcL2bMOfTSUFfHwACABhwvRcNMjUwNDI1MTc0NzAxWjAMMAoGA1UdFQQDCgEBMDICExQAEQYQKoa6WGLq8VEAAgARBhAXDTI1MDQyNTE3MzYwN1owDDAKBgNVHRUEAwoBATAyAhMUABEGD+fFduQUHRF3AAIAEQYPFw0yNTA0MjUxNzM2MDdaMAwwCgYDVR0VBAMKAQEwMgITFAAWc834LWPTdrcUKQACABZzzRcNMjUwNDI1MTcyOTM3WjAMMAoGA1UdFQQDCgEBMDICExQAFnPMGJBULWcPIDcAAgAWc8wXDTI1MDQyNTE3MjkzN1owDDAKBgNVHRUEAwoBATAyAhMUABg9AWzP2Nc1f6MBAAIAGD0BFw0yNTA0MjUxNzIzMjNaMAwwCgYDVR0VBAMKAQUwMgITFAAPvgDEJLyiDEA2UAACAA++ABcNMjUwNDI1MTcyMDEzWjAMMAoGA1UdFQQDCgEBMDICExQAD73/eGiQtK87dvEAAgAPvf8XDTI1MDQyNTE3MjAxM1owDDAKBgNVHRUEAwoBATAyAhMUAA/24KXov8wYgzlnAAIAD/bgFw0yNTA0MjUxNzE4MjRaMAwwCgYDVR0VBAMKAQUwMgITFAAVlKMW22t93AR5AAACABWUoxcNMjUwNDI1MTcxNTA1WjAMMAoGA1UdFQQDCgEFMDICExQAEH/RHK2hJWWNIk0AAgAQf9EXDTI1MDQyNTE2NTMzMlowDDAKBgNVHRUEAwoBATAyAhMUABB/0F6X+y/WGJqPAAIAEH/QFw0yNTA0MjUxNjUzMzJaMAwwCgYDVR0VBAMKAQEwMgITFAAT1NOhijnYJUfwoAACABPU0xcNMjUwNDI1MTUxNDQ0WjAMMAoGA1UdFQQDCgEBMDICExQAE9TS31b/G1/5M1UAAgAT1NIXDTI1MDQyNTE1MTQ0NFowDDAKBgNVHRUEAwoBATAyAhMUABZAWo8HS3CAJA8mAAIAFkBaFw0yNTA0MjUxNTA3MzZaMAwwCgYDVR0VBAMKAQEwMgITFAAWQFkqxkSXJQEJaAACABZAWRcNMjUwNDI1MTUwNzM1WjAMMAoGA1UdFQQDCgEBMDICExQAFxblfPTO/fgSwUQAAgAXFuUXDTI1MDQyNTE0MDA0M1owDDAKBgNVHRUEAwoBBTAyAhMUABhrY+r638WtDsCzAAIAGGtjFw0yNTA0MjUwNjEwMTdaMAwwCgYDVR0VBAMKAQEwMgITFAAYa2KRx5nqWfW/KQACABhrYhcNMjUwNDI1MDYxMDE3WjAMMAoGA1UdFQQDCgEBMDICExQAGGnuKf3B/0vXbFQAAgAYae4XDTI1MDQyNTA2MTAxN1owDDAKBgNVHRUEAwoBATAyAhMUABhp7U2MKhaB5HEOAAIAGGntFw0yNTA0MjUwNjEwMTZaMAwwCgYDVR0VBAMKAQEwMgITFAAWtFho8aGRupxSiwACABa0WBcNMjUwNDI1MDUwODMxWjAMMAoGA1UdFQQDCgEFMDICExQAD7eVFWVkFuvLMzMAAgAPt5UXDTI1MDQyNTAzMzIwMlowDDAKBgNVHRUEAwoBBTAyAhMUABRFsA0dM88y1VvGAAIAFEWwFw0yNTA0MjUwMTUwMDlaMAwwCgYDVR0VBAMKAQUwMgITFAAV9myWs/6TL4yfYgACABX2bBcNMjUwNDI1MDEwNTM5WjAMMAoGA1UdFQQDCgEBMDICExQAFfZr7MeghCq/MnoAAgAV9msXDTI1MDQyNTAxMDUzOVowDDAKBgNVHRUEAwoBATAyAhMUABE74ZK2GNLB2J9GAAIAETvhFw0yNTA0MjUwMTA1MjNaMAwwCgYDVR0VBAMKAQEwMgITFAARO+CFk2cCyzm9fwACABE74BcNMjUwNDI1MDEwNTIzWjAMMAoGA1UdFQQDCgEBMDICExQAFwH1d3NNzLMDCYIAAgAXAfUXDTI1MDQyNDIzMjA1OVowDDAKBgNVHRUEAwoBATAyAhMUABcB9Hmljde/Ff6AAAIAFwH0Fw0yNTA0MjQyMzIwNTlaMAwwCgYDVR0VBAMKAQEwMgITFAATHV+5b6c1AqTThgACABMdXxcNMjUwNDI0MjExNDI5WjAMMAoGA1UdFQQDCgEBMDICExQAEx1ebGiPsGH6GlgAAgATHV4XDTI1MDQyNDIxMTQyOVowDDAKBgNVHRUEAwoBATAyAhMUABCKQxSGnRa2hsy2AAIAEIpDFw0yNTA0MjQyMTEzMDdaMAwwCgYDVR0VBAMKAQEwMgITFAAQikKBNCCuLwTNowACABCKQhcNMjUwNDI0MjExMzA3WjAMMAoGA1UdFQQDCgEBMDICExQAELtQqBHxx+cb8HgAAgAQu1AXDTI1MDUwNDA0MDMxNlowDDAKBgNVHRUEAwoBATAyAhMUABiQOyYQFJ8x5csHAAIAGJA7Fw0yNTA1MDQwMzI2NDhaMAwwCgYDVR0VBAMKAQUwMgITFAAUURklmUSOpuzOrQACABRRGRcNMjUwNTA0MDExMzI2WjAMMAoGA1UdFQQDCgEFMDICExQAFFqvk9h40L0oAmUAAgAUWq8XDTI1MDUwMzIzMjIzNlowDDAKBgNVHRUEAwoBBTAyAhMUABLKc9fWUW4UcEAtAAIAEspzFw0yNTA1MDMyMDA1MzNaMAwwCgYDVR0VBAMKAQUwMgITFAARPZ9VmgJMvWL8TAACABE9nxcNMjUwNTAzMTc0ODExWjAMMAoGA1UdFQQDCgEBMDICExQAET2eVDnioN2WOQIAAgARPZ4XDTI1MDUwMzE3NDgxMVowDDAKBgNVHRUEAwoBATAyAhMUABiPybdb35yxENqVAAIAGI/JFw0yNTA1MDMwNjEwMDdaMAwwCgYDVR0VBAMKAQEwMgITFAAYj8gj0m65a8uqEwACABiPyBcNMjUwNTAzMDYxMDA2WjAMMAoGA1UdFQQDCgEBMDICExQAF9vYjsikCERah1cAAgAX29gXDTI1MDUwMzA1MDA1OVowDDAKBgNVHRUEAwoBBTAyAhMUABAOzwNcdRAP0WSgAAIAEA7PFw0yNTA1MDMwNDA2MjNaMAwwCgYDVR0VBAMKAQEwMgITFAAQDs6yWZkPKI0zdQACABAOzhcNMjUwNTAzMDQwNjIzWjAMMAoGA1UdFQQDCgEBMDICExQAF6GY9u6M7J1uYJ4AAgAXoZgXDTI1MDUwMjIzMDkxM1owDDAKBgNVHRUEAwoBATAyAhMUABehl2gRQUjVPTIaAAIAF6GXFw0yNTA1MDIyMzA5MTJaMAwwCgYDVR0VBAMKAQEwMgITFAAUMGkwQ+Q2bsSsqwACABQwaRcNMjUwNTAyMjI1NTIyWjAMMAoGA1UdFQQDCgEFMDICExQAEzaLb1uxB9M3sIAAAgATNosXDTI1MDUwMjIyMzMwOFowDDAKBgNVHRUEAwoBATAyAhMUABM2imSmEK4MizkBAAIAEzaKFw0yNTA1MDIyMjMzMDhaMAwwCgYDVR0VBAMKAQEwMgITFAAWHuiNCthrfwgmdgACABYe6BcNMjUwNTAyMjIyOTE3WjAMMAoGA1UdFQQDCgEBMDICExQAFh7nLXaBMyPhHAAAAgAWHucXDTI1MDUwMjIyMjkxN1owDDAKBgNVHRUEAwoBATAyAhMUABbB2S9mI4GsFdWmAAIAFsHZFw0yNTA1MDIyMjI5MTZaMAwwCgYDVR0VBAMKAQEwMgITFAAWwdjRv5w8dojbwwACABbB2BcNMjUwNTAyMjIyOTE2WjAMMAoGA1UdFQQDCgEBMDICExQAFBq3WKpgy0GlU/0AAgAUGrcXDTI1MDUwMjIxNTEyOFowDDAKBgNVHRUEAwoBATAyAhMUABQatt7c/svUkS7VAAIAFBq2Fw0yNTA1MDIyMTUxMjhaMAwwCgYDVR0VBAMKAQEwMgITFAAUWhC+6a+bZvk+5wACABRaEBcNMjUwNTAyMjE0ODIzWjAMMAoGA1UdFQQDCgEBMDICExQAFFoP6jqr3V8NCMAAAgAUWg8XDTI1MDUwMjIxNDgyM1owDDAKBgNVHRUEAwoBATAyAhMUABiPX2xQ8C0N2d79AAIAGI9fFw0yNTA1MDIyMTEzMjlaMAwwCgYDVR0VBAMKAQEwMgITFAAYj16G+U74t+fLnwACABiPXhcNMjUwNTAyMjExMzI5WjAMMAoGA1UdFQQDCgEBMDICExQAEI3H0W2CE+DtmoEAAgAQjccXDTI1MDUwMjIwNDg1NFowDDAKBgNVHRUEAwoBATAyAhMUABCNxr2k66Z1TpXcAAIAEI3GFw0yNTA1MDIyMDQ4NTRaMAwwCgYDVR0VBAMKAQEwMgITFAAYhbYGqKp89A6KegACABiFthcNMjUwNTAyMjA0NzQ2WjAMMAoGA1UdFQQDCgEBMDICExQAGIW1HvsRoyCFjA4AAgAYhbUXDTI1MDUwMjIwNDc0NlowDDAKBgNVHRUEAwoBATAyAhMUABiH4uMDNaP/9FguAAIAGIfiFw0yNTA1MDIyMDM0MDlaMAwwCgYDVR0VBAMKAQEwMgITFAAYh+HrfszV508kfQACABiH4RcNMjUwNTAyMjAzNDA5WjAMMAoGA1UdFQQDCgEBMDICExQAD/YrgmB4uAxWc7YAAgAP9isXDTI1MDUwMjE3NDEwNlowDDAKBgNVHRUEAwoBATAyAhMUAA/2KtsnOYxU9dOyAAIAD/YqFw0yNTA1MDIxNzQxMDZaMAwwCgYDVR0VBAMKAQEwMgITFAARXEN72SIxuK4WTwACABFcQxcNMjUwNTAyMTYzOTU2WjAMMAoGA1UdFQQDCgEBMDICExQAEVxCxw9wKQvdp/gAAgARXEIXDTI1MDUwMjE2Mzk1NlowDDAKBgNVHRUEAwoBATAyAhMUABcpQ2F4yGNt8VxNAAIAFylDFw0yNTA1MDIxNjMzMjlaMAwwCgYDVR0VBAMKAQEwMgITFAAXKULp1pt4hSE1fAACABcpQhcNMjUwNTAyMTYzMzI4WjAMMAoGA1UdFQQDCgEBMDICExQAEQrUxHHdeZgtIqgAAgARCtQXDTI1MDUwMjE2Mjg1NFowDDAKBgNVHRUEAwoBATAyAhMUABEK06zRJZ6hOf5RAAIAEQrTFw0yNTA1MDIxNjI4NTNaMAwwCgYDVR0VBAMKAQEwMgITFAASJ+PgX4qowFgjBgACABIn4xcNMjUwNTAyMTU0MjA0WjAMMAoGA1UdFQQDCgEBMDICExQAEifiI8S27HwDvn8AAgASJ+IXDTI1MDUwMjE1NDIwNFowDDAKBgNVHRUEAwoBATAyAhMUABfprrZy9mNAV+OeAAIAF+muFw0yNTA1MDIxNDA4MDZaMAwwCgYDVR0VBAMKAQUwMgITFAASjxF4wbhhZwOwMQACABKPERcNMjUwNTAyMTM0MzM0WjAMMAoGA1UdFQQDCgEFMDICExQAFlavhXxg/4RM2TkAAgAWVq8XDTI1MDUwMjA0MDIyNVowDDAKBgNVHRUEAwoBATAyAhMUABZWrhg4hIGWUKO0AAIAFlauFw0yNTA1MDIwNDAyMjVaMAwwCgYDVR0VBAMKAQEwMgITFAAUxKvDl9wnreRcyAACABTEqxcNMjUwNTAyMDEwNTI4WjAMMAoGA1UdFQQDCgEBMDICExQAFMSqkgbXARI02dcAAgAUxKoXDTI1MDUwMjAxMDUyOFowDDAKBgNVHRUEAwoBATAyAhMUABYao+k0JLrasa2yAAIAFhqjFw0yNTA1MDIwMTA1MjdaMAwwCgYDVR0VBAMKAQEwMgITFAAWGqI2OvHeFU/3fwACABYaohcNMjUwNTAyMDEwNTI3WjAMMAoGA1UdFQQDCgEBMDICExQAFw1GAtVs/uRW9oIAAgAXDUYXDTI1MDUwMTIzMTU1NVowDDAKBgNVHRUEAwoBBTAyAhMUABR3cDXXVi4RI9yAAAIAFHdwFw0yNTA1MDEyMTE1NThaMAwwCgYDVR0VBAMKAQUwMgITFAAQcZd9kyv3uyFykgACABBxlxcNMjUwNTAxMjAwMDA3WjAMMAoGA1UdFQQDCgEBMDICExQAEHGWlhVH/wdSrSYAAgAQcZYXDTI1MDUwMTIwMDAwN1owDDAKBgNVHRUEAwoBATAyAhMUABCgbRIk1+4pCK6nAAIAEKBtFw0yNTA1MDExNzAwMjlaMAwwCgYDVR0VBAMKAQEwMgITFAAQoGy3T9iXrl8y4gACABCgbBcNMjUwNTAxMTcwMDI5WjAMMAoGA1UdFQQDCgEBMDICExQAFxMCJ/mqAqcbMSAAAgAXEwIXDTI1MDUwMTE2NDAyOVowDDAKBgNVHRUEAwoBBTAyAhMUABdYcxeeNH5/S3D1AAIAF1hzFw0yNTA1MDExNDIyMTZaMAwwCgYDVR0VBAMKAQUwMgITFAAYisu84O7WIOeSfwACABiKyxcNMjUwNTAxMDYxMDA4WjAMMAoGA1UdFQQDCgEBMDICExQAGIrKD7/5Cfl6HkoAAgAYisoXDTI1MDUwMTA2MTAwN1owDDAKBgNVHRUEAwoBATAyAhMUABiIkuFXrdrbDPI8AAIAGIiSFw0yNTA1MDEwNjEwMDdaMAwwCgYDVR0VBAMKAQEwMgITFAAYiJEiHN1IJ9xk1AACABiIkRcNMjUwNTAxMDYxMDA2WjAMMAoGA1UdFQQDCgEBMDICExQAEo9QptklLlbRS10AAgASj1AXDTI1MDUwMTA0MDYxM1owDDAKBgNVHRUEAwoBATAyAhMUABKPTxv8VrlPvK6TAAIAEo9PFw0yNTA1MDEwNDA2MTNaMAwwCgYDVR0VBAMKAQEwMgITFAAR84gLQJGwRs7UDAACABHziBcNMjUwNTAxMDQwNDUzWjAMMAoGA1UdFQQDCgEBMDICExQAEfOH6XMvZKyqgAMAAgAR84cXDTI1MDUwMTA0MDQ1M1owDDAKBgNVHRUEAwoBATAyAhMUABHaQ2Vwk9ApJA6bAAIAEdpDFw0yNTA1MDEwNDA0NDVaMAwwCgYDVR0VBAMKAQEwMgITFAAR2kIVPVD/T1E9nwACABHaQhcNMjUwNTAxMDQwNDQ1WjAMMAoGA1UdFQQDCgEBMDICExQAFmXicGn/dXa3yHIAAgAWZeIXDTI1MDUwMTAxMjgyMlowDDAKBgNVHRUEAwoBATAyAhMUABZl4XfpDPMOG41cAAIAFmXhFw0yNTA1MDEwMTI4MjJaMAwwCgYDVR0VBAMKAQEwMgITFAAWXLl7XDa+yUGL4QACABZcuRcNMjUwNTAxMDA0NjM3WjAMMAoGA1UdFQQDCgEFMDICExQAFGQO93PD5si+FdQAAgAUZA4XDTI1MDQzMDIzNTgyMVowDDAKBgNVHRUEAwoBATAyAhMUABRkDaovW0k5QoY4AAIAFGQNFw0yNTA0MzAyMzU4MjBaMAwwCgYDVR0VBAMKAQEwMgITFAAUQ33Y3sdhrT+X2AACABRDfRcNMjUwNDMwMjMyMDMwWjAMMAoGA1UdFQQDCgEBMDICExQAFEN8ITo8z4sVy6gAAgAUQ3wXDTI1MDQzMDIzMjAzMFowDDAKBgNVHRUEAwoBATAyAhMUABQjuDBE4QZQ1Lg/AAIAFCO4Fw0yNTA0MzAyMzA1MjRaMAwwCgYDVR0VBAMKAQEwMgITFAAUI7cak9iYKFIPDAACABQjtxcNMjUwNDMwMjMwNTIzWjAMMAoGA1UdFQQDCgEBMDICExQAEOMP231ehH5wkroAAgAQ4w8XDTI1MDQzMDIzMDQ0N1owDDAKBgNVHRUEAwoBATAyAhMUABDjDr2nr413ZsmKAAIAEOMOFw0yNTA0MzAyMzA0NDdaMAwwCgYDVR0VBAMKAQEwMgITFAATv3hmSF5ADatwBwACABO/eBcNMjUwNDMwMjMwMDQ5WjAMMAoGA1UdFQQDCgEFMDICExQAFl9Wc4r+r+1+iZwAAgAWX1YXDTI1MDQzMDIyNDgxN1owDDAKBgNVHRUEAwoBATAyAhMUABZfVa2+C0aeilFIAAIAFl9VFw0yNTA0MzAyMjQ4MTdaMAwwCgYDVR0VBAMKAQEwMgITFAAYbNmnjv00oz06NgACABhs2RcNMjUwNDMwMjI0NjA5WjAMMAoGA1UdFQQDCgEBMDICExQAGGzYGyiEdf3hOwgAAgAYbNgXDTI1MDQzMDIyNDYwOVowDDAKBgNVHRUEAwoBATAyAhMUABbN1CWCSxCsMRPiAAIAFs3UFw0yNTA0MzAyMjEzNTRaMAwwCgYDVR0VBAMKAQEwMgITFAAWzdPoY7i0k4+yxgACABbN0xcNMjUwNDMwMjIxMzU0WjAMMAoGA1UdFQQDCgEBMDICExQAE1y+WZElLKdi9u8AAgATXL4XDTI1MDQzMDIyMDU1MlowDDAKBgNVHRUEAwoBATAyAhMUABNcvbM937Si1JL7AAIAE1y9Fw0yNTA0MzAyMjA1NTFaMAwwCgYDVR0VBAMKAQEwMgITFAAYilFxDZYWVKSuvQACABiKURcNMjUwNDMwMjIwMDAyWjAMMAoGA1UdFQQDCgEBMDICExQAGIpQ6U5z0936fQ0AAgAYilAXDTI1MDQzMDIyMDAwMVowDDAKBgNVHRUEAwoBATAyAhMUABZ5HbYsiItrnQQZAAIAFnkdFw0yNTA0MzAyMTI4MDJaMAwwCgYDVR0VBAMKAQEwMgITFAAWeRz5zuhT2FfwkgACABZ5HBcNMjUwNDMwMjEyODAyWjAMMAoGA1UdFQQDCgEBMDICExQAFjvdbVHo50DA4ewAAgAWO90XDTI1MDQzMDIwNTMzOFowDDAKBgNVHRUEAwoBATAyAhMUABY73GGNJjLVmy1/AAIAFjvcFw0yNTA0MzAyMDUzMzhaMAwwCgYDVR0VBAMKAQEwMgITFAAWXW8RL4cb16RMRgACABZdbxcNMjUwNDMwMjA0NzU1WjAMMAoGA1UdFQQDCgEFMDICExQAE4u8KBC9f446bZkAAgATi7wXDTI1MDQzMDIwMzMyNFowDDAKBgNVHRUEAwoBATAyAhMUABOLuwvOa8BTayKhAAIAE4u7Fw0yNTA0MzAyMDMzMjNaMAwwCgYDVR0VBAMKAQEwMgITFAAUB0HyEGuJrQRVZQACABQHQRcNMjUwNDMwMjAyNDMwWjAMMAoGA1UdFQQDCgEBMDICExQAFAdAHiILugfJVdgAAgAUB0AXDTI1MDQzMDIwMjQyOVowDDAKBgNVHRUEAwoBATAyAhMUABgk6XjQZNSGehyZAAIAGCTpFw0yNTA0MzAxOTU3MzlaMAwwCgYDVR0VBAMKAQEwMgITFAAYJOismXrAeNQ2dAACABgk6BcNMjUwNDMwMTk1NzM5WjAMMAoGA1UdFQQDCgEBMDICExQAFzUggn7gE+SOFLAAAgAXNSAXDTI1MDQzMDE5NDgzNFowDDAKBgNVHRUEAwoBBTAyAhMUABTi2kApP/vbbOOIAAIAFOLaFw0yNTA0MzAxOTM4MjlaMAwwCgYDVR0VBAMKAQEwMgITFAAU4tnlx4qins+phwACABTi2RcNMjUwNDMwMTkzODI5WjAMMAoGA1UdFQQDCgEBMDICExQAFIZKQZToV7VvgU4AAgAUhkoXDTI1MDQzMDE5MzQxNFowDDAKBgNVHRUEAwoBBTAyAhMUABGnfQF1mFDoKN42AAIAEad9Fw0yNTA0MzAxOTAyMjNaMAwwCgYDVR0VBAMKAQEwMgITFAARp3zUQWrb0A+7WQACABGnfBcNMjUwNDMwMTkwMjIzWjAMMAoGA1UdFQQDCgEBMDICExQAFR5I9V6yRdxo5wUAAgAVHkgXDTI1MDQzMDE5MDIyMlowDDAKBgNVHRUEAwoBATAyAhMUABUeRyFCIxXyHuVAAAIAFR5HFw0yNTA0MzAxOTAyMjJaMAwwCgYDVR0VBAMKAQEwMgITFAAWiFANUEZUhPj0ZwACABaIUBcNMjUwNDMwMTgwNzA4WjAMMAoGA1UdFQQDCgEBMDICExQAFohP2WAeRXxybHIAAgAWiE8XDTI1MDQzMDE4MDcwOFowDDAKBgNVHRUEAwoBATAyAhMUABdSnFDvOSCtISZjAAIAF1KcFw0yNTA0MzAxNzI3MzBaMAwwCgYDVR0VBAMKAQEwMgITFAAXUpsR/Ydqnvz+EQACABdSmxcNMjUwNDMwMTcyNzMwWjAMMAoGA1UdFQQDCgEBMDICExQAE8alw7YQINPobPsAAgATxqUXDTI1MDQzMDE3MDg1NVowDDAKBgNVHRUEAwoBATAyAhMUABPGpCSjKjBZZi/gAAIAE8akFw0yNTA0MzAxNzA4NTVaMAwwCgYDVR0VBAMKAQEwMgITFAAXA48YLEZH4pIOtwACABcDjxcNMjUwNDMwMTcwNjQ1WjAMMAoGA1UdFQQDCgEBMDICExQAFwOOmpnAH9Ga1u0AAgAXA44XDTI1MDQzMDE3MDY0NFowDDAKBgNVHRUEAwoBATAyAhMUABiFsrqU6pJH5JNjAAIAGIWyFw0yNTA0MzAxNjI0NTRaMAwwCgYDVR0VBAMKAQEwMgITFAAYhbF9djhM05FkswACABiFsRcNMjUwNDMwMTYyNDU0WjAMMAoGA1UdFQQDCgEBMDICExQAFii2KtU1mdD4uP4AAgAWKLYXDTI1MDQzMDE2MTYwN1owDDAKBgNVHRUEAwoBATAyAhMUABYotZBnTwVG6u4tAAIAFii1Fw0yNTA0MzAxNjE2MDdaMAwwCgYDVR0VBAMKAQEwMgITFAAYcr6deEW7thb+8gACABhyvhcNMjUwNDMwMTU1ODMyWjAMMAoGA1UdFQQDCgEBMDICExQAGHK9vT2RdiN1PJcAAgAYcr0XDTI1MDQzMDE1NTgzMlowDDAKBgNVHRUEAwoBATAyAhMUABiEAnoyw3d5zBmLAAIAGIQCFw0yNTA0MzAxNTUzMTFaMAwwCgYDVR0VBAMKAQEwMgITFAAYhAHDoSMkFvoTigACABiEARcNMjUwNDMwMTU1MzExWjAMMAoGA1UdFQQDCgEBMDICExQAFKcpEOSgN4N0ow8AAgAUpykXDTI1MDQzMDE1MjA0MFowDDAKBgNVHRUEAwoBATAyAhMUABSnKCfzMq3opI99AAIAFKcoFw0yNTA0MzAxNTIwNDBaMAwwCgYDVR0VBAMKAQEwMgITFAAXp4Ed4GnrVP9khgACABengRcNMjUwNDMwMTUwODMyWjAMMAoGA1UdFQQDCgEBMDICExQAF6eAMvjPsX59m7gAAgAXp4AXDTI1MDQzMDE1MDgzMlowDDAKBgNVHRUEAwoBATAyAhMUABGlBb9KbeaaW0vWAAIAEaUFFw0yNTA0MzAxNTAxMzFaMAwwCgYDVR0VBAMKAQEwMgITFAARpQTPmOUcdJkqbAACABGlBBcNMjUwNDMwMTUwMTMwWjAMMAoGA1UdFQQDCgEBMDICExQAFirzTwajc0hUF38AAgAWKvMXDTI1MDQzMDE0MTMwNlowDDAKBgNVHRUEAwoBATAyAhMUABYq8uP27tSiQpEgAAIAFiryFw0yNTA0MzAxNDEzMDZaMAwwCgYDVR0VBAMKAQEwMgITFAAYfIuMxdlpi7kFcwACABh8ixcNMjUwNDMwMTM1OTIzWjAMMAoGA1UdFQQDCgEBMDICExQAGHyKUshusbeSTdoAAgAYfIoXDTI1MDQzMDEzNTkyM1owDDAKBgNVHRUEAwoBATAyAhMUABiCayXyG/yE7LkPAAIAGIJrFw0yNTA0MzAwNjEwMTFaMAwwCgYDVR0VBAMKAQEwMgITFAAYgmrXAbu1TPftMQACABiCahcNMjUwNDMwMDYxMDExWjAMMAoGA1UdFQQDCgEBMDICExQAGDqiH+P3EIP2PKEAAgAYOqIXDTI1MDQzMDA1NDI1M1owDDAKBgNVHRUEAwoBBTAyAhMUABg9Ki9HCWqVINJFAAIAGD0qFw0yNTA0MzAwNDUzNTVaMAwwCgYDVR0VBAMKAQUwMgITFAAQhokOE0QqaL8OOAACABCGiRcNMjUwNDMwMDQwNzUyWjAMMAoGA1UdFQQDCgEBMDICExQAEIaIOKRUkC+Zk3gAAgAQhogXDTI1MDQzMDA0MDc1MlowDDAKBgNVHRUEAwoBATAyAhMUABQKV+bpXAQgypemAAIAFApXFw0yNTA0MzAwNDA3MThaMAwwCgYDVR0VBAMKAQEwMgITFAAUClYvtISDSNODBwACABQKVhcNMjUwNDMwMDQwNzE4WjAMMAoGA1UdFQQDCgEBMDICExQAEXsCenUKh+IsINIAAgARewIXDTI1MDQzMDA0MDU0NFowDDAKBgNVHRUEAwoBATAyAhMUABF7ARgx/uCzVHDyAAIAEXsBFw0yNTA0MzAwNDA1NDRaMAwwCgYDVR0VBAMKAQEwMgITFAASGH/E37A39tUu5gACABIYfxcNMjUwNDMwMDQwNTEwWjAMMAoGA1UdFQQDCgEBMDICExQAEhh+LmR/OD8nokEAAgASGH4XDTI1MDQzMDA0MDUwOVowDDAKBgNVHRUEAwoBATAyAhMUABbhPnbenFcx0Ie+AAIAFuE+Fw0yNTA0MzAwMjA0MTBaMAwwCgYDVR0VBAMKAQUwMgITFAAXl/XVvJ1PMkioKgACABeX9RcNMjUwNDI5MjIzNDA1WjAMMAoGA1UdFQQDCgEFMDICExQAEX3cIkDeMdjOfsAAAgARfdwXDTI1MDQyOTIyMzIwN1owDDAKBgNVHRUEAwoBATAyAhMUABF929dNVjwfE/EVAAIAEX3bFw0yNTA0MjkyMjMyMDNaMAwwCgYDVR0VBAMKAQEwMgITFAATv5ektzJMBdwtwwACABO/lxcNMjUwNDI5MjIxMTIzWjAMMAoGA1UdFQQDCgEBMDICExQAE7+WeQXZS/cGRgcAAgATv5YXDTI1MDQyOTIyMTEyM1owDDAKBgNVHRUEAwoBATAyAhMUABhkq1vP7DgSBusuAAIAGGSrFw0yNTA0MjkyMTU0MzhaMAwwCgYDVR0VBAMKAQEwMgITFAAYZKo20aNjrCJCwwACABhkqhcNMjUwNDI5MjE1NDM4WjAMMAoGA1UdFQQDCgEBMDICExQAEZiRfK01drl6qq0AAgARmJEXDTI1MDQyOTIxMTIxOFowDDAKBgNVHRUEAwoBATAyAhMUABGYkKAanUTh0i4JAAIAEZiQFw0yNTA0MjkyMTEyMThaMAwwCgYDVR0VBAMKAQEwMgITFAAS/O1dl0JQtunuOQACABL87RcNMjUwNDI5MjA0MTE2WjAMMAoGA1UdFQQDCgEBMDICExQAEvzsGox3WkSxbH8AAgAS/OwXDTI1MDQyOTIwNDExNVowDDAKBgNVHRUEAwoBATAyAhMUABeF8Ux8tHx0yTXdAAIAF4XxFw0yNTA0MjkyMDM0MDhaMAwwCgYDVR0VBAMKAQEwMgITFAAXhfAS7KFn2MdNKQACABeF8BcNMjUwNDI5MjAzNDA4WjAMMAoGA1UdFQQDCgEBMDICExQAFPBAMPGOglJ8QxsAAgAU8EAXDTI1MDQyOTIwMTIwNFowDDAKBgNVHRUEAwoBATAyAhMUABTwP5jXRyMBYonSAAIAFPA/Fw0yNTA0MjkyMDEyMDNaMAwwCgYDVR0VBAMKAQEwMgITFAAWTx5hPc6dVVC7VAACABZPHhcNMjUwNDI5MjAwOTAwWjAMMAoGA1UdFQQDCgEBMDICExQAFk8dxUJk9PwWsDIAAgAWTx0XDTI1MDQyOTIwMDg1OVowDDAKBgNVHRUEAwoBATAyAhMUABWq2rquBld/L+A4AAIAFaraFw0yNTA0MjkxOTU0MDVaMAwwCgYDVR0VBAMKAQEwMgITFAAVqtlm/EE8FieymQACABWq2RcNMjUwNDI5MTk1NDA1WjAMMAoGA1UdFQQDCgEBMDICExQAEZJB25fyZSqbgB0AAgARkkEXDTI1MDQyOTE5NDcwNFowDDAKBgNVHRUEAwoBATAyAhMUABGSQOesmNBbrkM3AAIAEZJAFw0yNTA0MjkxOTQ3MDRaMAwwCgYDVR0VBAMKAQEwMgITFAAWMpkB4tnBOPm1cwACABYymRcNMjUwNTA5MTcxNzAzWjAMMAoGA1UdFQQDCgEBMDICExQAFjKY24CWV5BcpigAAgAWMpgXDTI1MDUwOTE3MTcwM1owDDAKBgNVHRUEAwoBATAyAhMUABblum5oINRk02nyAAIAFuW6Fw0yNTA1MDkxNjQxMTRaMAwwCgYDVR0VBAMKAQEwMgITFAAW5bkcO9DYq2mNUgACABbluRcNMjUwNTA5MTY0MTE0WjAMMAoGA1UdFQQDCgEBMDICExQAFfXwHocQeJLSun4AAgAV9fAXDTI1MDUwOTE2Mzg0MlowDDAKBgNVHRUEAwoBATAyAhMUABX176QVepGgwyejAAIAFfXvFw0yNTA1MDkxNjM4NDJaMAwwCgYDVR0VBAMKAQEwMgITFAAUxHUlEex+dfEk+AACABTEdRcNMjUwNTA5MTYwODQzWjAMMAoGA1UdFQQDCgEBMDICExQAFMR0SsCdpa2MPK8AAgAUxHQXDTI1MDUwOTE2MDg0MlowDDAKBgNVHRUEAwoBATAyAhMUABKPOCMER/d6ltO8AAIAEo84Fw0yNTA1MDkxNjA1NTJaMAwwCgYDVR0VBAMKAQEwMgITFAASjzdNjuHDPylU5AACABKPNxcNMjUwNTA5MTYwNTUyWjAMMAoGA1UdFQQDCgEBMDICExQAFg2Y1GGQMpHM0UsAAgAWDZgXDTI1MDUwOTE2MDAyNVowDDAKBgNVHRUEAwoBATAyAhMUABYNl8YE7vkG3lzCAAIAFg2XFw0yNTA1MDkxNjAwMjRaMAwwCgYDVR0VBAMKAQEwMgITFAAYpUF2qApY+dPH7wACABilQRcNMjUwNTA5MTUwNDM0WjAMMAoGA1UdFQQDCgEBMDICExQAGKVA7DUJ89FNf5YAAgAYpUAXDTI1MDUwOTE1MDQzNFowDDAKBgNVHRUEAwoBATAyAhMUABT6aAv+dlreTrhnAAIAFPpoFw0yNTA1MDkxNDQ4NDFaMAwwCgYDVR0VBAMKAQEwMgITFAAU+mdDJA5IskY03AACABT6ZxcNMjUwNTA5MTQ0ODQxWjAMMAoGA1UdFQQDCgEBMDICExQAF0H5+FSn/oFMYRYAAgAXQfkXDTI1MDUwOTA0MDcxN1owDDAKBgNVHRUEAwoBATAyAhMUABdB+Pg87mPOyNzOAAIAF0H4Fw0yNTA1MDkwNDA3MTdaMAwwCgYDVR0VBAMKAQEwMgITFAAYQRkDyUqq8a2YHgACABhBGRcNMjUwNTA4MjMzMjA4WjAMMAoGA1UdFQQDCgEBMDICExQAGEEYQOLBWykzPDAAAgAYQRgXDTI1MDUwODIzMzIwOFowDDAKBgNVHRUEAwoBATAyAhMUABfiDj3B+uGs0hGKAAIAF+IOFw0yNTA1MDgyMjUzMzBaMAwwCgYDVR0VBAMKAQUwMgITFAAX/6EEnTbblrIOpQACABf/oRcNMjUwNTA4MjEyMjU0WjAMMAoGA1UdFQQDCgEBMDICExQAF/+g7qlSSkYMAlcAAgAX/6AXDTI1MDUwODIxMjI1NFowDDAKBgNVHRUEAwoBATAyAhMUABLrGVpnafCL9RDbAAIAEusZFw0yNTA1MDgyMDQ4MTFaMAwwCgYDVR0VBAMKAQEwMgITFAAS6xh6iopAu4sWXAACABLrGBcNMjUwNTA4MjA0ODExWjAMMAoGA1UdFQQDCgEBMDICExQAGKIisZC8eTuAnN8AAgAYoiIXDTI1MDUwODE3NDcyNFowDDAKBgNVHRUEAwoBATAyAhMUABiiIVTdwoTpFiuwAAIAGKIhFw0yNTA1MDgxNzQ3MjNaMAwwCgYDVR0VBAMKAQEwMgITFAAVXP77aWbGTXKkqgACABVc/hcNMjUwNTA4MTc0MzI3WjAMMAoGA1UdFQQDCgEFMDICExQAGKDP/ZSNGe36WhIAAgAYoM8XDTI1MDUwODE2NDc1MFowDDAKBgNVHRUEAwoBATAyAhMUABigzs+chhtCiX0AAAIAGKDOFw0yNTA1MDgxNjQ3NTBaMAwwCgYDVR0VBAMKAQEwMgITFAAVmIF5vcdua76JdQACABWYgRcNMjUwNTA4MTY0NjU4WjAMMAoGA1UdFQQDCgEBMDICExQAFZiAanMXH4B5PZwAAgAVmIAXDTI1MDUwODE2NDY1OFowDDAKBgNVHRUEAwoBATAyAhMUABXgTuT83QBlxb8WAAIAFeBOFw0yNTA1MDgxNjM0MDVaMAwwCgYDVR0VBAMKAQEwMgITFAAV4E24Pi1avR1ANAACABXgTRcNMjUwNTA4MTYzNDA0WjAMMAoGA1UdFQQDCgEBMDICExQAFDYt/ybaaD1PfBIAAgAUNi0XDTI1MDUwODE1MzUzN1owDDAKBgNVHRUEAwoBBTAyAhMUABcC/eFBAMEPpnolAAIAFwL9Fw0yNTA1MDgxNDUxMjFaMAwwCgYDVR0VBAMKAQEwMgITFAAXAvzlE8/fihEHYwACABcC/BcNMjUwNTA4MTQ1MTIxWjAMMAoGA1UdFQQDCgEBMDICExQAEENIP95GCvh4Sx4AAgAQQ0gXDTI1MDUwODE0MDUxNlowDDAKBgNVHRUEAwoBATAyAhMUABBDR6CkehK0SGmsAAIAEENHFw0yNTA1MDgxNDA1MTZaMAwwCgYDVR0VBAMKAQEwMgITFAAVpWIFgnAVW9LYPAACABWlYhcNMjUwNTA4MDQwNjAwWjAMMAoGA1UdFQQDCgEBMDICExQAFaVhUGMcytPcmvcAAgAVpWEXDTI1MDUwODA0MDYwMFowDDAKBgNVHRUEAwoBATAyAhMUABguIBBfGgsCSCx9AAIAGC4gFw0yNTA1MDgwNDA0NDlaMAwwCgYDVR0VBAMKAQEwMgITFAAYLh8u0h053hIsxQACABguHxcNMjUwNTA4MDQwNDQ5WjAMMAoGA1UdFQQDCgEBMDICExQAFqcYJlRIHS4FooMAAgAWpxgXDTI1MDUwODA0MDQzNlowDDAKBgNVHRUEAwoBATAyAhMUABanF4qEZli8UmetAAIAFqcXFw0yNTA1MDgwNDA0MzZaMAwwCgYDVR0VBAMKAQEwMgITFAAYZQxudWbAz9BWRQACABhlDBcNMjUwNTA4MDM0NzQyWjAMMAoGA1UdFQQDCgEFMDICExQAD/NooU0C/Rm2b10AAgAP82gXDTI1MDUwODAzMTkxNVowDDAKBgNVHRUEAwoBBTAyAhMUABMAaJ5dBjNTsyuIAAIAEwBoFw0yNTA1MDgwMDIzMTJaMAwwCgYDVR0VBAMKAQUwMgITFAAU7p0+ZKwPLmaO4gACABTunRcNMjUwNTA3MjMyMzU1WjAMMAoGA1UdFQQDCgEFMDICExQAGEV0b/ryI5kwMDYAAgAYRXQXDTI1MDUwNzIyNDM0NVowDDAKBgNVHRUEAwoBATAyAhMUABhFc3oeiRYPH+O8AAIAGEVzFw0yNTA1MDcyMjQzNDVaMAwwCgYDVR0VBAMKAQEwMgITFAATiZyIJxgkd6RTrgACABOJnBcNMjUwNTA3MjIxMjI2WjAMMAoGA1UdFQQDCgEBMDICExQAE4mbc94tslwN7VoAAgATiZsXDTI1MDUwNzIyMTIyNlowDDAKBgNVHRUEAwoBATAyAhMUAA/rfWarl2HofmhDAAIAD+t9Fw0yNTA1MDcyMjEwMzZaMAwwCgYDVR0VBAMKAQEwMgITFAAP63zboVVixvVRGgACAA/rfBcNMjUwNTA3MjIxMDM2WjAMMAoGA1UdFQQDCgEBMDICExQAEhaeQVV8ZX9iKKgAAgASFp4XDTI1MDUwNzIyMDQwMFowDDAKBgNVHRUEAwoBBTAyAhMUABJIr5BCumnKpxRRAAIAEkivFw0yNTA1MDcyMjAwNTJaMAwwCgYDVR0VBAMKAQEwMgITFAASSK6Nzu0dnrVXtwACABJIrhcNMjUwNTA3MjIwMDUyWjAMMAoGA1UdFQQDCgEBMDICExQAFMSCYa0iNI481UYAAgAUxIIXDTI1MDUwNzIxMzYwOFowDDAKBgNVHRUEAwoBBTAyAhMUABV5BJ3beso5fGddAAIAFXkEFw0yNTA1MDcyMTMzMTRaMAwwCgYDVR0VBAMKAQEwMgITFAAVeQNZrkq2qpDvgQACABV5AxcNMjUwNTA3MjEzMzEzWjAMMAoGA1UdFQQDCgEBMDICExQAFgZmI2nCT4sE56YAAgAWBmYXDTI1MDUwNzE5NTQyOVowDDAKBgNVHRUEAwoBATAyAhMUABYGZepkG3whSmItAAIAFgZlFw0yNTA1MDcxOTU0MjlaMAwwCgYDVR0VBAMKAQEwMgITFAAT9tRg5A4vtvUjoAACABP21BcNMjUwNTA3MTk0MjAyWjAMMAoGA1UdFQQDCgEBMDICExQAE/bT7xz2vl6kZWAAAgAT9tMXDTI1MDUwNzE5NDIwMlowDDAKBgNVHRUEAwoBATAyAhMUABSsw0DwRZ9X1XkIAAIAFKzDFw0yNTA1MDcxOTM2MTVaMAwwCgYDVR0VBAMKAQEwMgITFAAUrMJxb5QEekkGPgACABSswhcNMjUwNTA3MTkzNjE1WjAMMAoGA1UdFQQDCgEBMDICExQAFmDsXyKeEBIXTNYAAgAWYOwXDTI1MDUwNzE3NTcyN1owDDAKBgNVHRUEAwoBATAyAhMUABZg69pM5pwe8m57AAIAFmDrFw0yNTA1MDcxNzU3MjdaMAwwCgYDVR0VBAMKAQEwMgITFAARZbAgGU3MR/PhVAACABFlsBcNMjUwNTA3MTcyMTA0WjAMMAoGA1UdFQQDCgEBMDICExQAEWWvoai+wudYDCkAAgARZa8XDTI1MDUwNzE3MjEwNFowDDAKBgNVHRUEAwoBATAyAhMUABak7AI+TnQX1AJaAAIAFqTsFw0yNTA1MDcxNzA5MTdaMAwwCgYDVR0VBAMKAQEwMgITFAAWpOtafCRg0HQhygACABak6xcNMjUwNTA3MTcwOTE3WjAMMAoGA1UdFQQDCgEBMDICExQAENdv8kOKJIm6TKMAAgAQ128XDTI1MDUwNzE2MjMwMFowDDAKBgNVHRUEAwoBATAyAhMUABDXbgF+S3hO3xXMAAIAENduFw0yNTA1MDcxNjIzMDBaMAwwCgYDVR0VBAMKAQEwMgITFAAUUaP2nkD5YmFKFQACABRRoxcNMjUwNTA3MTYxODQ2WjAMMAoGA1UdFQQDCgEFMDICExQAEUgOhHn0/L4oHUMAAgARSA4XDTI1MDUwNzE2MTgzMFowDDAKBgNVHRUEAwoBATAyAhMUABFIDR8CF+7PV2bxAAIAEUgNFw0yNTA1MDcxNjE4MzBaMAwwCgYDVR0VBAMKAQEwMgITFAARwYfHkoz32xlejAACABHBhxcNMjUwNTA3MTYxMDI3WjAMMAoGA1UdFQQDCgEBMDICExQAEcGGDTiiCE0RjpYAAgARwYYXDTI1MDUwNzE2MTAyN1owDDAKBgNVHRUEAwoBATAyAhMUABBm5kIZMRZsTS7HAAIAEGbmFw0yNTA1MDcxNTU1MTBaMAwwCgYDVR0VBAMKAQEwMgITFAAQZuXBFP3WBuefEgACABBm5RcNMjUwNTA3MTU1NTEwWjAMMAoGA1UdFQQDCgEBMDICExQAGFtHkugaiFp9lAEAAgAYW0cXDTI1MDUwNzE0MDczMFowDDAKBgNVHRUEAwoBBTAyAhMUABbIBmLS/A8XK7mwAAIAFsgGFw0yNTA1MDcwMzEzNTNaMAwwCgYDVR0VBAMKAQUwMgITFAAUUV7vw5NOSY6vRgACABRRXhcNMjUwNTA3MDEwNTMzWjAMMAoGA1UdFQQDCgEBMDICExQAFFFdAWEh6bataE4AAgAUUV0XDTI1MDUwNzAxMDUzM1owDDAKBgNVHRUEAwoBATAyAhMUABEjaZ0UK6u+hhxcAAIAESNpFw0yNTA1MDcwMDA5MTFaMAwwCgYDVR0VBAMKAQUwMgITFAAYmi1I0MaZEZfK1wACABiaLRcNMjUwNTA2MjE0ODA2WjAMMAoGA1UdFQQDCgEBMDICExQAGJoscZ57CLRDUaYAAgAYmiwXDTI1MDUwNjIxNDgwNlowDDAKBgNVHRUEAwoBATAyAhMUABgfrILIi5mIHU1PAAIAGB+sFw0yNTA1MDYyMTMzMDdaMAwwCgYDVR0VBAMKAQEwMgITFAAYH6sWXcFWMZxSNQACABgfqxcNMjUwNTA2MjEzMzA3WjAMMAoGA1UdFQQDCgEBMDICExQAEIKLfJHtX+CXKREAAgAQgosXDTI1MDUwNjIxMTM1OFowDDAKBgNVHRUEAwoBATAyAhMUABCCiuvXenx7pxsSAAIAEIKKFw0yNTA1MDYyMTEzNThaMAwwCgYDVR0VBAMKAQEwMgITFAAU5AurmQvQdR12dgACABTkCxcNMjUwNTA2MjEwMTU3WjAMMAoGA1UdFQQDCgEBMDICExQAFOQKve8Zx8rvDPYAAgAU5AoXDTI1MDUwNjIxMDE1N1owDDAKBgNVHRUEAwoBATAyAhMUABTTbsKvpC2ULjAYAAIAFNNuFw0yNTA1MDYyMDE3MTZaMAwwCgYDVR0VBAMKAQUwMgITFAAPrEsEeJyR6wiY3AACAA+sSxcNMjUwNTA2MTkzNzI1WjAMMAoGA1UdFQQDCgEFMDICExQAFOIQnlluYwU56ogAAgAU4hAXDTI1MDUwNjE5MjYxOFowDDAKBgNVHRUEAwoBATAyAhMUABTiD2VhG+/9o7WFAAIAFOIPFw0yNTA1MDYxOTI2MThaMAwwCgYDVR0VBAMKAQEwMgITFAAYaX7/7VwvX98EPwACABhpfhcNMjUwNTA2MTkyNDQ3WjAMMAoGA1UdFQQDCgEBMDICExQAGGl9ulo78popqRoAAgAYaX0XDTI1MDUwNjE5MjQ0NlowDDAKBgNVHRUEAwoBATAyAhMUABZ1O6WjXp/4ZvacAAIAFnU7Fw0yNTA1MDYxOTE1MDhaMAwwCgYDVR0VBAMKAQEwMgITFAAWdToZWtjToEYoZAACABZ1OhcNMjUwNTA2MTkxNTA4WjAMMAoGA1UdFQQDCgEBMDICExQAFnzw+lWyGWc4riYAAgAWfPAXDTI1MDUwNjE5MTEzOFowDDAKBgNVHRUEAwoBATAyAhMUABZ870pLKiVraQHHAAIAFnzvFw0yNTA1MDYxOTExMzhaMAwwCgYDVR0VBAMKAQEwMgITFAAYmJlTT79k0JGdUAACABiYmRcNMjUwNTA2MTkwNTA1WjAMMAoGA1UdFQQDCgEBMDICExQAGJiYdtGGPWMX0B4AAgAYmJgXDTI1MDUwNjE5MDUwNVowDDAKBgNVHRUEAwoBATAyAhMUABIbYe+Bh4ufbr8vAAIAEhthFw0yNTA1MDYxOTAwMTlaMAwwCgYDVR0VBAMKAQEwMgITFAASG2DHo3lvPOrDDwACABIbYBcNMjUwNTA2MTkwMDE5WjAMMAoGA1UdFQQDCgEBMDICExQAEOl3TL/5zYBpqAQAAgAQ6XcXDTI1MDUwNjE3Mjc1NFowDDAKBgNVHRUEAwoBATAyAhMUABDpdqH4uUgOXvuTAAIAEOl2Fw0yNTA1MDYxNzI3NTRaMAwwCgYDVR0VBAMKAQEwMgITFAAUAhXIo/SdR3HIWgACABQCFRcNMjUwNTA2MTcwMTQxWjAMMAoGA1UdFQQDCgEBMDICExQAFAIU45da5/60cR8AAgAUAhQXDTI1MDUwNjE3MDE0MVowDDAKBgNVHRUEAwoBATAyAhMUABas7vkug0gFh+/NAAIAFqzuFw0yNTA1MDYxNTU3MzlaMAwwCgYDVR0VBAMKAQEwMgITFAAWrO1YWLf1ZvfbCAACABas7RcNMjUwNTA2MTU1NzM5WjAMMAoGA1UdFQQDCgEBMDICExQAFkKw6aUY5Om2cQoAAgAWQrAXDTI1MDUwNjE1NDQyNlowDDAKBgNVHRUEAwoBBTAyAhMUABiV+EegsBprdSQRAAIAGJX4Fw0yNTA1MDYxNDUwMThaMAwwCgYDVR0VBAMKAQEwMgITFAAYlfdDE5nfdUnPEwACABiV9xcNMjUwNTA2MTQ1MDE4WjAMMAoGA1UdFQQDCgEBMDICExQAD5UHyqkUxXimtLsAAgAPlQcXDTI1MDUwNjE0MTQzMFowDDAKBgNVHRUEAwoBATAyAhMUAA+VBg9pfmGBsksQAAIAD5UGFw0yNTA1MDYxNDE0MjlaMAwwCgYDVR0VBAMKAQEwMgITFAAXKmOCqWUNcf2H6AACABcqYxcNMjUwNTA2MTM1MDI4WjAMMAoGA1UdFQQDCgEBMDICExQAFypivt3TsCZ+zlMAAgAXKmIXDTI1MDUwNjEzNTAyOFowDDAKBgNVHRUEAwoBATAyAhMUABgo5zEhHFjJ0CBzAAIAGCjnFw0yNTA1MDYxMzA3MDlaMAwwCgYDVR0VBAMKAQUwMgITFAAYlHcaRhshbqfUMgACABiUdxcNMjUwNTA2MDYxMDA4WjAMMAoGA1UdFQQDCgEBMDICExQAGJR2DV/JbshZWCMAAgAYlHYXDTI1MDUwNjA2MTAwN1owDDAKBgNVHRUEAwoBATAyAhMUABQ43fo6dGNVibEsAAIAFDjdFw0yNTA1MDYwNTMzMjFaMAwwCgYDVR0VBAMKAQUwMgITFAAV9lwk0p17xX1g1AACABX2XBcNMjUwNTA1MjIxMTEzWjAMMAoGA1UdFQQDCgEBMDICExQAFfZbQ4v05ScgBC0AAgAV9lsXDTI1MDUwNTIyMTExM1owDDAKBgNVHRUEAwoBATAyAhMUABgonGFl4S4TZ0yWAAIAGCicFw0yNTA1MDUyMjAwMTJaMAwwCgYDVR0VBAMKAQUwMgITFAAQjuNWP7hn0bSFvgACABCO4xcNMjUwNTA1MjEwNTEwWjAMMAoGA1UdFQQDCgEBMDICExQAEI7i+c0QDe70nZQAAgAQjuIXDTI1MDUwNTIxMDUxMFowDDAKBgNVHRUEAwoBATAyAhMUABdUu4FE5m2S/E/8AAIAF1S7Fw0yNTA1MDUyMDQ0NDRaMAwwCgYDVR0VBAMKAQUwMgITFAATwglVXNnn4p+IPwACABPCCRcNMjUwNTA1MjA0MDMxWjAMMAoGA1UdFQQDCgEBMDICExQAE8II4XpEZ0eIk/gAAgATwggXDTI1MDUwNTIwNDAzMVowDDAKBgNVHRUEAwoBATAyAhMUABZA1F/3oj1Zk0jIAAIAFkDUFw0yNTA1MDUyMDQwMzFaMAwwCgYDVR0VBAMKAQEwMgITFAAWQNPoYvL7Az1EywACABZA0xcNMjUwNTA1MjA0MDMxWjAMMAoGA1UdFQQDCgEBMDICExQAFtmVy8VamrNPcocAAgAW2ZUXDTI1MDUwNTIwMzYxNlowDDAKBgNVHRUEAwoBATAyAhMUABbZlFe/Y2EqAcV5AAIAFtmUFw0yNTA1MDUyMDM2MTZaMAwwCgYDVR0VBAMKAQEwMgITFAAUtlzJcInMPOHXJgACABS2XBcNMjUwNTA1MjAzMzEyWjAMMAoGA1UdFQQDCgEFMDICExQAEVvTIe2OsxzaOMoAAgARW9MXDTI1MDUwNTE5NTEyMFowDDAKBgNVHRUEAwoBATAyAhMUABFb0q8MN2pmWpoeAAIAEVvSFw0yNTA1MDUxOTUxMjBaMAwwCgYDVR0VBAMKAQEwMgITFAAYVpo3n//4zM1gBgACABhWmhcNMjUwNTA1MTgyNDI2WjAMMAoGA1UdFQQDCgEBMDICExQAGFaZ8c8jdoS9ZgMAAgAYVpkXDTI1MDUwNTE4MjQyNlowDDAKBgNVHRUEAwoBATAyAhMUABL+5wic7cNtmmLbAAIAEv7nFw0yNTA1MDUxODAzNDdaMAwwCgYDVR0VBAMKAQEwMgITFAAS/uaixPyNPj6snwACABL+5hcNMjUwNTA1MTgwMzQ3WjAMMAoGA1UdFQQDCgEBMDICExQAEKJjFTS01msgPUkAAgAQomMXDTI1MDUwNTE4MDA1NFowDDAKBgNVHRUEAwoBATAyAhMUABCiYs7zFXqrF5MdAAIAEKJiFw0yNTA1MDUxODAwNTRaMAwwCgYDVR0VBAMKAQEwMgITFAARof3/UlMpd5mKPQACABGh/RcNMjUwNTA1MTc1OTExWjAMMAoGA1UdFQQDCgEBMDICExQAEaH8ledbhWfjZokAAgARofwXDTI1MDUwNTE3NTkxMVowDDAKBgNVHRUEAwoBATAyAhMUABXXXeP7sEwAtF7+AAIAFdddFw0yNTA1MDUxNzI2MjdaMAwwCgYDVR0VBAMKAQUwMgITFAAYLU3qC+pDIqmBXQACABgtTRcNMjUwNTA1MTY0NDIxWjAMMAoGA1UdFQQDCgEFMDICExQAFtT0C0IF6XhSaSkAAgAW1PQXDTI1MDUwNTE2MDQ1N1owDDAKBgNVHRUEAwoBBTAyAhMUABiSFurOdmkzyNJLAAIAGJIWFw0yNTA1MDUxNTUyNDNaMAwwCgYDVR0VBAMKAQEwMgITFAAYkhUPkNv5sZOhWwACABiSFRcNMjUwNTA1MTU1MjQyWjAMMAoGA1UdFQQDCgEBMDICExQAF0MbGV0Ui/WhaXQAAgAXQxsXDTI1MDUwNTE1NDgxNVowDDAKBgNVHRUEAwoBATAyAhMUABdDGmf8UefD3NoFAAIAF0MaFw0yNTA1MDUxNTQ4MTRaMAwwCgYDVR0VBAMKAQEwMgITFAAQ+kRjziRj5zC4PQACABD6RBcNMjUwNTA1MTUzMTAyWjAMMAoGA1UdFQQDCgEBMDICExQAEPpDfXqfclGJ+WMAAgAQ+kMXDTI1MDUwNTE1MzEwMVowDDAKBgNVHRUEAwoBATAyAhMUABUBgVMDv6mK7NLhAAIAFQGBFw0yNTA1MDQyMzU1MDVaMAwwCgYDVR0VBAMKAQUwMgITFAAXDJvTJt6CoQzszwACABcMmxcNMjUwNTA0MjM0NzA1WjAMMAoGA1UdFQQDCgEFMDICExQAFIpHtHddpZAFWeYAAgAUikcXDTI1MDUwNDE4MzYxOVowDDAKBgNVHRUEAwoBBTAyAhMUABiRHyGqFaizoP4zAAIAGJEfFw0yNTA1MDQxNjM4MDFaMAwwCgYDVR0VBAMKAQEwMgITFAAYkR6bGGgkXjU37QACABiRHhcNMjUwNTA0MTYzODAwWjAMMAoGA1UdFQQDCgEBMDICExQAFKaWJzSEWEhut6oAAgAUppYXDTI1MDUwNDEyMzI0NlowDDAKBgNVHRUEAwoBBTAyAhMUABG9RtgSSAYgAqxCAAIAEb1GFw0yNTA1MDQwNzM3MDVaMAwwCgYDVR0VBAMKAQUwMgITFAAYkQpsHVoNLcU+KgACABiRChcNMjUwNTA0MDY1NzM5WjAMMAoGA1UdFQQDCgEFMDICExQAGJEFda9HAUkNOvAAAgAYkQUXDTI1MDUwNDA2NTQ0MVowDDAKBgNVHRUEAwoBBTAyAhMUABW/xGrTnkh7e6hIAAIAFb/EFw0yNTA1MDQwNDA3NThaMAwwCgYDVR0VBAMKAQEwMgITFAAVv8NdNYCnpAVMGQACABW/wxcNMjUwNTA0MDQwNzU4WjAMMAoGA1UdFQQDCgEBMDICExQAELtRdAn0kJ71qR0AAgAQu1EXDTI1MDUwNDA0MDMxNlowDDAKBgNVHRUEAwoBATAyAhMUABN8NJPg4jn4DfteAAIAE3w0Fw0yNTA1MTYxNTQ3MTVaMAwwCgYDVR0VBAMKAQEwMgITFAATfDNRfVRI/O8CmwACABN8MxcNMjUwNTE2MTU0NzE0WjAMMAoGA1UdFQQDCgEBMDICExQAGL8b9LXyEfBO4fgAAgAYvxsXDTI1MDUxNjE1MTQ0MVowDDAKBgNVHRUEAwoBBTAyAhMUABiuAZsdvSBLMtTDAAIAGK4BFw0yNTA1MTYxNTExMDNaMAwwCgYDVR0VBAMKAQUwMgITFAAYrmI+crQxKVqY9wACABiuYhcNMjUwNTE2MTQyNjE5WjAMMAoGA1UdFQQDCgEFMDICExQAF3zFXIK8DyPeGPsAAgAXfMUXDTI1MDUxNjA0MDgxMVowDDAKBgNVHRUEAwoBATAyAhMUABd8xAr5rOY3aNACAAIAF3zEFw0yNTA1MTYwNDA4MTFaMAwwCgYDVR0VBAMKAQEwMgITFAAW9je0EUKV0ngnTAACABb2NxcNMjUwNTE2MDM1MzE0WjAMMAoGA1UdFQQDCgEFMDICExQAEQHk+moVkcX7b68AAgARAeQXDTI1MDUxNjAxNTAzMVowDDAKBgNVHRUEAwoBATAyAhMUABEB4uq2OUeB/VwDAAIAEQHiFw0yNTA1MTYwMTUwMzFaMAwwCgYDVR0VBAMKAQEwMgITFAAYEpBfTFQe4mGXEAACABgSkBcNMjUwNTE2MDEwMzA4WjAMMAoGA1UdFQQDCgEFMDICExQAGL52dlht+fdtNQsAAgAYvnYXDTI1MDUxNTIyMTY0M1owDDAKBgNVHRUEAwoBATAyAhMUABi+dXCpx7/Un3G7AAIAGL51Fw0yNTA1MTUyMjE2NDNaMAwwCgYDVR0VBAMKAQEwMgITFAAYvkR9H7B3o97kzwACABi+RBcNMjUwNTE1MjIwMzUwWjAMMAoGA1UdFQQDCgEBMDICExQAGL5D++KkYvERE24AAgAYvkMXDTI1MDUxNTIyMDM1MFowDDAKBgNVHRUEAwoBATAyAhMUABKRvMf53sRDFmhqAAIAEpG8Fw0yNTA1MTUyMTQxNTVaMAwwCgYDVR0VBAMKAQEwMgITFAASkbvKcBIwUl+qngACABKRuxcNMjUwNTE1MjE0MTUyWjAMMAoGA1UdFQQDCgEBMDICExQAFdyXG2vMIqmp97kAAgAV3JcXDTI1MDUxNTIxMDQzMlowDDAKBgNVHRUEAwoBBTAyAhMUABLhpVH03zdSNlU+AAIAEuGlFw0yNTA1MTUyMDQ5MDVaMAwwCgYDVR0VBAMKAQEwMgITFAAS4aTC/MjaYssCVAACABLhpBcNMjUwNTE1MjA0OTA0WjAMMAoGA1UdFQQDCgEBMDICExQAF8+f3O7+UmaSEoUAAgAXz58XDTI1MDUxNTIwMjc0NVowDDAKBgNVHRUEAwoBATAyAhMUABfPnpgXn0FKmk4UAAIAF8+eFw0yNTA1MTUyMDI3NDVaMAwwCgYDVR0VBAMKAQEwMgITFAAQM8ALh+oicfz64AACABAzwBcNMjUwNTE1MTg0MjU3WjAMMAoGA1UdFQQDCgEBMDICExQAEDO/0300afBd2E0AAgAQM78XDTI1MDUxNTE4NDI1NlowDDAKBgNVHRUEAwoBATAyAhMUABCWP3dTVOCS2F2RAAIAEJY/Fw0yNTA1MTUxNzUxNDhaMAwwCgYDVR0VBAMKAQEwMgITFAAQlj40Y0tWTYs9cwACABCWPhcNMjUwNTE1MTc1MTQ3WjAMMAoGA1UdFQQDCgEBMDICExQAEHPNg72a9D1NHnYAAgAQc80XDTI1MDUxNTE3MTYwM1owDDAKBgNVHRUEAwoBATAyAhMUABBzzFnP8XOGv/VmAAIAEHPMFw0yNTA1MTUxNzE2MDJaMAwwCgYDVR0VBAMKAQEwMgITFAATp19sTTosZQn3DgACABOnXxcNMjUwNTE1MTcxMzE2WjAMMAoGA1UdFQQDCgEBMDICExQAE6debCBC/eyZlXYAAgATp14XDTI1MDUxNTE3MTMxNlowDDAKBgNVHRUEAwoBATAyAhMUABXDHEq2hzbwrD/1AAIAFcMcFw0yNTA1MTUxNjU4MjBaMAwwCgYDVR0VBAMKAQEwMgITFAAVwxv61MeID7RJEgACABXDGxcNMjUwNTE1MTY1ODIwWjAMMAoGA1UdFQQDCgEBMDICExQAFy3odtNJr4MI1DoAAgAXLegXDTI1MDUxNTE2NDAyOFowDDAKBgNVHRUEAwoBATAyAhMUABct5+JnwqgBbBKJAAIAFy3nFw0yNTA1MTUxNjQwMjhaMAwwCgYDVR0VBAMKAQEwMgITFAAXRukFl+mAN4wa2AACABdG6RcNMjUwNTE1MTY0MDI4WjAMMAoGA1UdFQQDCgEBMDICExQAF0bopvTC4vo9zpsAAgAXRugXDTI1MDUxNTE2NDAyOFowDDAKBgNVHRUEAwoBATAyAhMUABTIQ1WwobsVJe2dAAIAFMhDFw0yNTA1MTUxNjA3NDRaMAwwCgYDVR0VBAMKAQEwMgITFAAUyEIMh3SgVv/yiwACABTIQhcNMjUwNTE1MTYwNzQ0WjAMMAoGA1UdFQQDCgEBMDICExQAGLQ7okU0eRsYUzYAAgAYtDsXDTI1MDUxNTE2MDMzMlowDDAKBgNVHRUEAwoBBTAyAhMUABi0OmGavLMThYxSAAIAGLQ6Fw0yNTA1MTUxNTU1MzhaMAwwCgYDVR0VBAMKAQUwMgITFAAPtty0vk9z12JfMQACAA+23BcNMjUwNTE1MDQwODA0WjAMMAoGA1UdFQQDCgEBMDICExQAD7bb+qV88vMC38kAAgAPttsXDTI1MDUxNTA0MDgwNFowDDAKBgNVHRUEAwoBATAyAhMUABW7ErG1vB4XGLXDAAIAFbsSFw0yNTA1MTUwNDA3NDdaMAwwCgYDVR0VBAMKAQEwMgITFAAVuxHDDp4A8DGDVAACABW7ERcNMjUwNTE1MDQwNzQ3WjAMMAoGA1UdFQQDCgEBMDICExQAExJv36lz6ZTJotUAAgATEm8XDTI1MDUxNTA0MDczNFowDDAKBgNVHRUEAwoBATAyAhMUABMSbhzt+eDDBdrxAAIAExJuFw0yNTA1MTUwNDA3MzNaMAwwCgYDVR0VBAMKAQEwMgITFAAXE/FCMFqsE4llawACABcT8RcNMjUwNTE1MDQwNzA1WjAMMAoGA1UdFQQDCgEBMDICExQAFxPwIMkFV//YSa0AAgAXE/AXDTI1MDUxNTA0MDcwNVowDDAKBgNVHRUEAwoBATAyAhMUABPLbTQARG23RyyKAAIAE8ttFw0yNTA1MTUwNDA2NTBaMAwwCgYDVR0VBAMKAQEwMgITFAATy2xHYpqdLMMpyAACABPLbBcNMjUwNTE1MDQwNjUwWjAMMAoGA1UdFQQDCgEBMDICExQAGBoS1NZ63sV+UI0AAgAYGhIXDTI1MDUxNTA0MDY0NVowDDAKBgNVHRUEAwoBATAyAhMUABgaETI/kwqyG39oAAIAGBoRFw0yNTA1MTUwNDA2NDVaMAwwCgYDVR0VBAMKAQEwMgITFAAVTm/y1Kx1gjjbUgACABVObxcNMjUwNTE1MDQwNjQ1WjAMMAoGA1UdFQQDCgEBMDICExQAFU5uSLSFH+0RH2sAAgAVTm4XDTI1MDUxNTA0MDY0NVowDDAKBgNVHRUEAwoBATAyAhMUABGVDTtKq3yd64GfAAIAEZUNFw0yNTA1MTUwNDA2MjRaMAwwCgYDVR0VBAMKAQEwMgITFAARlQzzmqnToVS7KwACABGVDBcNMjUwNTE1MDQwNjI0WjAMMAoGA1UdFQQDCgEBMDICExQAEKt9Lbln2VckwmAAAgAQq30XDTI1MDUxNTA0MDU1MlowDDAKBgNVHRUEAwoBATAyAhMUABCrfEeGe+bE/9d0AAIAEKt8Fw0yNTA1MTUwNDA1NTJaMAwwCgYDVR0VBAMKAQEwMgITFAARr4lbG048EkBQiQACABGviRcNMjUwNTE1MDQwNTA2WjAMMAoGA1UdFQQDCgEBMDICExQAEa+I6ohHvsoHyygAAgARr4gXDTI1MDUxNTA0MDUwNlowDDAKBgNVHRUEAwoBATAyAhMUABNXAqOKgYLAseYLAAIAE1cCFw0yNTA1MTUwMDQ0MTRaMAwwCgYDVR0VBAMKAQEwMgITFAATVwEHKN6fDGIr5gACABNXARcNMjUwNTE1MDA0NDEzWjAMMAoGA1UdFQQDCgEBMDICExQAF0U0gv3tod/NLn4AAgAXRTQXDTI1MDUxNDIyMzgyMFowDDAKBgNVHRUEAwoBBTAyAhMUABY7x9n7xIV6GeeiAAIAFjvHFw0yNTA1MTQyMjA2MzZaMAwwCgYDVR0VBAMKAQEwMgITFAAWO8bfmlRwf81d5gACABY7xhcNMjUwNTE0MjIwNjM2WjAMMAoGA1UdFQQDCgEBMDICExQAFFqBBl5jOqN4ZzoAAgAUWoEXDTI1MDUxNDIxNDUwOFowDDAKBgNVHRUEAwoBBTAyAhMUABeyXGeVyypapfHbAAIAF7JcFw0yNTA1MTQxOTI2NTRaMAwwCgYDVR0VBAMKAQEwMgITFAAXslsiua7tSC1D8wACABeyWxcNMjUwNTE0MTkyNjU0WjAMMAoGA1UdFQQDCgEBMDICExQAF4MxgU9zoa4KVuoAAgAXgzEXDTI1MDUxNDE5MDM0MVowDDAKBgNVHRUEAwoBATAyAhMUABeDMDMP1kvZrlbYAAIAF4MwFw0yNTA1MTQxOTAzNDFaMAwwCgYDVR0VBAMKAQEwMgITFAAV68MH3wdYsaCWoQACABXrwxcNMjUwNTE0MTc1NDA4WjAMMAoGA1UdFQQDCgEBMDICExQAFevCeX60e4TAyQEAAgAV68IXDTI1MDUxNDE3NTQwNlowDDAKBgNVHRUEAwoBATAyAhMUABIG8hdYTw4Yo00ZAAIAEgbyFw0yNTA1MTQxNzUwMTZaMAwwCgYDVR0VBAMKAQEwMgITFAASBvGvoTHVIuPPSwACABIG8RcNMjUwNTE0MTc1MDE2WjAMMAoGA1UdFQQDCgEBMDICExQAEZLwWsPNwGZFk4gAAgARkvAXDTI1MDUxNDE3MDk0N1owDDAKBgNVHRUEAwoBATAyAhMUABGS7i/65MPv5DymAAIAEZLuFw0yNTA1MTQxNzA5NDdaMAwwCgYDVR0VBAMKAQEwMgITFAARY5sL+zsqFnXrvwACABFjmxcNMjUwNTE0MTY0MTUxWjAMMAoGA1UdFQQDCgEBMDICExQAEWOau4rYwulfC6wAAgARY5oXDTI1MDUxNDE2NDE1MVowDDAKBgNVHRUEAwoBATAyAhMUABEp0AA9cESGTGPgAAIAESnQFw0yNTA1MTQxNjAwMTNaMAwwCgYDVR0VBAMKAQEwMgITFAARKc+UwNkaSDPxuAACABEpzxcNMjUwNTE0MTYwMDEzWjAMMAoGA1UdFQQDCgEBMDICExQAGGstV47tQ7YcJLEAAgAYay0XDTI1MDUxNDE1NTE1NVowDDAKBgNVHRUEAwoBATAyAhMUABhrLNvkQgAg1PonAAIAGGssFw0yNTA1MTQxNTUxNTVaMAwwCgYDVR0VBAMKAQEwMgITFAAT7PCaupWkP1mjPwACABPs8BcNMjUwNTE0MTUzMTQzWjAMMAoGA1UdFQQDCgEBMDICExQAE+zvwNPqUPFThHYAAgAT7O8XDTI1MDUxNDE1MzE0MlowDDAKBgNVHRUEAwoBATAyAhMUABg1V5xYjLsLmgPaAAIAGDVXFw0yNTA1MTQxNTI5NTJaMAwwCgYDVR0VBAMKAQEwMgITFAAYNVa/5/tnwiIW/QACABg1VhcNMjUwNTE0MTUyOTUyWjAMMAoGA1UdFQQDCgEBMDICExQAFqipSxWf9xVIZTUAAgAWqKkXDTI1MDUxNDA0MDYxNFowDDAKBgNVHRUEAwoBATAyAhMUABaoqN1qW4ilxgQMAAIAFqioFw0yNTA1MTQwNDA2MTRaMAwwCgYDVR0VBAMKAQEwMgITFAAYqXrTReWrDt6nsQACABipehcNMjUwNTEzMjI0NTU2WjAMMAoGA1UdFQQDCgEFMDICExQAGK5kYEkqCgSHiZAAAgAYrmQXDTI1MDUxMzIyNDA1MFowDDAKBgNVHRUEAwoBBTAyAhMUABivH46yDiiNbJE3AAIAGK8fFw0yNTA1MTMyMTUxMTVaMAwwCgYDVR0VBAMKAQEwMgITFAAYrx742F32susmNgACABivHhcNMjUwNTEzMjE1MTE0WjAMMAoGA1UdFQQDCgEBMDICExQAGGSsfahDo8z7w3MAAgAYZKwXDTI1MDUxMzIxMDYwMVowDDAKBgNVHRUEAwoBBTAyAhMUABTBdvwGXaHo/5YpAAIAFMF2Fw0yNTA1MTMyMDUxMjRaMAwwCgYDVR0VBAMKAQEwMgITFAAUwXWV1krEkLFPFwACABTBdRcNMjUwNTEzMjA1MTI0WjAMMAoGA1UdFQQDCgEBMDICExQAEREqb1V9WrCs/4UAAgARESoXDTI1MDUxMzIwMjYyNFowDDAKBgNVHRUEAwoBATAyAhMUABERKX4ryNXd6RT+AAIAEREpFw0yNTA1MTMyMDI2MjNaMAwwCgYDVR0VBAMKAQEwMgITFAASgBCDndjlvrLMpQACABKAEBcNMjUwNTEzMTkxODE4WjAMMAoGA1UdFQQDCgEBMDICExQAEoAPoykGRWwMUl0AAgASgA8XDTI1MDUxMzE5MTgxN1owDDAKBgNVHRUEAwoBATAyAhMUABiyEEwJsKtE0DVgAAIAGLIQFw0yNTA1MTMxODM5NTZaMAwwCgYDVR0VBAMKAQEwMgITFAAYsg8nniWHqRY2PAACABiyDxcNMjUwNTEzMTgzOTU1WjAMMAoGA1UdFQQDCgEBMDICExQAEjvZlXvMXt9Um5MAAgASO9kXDTI1MDUxMzE4MTEzNVowDDAKBgNVHRUEAwoBATAyAhMUABI72OE01xr/TwhhAAIAEjvYFw0yNTA1MTMxODExMzVaMAwwCgYDVR0VBAMKAQEwMgITFAAYaA5e5q0HgoUXNwACABhoDhcNMjUwNTEzMTc0NzU4WjAMMAoGA1UdFQQDCgEBMDICExQAGGgNMEeHl/7U8ZcAAgAYaA0XDTI1MDUxMzE3NDc1OFowDDAKBgNVHRUEAwoBATAyAhMUABOcS9O80pdUEoEwAAIAE5xLFw0yNTA1MTMxNzQwMTJaMAwwCgYDVR0VBAMKAQEwMgITFAATnEpajrVnPbCRGgACABOcShcNMjUwNTEzMTc0MDExWjAMMAoGA1UdFQQDCgEBMDICExQAEYAur+4LNGe8M2IAAgARgC4XDTI1MDUxMzE3MzgyN1owDDAKBgNVHRUEAwoBATAyAhMUABGALUXk6F5krApcAAIAEYAtFw0yNTA1MTMxNzM4MjdaMAwwCgYDVR0VBAMKAQEwMgITFAAWVVs+bakwsvjJvAACABZVWxcNMjUwNTEzMTczNDU3WjAMMAoGA1UdFQQDCgEBMDICExQAFlVana2usOIdeooAAgAWVVoXDTI1MDUxMzE3MzQ1N1owDDAKBgNVHRUEAwoBATAyAhMUAA+0zoaKHgCN9ND6AAIAD7TOFw0yNTA1MTMxNzA2NTZaMAwwCgYDVR0VBAMKAQEwMgITFAAPtM3ZXes8zW037wACAA+0zRcNMjUwNTEzMTcwNjU2WjAMMAoGA1UdFQQDCgEBMDICExQAFxXPp/ppAKCjI8cAAgAXFc8XDTI1MDUxMzE2MzM1OVowDDAKBgNVHRUEAwoBATAyAhMUABcVzvjXksxX1dyqAAIAFxXOFw0yNTA1MTMxNjMzNTlaMAwwCgYDVR0VBAMKAQEwMgITFAAYejMyF/cimhoQ7wACABh6MxcNMjUwNTEzMTYxMTM4WjAMMAoGA1UdFQQDCgEFMDICExQAEvXXtbY1KRetE6cAAgAS9dcXDTI1MDUxMzE2MDMwOFowDDAKBgNVHRUEAwoBATAyAhMUABL11vEzFyTQAUzFAAIAEvXWFw0yNTA1MTMxNjAzMDhaMAwwCgYDVR0VBAMKAQEwMgITFAAYn31Mca3LezKxtQACABiffRcNMjUwNTEzMTQwMDA5WjAMMAoGA1UdFQQDCgEFMDICExQAD+WgdpHGKplTUjAAAgAP5aAXDTI1MDUxMzA2Mjk0OVowDDAKBgNVHRUEAwoBBTAyAhMUABYs4XQ0Oi3B0s5uAAIAFizhFw0yNTA1MTMwNDEwNDBaMAwwCgYDVR0VBAMKAQEwMgITFAAWLOBvhKt1pTcWzQACABYs4BcNMjUwNTEzMDQxMDQwWjAMMAoGA1UdFQQDCgEBMDICExQAEtldt80iNuXmz8sAAgAS2V0XDTI1MDUxMzA0MTAyMFowDDAKBgNVHRUEAwoBATAyAhMUABLZXPBJEjNZIhkCAAIAEtlcFw0yNTA1MTMwNDEwMTlaMAwwCgYDVR0VBAMKAQEwMgITFAAVJ9PzT7jNs1q8IgACABUn0xcNMjUwNTEzMDQxMDExWjAMMAoGA1UdFQQDCgEBMDICExQAFSfScVMIatCsXhsAAgAVJ9IXDTI1MDUxMzA0MTAxMFowDDAKBgNVHRUEAwoBATAyAhMUABW+GbMSA+CQmhsNAAIAFb4ZFw0yNTA1MTIyMzA3MzZaMAwwCgYDVR0VBAMKAQEwMgITFAAVvhiNFpceIbS8BwACABW+GBcNMjUwNTEyMjMwNzM2WjAMMAoGA1UdFQQDCgEBMDICExQAEGIsHYNTAtgVKL4AAgAQYiwXDTI1MDUxMjIyNTc0M1owDDAKBgNVHRUEAwoBATAyAhMUABBiK5cpDswW26/QAAIAEGIrFw0yNTA1MTIyMjU3NDNaMAwwCgYDVR0VBAMKAQEwMgITFAAYXHLjjV8jKa/URQACABhcchcNMjUwNTEyMjAyODQ3WjAMMAoGA1UdFQQDCgEFMDICExQAFm7DGQlPJcLn8PAAAgAWbsMXDTI1MDUxMjE5NTgxMVowDDAKBgNVHRUEAwoBATAyAhMUABZuwqPXuLwrpq6BAAIAFm7CFw0yNTA1MTIxOTU4MTFaMAwwCgYDVR0VBAMKAQEwMgITFAAQbL/vLyo6f5tKYAACABBsvxcNMjUwNTEyMTkxMjA0WjAMMAoGA1UdFQQDCgEBMDICExQAEGy+Vy4v2qQevNoAAgAQbL4XDTI1MDUxMjE5MTIwNFowDDAKBgNVHRUEAwoBATAyAhMUABCtsdng+EN2eNyOAAIAEK2xFw0yNTA1MTIxOTEyMDNaMAwwCgYDVR0VBAMKAQEwMgITFAAQrbA+xObopaTpZAACABCtsBcNMjUwNTEyMTkxMjAzWjAMMAoGA1UdFQQDCgEBMDICExQAFpGDZIS/GgwNqFgAAgAWkYMXDTI1MDUxMjE3NDgwOFowDDAKBgNVHRUEAwoBATAyAhMUABaRgn7ziqLajUD+AAIAFpGCFw0yNTA1MTIxNzQ4MDhaMAwwCgYDVR0VBAMKAQEwMgITFAAQUlYa+JnI54qdRQACABBSVhcNMjUwNTEyMTY0NzAyWjAMMAoGA1UdFQQDCgEBMDICExQAEFJVVeCHPpGgKeMAAgAQUlUXDTI1MDUxMjE2NDcwMVowDDAKBgNVHRUEAwoBATAyAhMUABGAUL5OsNn83EJ3AAIAEYBQFw0yNTA1MTIxNjA3MjBaMAwwCgYDVR0VBAMKAQEwMgITFAARgE/MxJSglVPiMgACABGATxcNMjUwNTEyMTYwNzIwWjAMMAoGA1UdFQQDCgEBMDICExQAEZmNdhjpb9kAtukAAgARmY0XDTI1MDUxMjE2MDcyMFowDDAKBgNVHRUEAwoBATAyAhMUABGZjJd2F5BY9BKbAAIAEZmMFw0yNTA1MTIxNjA3MTlaMAwwCgYDVR0VBAMKAQEwMgITFAAYQeVgPwihA8FFhwACABhB5RcNMjUwNTEyMTU0MzIwWjAMMAoGA1UdFQQDCgEBMDICExQAGEHkMqwtmzu2fgoAAgAYQeQXDTI1MDUxMjE1NDMyMFowDDAKBgNVHRUEAwoBATAyAhMUABddNarFRG/5AzwNAAIAF101Fw0yNTA1MTIwNDAzMzhaMAwwCgYDVR0VBAMKAQEwMgITFAAXXTRIGmZWimY0BAACABddNBcNMjUwNTEyMDQwMzM4WjAMMAoGA1UdFQQDCgEBMDICExQAEntCY/WpSEXJqm0AAgASe0IXDTI1MDUxMTA0MDMyN1owDDAKBgNVHRUEAwoBATAyAhMUABJ7Qak1ZhY18GJNAAIAEntBFw0yNTA1MTEwNDAzMjdaMAwwCgYDVR0VBAMKAQEwMgITFAAYqh0fh6RHnGCDJgACABiqHRcNMjUwNTExMDExMTE3WjAMMAoGA1UdFQQDCgEFMDICExQAGHm4oxDlOynZOFQAAgAYebgXDTI1MDUxMDIyNTAyN1owDDAKBgNVHRUEAwoBBTAyAhMUABY+kYNh03LkxllQAAIAFj6RFw0yNTA1MTAyMTU0MDNaMAwwCgYDVR0VBAMKAQUwMgITFAAQJlZe6YJIUxHRLgACABAmVhcNMjUwNTEwMTcxNjI1WjAMMAoGA1UdFQQDCgEBMDICExQAECZVKKdbkrK7PJsAAgAQJlUXDTI1MDUxMDE3MTYyNVowDDAKBgNVHRUEAwoBATAyAhMUABIsh5Wjbu2Ing6xAAIAEiyHFw0yNTA1MDkyMTMxMjRaMAwwCgYDVR0VBAMKAQEwMgITFAASLIbNoZ9rP+gLIQACABIshhcNMjUwNTA5MjEzMTI0WjAMMAoGA1UdFQQDCgEBMDICExQAGKgFdYyQG21Y/P4AAgAYqAUXDTI1MDUwOTIwMDgyMlowDDAKBgNVHRUEAwoBATAyAhMUABioBD0UWAlDRieAAAIAGKgEFw0yNTA1MDkyMDA4MjJaMAwwCgYDVR0VBAMKAQEwMgITFAAYa3MY+VytyX4WzgACABhrcxcNMjUwNTA5MTkzODI5WjAMMAoGA1UdFQQDCgEBMDICExQAGGtyrtKFGafRNxgAAgAYa3IXDTI1MDUwOTE5MzgyOVowDDAKBgNVHRUEAwoBATAyAhMUABYWk2maCDk9V9aHAAIAFhaTFw0yNTA1MDkxODQwMzdaMAwwCgYDVR0VBAMKAQEwMgITFAAWFpJWyFnW0BKgYAACABYWkhcNMjUwNTA5MTg0MDM3WjAMMAoGA1UdFQQDCgEBMDICExQAFsVNQqeUoCcuhQAAAgAWxU0XDTI1MDUwOTE3NDI0OVowDDAKBgNVHRUEAwoBATAyAhMUABbFTHJPMRHaeVnqAAIAFsVMFw0yNTA1MDkxNzQyNDlaMAwwCgYDVR0VBAMKAQEwMgITFAAYpwMnEO9+HtB24AACABinAxcNMjUwNTA5MTc0MTIxWjAMMAoGA1UdFQQDCgEBMDICExQAGKcCvCcb6n/uuF8AAgAYpwIXDTI1MDUwOTE3NDEyMFowDDAKBgNVHRUEAwoBATAyAhMUABC50QJ/WUpvS1dfAAIAELnRFw0yNTA1MDkxNzI2MDBaMAwwCgYDVR0VBAMKAQEwMgITFAAQudBXZOj/0DgunwACABC50BcNMjUwNTA5MTcyNjAwWjAMMAoGA1UdFQQDCgEBMDICExQAFnd1HX6rnBFsGakAAgAWd3UXDTI1MDUyMjAzNTM0MFowDDAKBgNVHRUEAwoBBTAyAhMUABE08hzwP+a7KwzxAAIAETTyFw0yNTA1MjIwMjM2NDlaMAwwCgYDVR0VBAMKAQUwMgITFAAYxE3apGMvgMYFHQACABjETRcNMjUwNTIyMDIzNjI5WjAMMAoGA1UdFQQDCgEFMDICExQAEobgu2DgZHY7nqwAAgAShuAXDTI1MDUyMTIzMDgyMlowDDAKBgNVHRUEAwoBATAyAhMUABKG3xRNnRL5MrcyAAIAEobfFw0yNTA1MjEyMzA4MjJaMAwwCgYDVR0VBAMKAQEwMgITFAARQ0GqF6tpeA9QmwACABFDQRcNMjUwNTIxMjI1OTE4WjAMMAoGA1UdFQQDCgEBMDICExQAEUNA0+3cNJlJGOgAAgARQ0AXDTI1MDUyMTIyNTkxOFowDDAKBgNVHRUEAwoBATAyAhMUABiJW64CHyZ/QLhTAAIAGIlbFw0yNTA1MjEyMjUzNDNaMAwwCgYDVR0VBAMKAQUwMgITFAARUc3AtQkBIriWkgACABFRzRcNMjUwNTIxMjEwNjE5WjAMMAoGA1UdFQQDCgEBMDICExQAEVHMK0iuJAkPAoEAAgARUcwXDTI1MDUyMTIxMDYxOVowDDAKBgNVHRUEAwoBATAyAhMUABYxtF53mwmstaUdAAIAFjG0Fw0yNTA1MjEyMDM1MzBaMAwwCgYDVR0VBAMKAQUwMgITFAASaJbHLfdzC2jUsgACABJolhcNMjUwNTIxMjAyNjEyWjAMMAoGA1UdFQQDCgEBMDICExQAEmiVwgxgCDTyxVEAAgASaJUXDTI1MDUyMTIwMjYxMlowDDAKBgNVHRUEAwoBATAyAhMUABQk3NwxZb/qadLdAAIAFCTcFw0yNTA1MjExOTQ5MTlaMAwwCgYDVR0VBAMKAQEwMgITFAAUJNs+fDiy+ey0jgACABQk2xcNMjUwNTIxMTk0OTE4WjAMMAoGA1UdFQQDCgEBMDICExQAFGjrf0P9juv72JQAAgAUaOsXDTI1MDUyMTE4NTAwOVowDDAKBgNVHRUEAwoBATAyAhMUABRo6l6MiJEUyboXAAIAFGjqFw0yNTA1MjExODUwMDlaMAwwCgYDVR0VBAMKAQEwMgITFAAP+7WV0mGq7++D5gACAA/7tRcNMjUwNTIxMTgzMTIwWjAMMAoGA1UdFQQDCgEBMDICExQAD/u0OKJTvxdKR3UAAgAP+7QXDTI1MDUyMTE4MzEyMFowDDAKBgNVHRUEAwoBATAyAhMUABgFL745I6grEO5LAAIAGAUvFw0yNTA1MjExODA4MjhaMAwwCgYDVR0VBAMKAQUwMgITFAAQX1qwcpR+54dtMQACABBfWhcNMjUwNTIxMTcxNDM2WjAMMAoGA1UdFQQDCgEBMDICExQAEF9Zh2VmGn2XO0YAAgAQX1kXDTI1MDUyMTE3MTQzNlowDDAKBgNVHRUEAwoBATAyAhMUABGjg2Cr97DJ21hJAAIAEaODFw0yNTA1MjExNjI2MzVaMAwwCgYDVR0VBAMKAQEwMgITFAARo4KDw43mvQAlyQACABGjghcNMjUwNTIxMTYyNjM1WjAMMAoGA1UdFQQDCgEBMDICExQAEt3F1LIxSz3UqxYAAgAS3cUXDTI1MDUyMTE2MjE0MlowDDAKBgNVHRUEAwoBATAyAhMUABLdxFMfpNfM9v6dAAIAEt3EFw0yNTA1MjExNjIxNDJaMAwwCgYDVR0VBAMKAQEwMgITFAAYxvI5NkeOl/9ANgACABjG8hcNMjUwNTIxMTYwNDQ4WjAMMAoGA1UdFQQDCgEBMDICExQAGMbxjYUjtZM7zxsAAgAYxvEXDTI1MDUyMTE2MDQ0OFowDDAKBgNVHRUEAwoBATAyAhMUABV2IueLMuwC+MTbAAIAFXYiFw0yNTA1MjExNjAxNTBaMAwwCgYDVR0VBAMKAQEwMgITFAAVdiFUbJ+N8Gx7SAACABV2IRcNMjUwNTIxMTYwMTUwWjAMMAoGA1UdFQQDCgEBMDICExQAFx4Q0InsGpugHfkAAgAXHhAXDTI1MDUyMTE1NTIzOVowDDAKBgNVHRUEAwoBBTAyAhMUABNOChZP/0NJ4k1oAAIAE04KFw0yNTA1MjExNTQ0MjZaMAwwCgYDVR0VBAMKAQEwMgITFAATTgmdeu1isXJPEwACABNOCRcNMjUwNTIxMTU0NDI2WjAMMAoGA1UdFQQDCgEBMDICExQAEPjwXHdy+8/M+5oAAgAQ+PAXDTI1MDUyMTE1NDI1OVowDDAKBgNVHRUEAwoBATAyAhMUABD471ffmadCEmaIAAIAEPjvFw0yNTA1MjExNTQyNTlaMAwwCgYDVR0VBAMKAQEwMgITFAAUDW9z6NpTGpUhxQACABQNbxcNMjUwNTIxMTUzNTA5WjAMMAoGA1UdFQQDCgEBMDICExQAFA1uZW3fP5zdmFcAAgAUDW4XDTI1MDUyMTE1MzUwOVowDDAKBgNVHRUEAwoBATAyAhMUABjOpXQN1Pt2gCcBAAIAGM6lFw0yNTA1MjExNTMwNTJaMAwwCgYDVR0VBAMKAQEwMgITFAAYzqTjK8ynfHpmagACABjOpBcNMjUwNTIxMTUzMDUyWjAMMAoGA1UdFQQDCgEBMDICExQAFiVOoRXPVZzctb4AAgAWJU4XDTI1MDUyMTE1MjkxNFowDDAKBgNVHRUEAwoBATAyAhMUABYlTTS3oIF0JYiLAAIAFiVNFw0yNTA1MjExNTI5MTRaMAwwCgYDVR0VBAMKAQEwMgITFAARKJgJCYHZjlwFWgACABEomBcNMjUwNTIxMTUyNDU2WjAMMAoGA1UdFQQDCgEBMDICExQAESiXJZ/WfuJLZ/0AAgARKJcXDTI1MDUyMTE1MjQ1NlowDDAKBgNVHRUEAwoBATAyAhMUABfkP7PyCsb/T2sfAAIAF+Q/Fw0yNTA1MjExNTE3MjBaMAwwCgYDVR0VBAMKAQEwMgITFAAX5D5Pd1rfseoiegACABfkPhcNMjUwNTIxMTUxNzIwWjAMMAoGA1UdFQQDCgEBMDICExQAGMxLaYy4ZO3t5CsAAgAYzEsXDTI1MDUyMTA2MTAxMFowDDAKBgNVHRUEAwoBATAyAhMUABjMSiPyIiQmJ/IyAAIAGMxKFw0yNTA1MjEwNjEwMTBaMAwwCgYDVR0VBAMKAQEwMgITFAAYyzl1Xq2mUc4ntgACABjLORcNMjUwNTIxMDYxMDA5WjAMMAoGA1UdFQQDCgEBMDICExQAGMs43TJKzEPlsPgAAgAYyzgXDTI1MDUyMTA2MTAwOVowDDAKBgNVHRUEAwoBATAyAhMUABjKdZr/KdV1ykq1AAIAGMp1Fw0yNTA1MjEwNjEwMDdaMAwwCgYDVR0VBAMKAQEwMgITFAAYynRyW2hVns7R6QACABjKdBcNMjUwNTIxMDYxMDA2WjAMMAoGA1UdFQQDCgEBMDICExQAE4iG7e/Pli9fsIoAAgATiIYXDTI1MDUyMTA0MDUwMVowDDAKBgNVHRUEAwoBATAyAhMUABOIhT+3UzL4IHHsAAIAE4iFFw0yNTA1MjEwNDA1MDFaMAwwCgYDVR0VBAMKAQEwMgITFAARBK764czlDzpUXwACABEErhcNMjUwNTIxMDQwNDQzWjAMMAoGA1UdFQQDCgEBMDICExQAEQStC9ueW9Mdcg0AAgARBK0XDTI1MDUyMTA0MDQ0M1owDDAKBgNVHRUEAwoBATAyAhMUABjN4RWqMyT01l4yAAIAGM3hFw0yNTA1MjAyMzIxMThaMAwwCgYDVR0VBAMKAQUwMgITFAAYpFD6oeYzmhflKgACABikUBcNMjUwNTIwMjIyNzI1WjAMMAoGA1UdFQQDCgEBMDICExQAGKRPhCsvRs7mdSkAAgAYpE8XDTI1MDUyMDIyMjcyNVowDDAKBgNVHRUEAwoBATAyAhMUABOabyqPb18OO2ajAAIAE5pvFw0yNTA1MjAyMDI1MzJaMAwwCgYDVR0VBAMKAQUwMgITFAAQla9sGBsOmoZ+iAACABCVrxcNMjUwNTIwMjAyMjE4WjAMMAoGA1UdFQQDCgEBMDICExQAEJWuCguDQf94khIAAgAQla4XDTI1MDUyMDIwMjIxOFowDDAKBgNVHRUEAwoBATAyAhMUABJwZs3Yg7Yj4Is5AAIAEnBmFw0yNTA1MjAxOTI0MzZaMAwwCgYDVR0VBAMKAQEwMgITFAAScGUs5+VBrQ1cNwACABJwZRcNMjUwNTIwMTkyNDM2WjAMMAoGA1UdFQQDCgEBMDICExQAGMu9vxBGjMJr7YYAAgAYy70XDTI1MDUyMDE5MTYwNlowDDAKBgNVHRUEAwoBATAyAhMUABjLvACvP8dY1yCSAAIAGMu8Fw0yNTA1MjAxOTE2MDZaMAwwCgYDVR0VBAMKAQEwMgITFAAR3gsjSkGo2J+0mAACABHeCxcNMjUwNTIwMTkwOTExWjAMMAoGA1UdFQQDCgEBMDICExQAEd4KjMq+xz2e6bMAAgAR3goXDTI1MDUyMDE5MDkxMVowDDAKBgNVHRUEAwoBATAyAhMUABQWiaMhoeYWxADrAAIAFBaJFw0yNTA1MjAxODQzMDhaMAwwCgYDVR0VBAMKAQEwMgITFAAUFojgZ2k5Yt9C5QACABQWiBcNMjUwNTIwMTg0MzA4WjAMMAoGA1UdFQQDCgEBMDICExQAFpD9/CFqej2WPmMAAgAWkP0XDTI1MDUyMDE4MzAxMFowDDAKBgNVHRUEAwoBATAyAhMUABaQ/AfIgxLuUpKPAAIAFpD8Fw0yNTA1MjAxODMwMTBaMAwwCgYDVR0VBAMKAQEwMgITFAASIM+g2+eASuruDwACABIgzxcNMjUwNTIwMTczNzE1WjAMMAoGA1UdFQQDCgEBMDICExQAEiDOD0mAifezLcgAAgASIM4XDTI1MDUyMDE3MzcxNVowDDAKBgNVHRUEAwoBATAyAhMUAA+WSTONfKKi1MmsAAIAD5ZJFw0yNTA1MjAxNzAxMDlaMAwwCgYDVR0VBAMKAQEwMgITFAAPlkiUWJtg6XqLLwACAA+WSBcNMjUwNTIwMTcwMTA5WjAMMAoGA1UdFQQDCgEBMDICExQAD7nqSEnTMfggfTQAAgAPueoXDTI1MDUyMDE2MTM0M1owDDAKBgNVHRUEAwoBATAyAhMUAA+56SqkgP/q2TuuAAIAD7npFw0yNTA1MjAxNjEzNDJaMAwwCgYDVR0VBAMKAQEwMgITFAAXKSpO6rYzPN6LkwACABcpKhcNMjUwNTIwMTYwODM2WjAMMAoGA1UdFQQDCgEFMDICExQAGMmmPyBG6EnmLv4AAgAYyaYXDTI1MDUyMDE2MDE0MVowDDAKBgNVHRUEAwoBATAyAhMUABjJpQUxi7hzh1p+AAIAGMmlFw0yNTA1MjAxNjAxNDFaMAwwCgYDVR0VBAMKAQEwMgITFAAQv2qPn9cPAQ0AVwACABC/ahcNMjUwNTIwMTU1MTQ4WjAMMAoGA1UdFQQDCgEBMDICExQAEL9pHx3R+/qVeHQAAgAQv2kXDTI1MDUyMDE1NTE0OFowDDAKBgNVHRUEAwoBATAyAhMUABP5XMwLzMiPrGqOAAIAE/lcFw0yNTA1MjAxNTQyMzRaMAwwCgYDVR0VBAMKAQEwMgITFAAT+VshduCfj3BjzgACABP5WxcNMjUwNTIwMTU0MjM0WjAMMAoGA1UdFQQDCgEBMDICExQAFbk5kEqFaqCkmKcAAgAVuTkXDTI1MDUyMDE1MTE0OFowDDAKBgNVHRUEAwoBATAyAhMUABW5OKr8WoxeKm3LAAIAFbk4Fw0yNTA1MjAxNTExNDhaMAwwCgYDVR0VBAMKAQEwMgITFAAUYw75f6BXAfS+LAACABRjDhcNMjUwNTIwMTUxMDU5WjAMMAoGA1UdFQQDCgEBMDICExQAFGMN87vnvYqB9eMAAgAUYw0XDTI1MDUyMDE1MTA1OFowDDAKBgNVHRUEAwoBATAyAhMUABVem7jsLD0l/U01AAIAFV6bFw0yNTA1MjAxNDUyMDFaMAwwCgYDVR0VBAMKAQUwMgITFAASOUB9PDrg+i8U5wACABI5QBcNMjUwNTIwMTMyODE5WjAMMAoGA1UdFQQDCgEFMDICExQAGMaYHOoudT1auOcAAgAYxpgXDTI1MDUyMDA2MTAwNlowDDAKBgNVHRUEAwoBATAyAhMUABjGl8f3M5qWYQpKAAIAGMaXFw0yNTA1MjAwNjEwMDZaMAwwCgYDVR0VBAMKAQEwMgITFAAWnec8l/2IGW/zlwACABad5xcNMjUwNTIwMDIwMDQyWjAMMAoGA1UdFQQDCgEBMDICExQAFp3mwLJTdq3qzIIAAgAWneYXDTI1MDUyMDAyMDA0MlowDDAKBgNVHRUEAwoBATAyAhMUABQTHshXDv+sWsIGAAIAFBMeFw0yNTA1MjAwMTIyMThaMAwwCgYDVR0VBAMKAQUwMgITFAAXIbtON46fUpYcigACABchuxcNMjUwNTIwMDEyMDM2WjAMMAoGA1UdFQQDCgEFMDICExQAFavW71MXKyjOCeYAAgAVq9YXDTI1MDUxOTIyMjk1NVowDDAKBgNVHRUEAwoBBTAyAhMUABjH9rY7gRaJvfiYAAIAGMf2Fw0yNTA1MTkyMTUxNTZaMAwwCgYDVR0VBAMKAQEwMgITFAAYx/U+U5nbpIbYswACABjH9RcNMjUwNTE5MjE1MTU2WjAMMAoGA1UdFQQDCgEBMDICExQAF2o7OWvPTyUL0SYAAgAXajsXDTI1MDUxOTIxMzIzNVowDDAKBgNVHRUEAwoBBTAyAhMUABjHT1CkVFqX4xOcAAIAGMdPFw0yNTA1MTkyMTE2NTNaMAwwCgYDVR0VBAMKAQUwMgITFAAVyHp2jeUM+7ZbrQACABXIehcNMjUwNTE5MjA1MjIzWjAMMAoGA1UdFQQDCgEFMDICExQAGB8z3UDH4DtCwNcAAgAYHzMXDTI1MDUxOTIwNDAzOFowDDAKBgNVHRUEAwoBBTAyAhMUABjGiZ9Tq6EgZ+HTAAIAGMaJFw0yNTA1MTkyMDIxNDVaMAwwCgYDVR0VBAMKAQUwMgITFAARRies7ctmTPIVLQACABFGJxcNMjUwNTE5MTkyNTA5WjAMMAoGA1UdFQQDCgEBMDICExQAEUYmuRD4LPz4HrwAAgARRiYXDTI1MDUxOTE5MjUwOVowDDAKBgNVHRUEAwoBATAyAhMUABbpabqbYw8SQR7RAAIAFulpFw0yNTA1MTkxOTIxNDhaMAwwCgYDVR0VBAMKAQEwMgITFAAW6WhpAi7flHzcpAACABbpaBcNMjUwNTE5MTkyMTQ4WjAMMAoGA1UdFQQDCgEBMDICExQAD7KIWOMYJO0XXtcAAgAPsogXDTI1MDUxOTE5MDQ1MlowDDAKBgNVHRUEAwoBATAyAhMUAA+yh6ZwqJ8xFA60AAIAD7KHFw0yNTA1MTkxOTA0NTJaMAwwCgYDVR0VBAMKAQEwMgITFAAVSH4bytC4phsVngACABVIfhcNMjUwNTE5MTg0NjU0WjAMMAoGA1UdFQQDCgEBMDICExQAFUh9CkdUzxJxFs0AAgAVSH0XDTI1MDUxOTE4NDY1NFowDDAKBgNVHRUEAwoBATAyAhMUABgdXI721fzpzumRAAIAGB1cFw0yNTA1MTkxODI5MzRaMAwwCgYDVR0VBAMKAQUwMgITFAAYSqlLuNcA9cSuQQACABhKqRcNMjUwNTE5MTgwNjQyWjAMMAoGA1UdFQQDCgEFMDICExQAGMSGX4ZO+FCfy08AAgAYxIYXDTI1MDUxOTE4MDUyOFowDDAKBgNVHRUEAwoBBTAyAhMUABDlRXpYkyezw3clAAIAEOVFFw0yNTA1MTkxNzU3MzJaMAwwCgYDVR0VBAMKAQEwMgITFAAQ5UTEnqN0ZnJn+AACABDlRBcNMjUwNTE5MTc1NzMyWjAMMAoGA1UdFQQDCgEBMDICExQAF0ACbSnFk+ITTyoAAgAXQAIXDTI1MDUxOTE3NDYxOVowDDAKBgNVHRUEAwoBBTAyAhMUABVgtxU5mVfFjJSFAAIAFWC3Fw0yNTA1MTkxNzIyMTRaMAwwCgYDVR0VBAMKAQEwMgITFAAVYLa31UHXlBOnFgACABVgthcNMjUwNTE5MTcyMjE0WjAMMAoGA1UdFQQDCgEBMDICExQAFe3f3VGE148gwTQAAgAV7d8XDTI1MDUxOTE3MjIxNFowDDAKBgNVHRUEAwoBATAyAhMUABXt3hnbP+tjgB1tAAIAFe3eFw0yNTA1MTkxNzIyMTRaMAwwCgYDVR0VBAMKAQEwMgITFAAYt78Zrri0tTL3XwACABi3vxcNMjUwNTE5MTcyMTA1WjAMMAoGA1UdFQQDCgEBMDICExQAGLe+vfeOz5D8qMoAAgAYt74XDTI1MDUxOTE3MjEwNVowDDAKBgNVHRUEAwoBATAyAhMUABW+IsBncB3ZRY5aAAIAFb4iFw0yNTA1MTkxNzE2MTVaMAwwCgYDVR0VBAMKAQEwMgITFAAVviFqpe1iaJy0ZwACABW+IRcNMjUwNTE5MTcxNjE1WjAMMAoGA1UdFQQDCgEBMDICExQAGMWhvcMawLNHl78AAgAYxaEXDTI1MDUxOTE3MTQzMlowDDAKBgNVHRUEAwoBATAyAhMUABjFoJ5vPXyGl4QpAAIAGMWgFw0yNTA1MTkxNzE0MjlaMAwwCgYDVR0VBAMKAQEwMgITFAAYdR0iXlwM/nsypQACABh1HRcNMjUwNTE5MTcwMTE1WjAMMAoGA1UdFQQDCgEFMDICExQAEkqJIknbvzplVzoAAgASSokXDTI1MDUxOTE2MTgwNlowDDAKBgNVHRUEAwoBATAyAhMUABJKiEUvgi9Bb+V6AAIAEkqIFw0yNTA1MTkxNjE4MDZaMAwwCgYDVR0VBAMKAQEwMgITFAAP5HHXHPf2FJjgnAACAA/kcRcNMjUwNTE5MTQxODMxWjAMMAoGA1UdFQQDCgEBMDICExQAD+Rw3WmBbbEA19cAAgAP5HAXDTI1MDUxOTE0MTgzMVowDDAKBgNVHRUEAwoBATAyAhMUABILDTQ9w/ZvyUinAAIAEgsNFw0yNTA1MTkxMzU5MDNaMAwwCgYDVR0VBAMKAQEwMgITFAASCwycTcyUyp7szAACABILDBcNMjUwNTE5MTM1OTAxWjAMMAoGA1UdFQQDCgEBMDICExQAEtsJOqDpTxA4AZUAAgAS2wkXDTI1MDUxOTAzNDUyMlowDDAKBgNVHRUEAwoBATAyAhMUABLbCOnR9Qul+nERAAIAEtsIFw0yNTA1MTkwMzQ1MjJaMAwwCgYDVR0VBAMKAQEwMgITFAAVezSjqhIs8OY+HQACABV7NBcNMjUwNTE4MDUxNzUyWjAMMAoGA1UdFQQDCgEFMDICExQAE5L2RnW4CLVO5/oAAgATkvYXDTI1MDUxODA0MDMwOFowDDAKBgNVHRUEAwoBATAyAhMUABOS9QBwBBgYUcmTAAIAE5L1Fw0yNTA1MTgwNDAzMDhaMAwwCgYDVR0VBAMKAQEwMgITFAAXzYQunM8Ff4WQ6gACABfNhBcNMjUwNTE4MDQwMjU4WjAMMAoGA1UdFQQDCgEBMDICExQAF82DxR4dmYjOHCoAAgAXzYMXDTI1MDUxODA0MDI1N1owDDAKBgNVHRUEAwoBATAyAhMUABXzB2r1m6TPjEzrAAIAFfMHFw0yNTA1MTgwMzQzMjFaMAwwCgYDVR0VBAMKAQUwMgITFAARfHCdxs7CBl1mWQACABF8cBcNMjUwNTE3MTgyNTQ0WjAMMAoGA1UdFQQDCgEBMDICExQAEXxvNjdzm4hylKoAAgARfG8XDTI1MDUxNzE4MjU0NFowDDAKBgNVHRUEAwoBATAyAhMUABjDdi99x4Zg0NtnAAIAGMN2Fw0yNTA1MTcxNTA0MTdaMAwwCgYDVR0VBAMKAQEwMgITFAAYw3Vs9OfYTimC9wACABjDdRcNMjUwNTE3MTUwNDE2WjAMMAoGA1UdFQQDCgEBMDICExQAFbsirAd4g5vJswcAAgAVuyIXDTI1MDUxNzA0Mjk1NFowDDAKBgNVHRUEAwoBATAyAhMUABW7IV1A2hHxgO0rAAIAFbshFw0yNTA1MTcwNDI5NTRaMAwwCgYDVR0VBAMKAQEwMgITFAAVhLH6XxlcCSUu+AACABWEsRcNMjUwNTE3MDQxNjQ4WjAMMAoGA1UdFQQDCgEFMDICExQAFBfN1k9xmQJvPUIAAgAUF80XDTI1MDUxNzA0MTM0MVowDDAKBgNVHRUEAwoBATAyAhMUABQXzPK0RTlC1HXnAAIAFBfMFw0yNTA1MTcwNDEzNDFaMAwwCgYDVR0VBAMKAQEwMgITFAAR/+451VB/EZVlJQACABH/7hcNMjUwNTE3MDQxMzIzWjAMMAoGA1UdFQQDCgEBMDICExQAEf/tufq0tptDoDMAAgAR/+0XDTI1MDUxNzA0MTMyM1owDDAKBgNVHRUEAwoBATAyAhMUABfOCh16S6AU/wgCAAIAF84KFw0yNTA1MTcwMTI5MTlaMAwwCgYDVR0VBAMKAQUwMgITFAAYYdVOcA6mbLkE1AACABhh1RcNMjUwNTE2MjM1NTQ0WjAMMAoGA1UdFQQDCgEFMDICExQAEWX1b3Fl4HJf0OcAAgARZfUXDTI1MDUxNjIzMTYyOVowDDAKBgNVHRUEAwoBBTAyAhMUABR6jvs8wGgbi3N7AAIAFHqOFw0yNTA1MTYyMjA0MDNaMAwwCgYDVR0VBAMKAQEwMgITFAAUeo1VGuhd0+ywRwACABR6jRcNMjUwNTE2MjIwNDAyWjAMMAoGA1UdFQQDCgEBMDICExQAEYOKIt8bG5AodE8AAgARg4oXDTI1MDUxNjIxMTQ0NlowDDAKBgNVHRUEAwoBBTAyAhMUABfKlsCoZUCbFayvAAIAF8qWFw0yNTA1MTYxOTQ0NTVaMAwwCgYDVR0VBAMKAQEwMgITFAAXypWNMMpLKAqJ2gACABfKlRcNMjUwNTE2MTk0NDU1WjAMMAoGA1UdFQQDCgEBMDICExQAEuMPDKlflDFq3CcAAgAS4w8XDTI1MDUxNjE3Mzg0MlowDDAKBgNVHRUEAwoBATAyAhMUABLjDl9mDRUF/WagAAIAEuMOFw0yNTA1MTYxNzM4NDJaMAwwCgYDVR0VBAMKAQEwMgITFAAVIhqFWpVPlKejTAACABUiGhcNMjUwNTE2MTcyNzU2WjAMMAoGA1UdFQQDCgEBMDICExQAFSIZcTanVRqNCQ8AAgAVIhkXDTI1MDUxNjE3Mjc1NVowDDAKBgNVHRUEAwoBATAyAhMUABQVGznPxKu533oxAAIAFBUbFw0yNTA1MTYxNjQ1NTVaMAwwCgYDVR0VBAMKAQEwMgITFAAUFRqPk4fBACvyEwACABQVGhcNMjUwNTE2MTY0NTU1WjAMMAoGA1UdFQQDCgEBMDICExQAEwErfo7AtO5DgmwAAgATASsXDTI1MDUxNjE2MzkyNlowDDAKBgNVHRUEAwoBATAyAhMUABMBKmJQOK7UwSNTAAIAEwEqFw0yNTA1MTYxNjM5MjZaMAwwCgYDVR0VBAMKAQEwMgITFAAY5WW3fZsZDVP0zAACABjlZRcNMjUwNTI3MjAxNzM5WjAMMAoGA1UdFQQDCgEFMDICExQAF8L63U4pfreLtjIAAgAXwvoXDTI1MDUyNzIwMTAzN1owDDAKBgNVHRUEAwoBATAyAhMUABfC+cnDsOIVxx8tAAIAF8L5Fw0yNTA1MjcyMDEwMzZaMAwwCgYDVR0VBAMKAQEwMgITFAAV17VJTzDH5Tc+3QACABXXtRcNMjUwNTI3MTk0MzA2WjAMMAoGA1UdFQQDCgEFMDICExQAFp+oEOoIUk1k6CUAAgAWn6gXDTI1MDUyNzE5MjUwOFowDDAKBgNVHRUEAwoBATAyAhMUABafpyPfKopuROmNAAIAFp+nFw0yNTA1MjcxOTI1MDhaMAwwCgYDVR0VBAMKAQEwMgITFAASoPDMvF3VLTiY0QACABKg8BcNMjUwNTI3MTkyMzEzWjAMMAoGA1UdFQQDCgEBMDICExQAEqDvREID1OIIpxkAAgASoO8XDTI1MDUyNzE5MjMxM1owDDAKBgNVHRUEAwoBATAyAhMUABjTUTGqRWdUunciAAIAGNNRFw0yNTA1MjcxODUxMjNaMAwwCgYDVR0VBAMKAQUwMgITFAAY5WAyTW6sGDkM7AACABjlYBcNMjUwNTI3MTg0ODQ5WjAMMAoGA1UdFQQDCgEBMDICExQAGOVfBGFCRGYSnPAAAgAY5V8XDTI1MDUyNzE4NDg0OVowDDAKBgNVHRUEAwoBATAyAhMUABjZ0iq5B7cdB95aAAIAGNnSFw0yNTA1MjcxODM5MzdaMAwwCgYDVR0VBAMKAQUwMgITFAAV10J3cEm5rm67GAACABXXQhcNMjUwNTI3MTgzODMzWjAMMAoGA1UdFQQDCgEBMDICExQAFddBdSYNRpds/IgAAgAV10EXDTI1MDUyNzE4MzgzM1owDDAKBgNVHRUEAwoBATAyAhMUABAn0TzJ0U+SF51yAAIAECfRFw0yNTA1MjcxODA3MThaMAwwCgYDVR0VBAMKAQUwMgITFAAQ2oeU5MlcelHQ7wACABDahxcNMjUwNTI3MTc0MDU4WjAMMAoGA1UdFQQDCgEBMDICExQAENqGaANi4hCm93oAAgAQ2oYXDTI1MDUyNzE3NDA1OFowDDAKBgNVHRUEAwoBATAyAhMUABJWRFRQKuqavR3rAAIAElZEFw0yNTA1MjcxNzQwNThaMAwwCgYDVR0VBAMKAQEwMgITFAASVkN+8sTn2aF9ygACABJWQxcNMjUwNTI3MTc0MDU4WjAMMAoGA1UdFQQDCgEBMDICExQAGOTUj4BlHfE1L5MAAgAY5NQXDTI1MDUyNzE3MzYwOFowDDAKBgNVHRUEAwoBATAyAhMUABjk0z1seCe6ZaMjAAIAGOTTFw0yNTA1MjcxNzM2MDhaMAwwCgYDVR0VBAMKAQEwMgITFAATDwG2TRwupxSPmwACABMPARcNMjUwNTI3MTczMzU3WjAMMAoGA1UdFQQDCgEBMDICExQAEw8A2sp+EnANbU8AAgATDwAXDTI1MDUyNzE3MzM1N1owDDAKBgNVHRUEAwoBATAyAhMUABjdgBJ4ILD8H4xkAAIAGN2AFw0yNTA1MjcxNzEzNTZaMAwwCgYDVR0VBAMKAQUwMgITFAATxpMPXR1Brv1v6wACABPGkxcNMjUwNTI3MTcwODU2WjAMMAoGA1UdFQQDCgEBMDICExQAE8aSNu+CCGWQaGAAAgATxpIXDTI1MDUyNzE3MDg1NlowDDAKBgNVHRUEAwoBATAyAhMUABIAInf+bXsLy07QAAIAEgAiFw0yNTA1MjcxNzAzMTRaMAwwCgYDVR0VBAMKAQEwMgITFAASACEaAX/LvJ8+lQACABIAIRcNMjUwNTI3MTcwMzE0WjAMMAoGA1UdFQQDCgEBMDICExQAFY4SkixV/dibttMAAgAVjhIXDTI1MDUyNzE2NTUzOVowDDAKBgNVHRUEAwoBATAyAhMUABWOEWRJ0JwnxVxfAAIAFY4RFw0yNTA1MjcxNjU1MzlaMAwwCgYDVR0VBAMKAQEwMgITFAASdyjgTH+0kYHY5QACABJ3KBcNMjUwNTI3MTYzNTQzWjAMMAoGA1UdFQQDCgEBMDICExQAEncnfZcFr3hHNegAAgASdycXDTI1MDUyNzE2MzU0M1owDDAKBgNVHRUEAwoBATAyAhMUABhG7CyQNOOf1sahAAIAGEbsFw0yNTA1MjcxNjEyNDFaMAwwCgYDVR0VBAMKAQEwMgITFAAYRuskmKMH36kLmQACABhG6xcNMjUwNTI3MTYxMjQxWjAMMAoGA1UdFQQDCgEBMDICExQAE5dWga+479XwkAUAAgATl1YXDTI1MDUyNzE2MDE0MlowDDAKBgNVHRUEAwoBATAyAhMUABOXVQggR1mqSw9PAAIAE5dVFw0yNTA1MjcxNjAxNDJaMAwwCgYDVR0VBAMKAQEwMgITFAAY4x2j3d0Ck9mZlwACABjjHRcNMjUwNTI3MTU0NjAxWjAMMAoGA1UdFQQDCgEBMDICExQAGOMcXlFl8FbkvDcAAgAY4xwXDTI1MDUyNzE1NDYwMVowDDAKBgNVHRUEAwoBATAyAhMUABji74BxnFBmXiwHAAIAGOLvFw0yNTA1MjcxNTI3NDNaMAwwCgYDVR0VBAMKAQEwMgITFAAY4u7qRc4q8rZPWQACABji7hcNMjUwNTI3MTUyNzQzWjAMMAoGA1UdFQQDCgEBMDICExQAEA8pynBMzfTdEqwAAgAQDykXDTI1MDUyNzE1MTU0MVowDDAKBgNVHRUEAwoBATAyAhMUABAPKCKutquhUB6lAAIAEA8oFw0yNTA1MjcxNTE1NDBaMAwwCgYDVR0VBAMKAQEwMgITFAAWZPKfqTrdf56ZIgACABZk8hcNMjUwNTI3MTM1NjA3WjAMMAoGA1UdFQQDCgEFMDICExQAGN5ZamhxzNQ3ewkAAgAY3lkXDTI1MDUyNzA2MTAwN1owDDAKBgNVHRUEAwoBATAyAhMUABjeWAFx+QkMebyqAAIAGN5YFw0yNTA1MjcwNjEwMDZaMAwwCgYDVR0VBAMKAQEwMgITFAAY4Fvw4dSe/A3K2wACABjgWxcNMjUwNTI3MDEyOTI0WjAMMAoGA1UdFQQDCgEFMDICExQAGBm2yRHZEV2jCjwAAgAYGbYXDTI1MDUyNjIwNTAxNFowDDAKBgNVHRUEAwoBATAyAhMUABgZtR87DY2D68RnAAIAGBm1Fw0yNTA1MjYyMDUwMTRaMAwwCgYDVR0VBAMKAQEwMgITFAAWJmRg1dopMZQpIgACABYmZBcNMjUwNTI2MjAzNjI1WjAMMAoGA1UdFQQDCgEBMDICExQAFiZjCOxS3TCG024AAgAWJmMXDTI1MDUyNjIwMzYyNVowDDAKBgNVHRUEAwoBATAyAhMUABaf8C0/3A73gVDLAAIAFp/wFw0yNTA1MjYyMDE1MDZaMAwwCgYDVR0VBAMKAQEwMgITFAAWn+/SOuvLO+0i0gACABaf7xcNMjUwNTI2MjAxNTA0WjAMMAoGA1UdFQQDCgEBMDICExQAFdECGVNNd5KmLXMAAgAV0QIXDTI1MDUyNjE5NDk0OVowDDAKBgNVHRUEAwoBBTAyAhMUABRF8qwfmFRhm1V+AAIAFEXyFw0yNTA1MjYxOTM1MTJaMAwwCgYDVR0VBAMKAQUwMgITFAASVVL+6BP8OP7HtwACABJVUhcNMjUwNTI2MTkxODU3WjAMMAoGA1UdFQQDCgEBMDICExQAElVRYhkwjVKm4qUAAgASVVEXDTI1MDUyNjE5MTg1N1owDDAKBgNVHRUEAwoBATAyAhMUABjgpU8axyaan/TtAAIAGOClFw0yNTA1MjYxOTEyMjJaMAwwCgYDVR0VBAMKAQEwMgITFAAY4KT5v7ZpCAqbPQACABjgpBcNMjUwNTI2MTkxMjIyWjAMMAoGA1UdFQQDCgEBMDICExQAFoWTHPzVzAoa21IAAgAWhZMXDTI1MDUyNjE5MDgyMlowDDAKBgNVHRUEAwoBBTAyAhMUABjDl7mGIpg7CRGsAAIAGMOXFw0yNTA1MjYxNzA3MTRaMAwwCgYDVR0VBAMKAQUwMgITFAAWD90wMNy7sAyDcgACABYP3RcNMjUwNTI2MTcwNjUyWjAMMAoGA1UdFQQDCgEFMDICExQAGAzVA6AMTdz2gJQAAgAYDNUXDTI1MDUyNjE2MjcxMlowDDAKBgNVHRUEAwoBATAyAhMUABgM1DLswiyY98rcAAIAGAzUFw0yNTA1MjYxNjI3MTFaMAwwCgYDVR0VBAMKAQEwMgITFAAXS/eFVDVYpRDGZwACABdL9xcNMjUwNTI2MTYxMzI1WjAMMAoGA1UdFQQDCgEFMDICExQAD7dcF1ULDxzqzw8AAgAPt1wXDTI1MDUyNjE1NDIwNlowDDAKBgNVHRUEAwoBATAyAhMUAA+3W7U3CXBc2Zo0AAIAD7dbFw0yNTA1MjYxNTQyMDZaMAwwCgYDVR0VBAMKAQEwMgITFAAQBw13/UN3p7bEIQACABAHDRcNMjUwNTI2MTUzNTIyWjAMMAoGA1UdFQQDCgEBMDICExQAEAcMRdYD32Nnu0IAAgAQBwwXDTI1MDUyNjE1MzUyMlowDDAKBgNVHRUEAwoBATAyAhMUABbLIIenPZ6kA4QIAAIAFssgFw0yNTA1MjYxNTMyMzNaMAwwCgYDVR0VBAMKAQEwMgITFAAWyx/xZImQDDpqRgACABbLHxcNMjUwNTI2MTUzMjMzWjAMMAoGA1UdFQQDCgEBMDICExQAF/oAoQgWVq9PJxkAAgAX+gAXDTI1MDUyNjE1MDk0OVowDDAKBgNVHRUEAwoBBTAyAhMUABevUwQJZ+g3IVFlAAIAF69TFw0yNTA1MjYxNTA5MzNaMAwwCgYDVR0VBAMKAQUwMgITFAAXN7FHsmsGrmBsBwACABc3sRcNMjUwNTI2MTQ1MjM1WjAMMAoGA1UdFQQDCgEBMDICExQAFzewTrs8QzUbFqAAAgAXN7AXDTI1MDUyNjE0NTIzNVowDDAKBgNVHRUEAwoBATAyAhMUABFbWQVvwgds7vLjAAIAEVtZFw0yNTA1MjYxNDIxMjVaMAwwCgYDVR0VBAMKAQEwMgITFAARW1hWdHDOIMutIwACABFbWBcNMjUwNTI2MTQyMTI1WjAMMAoGA1UdFQQDCgEBMDICExQAFEbkzRoeEwi8k28AAgAURuQXDTI1MDUyNjA0MzAxOVowDDAKBgNVHRUEAwoBBTAyAhMUABXBpOYhWzL2jKe7AAIAFcGkFw0yNTA1MjYwNDA2MDRaMAwwCgYDVR0VBAMKAQEwMgITFAAVwaOX5PvNSUACTQACABXBoxcNMjUwNTI2MDQwNjA0WjAMMAoGA1UdFQQDCgEBMDICExQAFd2gek7ZR1KYQSoAAgAV3aAXDTI1MDUyNjA0MDUyMVowDDAKBgNVHRUEAwoBATAyAhMUABXdnzFQHF46md2hAAIAFd2fFw0yNTA1MjYwNDA1MjFaMAwwCgYDVR0VBAMKAQEwMgITFAAUcocJDaNhCrIP4QACABRyhxcNMjUwNTI2MDMxNDIzWjAMMAoGA1UdFQQDCgEFMDICExQAEy911rSERZ0tpAEAAgATL3UXDTI1MDUyNTIzMjIwNVowDDAKBgNVHRUEAwoBATAyAhMUABMvdLhuwtzhc7wCAAIAEy90Fw0yNTA1MjUyMzIyMDVaMAwwCgYDVR0VBAMKAQEwMgITFAAUJ41ex/FXGmI93wACABQnjRcNMjUwNTI1MjI1NDIwWjAMMAoGA1UdFQQDCgEFMDICExQAD+FofEE3ZGJmbBIAAgAP4WgXDTI1MDUyNTIwMzEzN1owDDAKBgNVHRUEAwoBBTAyAhMUABQ2RTiYMD/JLj7lAAIAFDZFFw0yNTA1MjUxOTU4MDdaMAwwCgYDVR0VBAMKAQUwMgITFAAWEvJF0LObb5+xtwACABYS8hcNMjUwNTI1MTQzMzMyWjAMMAoGA1UdFQQDCgEFMDICExQAGN2O+hfA/LZdKI0AAgAY3Y4XDTI1MDUyNTEzMTE0N1owDDAKBgNVHRUEAwoBBTAyAhMUABjOkGA+zDUeUOYGAAIAGM6QFw0yNTA1MjUwMzE3MjVaMAwwCgYDVR0VBAMKAQUwMgITFAAYX/blG6oJ43iJywACABhf9hcNMjUwNTI1MDEwMDQ2WjAMMAoGA1UdFQQDCgEFMDICExQAFzMjYnUWopA7mgYAAgAXMyMXDTI1MDUyNDIzNTU0NlowDDAKBgNVHRUEAwoBBTAyAhMUABF3QQSbjCKSv0DxAAIAEXdBFw0yNTA1MjQyMzIyMzlaMAwwCgYDVR0VBAMKAQUwMgITFAAXCqyG/1D4+Lk51AACABcKrBcNMjUwNTI0MjEzODQ2WjAMMAoGA1UdFQQDCgEFMDICExQAGNqzrwKBKO1jAqEAAgAY2rMXDTI1MDUyNDIwNTkyNFowDDAKBgNVHRUEAwoBBTAyAhMUABVRC8IXT5ujTmH0AAIAFVELFw0yNTA1MjQyMDUwNTRaMAwwCgYDVR0VBAMKAQEwMgITFAAVUQpdtIuQwL5dagACABVRChcNMjUwNTI0MjA1MDU0WjAMMAoGA1UdFQQDCgEBMDICExQAFqoqnFj7wkj0NVMAAgAWqioXDTI1MDUyNDE5NDMwNFowDDAKBgNVHRUEAwoBBTAyAhMUABiaqng5CvgqxBNMAAIAGJqqFw0yNTA1MjQxOTA1MjdaMAwwCgYDVR0VBAMKAQUwMgITFAAY3V24Q0PZe4P2hAACABjdXRcNMjUwNTI0MTgxNTM2WjAMMAoGA1UdFQQDCgEBMDICExQAGN1cNKO/Jo7dmfEAAgAY3VwXDTI1MDUyNDE4MTUzNVowDDAKBgNVHRUEAwoBATAyAhMUABc0+/btZ0un1a7NAAIAFzT7Fw0yNTA1MjQxODA1MjRaMAwwCgYDVR0VBAMKAQEwMgITFAAXNPpCKw+lJUJMzQACABc0+hcNMjUwNTI0MTgwNTI0WjAMMAoGA1UdFQQDCgEBMDICExQAFDIH9FyM3RdKqKMAAgAUMgcXDTI1MDUyNDE3NTMxOVowDDAKBgNVHRUEAwoBBTAyAhMUABU4dOB/YUVwmEfzAAIAFTh0Fw0yNTA1MjQxNjQ2MjRaMAwwCgYDVR0VBAMKAQUwMgITFAAUExD9qUR1yVDzCgACABQTEBcNMjUwNTI0MTU0NTIyWjAMMAoGA1UdFQQDCgEFMDICExQAGKj6SgUPJ8nascwAAgAYqPoXDTI1MDUyNDA0MjgxMFowDDAKBgNVHRUEAwoBBTAyAhMUABaecREbVCJA6vElAAIAFp5xFw0yNTA1MjQwNDA5NTRaMAwwCgYDVR0VBAMKAQEwMgITFAAWnnA+b+an/GaClwACABaecBcNMjUwNTI0MDQwOTU0WjAMMAoGA1UdFQQDCgEBMDICExQAEiB5wpiUc95VVfQAAgASIHkXDTI1MDUyNDA0MDkxNVowDDAKBgNVHRUEAwoBATAyAhMUABIgeMO8lrxStLUSAAIAEiB4Fw0yNTA1MjQwNDA5MTVaMAwwCgYDVR0VBAMKAQEwMgITFAAYCYC7dfoh+DonFgACABgJgBcNMjUwNTI0MDQwMzU5WjAMMAoGA1UdFQQDCgEFMDICExQAGEnFDSIyOUClrxkAAgAYScUXDTI1MDUyNDAzMjUwM1owDDAKBgNVHRUEAwoBBTAyAhMUABjYMZwMHOsTuxOuAAIAGNgxFw0yNTA1MjQwMDAwNDBaMAwwCgYDVR0VBAMKAQUwMgITFAAUHJzolVa0PyqxcwACABQcnBcNMjUwNTIzMjI1OTI1WjAMMAoGA1UdFQQDCgEFMDICExQAFB9+LiZTC2B+M7EAAgAUH34XDTI1MDUyMzIyMTE0M1owDDAKBgNVHRUEAwoBATAyAhMUABQffTV7uUA04FszAAIAFB99Fw0yNTA1MjMyMjExNDNaMAwwCgYDVR0VBAMKAQEwMgITFAAQgI/UmHS5r0D5xgACABCAjxcNMjUwNTIzMjAyMTEzWjAMMAoGA1UdFQQDCgEBMDICExQAEICOnsQ1txmk758AAgAQgI4XDTI1MDUyMzIwMjExM1owDDAKBgNVHRUEAwoBATAyAhMUABfDIFDyRp1OSDUnAAIAF8MgFw0yNTA1MjMyMDEwMzVaMAwwCgYDVR0VBAMKAQEwMgITFAAXwx8dEIVyis79tQACABfDHxcNMjUwNTIzMjAxMDM1WjAMMAoGA1UdFQQDCgEBMDICExQAFsT4nHRhj0nfiLEAAgAWxPgXDTI1MDUyMzE5MDcwN1owDDAKBgNVHRUEAwoBBTAyAhMUABUNY/D2hfK/UMFxAAIAFQ1jFw0yNTA1MjMxODI5MjJaMAwwCgYDVR0VBAMKAQEwMgITFAAVDWIOiFYhTO9USwACABUNYhcNMjUwNTIzMTgyOTIyWjAMMAoGA1UdFQQDCgEBMDICExQAE2SA3rvPPG5aaU4AAgATZIAXDTI1MDUyMzE3NTUyMlowDDAKBgNVHRUEAwoBATAyAhMUABNkf6F5ulkrQQL3AAIAE2R/Fw0yNTA1MjMxNzU1MjJaMAwwCgYDVR0VBAMKAQEwMgITFAAQCW5EPrUvWgOvawACABAJbhcNMjUwNTIzMTc0MTQyWjAMMAoGA1UdFQQDCgEBMDICExQAEAltlbwQoZrXl0UAAgAQCW0XDTI1MDUyMzE3NDE0MlowDDAKBgNVHRUEAwoBATAyAhMUABjaEnerm0GZNqAUAAIAGNoSFw0yNTA1MjMxNzA3MjNaMAwwCgYDVR0VBAMKAQEwMgITFAAY2hHnQURfXmzXmQACABjaERcNMjUwNTIzMTcwNzIzWjAMMAoGA1UdFQQDCgEBMDICExQAGC35SjSDaYQqO7MAAgAYLfkXDTI1MDUyMzE2NTY0NVowDDAKBgNVHRUEAwoBBTAyAhMUABcwpNYYXTrsHYjoAAIAFzCkFw0yNTA1MjMxNjMyNDhaMAwwCgYDVR0VBAMKAQEwMgITFAAXMKNcH1/lR5T5pAACABcwoxcNMjUwNTIzMTYzMjQ4WjAMMAoGA1UdFQQDCgEBMDICExQAEzmusTOqCZxAOLsAAgATOa4XDTI1MDUyMzE2MjkwNVowDDAKBgNVHRUEAwoBATAyAhMUABM5rQb235GuFfWlAAIAEzmtFw0yNTA1MjMxNjI5MDVaMAwwCgYDVR0VBAMKAQEwMgITFAAUoMkrM1kdgb1+aAACABSgyRcNMjUwNTIzMTYxODU0WjAMMAoGA1UdFQQDCgEFMDICExQAEVpbYxf7mmvxRvYAAgARWlsXDTI1MDUyMzE1NDczNlowDDAKBgNVHRUEAwoBATAyAhMUABFaWGLhNwQXt5d+AAIAEVpYFw0yNTA1MjMxNTQ3MzVaMAwwCgYDVR0VBAMKAQEwMgITFAAQwNLDkaGposTuKAACABDA0hcNMjUwNTIzMTU0MDU3WjAMMAoGA1UdFQQDCgEBMDICExQAEMDRUT0an2zehRAAAgAQwNEXDTI1MDUyMzE1NDA1N1owDDAKBgNVHRUEAwoBATAyAhMUABKT8GZa5PV43GgDAAIAEpPwFw0yNTA1MjMxNTA2MTZaMAwwCgYDVR0VBAMKAQEwMgITFAASk+8uZodzV0rz6QACABKT7xcNMjUwNTIzMTUwNjE2WjAMMAoGA1UdFQQDCgEBMDICExQAEkK7MhJBsY8ExkYAAgASQrsXDTI1MDUyMzE0NTIzN1owDDAKBgNVHRUEAwoBATAyAhMUABJCuqaxcuUD58NgAAIAEkK6Fw0yNTA1MjMxNDUyMzdaMAwwCgYDVR0VBAMKAQEwMgITFAAV2W8WWc2BqfpgmAACABXZbxcNMjUwNTIzMTMxMDU3WjAMMAoGA1UdFQQDCgEFMDICExQAFsva/fr3rtTvnocAAgAWy9oXDTI1MDUyMzA3MTExOFowDDAKBgNVHRUEAwoBBTAyAhMUABjX4dnU5na/SKcfAAIAGNfhFw0yNTA1MjMwMzI0MzVaMAwwCgYDVR0VBAMKAQUwMgITFAAQWguFhTOiNbJZqQACABBaCxcNMjUwNTIzMDIzNTI5WjAMMAoGA1UdFQQDCgEFMDICExQAFYMqEx1ZQJ70Iu0AAgAVgyoXDTI1MDUyMjIzMzc0OFowDDAKBgNVHRUEAwoBBTAyAhMUABjXyJjTOc8T4vLTAAIAGNfIFw0yNTA1MjIyMjAzMDdaMAwwCgYDVR0VBAMKAQEwMgITFAAY18eJaWw6jJLRswACABjXxxcNMjUwNTIyMjIwMzA2WjAMMAoGA1UdFQQDCgEBMDICExQAGMZYppsAfzSCiB0AAgAYxlgXDTI1MDUyMjIyMDI1MFowDDAKBgNVHRUEAwoBBTAyAhMUABKoYegrpVYIKmOnAAIAEqhhFw0yNTA1MjIyMTIzMDdaMAwwCgYDVR0VBAMKAQUwMgITFAASQZoBr6wQ0HQoIQACABJBmhcNMjUwNTIyMjEyMDMxWjAMMAoGA1UdFQQDCgEFMDICExQAFDUD+Ve0+EgsGfIAAgAUNQMXDTI1MDUyMjE5MzEzOFowDDAKBgNVHRUEAwoBBTAyAhMUABdoJ4BaBiFDemv+AAIAF2gnFw0yNTA1MjIxOTI1MDRaMAwwCgYDVR0VBAMKAQEwMgITFAAXaCb7HbZJcqycKwACABdoJhcNMjUwNTIyMTkyNTAzWjAMMAoGA1UdFQQDCgEBMDICExQAFc1WhAh+RXMRTAIAAgAVzVYXDTI1MDUyMjE4MjE0N1owDDAKBgNVHRUEAwoBATAyAhMUABXNVZB6Je4Z9qW/AAIAFc1VFw0yNTA1MjIxODIxNDdaMAwwCgYDVR0VBAMKAQEwMgITFAAQHt0u0te1NAIuCwACABAe3RcNMjUwNTIyMTYxMzA2WjAMMAoGA1UdFQQDCgEBMDICExQAEB7cjl8QJdbAPNQAAgAQHtwXDTI1MDUyMjE2MTMwNlowDDAKBgNVHRUEAwoBATAyAhMUABaftG0ix1EuikRNAAIAFp+0Fw0yNTA1MjIxNTQ3NDRaMAwwCgYDVR0VBAMKAQEwMgITFAAWn7PIwDAXii/xQgACABafsxcNMjUwNTIyMTU0NzQ0WjAMMAoGA1UdFQQDCgEBMDICExQAEIWt77JCargJHREAAgAQha0XDTI1MDUyMjE1MzMxNlowDDAKBgNVHRUEAwoBATAyAhMUABCFrFBeDUBZ/7gMAAIAEIWsFw0yNTA1MjIxNTMzMTZaMAwwCgYDVR0VBAMKAQEwMgITFAAWVCcOuqgQPxhwogACABZUJxcNMjUwNTIyMTQwOTI4WjAMMAoGA1UdFQQDCgEBMDICExQAFlQmJ+hdwSzOCU4AAgAWVCYXDTI1MDUyMjE0MDkyN1owDDAKBgNVHRUEAwoBATAyAhMUABW0XtBYKz9G6sxZAAIAFbReFw0yNTA1MjIxMzA2MTBaMAwwCgYDVR0VBAMKAQUwMgITFAAUUVyLc/Qy94z7bwACABRRXBcNMjUwNTIyMDQwMzMyWjAMMAoGA1UdFQQDCgEBMDICExQAFFFbsyN+CrflQHgAAgAUUVsXDTI1MDUyMjA0MDMzMlowDDAKBgNVHRUEAwoBATAyAhMUABNfg80Q+p/Jg30UAAIAE1+DFw0yNTA2MDIxNjI5MzVaMAwwCgYDVR0VBAMKAQEwMgITFAAV2Wmmm7kGEVO0pgACABXZaRcNMjUwNjAyMTYwNTM2WjAMMAoGA1UdFQQDCgEFMDICExQAFfbWEl/A+aR07yMAAgAV9tYXDTI1MDYwMjE2MDQ0MVowDDAKBgNVHRUEAwoBBTAyAhMUABU9amNZAMsQtWb/AAIAFT1qFw0yNTA2MDIxNTI3NTJaMAwwCgYDVR0VBAMKAQEwMgITFAAVPWnk5Hg19CFBiwACABU9aRcNMjUwNjAyMTUyNzUyWjAMMAoGA1UdFQQDCgEBMDICExQAF9wfU4fGNE3Dew0AAgAX3B8XDTI1MDYwMjEzMjQxOVowDDAKBgNVHRUEAwoBBTAyAhMUABE+EnaVNkaFGR6AAAIAET4SFw0yNTA2MDIwNDU0NDlaMAwwCgYDVR0VBAMKAQUwMgITFAAW0To4YOFRVoLvaQACABbROhcNMjUwNjAyMDQwNDMxWjAMMAoGA1UdFQQDCgEBMDICExQAFtE5A6nILFF700UAAgAW0TkXDTI1MDYwMjA0MDQzMFowDDAKBgNVHRUEAwoBATAyAhMUABL0QB6/BOdo71M9AAIAEvRAFw0yNTA2MDIwMzEwNDFaMAwwCgYDVR0VBAMKAQUwMgITFAAU5htaqrXOfTEMawACABTmGxcNMjUwNjAyMDEzNDEyWjAMMAoGA1UdFQQDCgEFMDICExQAGN0kESbahQYzgcsAAgAY3SQXDTI1MDYwMjAxMTkyMVowDDAKBgNVHRUEAwoBBTAyAhMUABcNzf7q1snisM7CAAIAFw3NFw0yNTA2MDIwMDM5MDNaMAwwCgYDVR0VBAMKAQUwMgITFAATJ8hRzAR2XO4IWgACABMnyBcNMjUwNjAxMjM0MTAzWjAMMAoGA1UdFQQDCgEFMDICExQAEHzMOYZXi3b9S98AAgAQfMwXDTI1MDYwMTIyNTEyOFowDDAKBgNVHRUEAwoBBTAyAhMUABgFBocEdqUslAP2AAIAGAUGFw0yNTA2MDEyMjIyMzZaMAwwCgYDVR0VBAMKAQUwMgITFAAYG12WP8kGN1s9IQACABgbXRcNMjUwNjAxMjA1MzA2WjAMMAoGA1UdFQQDCgEFMDICExQAFNSNrx1bDHGjn4kAAgAU1I0XDTI1MDYwMTE1MzgwN1owDDAKBgNVHRUEAwoBBTAyAhMUABj1IjfErEiUQ/rKAAIAGPUiFw0yNTA2MDExNTA3MTdaMAwwCgYDVR0VBAMKAQUwMgITFAAV5FvclQQ8fG8/bQACABXkWxcNMjUwNjAxMTQyMzM1WjAMMAoGA1UdFQQDCgEFMDICExQAGKX4XVMc7WagCvEAAgAYpfgXDTI1MDYwMTA1MDEwNlowDDAKBgNVHRUEAwoBBTAyAhMUABacN31ZMbYPWRmkAAIAFpw3Fw0yNTA2MDEwMzAxNDRaMAwwCgYDVR0VBAMKAQUwMgITFAAWwCdA30QSjOLMzAACABbAJxcNMjUwNjAxMDI1OTEzWjAMMAoGA1UdFQQDCgEFMDICExQAFv+LYJyIcXLnshMAAgAW/4sXDTI1MDYwMTAyNDk0MFowDDAKBgNVHRUEAwoBBTAyAhMUABLFNOPp9NfeW3t2AAIAEsU0Fw0yNTA1MzExNTEzMDBaMAwwCgYDVR0VBAMKAQEwMgITFAASxTN7E18KecvC8gACABLFMxcNMjUwNTMxMTUxMzAwWjAMMAoGA1UdFQQDCgEBMDICExQAFBA5V1boQ3HTpdYAAgAUEDkXDTI1MDUzMTE0Mzc0MFowDDAKBgNVHRUEAwoBATAyAhMUABQQOLxd1XeiAaQfAAIAFBA4Fw0yNTA1MzExNDM3NDBaMAwwCgYDVR0VBAMKAQEwMgITFAAY8JYsOTak3wmlAwACABjwlhcNMjUwNTMxMDYxMDA5WjAMMAoGA1UdFQQDCgEBMDICExQAGPCVPnm15jozBoIAAgAY8JUXDTI1MDUzMTA2MTAwN1owDDAKBgNVHRUEAwoBATAyAhMUABdLQFtbDnadu7ziAAIAF0tAFw0yNTA1MzEwNDI1MjNaMAwwCgYDVR0VBAMKAQEwMgITFAAXSz+gM1ZsHRY5pwACABdLPxcNMjUwNTMxMDQyNTIzWjAMMAoGA1UdFQQDCgEBMDICExQAFoOvpp2FXC1NuEwAAgAWg68XDTI1MDUzMTA0MjQwNlowDDAKBgNVHRUEAwoBATAyAhMUABaDrh7e5RmydocqAAIAFoOuFw0yNTA1MzEwNDI0MDVaMAwwCgYDVR0VBAMKAQEwMgITFAAR1W3D60FfrJbGPgACABHVbRcNMjUwNTMxMDQyMjUyWjAMMAoGA1UdFQQDCgEBMDICExQAEdVsKllguTIT8EkAAgAR1WwXDTI1MDUzMTA0MjI1MlowDDAKBgNVHRUEAwoBATAyAhMUABc+yVuTW/3RforpAAIAFz7JFw0yNTA1MzEwMTI3MTdaMAwwCgYDVR0VBAMKAQUwMgITFAAQN0eQwkPZFjqPwgACABA3RxcNMjUwNTMxMDExMzEzWjAMMAoGA1UdFQQDCgEFMDICExQAE67/fSPwQMj60PQAAgATrv8XDTI1MDUzMTAxMDUyN1owDDAKBgNVHRUEAwoBATAyAhMUABOu/ooKEehvXnrlAAIAE67+Fw0yNTA1MzEwMTA1MjZaMAwwCgYDVR0VBAMKAQEwMgITFAAY9EVhVFVVfhSiWgACABj0RRcNMjUwNTMwMjIzNjQyWjAMMAoGA1UdFQQDCgEBMDICExQAGPREGtc11xfeap4AAgAY9EQXDTI1MDUzMDIyMzY0MVowDDAKBgNVHRUEAwoBATAyAhMUABJxWtmHtlxh4MCnAAIAEnFaFw0yNTA1MzAyMTIyMTRaMAwwCgYDVR0VBAMKAQEwMgITFAAScVnOgwZnhr2ERQACABJxWRcNMjUwNTMwMjEyMjE0WjAMMAoGA1UdFQQDCgEBMDICExQAGPOr6zlOh6oxr9gAAgAY86sXDTI1MDUzMDIwNTkxNVowDDAKBgNVHRUEAwoBATAyAhMUABjzqvKtjZjpsaXZAAIAGPOqFw0yNTA1MzAyMDU5MTVaMAwwCgYDVR0VBAMKAQEwMgITFAAY8Gs8E+GguiBgPwACABjwaxcNMjUwNTMwMjA1MTA4WjAMMAoGA1UdFQQDCgEFMDICExQAE673K7wPbqudQu0AAgATrvcXDTI1MDUzMDIwNTAwNFowDDAKBgNVHRUEAwoBATAyAhMUABOu9sYZ26o5N+ygAAIAE672Fw0yNTA1MzAyMDUwMDRaMAwwCgYDVR0VBAMKAQEwMgITFAAP2RsI92n4lmXMBAACAA/ZGxcNMjUwNTMwMjAyODI5WjAMMAoGA1UdFQQDCgEBMDICExQAD9kahIzuk4m4cjUAAgAP2RoXDTI1MDUzMDIwMjgyOVowDDAKBgNVHRUEAwoBATAyAhMUABjywnFeo51RWAR3AAIAGPLCFw0yNTA1MzAyMDI2MDRaMAwwCgYDVR0VBAMKAQEwMgITFAAY8sG+zIrvDCvAKwACABjywRcNMjUwNTMwMjAyNjA0WjAMMAoGA1UdFQQDCgEBMDICExQAD7SAqnjtaN0wCngAAgAPtIAXDTI1MDUzMDIwMDczMVowDDAKBgNVHRUEAwoBATAyAhMUAA+0f6FtBR18P2f4AAIAD7R/Fw0yNTA1MzAyMDA3MzFaMAwwCgYDVR0VBAMKAQEwMgITFAAWyTUX96ynrDmhxgACABbJNRcNMjUwNTMwMTg0OTUwWjAMMAoGA1UdFQQDCgEBMDICExQAFsk0xjLP5OAV94MAAgAWyTQXDTI1MDUzMDE4NDk1MFowDDAKBgNVHRUEAwoBATAyAhMUABbk9cxH8tm0gLTJAAIAFuT1Fw0yNTA1MzAxNzUyMjJaMAwwCgYDVR0VBAMKAQEwMgITFAAW5PR8sWpHzuYHtgACABbk9BcNMjUwNTMwMTc1MjIyWjAMMAoGA1UdFQQDCgEBMDICExQAEsRWcA06toYi5YQAAgASxFYXDTI1MDUzMDE2Mzc1OVowDDAKBgNVHRUEAwoBATAyAhMUABLEVRvDeXdY2nNkAAIAEsRVFw0yNTA1MzAxNjM3NTlaMAwwCgYDVR0VBAMKAQEwMgITFAAYo4JO9YnDKpegmQACABijghcNMjUwNTMwMTYyNjU0WjAMMAoGA1UdFQQDCgEBMDICExQAGKOBESwRg4dcSoUAAgAYo4EXDTI1MDUzMDE2MjY1NFowDDAKBgNVHRUEAwoBATAyAhMUABMKZ0RUcimwg74wAAIAEwpnFw0yNTA1MzAxNTEyMjZaMAwwCgYDVR0VBAMKAQEwMgITFAATCmawUIwbUqn8/QACABMKZhcNMjUwNTMwMTUxMjI2WjAMMAoGA1UdFQQDCgEBMDICExQAFJHur7PRbzwDxEYAAgAUke4XDTI1MDUzMDE1MTIyNlowDDAKBgNVHRUEAwoBATAyAhMUABSR7QfIR2bVgpTXAAIAFJHtFw0yNTA1MzAxNTEyMjVaMAwwCgYDVR0VBAMKAQEwMgITFAAY8JolGwVi0MfkhAACABjwmhcNMjUwNTMwMTQ0NDI0WjAMMAoGA1UdFQQDCgEBMDICExQAGPCZqYlgqsiGc1EAAgAY8JkXDTI1MDUzMDE0NDQyNFowDDAKBgNVHRUEAwoBATAyAhMUABYWv0yY8lDxupfpAAIAFha/Fw0yNTA1MzAxMzQ0NDdaMAwwCgYDVR0VBAMKAQEwMgITFAAWFr7kYKZhPVQTngACABYWvhcNMjUwNTMwMTM0NDQ3WjAMMAoGA1UdFQQDCgEBMDICExQAFKN4A45fVtL1a0AAAgAUo3gXDTI1MDUzMDA0MDc1OVowDDAKBgNVHRUEAwoBATAyAhMUABSjd878mmK+GLrPAAIAFKN3Fw0yNTA1MzAwNDA3NTlaMAwwCgYDVR0VBAMKAQEwMgITFAAUZRlzxu0pfQKUkwACABRlGRcNMjUwNTMwMDQwNzQ4WjAMMAoGA1UdFQQDCgEBMDICExQAFGUYmrA/VM9Br+MAAgAUZRgXDTI1MDUzMDA0MDc0OFowDDAKBgNVHRUEAwoBATAyAhMUABIyL99/cPPRgk73AAIAEjIvFw0yNTA1MzAwNDA2NTlaMAwwCgYDVR0VBAMKAQEwMgITFAASMi46JRnsfs2Z4wACABIyLhcNMjUwNTMwMDQwNjU5WjAMMAoGA1UdFQQDCgEBMDICExQAEyfdCLw8l7nPO7kAAgATJ90XDTI1MDUzMDA0MDY1MlowDDAKBgNVHRUEAwoBATAyAhMUABMn3IytJl1fLhXoAAIAEyfcFw0yNTA1MzAwNDA2NTJaMAwwCgYDVR0VBAMKAQEwMgITFAAYXxNUCIc5TkbHpgACABhfExcNMjUwNTMwMDIyNTMyWjAMMAoGA1UdFQQDCgEFMDICExQAGHRR/eD1ja9VORsAAgAYdFEXDTI1MDUzMDAxMzM1OVowDDAKBgNVHRUEAwoBBTAyAhMUABjdv3ZEZhe+ZjXEAAIAGN2/Fw0yNTA1MzAwMTMzNDhaMAwwCgYDVR0VBAMKAQUwMgITFAARSjuo/8MtWyanJAACABFKOxcNMjUwNTI5MjI0MzIyWjAMMAoGA1UdFQQDCgEBMDICExQAEUo6IajMo5vcDCAAAgARSjoXDTI1MDUyOTIyNDMyMVowDDAKBgNVHRUEAwoBATAyAhMUABROgOmjoFYV5VIZAAIAFE6AFw0yNTA1MjkyMjE4NDNaMAwwCgYDVR0VBAMKAQEwMgITFAAUTn9ilEmXk6mTMgACABROfxcNMjUwNTI5MjIxODQzWjAMMAoGA1UdFQQDCgEBMDICExQAEhTdj7HckvNME/gAAgASFN0XDTI1MDUyOTE5NTM1OFowDDAKBgNVHRUEAwoBATAyAhMUABIU3FJe8gKwXHG/AAIAEhTcFw0yNTA1MjkxOTUzNThaMAwwCgYDVR0VBAMKAQEwMgITFAAVrluWgF9KvTOqegACABWuWxcNMjUwNTI5MTkzMTAyWjAMMAoGA1UdFQQDCgEBMDICExQAFa5a0yBFjvj7p5IAAgAVrloXDTI1MDUyOTE5MzEwMVowDDAKBgNVHRUEAwoBATAyAhMUABa0V7erljglmxriAAIAFrRXFw0yNTA1MjkxOTI5NDlaMAwwCgYDVR0VBAMKAQUwMgITFAAVCOAHhegUrgtTBQACABUI4BcNMjUwNTI5MTkyNTMzWjAMMAoGA1UdFQQDCgEBMDICExQAFQjfrkqNX42oAucAAgAVCN8XDTI1MDUyOTE5MjUzM1owDDAKBgNVHRUEAwoBATAyAhMUABHmvt/9jSeOVUW2AAIAEea+Fw0yNTA1MjkxOTE3MjdaMAwwCgYDVR0VBAMKAQUwMgITFAAV6iJ6O8xAFxqwUQACABXqIhcNMjUwNTI5MTg1NTI5WjAMMAoGA1UdFQQDCgEBMDICExQAFeohv6PmF9m2v9YAAgAV6iEXDTI1MDUyOTE4NTUyOVowDDAKBgNVHRUEAwoBATAyAhMUABcknvNFvWS/K8+tAAIAFySeFw0yNTA1MjkxODAzMjhaMAwwCgYDVR0VBAMKAQUwMgITFAAS+4XZNilDG3YRtQACABL7hRcNMjUwNTI5MTc1MzQ3WjAMMAoGA1UdFQQDCgEBMDICExQAEvuEQQnNCHMkFQEAAgAS+4QXDTI1MDUyOTE3NTM0N1owDDAKBgNVHRUEAwoBATAyAhMUABjFvPDG8wZcILi+AAIAGMW8Fw0yNTA1MjkxNjUzMzhaMAwwCgYDVR0VBAMKAQUwMgITFAAQdQHAh4sRJRF5FgACABB1ARcNMjUwNTI5MTY0MjA5WjAMMAoGA1UdFQQDCgEBMDICExQAEHUAeQy/b1fhajgAAgAQdQAXDTI1MDUyOTE2NDIwOVowDDAKBgNVHRUEAwoBATAyAhMUABbtP3UdSzTvbkw5AAIAFu0/Fw0yNTA1MjkxNjI1MDBaMAwwCgYDVR0VBAMKAQEwMgITFAAW7T5id/zs3g64kAACABbtPhcNMjUwNTI5MTYyNDU5WjAMMAoGA1UdFQQDCgEBMDICExQAEI9pbPZ6mC+u2n0AAgAQj2kXDTI1MDUyOTE2MDIzNFowDDAKBgNVHRUEAwoBATAyAhMUABCPaOjJC+17mfA5AAIAEI9oFw0yNTA1MjkxNjAyMzRaMAwwCgYDVR0VBAMKAQEwMgITFAAY7BR8iP1dCMtLGQACABjsFBcNMjUwNTI5MTUxODM5WjAMMAoGA1UdFQQDCgEFMDICExQAEk4bUYHfqU+VgAkAAgASThsXDTI1MDUyOTE1MTU1OVowDDAKBgNVHRUEAwoBATAyAhMUABJOGp67JO+Djhj/AAIAEk4aFw0yNTA1MjkxNTE1NTlaMAwwCgYDVR0VBAMKAQEwMgITFAAWrWZorGISjeyAXQACABatZhcNMjUwNTI5MTM1OTIzWjAMMAoGA1UdFQQDCgEBMDICExQAFq1lic6EAITMNjkAAgAWrWUXDTI1MDUyOTEzNTkyMlowDDAKBgNVHRUEAwoBATAyAhMUABbCYzX/SHg+DTINAAIAFsJjFw0yNTA1MjkxMzU5MjJaMAwwCgYDVR0VBAMKAQEwMgITFAAWwmLH8+BV8gUGRwACABbCYhcNMjUwNTI5MTM1OTE5WjAMMAoGA1UdFQQDCgEBMDICExQAFGZa6Tq2oQldNEUAAgAUZloXDTI1MDUyOTEzNDkxMFowDDAKBgNVHRUEAwoBBTAyAhMUABjsEckEQUqpeyc6AAIAGOwRFw0yNTA1MjkwNDMyMzNaMAwwCgYDVR0VBAMKAQUwMgITFAAWpUozJ7ed18dOPgACABalShcNMjUwNTI5MDQwNzE3WjAMMAoGA1UdFQQDCgEBMDICExQAFqVJTw9kPmM1U34AAgAWpUkXDTI1MDUyOTA0MDcxN1owDDAKBgNVHRUEAwoBATAyAhMUABPjb3AHyMdSASVQAAIAE+NvFw0yNTA1MjkwNDA2MDFaMAwwCgYDVR0VBAMKAQEwMgITFAAT4272ygL2kG3bvAACABPjbhcNMjUwNTI5MDQwNjAxWjAMMAoGA1UdFQQDCgEBMDICExQAEBYLQZTRgAh4SBUAAgAQFgsXDTI1MDUyOTA0MDUzNVowDDAKBgNVHRUEAwoBATAyAhMUABAWCiOhldn0VvnXAAIAEBYKFw0yNTA1MjkwNDA1MzVaMAwwCgYDVR0VBAMKAQEwMgITFAAYS1FgZNrPjO8cBgACABhLURcNMjUwNTI5MDI0MzUyWjAMMAoGA1UdFQQDCgEFMDICExQAGLP8+FxP5+Rcul0AAgAYs/wXDTI1MDUyOTAyMzcwNFowDDAKBgNVHRUEAwoBBTAyAhMUABRWQTAu26s8rgBbAAIAFFZBFw0yNTA1MjkwMTUzMDVaMAwwCgYDVR0VBAMKAQUwMgITFAAT0eqzc51hPtG+xQACABPR6hcNMjUwNTI5MDEwNTI0WjAMMAoGA1UdFQQDCgEFMDICExQAGDvYd0Elx5qJqo0AAgAYO9gXDTI1MDUyODIzNDQ1MVowDDAKBgNVHRUEAwoBBTAyAhMUABDo2VxXpSuTyiAcAAIAEOjZFw0yNTA1MjgyMjE5MDdaMAwwCgYDVR0VBAMKAQEwMgITFAAQ6NgFB0BHK9nbVwACABDo2BcNMjUwNTI4MjIxOTAyWjAMMAoGA1UdFQQDCgEBMDICExQAGOiYvFpA/T3vrfoAAgAY6JgXDTI1MDUyODIxNTUwMFowDDAKBgNVHRUEAwoBBTAyAhMUABgzdLwPDusGtsh5AAIAGDN0Fw0yNTA1MjgyMTI3MTZaMAwwCgYDVR0VBAMKAQUwMgITFAATJ/VyqJYkYZ+fJQACABMn9RcNMjUwNTI4MjExNDQyWjAMMAoGA1UdFQQDCgEBMDICExQAEyf0MVOOUfy1fAUAAgATJ/QXDTI1MDUyODIxMTQ0MlowDDAKBgNVHRUEAwoBATAyAhMUABMIJnNHiqvNK4xrAAIAEwgmFw0yNTA1MjgyMDM3NTFaMAwwCgYDVR0VBAMKAQUwMgITFAAYgCsA0wpuqM5ltQACABiAKxcNMjUwNTI4MTk1MTE0WjAMMAoGA1UdFQQDCgEBMDICExQAGIAqVVMXEc1jwlAAAgAYgCoXDTI1MDUyODE5NTExNFowDDAKBgNVHRUEAwoBATAyAhMUABdU8BQkyu6j1eXfAAIAF1TwFw0yNTA1MjgxOTE4MzRaMAwwCgYDVR0VBAMKAQUwMgITFAAYFrZ5C2+kdHv3bQACABgWthcNMjUwNTI4MTg0MDU2WjAMMAoGA1UdFQQDCgEBMDICExQAGBa1hc4RjgxTpLEAAgAYFrUXDTI1MDUyODE4NDA1NlowDDAKBgNVHRUEAwoBATAyAhMUABN9WAZqDNUIy+FfAAIAE31YFw0yNTA1MjgxODMyMjhaMAwwCgYDVR0VBAMKAQEwMgITFAATfVf+9ZXFfXrkrwACABN9VxcNMjUwNTI4MTgzMjI4WjAMMAoGA1UdFQQDCgEBMDICExQAF8JoiB//DlzuZTEAAgAXwmgXDTI1MDUyODE4MDIxMFowDDAKBgNVHRUEAwoBATAyAhMUABfCZ0aEcNNudBMOAAIAF8JnFw0yNTA1MjgxODAyMTBaMAwwCgYDVR0VBAMKAQEwMgITFAAV+2TgOKyoEUjuqAACABX7ZBcNMjUwNTI4MTc0OTIzWjAMMAoGA1UdFQQDCgEBMDICExQAFftjHMq9aaDC7vAAAgAV+2MXDTI1MDUyODE3NDkyM1owDDAKBgNVHRUEAwoBATAyAhMUAA/m2UQOOShvmZjZAAIAD+bZFw0yNTA1MjgxNzMzNThaMAwwCgYDVR0VBAMKAQEwMgITFAAP5tiwTHDX6j1m4AACAA/m2BcNMjUwNTI4MTczMzU4WjAMMAoGA1UdFQQDCgEBMDICExQAFrxuMwxYC7RuO70AAgAWvG4XDTI1MDUyODE3MzAyMlowDDAKBgNVHRUEAwoBATAyAhMUABa8bUPvznKGYJFQAAIAFrxtFw0yNTA1MjgxNzMwMjFaMAwwCgYDVR0VBAMKAQEwMgITFAAQ1bOJZka/Nk4zKgACABDVsxcNMjUwNTI4MTcyOTQ0WjAMMAoGA1UdFQQDCgEBMDICExQAENWyOWNhvt/xcfsAAgAQ1bIXDTI1MDUyODE3Mjk0NFowDDAKBgNVHRUEAwoBATAyAhMUABY62zwr5K4uow2eAAIAFjrbFw0yNTA1MjgxNzAwMjZaMAwwCgYDVR0VBAMKAQUwMgITFAAVqUpRWTnnWJiRdwACABWpShcNMjUwNTI4MTY0NjEwWjAMMAoGA1UdFQQDCgEBMDICExQAFalJvCQJMTzIn78AAgAVqUkXDTI1MDUyODE2NDYxMFowDDAKBgNVHRUEAwoBATAyAhMUABCB1VnhtAmziyeaAAIAEIHVFw0yNTA1MjgxNjM2MDFaMAwwCgYDVR0VBAMKAQEwMgITFAAQgdRfCdadTPk2vwACABCB1BcNMjUwNTI4MTYzNjAwWjAMMAoGA1UdFQQDCgEBMDICExQAELgzjXJw0dgNf+AAAgAQuDMXDTI1MDUyODE1NDEwM1owDDAKBgNVHRUEAwoBATAyAhMUABC4MlWBH6PwRdx+AAIAELgyFw0yNTA1MjgxNTQxMDJaMAwwCgYDVR0VBAMKAQEwMgITFAAUjSjhmqRCmifLEQACABSNKBcNMjUwNTI4MDQwNDU4WjAMMAoGA1UdFQQDCgEBMDICExQAFI0nTjCsP5rL6R0AAgAUjScXDTI1MDUyODA0MDQ1OFowDDAKBgNVHRUEAwoBATAyAhMUABQpvHIxkST8+3lnAAIAFCm8Fw0yNTA1MjgwNDAzNDJaMAwwCgYDVR0VBAMKAQEwMgITFAAUKbufS6c9YFwQYQACABQpuxcNMjUwNTI4MDQwMzQyWjAMMAoGA1UdFQQDCgEBMDICExQAFgrlyD6kgXOMkEsAAgAWCuUXDTI1MDUyODAyMDY1NlowDDAKBgNVHRUEAwoBBTAyAhMUABP/PYytdS0xP10YAAIAE/89Fw0yNTA1MjgwMTM2NDlaMAwwCgYDVR0VBAMKAQUwMgITFAAVuwj2YcxAwN6mpQACABW7CBcNMjUwNTI3MjM0MzIzWjAMMAoGA1UdFQQDCgEBMDICExQAFbsHgYG2acg1JR8AAgAVuwcXDTI1MDUyNzIzNDMyM1owDDAKBgNVHRUEAwoBATAyAhMUABHkitlyoG4mAKSmAAIAEeSKFw0yNTA1MjcyMzAzMjNaMAwwCgYDVR0VBAMKAQUwMgITFAAY5NF4AE2xVlbrxwACABjk0RcNMjUwNTI3MjIwOTI1WjAMMAoGA1UdFQQDCgEFMDICExQAETMm/NrRwfcgknEAAgARMyYXDTI1MDUyNzIxNTEyNVowDDAKBgNVHRUEAwoBBTAyAhMUABDdD4IQEO1IA4yYAAIAEN0PFw0yNTA1MjcyMTM0NTFaMAwwCgYDVR0VBAMKAQEwMgITFAAQ3Q432x25REJAbQACABDdDhcNMjUwNTI3MjEzNDUxWjAMMAoGA1UdFQQDCgEBMDICExQAGJrXb+jlKgmMqL0AAgAYmtcXDTI1MDYwNjE1MTc1NVowDDAKBgNVHRUEAwoBBTAyAhMUABZT/V8GPzApDc6WAAIAFlP9Fw0yNTA2MDYxNDQ3NThaMAwwCgYDVR0VBAMKAQUwMgITFAAWkwaJqUYEnFMxtQACABaTBhcNMjUwNjA2MTA1ODM2WjAMMAoGA1UdFQQDCgEFMDICExQAEag3Mla6lzAWJKoAAgARqDcXDTI1MDYwNjA0MDc1MFowDDAKBgNVHRUEAwoBATAyAhMUABGoNpgD+y9B8DUZAAIAEag2Fw0yNTA2MDYwNDA3NTBaMAwwCgYDVR0VBAMKAQEwMgITFAAXK7YMAGy1jiLt1wACABcrthcNMjUwNjA2MDE0NDEwWjAMMAoGA1UdFQQDCgEFMDICExQAGBNOYKAl7rAG8iQAAgAYE04XDTI1MDYwNjAxMzA1NlowDDAKBgNVHRUEAwoBBTAyAhMUABT7GrVzqWj5sIu0AAIAFPsaFw0yNTA2MDUyMjQwMThaMAwwCgYDVR0VBAMKAQUwMgITFAAXkqs0u4JVw5wfawACABeSqxcNMjUwNjA1MjIwMDM5WjAMMAoGA1UdFQQDCgEBMDICExQAF5KqQY3ddHEG6o4AAgAXkqoXDTI1MDYwNTIyMDAzOVowDDAKBgNVHRUEAwoBATAyAhMUABK0MNj0nr2mPE05AAIAErQwFw0yNTA2MDUyMTQyMDVaMAwwCgYDVR0VBAMKAQEwMgITFAAStC+OPwN9PEYcMAACABK0LxcNMjUwNjA1MjE0MjA1WjAMMAoGA1UdFQQDCgEBMDICExQAFWOlSrUql3sRPtoAAgAVY6UXDTI1MDYwNTIxMzQxN1owDDAKBgNVHRUEAwoBATAyAhMUABVjpGIJq3qPI4XlAAIAFWOkFw0yNTA2MDUyMTM0MTdaMAwwCgYDVR0VBAMKAQEwMgITFAAZAp+cpX0SNr/YTwACABkCnxcNMjUwNjA1MjEzMzE0WjAMMAoGA1UdFQQDCgEBMDICExQAGQKeY9nplxb/KREAAgAZAp4XDTI1MDYwNTIxMzMxM1owDDAKBgNVHRUEAwoBATAyAhMUABAwoBjalsCiK3JVAAIAEDCgFw0yNTA2MDUyMTMzMTJaMAwwCgYDVR0VBAMKAQEwMgITFAAQMJ/QLz62VYxKXQACABAwnxcNMjUwNjA1MjEzMzEyWjAMMAoGA1UdFQQDCgEBMDICExQAFY2Mgj3pnd3FfF8AAgAVjYwXDTI1MDYwNTIxMTAzMFowDDAKBgNVHRUEAwoBATAyAhMUABWNixh1+Ey7Ztg9AAIAFY2LFw0yNTA2MDUyMTEwMzBaMAwwCgYDVR0VBAMKAQEwMgITFAAVnmhACjlJ89y79wACABWeaBcNMjUwNjA1MjAzMzQ4WjAMMAoGA1UdFQQDCgEBMDICExQAFZ5nBDUVzytgMZYAAgAVnmcXDTI1MDYwNTIwMzM0N1owDDAKBgNVHRUEAwoBATAyAhMUABU/8OcEIJz6gCjcAAIAFT/wFw0yNTA2MDUyMDE1MTdaMAwwCgYDVR0VBAMKAQEwMgITFAAVP+/YiinpC3K+mgACABU/7xcNMjUwNjA1MjAxNTE3WjAMMAoGA1UdFQQDCgEBMDICExQAEV/trEK/DbGg414AAgARX+0XDTI1MDYwNTE5NDgzNVowDDAKBgNVHRUEAwoBATAyAhMUABFf7BzaHmsE0ltsAAIAEV/sFw0yNTA2MDUxOTQ4MzRaMAwwCgYDVR0VBAMKAQEwMgITFAARhe9t2atFSx35dgACABGF7xcNMjUwNjA1MTk0MDI2WjAMMAoGA1UdFQQDCgEBMDICExQAEYXuSN1L/XsEDwMAAgARhe4XDTI1MDYwNTE5NDAyNlowDDAKBgNVHRUEAwoBATAyAhMUAA/wBP0AL5dNkPluAAIAD/AEFw0yNTA2MDUxOTA2MjFaMAwwCgYDVR0VBAMKAQUwMgITFAAUf5hQwz/hgDPjwQACABR/mBcNMjUwNjA1MTgxMDI0WjAMMAoGA1UdFQQDCgEBMDICExQAFH+X3BnRjRyEbdIAAgAUf5cXDTI1MDYwNTE4MTAyNFowDDAKBgNVHRUEAwoBATAyAhMUABiUJ8/V5j8bWBohAAIAGJQnFw0yNTA2MDUxNzE3NTlaMAwwCgYDVR0VBAMKAQEwMgITFAAYlCZXKDDLKV0wQQACABiUJhcNMjUwNjA1MTcxNzU5WjAMMAoGA1UdFQQDCgEBMDICExQAGF6maC6ffDr1QcsAAgAYXqYXDTI1MDYwNTE1NTkzMlowDDAKBgNVHRUEAwoBATAyAhMUABhepRbj/iOxj5a3AAIAGF6lFw0yNTA2MDUxNTU5MzJaMAwwCgYDVR0VBAMKAQEwMgITFAAQLBp3Dhdr9O+jZwACABAsGhcNMjUwNjA1MTU1ODAzWjAMMAoGA1UdFQQDCgEBMDICExQAECwZyr02hBHw7SQAAgAQLBkXDTI1MDYwNTE1NTgwM1owDDAKBgNVHRUEAwoBATAyAhMUABPLPyoX/8atT2gWAAIAE8s/Fw0yNTA2MDUxNTUyMDJaMAwwCgYDVR0VBAMKAQEwMgITFAATyz6IxWxQKmIOOgACABPLPhcNMjUwNjA1MTU1MjAyWjAMMAoGA1UdFQQDCgEBMDICExQAEUs1rQn09MjMddUAAgARSzUXDTI1MDYwNTE1MzAxOVowDDAKBgNVHRUEAwoBATAyAhMUABFLNDC61i4emtPuAAIAEUs0Fw0yNTA2MDUxNTMwMTlaMAwwCgYDVR0VBAMKAQEwMgITFAATivLPlQSPaCvBGwACABOK8hcNMjUwNjA1MTUxODA3WjAMMAoGA1UdFQQDCgEBMDICExQAE4rxwLvyGAhZXJoAAgATivEXDTI1MDYwNTE1MTgwN1owDDAKBgNVHRUEAwoBATAyAhMUABSdlF2pZHutRziqAAIAFJ2UFw0yNTA2MDUxNTE0NTVaMAwwCgYDVR0VBAMKAQEwMgITFAAUnZPrWoAx9CABhgACABSdkxcNMjUwNjA1MTUxNDU1WjAMMAoGA1UdFQQDCgEBMDICExQAFPsjKsfRh3EX4Q4AAgAU+yMXDTI1MDYwNTExMDMxNFowDDAKBgNVHRUEAwoBBTAyAhMUABOVqP7JsrSXDHvKAAIAE5WoFw0yNTA2MDQyMzExMTJaMAwwCgYDVR0VBAMKAQEwMgITFAATlad8FA4eP7UZVAACABOVpxcNMjUwNjA0MjMxMTEyWjAMMAoGA1UdFQQDCgEBMDICExQAETZvxk7/cuhaxdcAAgARNm8XDTI1MDYwNDIxMjg1OVowDDAKBgNVHRUEAwoBATAyAhMUABE2bqCXqR9jsstUAAIAETZuFw0yNTA2MDQyMTI4NTlaMAwwCgYDVR0VBAMKAQEwMgITFAAZAe9DuGDl+Boz5QACABkB7xcNMjUwNjA0MjAyMzEzWjAMMAoGA1UdFQQDCgEBMDICExQAGQHu+MgtuC00oW4AAgAZAe4XDTI1MDYwNDIwMjMxM1owDDAKBgNVHRUEAwoBATAyAhMUABhy9EGGpB680rkGAAIAGHL0Fw0yNTA2MDQxODU5MDBaMAwwCgYDVR0VBAMKAQEwMgITFAAYcvOGbQZh+QKXIwACABhy8xcNMjUwNjA0MTg1OTAwWjAMMAoGA1UdFQQDCgEBMDICExQAFlCVThFiAIIOFsoAAgAWUJUXDTI1MDYwNDE2NTAzOFowDDAKBgNVHRUEAwoBBTAyAhMUABa1S1FkitYEc/r4AAIAFrVLFw0yNTA2MDQxNjM1MzVaMAwwCgYDVR0VBAMKAQUwMgITFAAZABv1Kt7yPutJTAACABkAGxcNMjUwNjA0MTYzMDM1WjAMMAoGA1UdFQQDCgEBMDICExQAGQAazr5H+dX8pUoAAgAZABoXDTI1MDYwNDE2MzAzNVowDDAKBgNVHRUEAwoBATAyAhMUABBup159y3pQfbSFAAIAEG6nFw0yNTA2MDQxNjI0MTdaMAwwCgYDVR0VBAMKAQEwMgITFAAQbqYg+J3EEBbDkQACABBuphcNMjUwNjA0MTYyNDE3WjAMMAoGA1UdFQQDCgEBMDICExQAEi0lYNPGtch9AxEAAgASLSUXDTI1MDYwNDE1NDI1OVowDDAKBgNVHRUEAwoBATAyAhMUABItJB98L8A3alhIAAIAEi0kFw0yNTA2MDQxNTQyNTlaMAwwCgYDVR0VBAMKAQEwMgITFAAVRrVaHzSjoEHcbQACABVGtRcNMjUwNjA0MTU0MTM5WjAMMAoGA1UdFQQDCgEBMDICExQAFUa0JCMRGy2lv08AAgAVRrQXDTI1MDYwNDE1NDEzOVowDDAKBgNVHRUEAwoBATAyAhMUABbCvXvJGoHILAkhAAIAFsK9Fw0yNTA2MDQxNDMxMzVaMAwwCgYDVR0VBAMKAQUwMgITFAAT9uXPnTD1OYZI7gACABP25RcNMjUwNjA0MTMyNDQxWjAMMAoGA1UdFQQDCgEFMDICExQAE/i06IIAYUXEICAAAgAT+LQXDTI1MDYwNDA0MDUwOFowDDAKBgNVHRUEAwoBATAyAhMUABP4s4ygBaR7MQfEAAIAE/izFw0yNTA2MDQwNDA1MDhaMAwwCgYDVR0VBAMKAQEwMgITFAAQLhB3fl0EnxIHwQACABAuEBcNMjUwNjA0MDQwNDM1WjAMMAoGA1UdFQQDCgEBMDICExQAEC4PX4pWDyPo9iwAAgAQLg8XDTI1MDYwNDA0MDQzNVowDDAKBgNVHRUEAwoBATAyAhMUABLMSvSn6qJuP+CiAAIAEsxKFw0yNTA2MDQwNDA0MjVaMAwwCgYDVR0VBAMKAQEwMgITFAASzEmGZ5oOVJ3G6QACABLMSRcNMjUwNjA0MDQwNDI1WjAMMAoGA1UdFQQDCgEBMDICExQAFktUQ6BrFdm9LvkAAgAWS1QXDTI1MDYwNDA0MDMzNlowDDAKBgNVHRUEAwoBATAyAhMUABZLU9HxxU83P2lyAAIAFktTFw0yNTA2MDQwNDAzMzZaMAwwCgYDVR0VBAMKAQEwMgITFAARx94ijqhh8hA1KwACABHH3hcNMjUwNjA0MDMzMjUzWjAMMAoGA1UdFQQDCgEFMDICExQAF6pnlfS1RAC67AwAAgAXqmcXDTI1MDYwNDAzMDEyN1owDDAKBgNVHRUEAwoBBTAyAhMUABdFqhSPZqva2xZcAAIAF0WqFw0yNTA2MDQwMDUxNDBaMAwwCgYDVR0VBAMKAQUwMgITFAAUMmKrtdXmydRPCgACABQyYhcNMjUwNjAzMjM1NDE4WjAMMAoGA1UdFQQDCgEBMDICExQAFDJh4IWbG4etgGgAAgAUMmEXDTI1MDYwMzIzNTQxN1owDDAKBgNVHRUEAwoBATAyAhMUABKrTgeiKjdyq+2mAAIAEqtOFw0yNTA2MDMyMjE3MjhaMAwwCgYDVR0VBAMKAQEwMgITFAASq03zKS4R+W5Y4AACABKrTRcNMjUwNjAzMjIxNzI4WjAMMAoGA1UdFQQDCgEBMDICExQAGPrZ/uc9k4+z47cAAgAY+tkXDTI1MDYwMzIyMTMxN1owDDAKBgNVHRUEAwoBBTAyAhMUABC0vw42bSQ7D9evAAIAELS/Fw0yNTA2MDMyMTUwMTJaMAwwCgYDVR0VBAMKAQEwMgITFAAQtL4lqpPMXdQQsgACABC0vhcNMjUwNjAzMjE1MDEyWjAMMAoGA1UdFQQDCgEBMDICExQAF5XZq5bTtFbFvhgAAgAXldkXDTI1MDYwMzIxMzQ0M1owDDAKBgNVHRUEAwoBATAyAhMUABeV2KWDJpGYCbp8AAIAF5XYFw0yNTA2MDMyMTM0NDNaMAwwCgYDVR0VBAMKAQEwMgITFAAXN2E7IxVkjDF1tgACABc3YRcNMjUwNjAzMjExOTAyWjAMMAoGA1UdFQQDCgEBMDICExQAFzdg0SVvB/n38/sAAgAXN2AXDTI1MDYwMzIxMTkwMVowDDAKBgNVHRUEAwoBATAyAhMUABXheWWYVsgpSaXgAAIAFeF5Fw0yNTA2MDMyMTExMDFaMAwwCgYDVR0VBAMKAQEwMgITFAAV4Xg3AYXFZL3LkAACABXheBcNMjUwNjAzMjExMTAxWjAMMAoGA1UdFQQDCgEBMDICExQAEIQr2emxjEhlMAwAAgAQhCsXDTI1MDYwMzE5NTMwMFowDDAKBgNVHRUEAwoBATAyAhMUABCEKhg2/9w686izAAIAEIQqFw0yNTA2MDMxOTUzMDBaMAwwCgYDVR0VBAMKAQEwMgITFAAVdj6ibBYAyX0DQwACABV2PhcNMjUwNjAzMTkyNzU2WjAMMAoGA1UdFQQDCgEBMDICExQAFXY9o0l+hk99Mb8AAgAVdj0XDTI1MDYwMzE5Mjc1NlowDDAKBgNVHRUEAwoBATAyAhMUABRB4hljz6WGk70NAAIAFEHiFw0yNTA2MDMxOTE1NDNaMAwwCgYDVR0VBAMKAQUwMgITFAAXtH3D/gL/j/aiiAACABe0fRcNMjUwNjAzMTkxMjM5WjAMMAoGA1UdFQQDCgEFMDICExQAGPzeXB83GFVUKR4AAgAY/N4XDTI1MDYwMzE5MTA0MVowDDAKBgNVHRUEAwoBBTAyAhMUABRB1nga0cfrm/vuAAIAFEHWFw0yNTA2MDMxOTAzMjBaMAwwCgYDVR0VBAMKAQUwMgITFAAYW0+BsfiyXHKGlAACABhbTxcNMjUwNjAzMTgzNjAwWjAMMAoGA1UdFQQDCgEBMDICExQAGFtOAh38tC/womAAAgAYW04XDTI1MDYwMzE4MzYwMFowDDAKBgNVHRUEAwoBATAyAhMUABj8ZAXtQ+PiU8IGAAIAGPxkFw0yNTA2MDMxNzU5MTFaMAwwCgYDVR0VBAMKAQUwMgITFAAY/E2tBmS7WZKiGgACABj8TRcNMjUwNjAzMTc0OTE1WjAMMAoGA1UdFQQDCgEFMDICExQAF4RWlw1mXLGilJEAAgAXhFYXDTI1MDYwMzE3NDY0NVowDDAKBgNVHRUEAwoBBTAyAhMUABSWZUUYSJsEBFYjAAIAFJZlFw0yNTA2MDMxNzQ0NDJaMAwwCgYDVR0VBAMKAQUwMgITFAAXJxsSrtaTIECVTQACABcnGxcNMjUwNjAzMTc0MzM4WjAMMAoGA1UdFQQDCgEFMDICExQAD+d7XNfpw7gUYjgAAgAP53sXDTI1MDYwMzE3MzczOFowDDAKBgNVHRUEAwoBATAyAhMUAA/nelL2gHNAhiBmAAIAD+d6Fw0yNTA2MDMxNzM3MzhaMAwwCgYDVR0VBAMKAQEwMgITFAATVio+R1hv2UXnuQACABNWKhcNMjUwNjAzMTcyOTExWjAMMAoGA1UdFQQDCgEBMDICExQAE1YpBZ80JR5U91kAAgATVikXDTI1MDYwMzE3MjkxMVowDDAKBgNVHRUEAwoBATAyAhMUABfZNkuRQQFXz8s1AAIAF9k2Fw0yNTA2MDMxNzI2MjlaMAwwCgYDVR0VBAMKAQEwMgITFAAX2TU7BVI6H04r1AACABfZNRcNMjUwNjAzMTcyNjI5WjAMMAoGA1UdFQQDCgEBMDICExQAFmi8RvTlyGWt1y4AAgAWaLwXDTI1MDYwMzE3MjE0NFowDDAKBgNVHRUEAwoBATAyAhMUABZou11xNV0QoIG7AAIAFmi7Fw0yNTA2MDMxNzIxNDRaMAwwCgYDVR0VBAMKAQEwMgITFAAXb3k9/v680BIzyQACABdveRcNMjUwNjAzMTY1ODA2WjAMMAoGA1UdFQQDCgEBMDICExQAF294OKEXkPM5L+EAAgAXb3gXDTI1MDYwMzE2NTgwNlowDDAKBgNVHRUEAwoBATAyAhMUABCuyYCPJn/wd4WPAAIAEK7JFw0yNTA2MDMxNjUxMDRaMAwwCgYDVR0VBAMKAQEwMgITFAAQrsjJ3yRp0EA5nwACABCuyBcNMjUwNjAzMTY1MTA0WjAMMAoGA1UdFQQDCgEBMDICExQAD7uw0ZUWvruUDJUAAgAPu7AXDTI1MDYwMzE2MjY0MFowDDAKBgNVHRUEAwoBATAyAhMUAA+7r+CXP1GSmU34AAIAD7uvFw0yNTA2MDMxNjI2NDBaMAwwCgYDVR0VBAMKAQEwMgITFAAQzj8jwut8LjI/oQACABDOPxcNMjUwNjAzMTUzOTEzWjAMMAoGA1UdFQQDCgEBMDICExQAEM4+PFRPu/VAZMkAAgAQzj4XDTI1MDYwMzE1MzkxM1owDDAKBgNVHRUEAwoBATAyAhMUABbDFdZW2xPUnEE2AAIAFsMVFw0yNTA2MDMxNTMyMjdaMAwwCgYDVR0VBAMKAQEwMgITFAAWwxTOnjTgqlKYDwACABbDFBcNMjUwNjAzMTUzMjI3WjAMMAoGA1UdFQQDCgEBMDICExQAFogQ/fnzYSE4RxoAAgAWiBAXDTI1MDYwMzE1MTgwOVowDDAKBgNVHRUEAwoBATAyAhMUABaIDx5w56ZIsPBeAAIAFogPFw0yNTA2MDMxNTE4MDhaMAwwCgYDVR0VBAMKAQEwMgITFAAX8IURWXUXNPcy3AACABfwhRcNMjUwNjAzMTUxNjAwWjAMMAoGA1UdFQQDCgEBMDICExQAF/CE2p3wVzP2xVIAAgAX8IQXDTI1MDYwMzE1MTYwMFowDDAKBgNVHRUEAwoBATAyAhMUABZ5hIv7oGnw8IP7AAIAFnmEFw0yNTA2MDMxNDQ1MjJaMAwwCgYDVR0VBAMKAQUwMgITFAAYEfnUtUnb1bqykAACABgR+RcNMjUwNjAzMTQyMTQ1WjAMMAoGA1UdFQQDCgEBMDICExQAGBH4wGBQtd4KS1wAAgAYEfgXDTI1MDYwMzE0MjE0NVowDDAKBgNVHRUEAwoBATAyAhMUABH6SqTlbyUBvCzlAAIAEfpKFw0yNTA2MDMxNDE0MDBaMAwwCgYDVR0VBAMKAQEwMgITFAAR+kn8YtPDb+nmZAACABH6SRcNMjUwNjAzMTQxNDAwWjAMMAoGA1UdFQQDCgEBMDICExQAFwe//dP6YyD7Aj0AAgAXB78XDTI1MDYwMzA0MTAxN1owDDAKBgNVHRUEAwoBBTAyAhMUABfPJacjMJ5xTmi5AAIAF88lFw0yNTA2MDMwNDA3MjBaMAwwCgYDVR0VBAMKAQEwMgITFAAXzySlzAIDMVrgjAACABfPJBcNMjUwNjAzMDQwNzIwWjAMMAoGA1UdFQQDCgEBMDICExQAEggEEKKYPGn0yuYAAgASCAQXDTI1MDYwMzA0MDcxMlowDDAKBgNVHRUEAwoBATAyAhMUABIIA1WgQsYfb0OAAAIAEggDFw0yNTA2MDMwNDA3MTFaMAwwCgYDVR0VBAMKAQEwMgITFAAT13cn2X4l6PqyyQACABPXdxcNMjUwNjAzMDQwNzA3WjAMMAoGA1UdFQQDCgEBMDICExQAE9d2qzuz0ZPpRUAAAgAT13YXDTI1MDYwMzA0MDcwN1owDDAKBgNVHRUEAwoBATAyAhMUABZVzfZTZAcmcbP9AAIAFlXNFw0yNTA2MDMwNDA2NDlaMAwwCgYDVR0VBAMKAQEwMgITFAAWVcysiz7hmPYMVQACABZVzBcNMjUwNjAzMDQwNjQ5WjAMMAoGA1UdFQQDCgEBMDICExQAEGBzzG1r3LQgRLUAAgAQYHMXDTI1MDYwMzAyMzU0MVowDDAKBgNVHRUEAwoBBTAyAhMUABj1VD0oQdVpnwtwAAIAGPVUFw0yNTA2MDIyMzQzMjZaMAwwCgYDVR0VBAMKAQUwMgITFAAY+ZcT1XNH3bcpTgACABj5lxcNMjUwNjAyMjMwNjA0WjAMMAoGA1UdFQQDCgEFMDICExQAFtPVTNQ6iR5WKI0AAgAW09UXDTI1MDYwMjIzMDMxM1owDDAKBgNVHRUEAwoBBTAyAhMUABTJROAFxL3lB0cZAAIAFMlEFw0yNTA2MDIyMjQ0MTFaMAwwCgYDVR0VBAMKAQEwMgITFAAUyUOuSHSZ43NuOwACABTJQxcNMjUwNjAyMjI0NDExWjAMMAoGA1UdFQQDCgEBMDICExQAGBamC5v7xautE+oAAgAYFqYXDTI1MDYwMjIyMzQ0NVowDDAKBgNVHRUEAwoBATAyAhMUABgWpe342z8iPHC9AAIAGBalFw0yNTA2MDIyMjM0NDVaMAwwCgYDVR0VBAMKAQEwMgITFAAQbDEVsft9n6JywwACABBsMRcNMjUwNjAyMjE0MjAzWjAMMAoGA1UdFQQDCgEBMDICExQAEGwwZ2TcYMVoDAUAAgAQbDAXDTI1MDYwMjIxNDIwM1owDDAKBgNVHRUEAwoBATAyAhMUABCRdGojfmpGAswpAAIAEJF0Fw0yNTA2MDIyMDI1MThaMAwwCgYDVR0VBAMKAQUwMgITFAATh3wa77cyVhDVlgACABOHfBcNMjUwNjAyMjAwMTE4WjAMMAoGA1UdFQQDCgEBMDICExQAE4d7DLzQh4vZv5cAAgATh3sXDTI1MDYwMjIwMDExOFowDDAKBgNVHRUEAwoBATAyAhMUABAenRxD0X9JuMZ4AAIAEB6dFw0yNTA2MDIxOTA4MjNaMAwwCgYDVR0VBAMKAQEwMgITFAAQHpycky2JdKIMBAACABAenBcNMjUwNjAyMTkwODIzWjAMMAoGA1UdFQQDCgEBMDICExQAFWywJg2IfYQnOM8AAgAVbLAXDTI1MDYwMjE4NTA0NFowDDAKBgNVHRUEAwoBATAyAhMUABVsr0QaaxZ8a8kGAAIAFWyvFw0yNTA2MDIxODUwNDNaMAwwCgYDVR0VBAMKAQEwMgITFAAYVgJvSJJDrZ6vlQACABhWAhcNMjUwNjAyMTgxMzI3WjAMMAoGA1UdFQQDCgEFMDICExQAD5ap2dGzEvSCeQsAAgAPlqkXDTI1MDYwMjE3NDkyMFowDDAKBgNVHRUEAwoBATAyAhMUAA+WqIrqfRJdYUPZAAIAD5aoFw0yNTA2MDIxNzQ5MjBaMAwwCgYDVR0VBAMKAQEwMgITFAATeoS1COsdTA0B3AACABN6hBcNMjUwNjAyMTcxODQyWjAMMAoGA1UdFQQDCgEBMDICExQAE3qDehAK0q87OuEAAgATeoMXDTI1MDYwMjE3MTg0MlowDDAKBgNVHRUEAwoBATAyAhMUABCJn+bJNBQN5do/AAIAEImfFw0yNTA2MDIxNjU3NDlaMAwwCgYDVR0VBAMKAQEwMgITFAAQiZ7tJrMELCSoTgACABCJnhcNMjUwNjAyMTY1NzQ5WjAMMAoGA1UdFQQDCgEBMDICExQAGMqrYmZxv2nDdfcAAgAYyqsXDTI1MDYwMjE2NTY1NVowDDAKBgNVHRUEAwoBATAyAhMUABjKql5Ro/nGMjcQAAIAGMqqFw0yNTA2MDIxNjU2NTVaMAwwCgYDVR0VBAMKAQEwMgITFAAY9rjrQ/jPNd2syAACABj2uBcNMjUwNjAyMTYzODU2WjAMMAoGA1UdFQQDCgEBMDICExQAGPa3KlsUc8Ktu/YAAgAY9rcXDTI1MDYwMjE2Mzg1NVowDDAKBgNVHRUEAwoBATAyAhMUABNfhLwyU7QMLO/EAAIAE1+EFw0yNTA2MDIxNjI5MzVaMAwwCgYDVR0VBAMKAQEwMgITFAAUvLjMddelmelaQwACABS8uBcNMjUwNjExMjEzMTM5WjAMMAoGA1UdFQQDCgEBMDICExQAFLy3PfiORGAtGcAAAgAUvLcXDTI1MDYxMTIxMzEzOVowDDAKBgNVHRUEAwoBATAyAhMUABPj4+5YJFFQdWO8AAIAE+PjFw0yNTA2MTEyMDUzNTFaMAwwCgYDVR0VBAMKAQEwMgITFAAT4+KayYTz9DmcJgACABPj4hcNMjUwNjExMjA1MzUwWjAMMAoGA1UdFQQDCgEBMDICExQAFBDbbRhvUPvL76sAAgAUENsXDTI1MDYxMTIwNDkwMFowDDAKBgNVHRUEAwoBATAyAhMUABQQ2mJ4wHGb67BRAAIAFBDaFw0yNTA2MTEyMDQ4NTlaMAwwCgYDVR0VBAMKAQEwMgITFAAV7zDd38baDaHvsAACABXvMBcNMjUwNjExMjA0MjE2WjAMMAoGA1UdFQQDCgEFMDICExQAES3F/1NDSj06MuYAAgARLcUXDTI1MDYxMTIwMjIyMlowDDAKBgNVHRUEAwoBBTAyAhMUABkCSR5x5ETAd7z2AAIAGQJJFw0yNTA2MTExOTQ5MDVaMAwwCgYDVR0VBAMKAQEwMgITFAAZAkhxEVZEiBhxOwACABkCSBcNMjUwNjExMTk0OTA1WjAMMAoGA1UdFQQDCgEBMDICExQAFQJOAoxrF5UipkcAAgAVAk4XDTI1MDYxMTE5MjQ1OFowDDAKBgNVHRUEAwoBATAyAhMUABUCTQqX6M51A/keAAIAFQJNFw0yNTA2MTExOTI0NThaMAwwCgYDVR0VBAMKAQEwMgITFAAZFXSHQks2POyAegACABkVdBcNMjUwNjExMTkxNTMwWjAMMAoGA1UdFQQDCgEFMDICExQAE+DTZlXDxh6+QfcAAgAT4NMXDTI1MDYxMTE5MTEwNlowDDAKBgNVHRUEAwoBATAyAhMUABPg0hKhJiX2/tecAAIAE+DSFw0yNTA2MTExOTExMDVaMAwwCgYDVR0VBAMKAQEwMgITFAAUEQMK5tZ3y92pzQACABQRAxcNMjUwNjExMTcxMTUzWjAMMAoGA1UdFQQDCgEBMDICExQAFBECeszaFqJT5CgAAgAUEQIXDTI1MDYxMTE3MTE1MlowDDAKBgNVHRUEAwoBATAyAhMUABKuKrTV3uWPn53EAAIAEq4qFw0yNTA2MTExNzA5MTRaMAwwCgYDVR0VBAMKAQEwMgITFAASrimDOtlbFJ2Y2QACABKuKRcNMjUwNjExMTcwOTEzWjAMMAoGA1UdFQQDCgEBMDICExQAEniY+uJTEUFRv0IAAgASeJgXDTI1MDYxMTE2NDMyMVowDDAKBgNVHRUEAwoBATAyAhMUABJ4lzq6stEJ1m6JAAIAEniXFw0yNTA2MTExNjQzMjBaMAwwCgYDVR0VBAMKAQEwMgITFAAYe9nGCS8rUZC4JQACABh72RcNMjUwNjExMTYwNjI2WjAMMAoGA1UdFQQDCgEBMDICExQAGHvYH7EguO4PyE0AAgAYe9gXDTI1MDYxMTE2MDYyNVowDDAKBgNVHRUEAwoBATAyAhMUABkWOYChhI8OekY+AAIAGRY5Fw0yNTA2MTExNTIzMDRaMAwwCgYDVR0VBAMKAQEwMgITFAAZFjhHFaSoDj28fAACABkWOBcNMjUwNjExMTUyMzA0WjAMMAoGA1UdFQQDCgEBMDICExQAE1SU7VuNXZIZT5IAAgATVJQXDTI1MDYxMTE1MjIxMlowDDAKBgNVHRUEAwoBATAyAhMUABNUk+Apfv09sMNaAAIAE1STFw0yNTA2MTExNTIyMTJaMAwwCgYDVR0VBAMKAQEwMgITFAATeeI6RsMvubnewgACABN54hcNMjUwNjExMTUyMDI3WjAMMAoGA1UdFQQDCgEBMDICExQAE3nhguzsEawSGrUAAgATeeEXDTI1MDYxMTE1MjAyNlowDDAKBgNVHRUEAwoBATAyAhMUABIpdQ2f3iUqHN6UAAIAEil1Fw0yNTA2MTExNTA5MTdaMAwwCgYDVR0VBAMKAQEwMgITFAASKXSFNTOVfIRLGgACABIpdBcNMjUwNjExMTUwOTE2WjAMMAoGA1UdFQQDCgEBMDICExQAFgfy+npPa/1r3l0AAgAWB/IXDTI1MDYxMTE1MDA0MVowDDAKBgNVHRUEAwoBBTAyAhMUABa4z/UHjTRTPI6AAAIAFrjPFw0yNTA2MTExMjI1MjVaMAwwCgYDVR0VBAMKAQUwMgITFAAZE4htm2dRYcVzfQACABkTiBcNMjUwNjExMDYxMDA5WjAMMAoGA1UdFQQDCgEBMDICExQAGROHIXLpZiFP/rkAAgAZE4cXDTI1MDYxMTA2MTAwOFowDDAKBgNVHRUEAwoBATAyAhMUABS7+/w2e8KwjTp/AAIAFLv7Fw0yNTA2MTEwNDA0MzhaMAwwCgYDVR0VBAMKAQEwMgITFAAUu/pA4JZmyyix6QACABS7+hcNMjUwNjExMDQwNDM3WjAMMAoGA1UdFQQDCgEBMDICExQAE18Zucw8Dy6N51oAAgATXxkXDTI1MDYxMTAyMDMzMVowDDAKBgNVHRUEAwoBBTAyAhMUABhbJCRo85mH7CbOAAIAGFskFw0yNTA2MTEwMDI1MTlaMAwwCgYDVR0VBAMKAQUwMgITFAARcQZWNRIqseYhjgACABFxBhcNMjUwNjEwMjIzMDE2WjAMMAoGA1UdFQQDCgEBMDICExQAEXEFM7E9cOef3SwAAgARcQUXDTI1MDYxMDIyMzAxNlowDDAKBgNVHRUEAwoBATAyAhMUABkUxaAnnU7EWnOnAAIAGRTFFw0yNTA2MTAyMDU2MDVaMAwwCgYDVR0VBAMKAQEwMgITFAAZFMTtTX2SV9Dz/AACABkUxBcNMjUwNjEwMjA1NjA1WjAMMAoGA1UdFQQDCgEBMDICExQAGRPxcvHBwmtz/sUAAgAZE/EXDTI1MDYxMDE5MjA0M1owDDAKBgNVHRUEAwoBATAyAhMUABkT8LhwVnvwTsrrAAIAGRPwFw0yNTA2MTAxOTIwNDNaMAwwCgYDVR0VBAMKAQEwMgITFAAXuKyO4A9vknBSFQACABe4rBcNMjUwNjEwMTkwOTAxWjAMMAoGA1UdFQQDCgEFMDICExQAFnEgznnd8u1TKYYAAgAWcSAXDTI1MDYxMDE4NTUxMVowDDAKBgNVHRUEAwoBATAyAhMUABZxHx/wrlYrO2lUAAIAFnEfFw0yNTA2MTAxODU1MTFaMAwwCgYDVR0VBAMKAQEwMgITFAAXjflzTGwTJ5HOXwACABeN+RcNMjUwNjEwMTc0ODQ2WjAMMAoGA1UdFQQDCgEBMDICExQAF434Y+QfjXp2yp4AAgAXjfgXDTI1MDYxMDE3NDg0NlowDDAKBgNVHRUEAwoBATAyAhMUABGlAdLbhkAiKd7kAAIAEaUBFw0yNTA2MTAxNzQzNDJaMAwwCgYDVR0VBAMKAQEwMgITFAARpQBGHty/UEYATgACABGlABcNMjUwNjEwMTc0MzQyWjAMMAoGA1UdFQQDCgEBMDICExQAECzqR7CUvVood48AAgAQLOoXDTI1MDYxMDE2MzkyMVowDDAKBgNVHRUEAwoBATAyAhMUABAs6ekQCShp7NDeAAIAECzpFw0yNTA2MTAxNjM5MjFaMAwwCgYDVR0VBAMKAQEwMgITFAASigpI0ETa2x8gZgACABKKChcNMjUwNjEwMTYzNzI4WjAMMAoGA1UdFQQDCgEBMDICExQAEooJE4IejvNONrYAAgASigkXDTI1MDYxMDE2MzcyOFowDDAKBgNVHRUEAwoBATAyAhMUABAyIH7D/fA0sOcnAAIAEDIgFw0yNTA2MTAxNjIwMzRaMAwwCgYDVR0VBAMKAQEwMgITFAAQMh8dDFaqCXMYEQACABAyHxcNMjUwNjEwMTYyMDM0WjAMMAoGA1UdFQQDCgEBMDICExQAGNau33knV+ZcqyAAAgAY1q4XDTI1MDYxMDE1MzUwOVowDDAKBgNVHRUEAwoBATAyAhMUABjWrb147ZhIosg3AAIAGNatFw0yNTA2MTAxNTM1MDhaMAwwCgYDVR0VBAMKAQEwMgITFAATFWP0ssbCN3aUCgACABMVYxcNMjUwNjEwMTUyNzUxWjAMMAoGA1UdFQQDCgEBMDICExQAExViYZTtGbwo35sAAgATFWIXDTI1MDYxMDE1Mjc1MVowDDAKBgNVHRUEAwoBATAyAhMUABT85zATGbSvnY1XAAIAFPznFw0yNTA2MTAxNDMyMTNaMAwwCgYDVR0VBAMKAQUwMgITFAAXPQM1YBt+GTzoZgACABc9AxcNMjUwNjEwMTM0NjM4WjAMMAoGA1UdFQQDCgEFMDICExQAGJaV7pyHXp6qffMAAgAYlpUXDTI1MDYxMDA1MjgxM1owDDAKBgNVHRUEAwoBBTAyAhMUABGgZUSOrniKRBWKAAIAEaBlFw0yNTA2MTAwNDIyMTFaMAwwCgYDVR0VBAMKAQEwMgITFAARoGQnVeuNDPXCFQACABGgZBcNMjUwNjEwMDQyMjExWjAMMAoGA1UdFQQDCgEBMDICExQAEu0hy5zNRUi/j4sAAgAS7SEXDTI1MDYxMDA0MjIwNVowDDAKBgNVHRUEAwoBATAyAhMUABLtIAfL+qUmxx6mAAIAEu0gFw0yNTA2MTAwNDIyMDVaMAwwCgYDVR0VBAMKAQEwMgITFAATKEHPwApeW3MkUAACABMoQRcNMjUwNjEwMDQyMTQ0WjAMMAoGA1UdFQQDCgEBMDICExQAEyhAyfKSs/cXdi0AAgATKEAXDTI1MDYxMDA0MjE0NFowDDAKBgNVHRUEAwoBATAyAhMUABGDeSpEOaVbz4NhAAIAEYN5Fw0yNTA2MDkyMjQ3MDFaMAwwCgYDVR0VBAMKAQUwMgITFAAUb3utFm9uHgegJwACABRvexcNMjUwNjA5MjI0MzAwWjAMMAoGA1UdFQQDCgEBMDICExQAFG96I375b6M1y/gAAgAUb3oXDTI1MDYwOTIyNDMwMFowDDAKBgNVHRUEAwoBATAyAhMUABbDLG5JmhPhyIoqAAIAFsMsFw0yNTA2MDkyMTQxNDhaMAwwCgYDVR0VBAMKAQUwMgITFAAYGEJLlTKmBNxQEAACABgYQhcNMjUwNjA5MjExNjU0WjAMMAoGA1UdFQQDCgEFMDICExQAE3DaiGrEvH+FGD4AAgATcNoXDTI1MDYwOTIxMDY1N1owDDAKBgNVHRUEAwoBATAyAhMUABNw2SM7jB/j5u7aAAIAE3DZFw0yNTA2MDkyMTA2NTdaMAwwCgYDVR0VBAMKAQEwMgITFAAUl9jzDy5Yepl96gACABSX2BcNMjUwNjA5MjEwNDA4WjAMMAoGA1UdFQQDCgEBMDICExQAFJfXkKW7ygTtt44AAgAUl9cXDTI1MDYwOTIxMDQwOFowDDAKBgNVHRUEAwoBATAyAhMUAA/h7+TADJk1LJdEAAIAD+HvFw0yNTA2MDkyMTAyNThaMAwwCgYDVR0VBAMKAQEwMgITFAAP4e5cwyYXrH6S3QACAA/h7hcNMjUwNjA5MjEwMjU4WjAMMAoGA1UdFQQDCgEBMDICExQAF8UliXBsQxbG6XkAAgAXxSUXDTI1MDYwOTIwNDQ1MFowDDAKBgNVHRUEAwoBATAyAhMUABfFJPWEs97Dlv7oAAIAF8UkFw0yNTA2MDkyMDQ0NTBaMAwwCgYDVR0VBAMKAQEwMgITFAARFfc0CCFb+cVZCAACABEV9xcNMjUwNjA5MjA0NDA1WjAMMAoGA1UdFQQDCgEFMDICExQAFKKYdkniNHrMxfoAAgAUopgXDTI1MDYwOTIwMjk0MFowDDAKBgNVHRUEAwoBATAyAhMUABSil+JR1yYcrgNQAAIAFKKXFw0yNTA2MDkyMDI5NDBaMAwwCgYDVR0VBAMKAQEwMgITFAAU+jsWd/hj56VNTAACABT6OxcNMjUwNjA5MjAyMDA2WjAMMAoGA1UdFQQDCgEFMDICExQAEPOs4uvKLRKEE4UAAgAQ86wXDTI1MDYwOTIwMTE0NFowDDAKBgNVHRUEAwoBATAyAhMUABDzq2tNJotpMAfwAAIAEPOrFw0yNTA2MDkyMDExNDRaMAwwCgYDVR0VBAMKAQEwMgITFAAXedN1Cl6KtXkH1gACABd50xcNMjUwNjA5MjAwNjIzWjAMMAoGA1UdFQQDCgEBMDICExQAF3nSyHqEhqJX4ekAAgAXedIXDTI1MDYwOTIwMDYyMlowDDAKBgNVHRUEAwoBATAyAhMUABXM0NTAaZV3t+YFAAIAFczQFw0yNTA2MDkxOTM5MjRaMAwwCgYDVR0VBAMKAQEwMgITFAAVzM8VR0XWyG+LZgACABXMzxcNMjUwNjA5MTkzOTI0WjAMMAoGA1UdFQQDCgEBMDICExQAFYFgVGRmhhRuQPkAAgAVgWAXDTI1MDYwOTE5MjI0NFowDDAKBgNVHRUEAwoBATAyAhMUABWBX9k+XPyM7b95AAIAFYFfFw0yNTA2MDkxOTIyNDRaMAwwCgYDVR0VBAMKAQEwMgITFAAW2PuX2jBnVOIGRAACABbY+xcNMjUwNjA5MTkyMjQ0WjAMMAoGA1UdFQQDCgEBMDICExQAFtj6dH2njXOoRisAAgAW2PoXDTI1MDYwOTE5MjI0NFowDDAKBgNVHRUEAwoBATAyAhMUAA+z9Hc6gwRTivbTAAIAD7P0Fw0yNTA2MDkxOTE5NTVaMAwwCgYDVR0VBAMKAQEwMgITFAAPs/PH4Bd6KGGf+QACAA+z8xcNMjUwNjA5MTkxOTU1WjAMMAoGA1UdFQQDCgEBMDICExQAE9HxHofHoKCJUaUAAgAT0fEXDTI1MDYwOTE4MjIyMFowDDAKBgNVHRUEAwoBATAyAhMUABPR8J0ieTr81oBcAAIAE9HwFw0yNTA2MDkxODIyMjBaMAwwCgYDVR0VBAMKAQEwMgITFAAVaS/j4gvoh8i0WwACABVpLxcNMjUwNjA5MTc1NjQ0WjAMMAoGA1UdFQQDCgEBMDICExQAFWkuRSAERp9Uhr4AAgAVaS4XDTI1MDYwOTE3NTY0NFowDDAKBgNVHRUEAwoBATAyAhMUABIdSgqtAyfP8hdPAAIAEh1KFw0yNTA2MDkxNjQ2MjlaMAwwCgYDVR0VBAMKAQUwMgITFAAY/Mr3TFHGtSFYZgACABj8yhcNMjUwNjA5MTYyMTA0WjAMMAoGA1UdFQQDCgEFMDICExQAE+aOPQH/CyG3F5IAAgAT5o4XDTI1MDYwOTE1MzUzMFowDDAKBgNVHRUEAwoBBTAyAhMUABdYJubNguvNv81bAAIAF1gmFw0yNTA2MDkxNDE5MTBaMAwwCgYDVR0VBAMKAQEwMgITFAAXWCV9Ufybuoq0AQACABdYJRcNMjUwNjA5MTQxOTEwWjAMMAoGA1UdFQQDCgEBMDICExQAGMV4SZub45CeiHgAAgAYxXgXDTI1MDYwOTEzNDQxNFowDDAKBgNVHRUEAwoBATAyAhMUABjFdxRWE/lzLoaaAAIAGMV3Fw0yNTA2MDkxMzQ0MTNaMAwwCgYDVR0VBAMKAQEwMgITFAAU9DgQzp8BlN0BogACABT0OBcNMjUwNjA5MDM0MjA2WjAMMAoGA1UdFQQDCgEFMDICExQAF+qIyodM4qgj5yoAAgAX6ogXDTI1MDYwOTAwMjIyMFowDDAKBgNVHRUEAwoBBTAyAhMUABh1H/aQuXNTXCOYAAIAGHUfFw0yNTA2MDgyMzIyMzRaMAwwCgYDVR0VBAMKAQUwMgITFAAW3tPEwfuBugMfywACABbe0xcNMjUwNjA4MjIxNDQ2WjAMMAoGA1UdFQQDCgEFMDICExQAGIgVjNZt+duHmQ0AAgAYiBUXDTI1MDYwODIwMjA1N1owDDAKBgNVHRUEAwoBBTAyAhMUABMV3/VTyxxCAeLyAAIAExXfFw0yNTA2MDgwNDA0MDJaMAwwCgYDVR0VBAMKAQEwMgITFAATFd4/lqm3ay4QxAACABMV3hcNMjUwNjA4MDQwNDAxWjAMMAoGA1UdFQQDCgEBMDICExQAEmtGgeeeqyOR8K8AAgASa0YXDTI1MDYwODA0MDM1M1owDDAKBgNVHRUEAwoBATAyAhMUABJrRVmLqrvKA7/iAAIAEmtFFw0yNTA2MDgwNDAzNTNaMAwwCgYDVR0VBAMKAQEwMgITFAASqfDyOEMRKaeQywACABKp8BcNMjUwNjA4MDEwNTMxWjAMMAoGA1UdFQQDCgEBMDICExQAEqnvAasd80tTDTAAAgASqe8XDTI1MDYwODAxMDUzMVowDDAKBgNVHRUEAwoBATAyAhMUABkMe0Oc8nNjKIcRAAIAGQx7Fw0yNTA2MDgwMDEzNTdaMAwwCgYDVR0VBAMKAQUwMgITFAAT6gN8gS+gZXwohQACABPqAxcNMjUwNjA4MDAxMjI5WjAMMAoGA1UdFQQDCgEFMDICExQAEriT4IgOk12FCnwAAgASuJMXDTI1MDYwNzIzMzQyN1owDDAKBgNVHRUEAwoBBTAyAhMUABDJ8SMBzGEuXPztAAIAEMnxFw0yNTA2MDcyMjAxMDZaMAwwCgYDVR0VBAMKAQUwMgITFAAU4kv5mq/Xs0F8PQACABTiSxcNMjUwNjA3MjEzNjIwWjAMMAoGA1UdFQQDCgEFMDICExQAGQwXORUWpsGKH30AAgAZDBcXDTI1MDYwNzE2MjM0NVowDDAKBgNVHRUEAwoBATAyAhMUABkMFm/8IXJd7GplAAIAGQwWFw0yNTA2MDcxNjIzNDVaMAwwCgYDVR0VBAMKAQEwMgITFAAQi7Mh06QgAXoTnQACABCLsxcNMjUwNjA3MTYwNzAzWjAMMAoGA1UdFQQDCgEBMDICExQAEIuyuNKjax+CI8cAAgAQi7IXDTI1MDYwNzE2MDcwM1owDDAKBgNVHRUEAwoBATAyAhMUABIaL4NEDrp7rBftAAIAEhovFw0yNTA2MDcxNDI5NDhaMAwwCgYDVR0VBAMKAQEwMgITFAASGi5MIT/3dimlQgACABIaLhcNMjUwNjA3MTQyOTQ3WjAMMAoGA1UdFQQDCgEBMDICExQAFa/H+ONVRfUJJF4AAgAVr8cXDTI1MDYwNzExNDc1NFowDDAKBgNVHRUEAwoBBTAyAhMUABFkrsFxxkhXT2nnAAIAEWSuFw0yNTA2MDcwNDA3NDBaMAwwCgYDVR0VBAMKAQEwMgITFAARZK3SxX7+m0T5ggACABFkrRcNMjUwNjA3MDQwNzQwWjAMMAoGA1UdFQQDCgEBMDICExQAFDN9YY2imIsmAu4AAgAUM30XDTI1MDYwNzAzMTcyOFowDDAKBgNVHRUEAwoBBTAyAhMUABjTEhf2rb8QLExQAAIAGNMSFw0yNTA2MDcwMjUwMDFaMAwwCgYDVR0VBAMKAQUwMgITFAAURBzDYDEAEZsrsgACABREHBcNMjUwNjA3MDIyNDE4WjAMMAoGA1UdFQQDCgEFMDICExQAEUTj7OJx3VyXLRoAAgARROMXDTI1MDYwNzAxMDUyMlowDDAKBgNVHRUEAwoBATAyAhMUABFE4rk8An+JrzPzAAIAEUTiFw0yNTA2MDcwMTA1MjJaMAwwCgYDVR0VBAMKAQEwMgITFAAVtx+LUluKBgMrkQACABW3HxcNMjUwNjA3MDA1OTUwWjAMMAoGA1UdFQQDCgEFMDICExQAGPzzwaJIdmibplQAAgAY/PMXDTI1MDYwNjIzMDA0OVowDDAKBgNVHRUEAwoBBTAyAhMUABkLoylqdmSJ2PipAAIAGQujFw0yNTA2MDYyMjQwNTlaMAwwCgYDVR0VBAMKAQEwMgITFAAZC6Jbz894EOqs2AACABkLohcNMjUwNjA2MjI0MDU5WjAMMAoGA1UdFQQDCgEBMDICExQAEOIHQojVdzas9XQAAgAQ4gcXDTI1MDYwNjIxNTQyNFowDDAKBgNVHRUEAwoBATAyAhMUABDiBj1dErEihCzCAAIAEOIGFw0yNTA2MDYyMTU0MjRaMAwwCgYDVR0VBAMKAQEwMgITFAAR3Ie53iAX6ax5awACABHchxcNMjUwNjA2MjEyNzA1WjAMMAoGA1UdFQQDCgEBMDICExQAEdyG0RBkk72COUIAAgAR3IYXDTI1MDYwNjIxMjcwNVowDDAKBgNVHRUEAwoBATAyAhMUABT6AZllRMMf+EkhAAIAFPoBFw0yNTA2MDYyMDUxMTdaMAwwCgYDVR0VBAMKAQEwMgITFAAU+gAcCgIqHbH2XgACABT6ABcNMjUwNjA2MjA1MTE3WjAMMAoGA1UdFQQDCgEBMDICExQAFGFbrrnooTDzUsIAAgAUYVsXDTI1MDYwNjIwMjUxOVowDDAKBgNVHRUEAwoBBTAyAhMUABQc1QTE1Ak+outyAAIAFBzVFw0yNTA2MDYxOTQxNDRaMAwwCgYDVR0VBAMKAQEwMgITFAAUHNR2jHvyKHBBbQACABQc1BcNMjUwNjA2MTk0MTQ0WjAMMAoGA1UdFQQDCgEBMDICExQAFBBtl8yKIZPKdisAAgAUEG0XDTI1MDYwNjE5MjgyMFowDDAKBgNVHRUEAwoBATAyAhMUABQQbL8WePDd/uC1AAIAFBBsFw0yNTA2MDYxOTI4MjBaMAwwCgYDVR0VBAMKAQEwMgITFAAZB+rKXX+ItuOfzgACABkH6hcNMjUwNjA2MTkyNTI3WjAMMAoGA1UdFQQDCgEFMDICExQAFMMfVFjyPFFanG4AAgAUwx8XDTI1MDYwNjE4NDMxNlowDDAKBgNVHRUEAwoBATAyAhMUABTDHmAT7pCEObTaAAIAFMMeFw0yNTA2MDYxODQzMTZaMAwwCgYDVR0VBAMKAQEwMgITFAAY/HkkDSpJIy5glAACABj8eRcNMjUwNjA2MTgyODI3WjAMMAoGA1UdFQQDCgEFMDICExQAELymGZy0LrM/uB0AAgAQvKYXDTI1MDYwNjE4MjA1MlowDDAKBgNVHRUEAwoBATAyAhMUABC8pb4tfmYHE5kaAAIAELylFw0yNTA2MDYxODIwNTJaMAwwCgYDVR0VBAMKAQEwMgITFAAWb00aaOsuBdtKnQACABZvTRcNMjUwNjA2MTc1NDM3WjAMMAoGA1UdFQQDCgEBMDICExQAFm9M/gH0hVtwmq8AAgAWb0wXDTI1MDYwNjE3NTQzN1owDDAKBgNVHRUEAwoBATAyAhMUABDUqXaj+B0f+qWDAAIAENSpFw0yNTA2MDYxNzIxMzRaMAwwCgYDVR0VBAMKAQEwMgITFAAQ1Ki2MKx0VwCeBwACABDUqBcNMjUwNjA2MTcyMTMzWjAMMAoGA1UdFQQDCgEBMDICExQAGQlCX7H5GppVLC0AAgAZCUIXDTI1MDYwNjE3MTU1OVowDDAKBgNVHRUEAwoBATAyAhMUABkJQY/8PthcQWJsAAIAGQlBFw0yNTA2MDYxNzE1NTlaMAwwCgYDVR0VBAMKAQEwMgITFAAQZoiQognk5ekJnwACABBmiBcNMjUwNjA2MTY0MjMyWjAMMAoGA1UdFQQDCgEBMDICExQAEGaH0qXr7onQvukAAgAQZocXDTI1MDYwNjE2NDIzMlowDDAKBgNVHRUEAwoBATAyAhMUABQlqsd9PZRVxW0xAAIAFCWqFw0yNTA2MTcyMTI0MDZaMAwwCgYDVR0VBAMKAQEwMgITFAAUJanfGQLGyxyTKgACABQlqRcNMjUwNjE3MjEyNDA2WjAMMAoGA1UdFQQDCgEBMDICExQAFMm5hfttrpndZUUAAgAUybkXDTI1MDYxNzIwNDkyMlowDDAKBgNVHRUEAwoBBTAyAhMUABkSfKGesF44ClixAAIAGRJ8Fw0yNTA2MTcxNzU0MjZaMAwwCgYDVR0VBAMKAQEwMgITFAAZEnu8h/OYNI1pzQACABkSexcNMjUwNjE3MTc1NDI2WjAMMAoGA1UdFQQDCgEBMDICExQAFvf+RT8/yUzbHfcAAgAW9/4XDTI1MDYxNzE3NDMwNlowDDAKBgNVHRUEAwoBATAyAhMUABb3/WisoAkfNQd3AAIAFvf9Fw0yNTA2MTcxNzQzMDZaMAwwCgYDVR0VBAMKAQEwMgITFAAVCsMWfAE2ZSoU4wACABUKwxcNMjUwNjE3MTcyNzQzWjAMMAoGA1UdFQQDCgEBMDICExQAFQrC87kkgvAG/zMAAgAVCsIXDTI1MDYxNzE3Mjc0M1owDDAKBgNVHRUEAwoBATAyAhMUABEmqP6+wlHm5hSUAAIAESaoFw0yNTA2MTcxNzEyMjVaMAwwCgYDVR0VBAMKAQEwMgITFAARJqfOfrJm0d+iqgACABEmpxcNMjUwNjE3MTcxMjI1WjAMMAoGA1UdFQQDCgEBMDICExQAEHZhP7OWTqE1XUYAAgAQdmEXDTI1MDYxNzE2NTk1N1owDDAKBgNVHRUEAwoBATAyAhMUABB2YO5FxfwUwyfgAAIAEHZgFw0yNTA2MTcxNjU5NTdaMAwwCgYDVR0VBAMKAQEwMgITFAAUdGEcpdsK8M2+ZwACABR0YRcNMjUwNjE3MTYzMjExWjAMMAoGA1UdFQQDCgEBMDICExQAFHRgf2ARq1+xuI4AAgAUdGAXDTI1MDYxNzE2MzIxMVowDDAKBgNVHRUEAwoBATAyAhMUABc4D9hqgVmSEcMOAAIAFzgPFw0yNTA2MTcxNjEyMzBaMAwwCgYDVR0VBAMKAQEwMgITFAAXOA7hp1JYF7jy3wACABc4DhcNMjUwNjE3MTYxMjMwWjAMMAoGA1UdFQQDCgEBMDICExQAGSkTcAYQGWePOkUAAgAZKRMXDTI1MDYxNzE1NDgzN1owDDAKBgNVHRUEAwoBATAyAhMUABkpEkHxcKxAB2PeAAIAGSkSFw0yNTA2MTcxNTQ4MzVaMAwwCgYDVR0VBAMKAQEwMgITFAAYLfz8zlsqNpibPgACABgt/BcNMjUwNjE3MTUyNDM1WjAMMAoGA1UdFQQDCgEBMDICExQAGC37zz9TauWq2w8AAgAYLfsXDTI1MDYxNzE1MjQzNVowDDAKBgNVHRUEAwoBATAyAhMUABCzc4M+HL+vzKMlAAIAELNzFw0yNTA2MTcwNDA0NDZaMAwwCgYDVR0VBAMKAQEwMgITFAAQs3IX7OSi+ATotgACABCzchcNMjUwNjE3MDQwNDQ2WjAMMAoGA1UdFQQDCgEBMDICExQAFzjlfcHmFKyAlIgAAgAXOOUXDTI1MDYxNzA0MDQzNlowDDAKBgNVHRUEAwoBATAyAhMUABc45PpkPMRsASFCAAIAFzjkFw0yNTA2MTcwNDA0MzZaMAwwCgYDVR0VBAMKAQEwMgITFAAQp9ea7go75pPQwAACABCn1xcNMjUwNjE3MDQwNDI3WjAMMAoGA1UdFQQDCgEBMDICExQAEKfWovCIXw8MX2EAAgAQp9YXDTI1MDYxNzA0MDQyN1owDDAKBgNVHRUEAwoBATAyAhMUABMTfWD2gceEd7c+AAIAExN9Fw0yNTA2MTcwMDAyNTJaMAwwCgYDVR0VBAMKAQEwMgITFAATE3y70DZPf7AqCwACABMTfBcNMjUwNjE3MDAwMjUyWjAMMAoGA1UdFQQDCgEBMDICExQAEtd5a4Bu8RoL7z0AAgAS13kXDTI1MDYxNjIyNDM1OVowDDAKBgNVHRUEAwoBATAyAhMUABLXeFupcz/BhYcjAAIAEtd4Fw0yNTA2MTYyMjQzNTlaMAwwCgYDVR0VBAMKAQEwMgITFAAWbmAwSEkLd4ZOQQACABZuYBcNMjUwNjE2MjI0MDMyWjAMMAoGA1UdFQQDCgEFMDICExQAGSfc5kKbkRLit0oAAgAZJ9wXDTI1MDYxNjIyMDUzN1owDDAKBgNVHRUEAwoBATAyAhMUABXE2PonJl7ku2sfAAIAFcTYFw0yNTA2MTYyMjA1MzdaMAwwCgYDVR0VBAMKAQEwMgITFAAVxNciH99OiMhurAACABXE1xcNMjUwNjE2MjIwNDAwWjAMMAoGA1UdFQQDCgEFMDICExQAFe8cdnf70qUpwJ0AAgAV7xwXDTI1MDYxNjIxMDUzOFowDDAKBgNVHRUEAwoBBTAyAhMUABj4JUaGeWkEl76GAAIAGPglFw0yNTA2MTYxOTU5MzBaMAwwCgYDVR0VBAMKAQEwMgITFAAY+CTOEnaG0LxnlQACABj4JBcNMjUwNjE2MTk1OTMwWjAMMAoGA1UdFQQDCgEBMDICExQAGSY+hJudXSjpHRsAAgAZJj4XDTI1MDYxNjE4MzMyMVowDDAKBgNVHRUEAwoBATAyAhMUABkmPaaaib8TsyJMAAIAGSY9Fw0yNTA2MTYxODMzMjFaMAwwCgYDVR0VBAMKAQEwMgITFAAWi6ZOs9Ve+lidIAACABaLphcNMjUwNjE2MTYzODM3WjAMMAoGA1UdFQQDCgEBMDICExQAFoul1SwQdqzo+pkAAgAWi6UXDTI1MDYxNjE2MzgzN1owDDAKBgNVHRUEAwoBATAyAhMUABfger1bhL/1OCt2AAIAF+B6Fw0yNTA2MTYxNjAzNTdaMAwwCgYDVR0VBAMKAQEwMgITFAAX4HkjLJesl4no9wACABfgeRcNMjUwNjE2MTYwMzU3WjAMMAoGA1UdFQQDCgEBMDICExQAEpAOJMwm8SPRLrAAAgASkA4XDTI1MDYxNjE1MTcwMlowDDAKBgNVHRUEAwoBATAyAhMUABKQDXd4+foMIagBAAIAEpANFw0yNTA2MTYxNTE3MDJaMAwwCgYDVR0VBAMKAQEwMgITFAAQkDL/1aGRecW4MwACABCQMhcNMjUwNjE2MTMwODA4WjAMMAoGA1UdFQQDCgEFMDICExQAE6m11HGGkfGMjRcAAgATqbUXDTI1MDYxNjA0MDQzMlowDDAKBgNVHRUEAwoBATAyAhMUABOptN40XaqGxlqPAAIAE6m0Fw0yNTA2MTYwNDA0MzFaMAwwCgYDVR0VBAMKAQEwMgITFAAQ4G0q2m5686nkKAACABDgbRcNMjUwNjE2MDQwNDI5WjAMMAoGA1UdFQQDCgEBMDICExQAEOBsZWi1B+z8Mq4AAgAQ4GwXDTI1MDYxNjA0MDQyOVowDDAKBgNVHRUEAwoBATAyAhMUABaXBXxAWQw7HhTJAAIAFpcFFw0yNTA2MTYwMTA1MzVaMAwwCgYDVR0VBAMKAQEwMgITFAAWlwRpNFBYWO9ZiQACABaXBBcNMjUwNjE2MDEwNTM0WjAMMAoGA1UdFQQDCgEBMDICExQAGSPIETUMNSZK1nAAAgAZI8gXDTI1MDYxNTE3NTU0MFowDDAKBgNVHRUEAwoBBTAyAhMUABkjKh3KMw/0wHQuAAIAGSMqFw0yNTA2MTUxNzUyNDlaMAwwCgYDVR0VBAMKAQUwMgITFAAZAr3iVeGduGR7CwACABkCvRcNMjUwNjE1MDIxMTQ5WjAMMAoGA1UdFQQDCgEBMDICExQAGQK8N6CFNKvaBLEAAgAZArwXDTI1MDYxNTAyMTE0OFowDDAKBgNVHRUEAwoBATAyAhMUABY29zFPwOgtr5m5AAIAFjb3Fw0yNTA2MTUwMDE5MjFaMAwwCgYDVR0VBAMKAQUwMgITFAAW9axXLDZcCo8hGgACABb1rBcNMjUwNjE0MjM0NzU0WjAMMAoGA1UdFQQDCgEFMDICExQAEEZEHiykJrh+yXUAAgAQRkQXDTI1MDYxNDA0MDUyN1owDDAKBgNVHRUEAwoBATAyAhMUABBGQ71AUrWfsrMZAAIAEEZDFw0yNTA2MTQwNDA1MjdaMAwwCgYDVR0VBAMKAQEwMgITFAAUcF/XOYTbKSpUYwACABRwXxcNMjUwNjE0MDE0NjE5WjAMMAoGA1UdFQQDCgEFMDICExQAD8XLoTee8UlMJ/sAAgAPxcsXDTI1MDYxMzIyNDE0M1owDDAKBgNVHRUEAwoBATAyAhMUAA/FyhYTe13EBIHfAAIAD8XKFw0yNTA2MTMyMjQxNDNaMAwwCgYDVR0VBAMKAQEwMgITFAAQVKCuFcH0dIG4WQACABBUoBcNMjUwNjEzMjI0MTQyWjAMMAoGA1UdFQQDCgEBMDICExQAEFSflJoWX0Z3VRcAAgAQVJ8XDTI1MDYxMzIyNDE0MlowDDAKBgNVHRUEAwoBATAyAhMUABBbHA0aEtw0GfW0AAIAEFscFw0yNTA2MTMyMjQxNDFaMAwwCgYDVR0VBAMKAQEwMgITFAAQWxuXtG2K9ntdvQACABBbGxcNMjUwNjEzMjI0MTQxWjAMMAoGA1UdFQQDCgEBMDICExQAEbiJoq7JNB3WfrsAAgARuIkXDTI1MDYxMzIyNDE0MVowDDAKBgNVHRUEAwoBATAyAhMUABG4iI8wUns1z+aKAAIAEbiIFw0yNTA2MTMyMjQxNDFaMAwwCgYDVR0VBAMKAQEwMgITFAAR8LIVzc+aVuyvRgACABHwshcNMjUwNjEzMjI0MTQwWjAMMAoGA1UdFQQDCgEBMDICExQAEfCxgJcDXaTEXCEAAgAR8LEXDTI1MDYxMzIyNDE0MFowDDAKBgNVHRUEAwoBATAyAhMUABJ6RLPCHtqwtPt9AAIAEnpEFw0yNTA2MTMyMjQxMzlaMAwwCgYDVR0VBAMKAQEwMgITFAASekN95l/6lBxcqAACABJ6QxcNMjUwNjEzMjI0MTM5WjAMMAoGA1UdFQQDCgEBMDICExQAEphmPM2mGtbxL78AAgASmGYXDTI1MDYxMzIyNDEzOFowDDAKBgNVHRUEAwoBATAyAhMUABKYZV37WvxREDLEAAIAEphlFw0yNTA2MTMyMjQxMzhaMAwwCgYDVR0VBAMKAQEwMgITFAAT9yZbjpPH0ab3bgACABP3JhcNMjUwNjEzMjI0MTM3WjAMMAoGA1UdFQQDCgEBMDICExQAE/clQzr0SBT+S9gAAgAT9yUXDTI1MDYxMzIyNDEzN1owDDAKBgNVHRUEAwoBATAyAhMUABXZUZHMxoykOt/FAAIAFdlRFw0yNTA2MTMyMjQxMzVaMAwwCgYDVR0VBAMKAQEwMgITFAAV2VAq8fwWlzwLkgACABXZUBcNMjUwNjEzMjI0MTM1WjAMMAoGA1UdFQQDCgEBMDICExQAFpWpGC9tGTeU5ZwAAgAWlakXDTI1MDYxMzIyNDEzNFowDDAKBgNVHRUEAwoBATAyAhMUABaVqNHAf+ehZBw/AAIAFpWoFw0yNTA2MTMyMjQxMzRaMAwwCgYDVR0VBAMKAQEwMgITFAAWlstCWnw/xJX/twACABaWyxcNMjUwNjEzMjI0MTMzWjAMMAoGA1UdFQQDCgEBMDICExQAFpbKSGXVHofogCUAAgAWlsoXDTI1MDYxMzIyNDEzM1owDDAKBgNVHRUEAwoBATAyAhMUABbCa3mTyvtrjd6HAAIAFsJrFw0yNTA2MTMyMjQxMzNaMAwwCgYDVR0VBAMKAQEwMgITFAAWwmro3sWvdu7JywACABbCahcNMjUwNjEzMjI0MTMzWjAMMAoGA1UdFQQDCgEBMDICExQAFs7znzncC1PWG1AAAgAWzvMXDTI1MDYxMzIyNDEzMlowDDAKBgNVHRUEAwoBATAyAhMUABbO8mwAwjYHVzDpAAIAFs7yFw0yNTA2MTMyMjQxMzJaMAwwCgYDVR0VBAMKAQEwMgITFAAXvU3z5mhz9paKGAACABe9TRcNMjUwNjEzMjI0MTMwWjAMMAoGA1UdFQQDCgEBMDICExQAF71M8kPTW91UUlIAAgAXvUwXDTI1MDYxMzIyNDEzMFowDDAKBgNVHRUEAwoBATAyAhMUABiZRhRRaELdHcc3AAIAGJlGFw0yNTA2MTMyMjQxMjlaMAwwCgYDVR0VBAMKAQEwMgITFAAYmUXyxk1HUhc3iQACABiZRRcNMjUwNjEzMjI0MTI5WjAMMAoGA1UdFQQDCgEBMDICExQAGR+tZHb9PcvruI8AAgAZH60XDTI1MDYxMzIyMzUyMlowDDAKBgNVHRUEAwoBATAyAhMUABkfrIIPOuepAd5hAAIAGR+sFw0yNTA2MTMyMjM1MjJaMAwwCgYDVR0VBAMKAQEwMgITFAAZItxA8LNwp9i9DAACABki3BcNMjUwNjEzMjIxNDIzWjAMMAoGA1UdFQQDCgEBMDICExQAGSLbtzj41VotvZAAAgAZItsXDTI1MDYxMzIyMTQyMlowDDAKBgNVHRUEAwoBATAyAhMUABEK3tagfSAHgLatAAIAEQreFw0yNTA2MTMyMTM2MTlaMAwwCgYDVR0VBAMKAQEwMgITFAARCt3EzZCdcZ+LLgACABEK3RcNMjUwNjEzMjEzNjE5WjAMMAoGA1UdFQQDCgEBMDICExQAGSKcCOSCegyPNkkAAgAZIpwXDTI1MDYxMzIxMzA0N1owDDAKBgNVHRUEAwoBATAyAhMUABkim156bJQJZ1D3AAIAGSKbFw0yNTA2MTMyMTMwNDdaMAwwCgYDVR0VBAMKAQEwMgITFAAWyaVVCOPZInA4dAACABbJpRcNMjUwNjEzMjEyMjUzWjAMMAoGA1UdFQQDCgEFMDICExQAD+7tiM34S+FL0ecAAgAP7u0XDTI1MDYxMzIwNDAxMlowDDAKBgNVHRUEAwoBATAyAhMUAA/u7IIgVdUiRm2qAAIAD+7sFw0yNTA2MTMyMDQwMTJaMAwwCgYDVR0VBAMKAQEwMgITFAAV1yvvAhKZE+j9VgACABXXKxcNMjUwNjEzMjAyMDE2WjAMMAoGA1UdFQQDCgEFMDICExQAFWWdPaZYyFxU1d4AAgAVZZ0XDTI1MDYxMzE5MDU0OFowDDAKBgNVHRUEAwoBBTAyAhMUABQgA8m0nKD2qAA/AAIAFCADFw0yNTA2MTMxODM1NDZaMAwwCgYDVR0VBAMKAQUwMgITFAAYFEqmSsIDE5C9DQACABgUShcNMjUwNjEzMTgwMDM0WjAMMAoGA1UdFQQDCgEFMDICExQAGDFZ90vMiMwhV9wAAgAYMVkXDTI1MDYxMzE3MzUxMVowDDAKBgNVHRUEAwoBBTAyAhMUABkgvvy5/fWiawNHAAIAGSC+Fw0yNTA2MTMxNzI0MDNaMAwwCgYDVR0VBAMKAQEwMgITFAAZIL3l9ULYPudbmQACABkgvRcNMjUwNjEzMTcyNDAxWjAMMAoGA1UdFQQDCgEBMDICExQAFX7xwwtmEfb4iugAAgAVfvEXDTI1MDYxMzE3MDU0M1owDDAKBgNVHRUEAwoBATAyAhMUABV+8G5UPMJc0nEDAAIAFX7wFw0yNTA2MTMxNzA1NDJaMAwwCgYDVR0VBAMKAQEwMgITFAAZHfChHyLnNuWJ6gACABkd8BcNMjUwNjEzMTYyOTU1WjAMMAoGA1UdFQQDCgEFMDICExQAFd9N+5nmLw8MZOwAAgAV300XDTI1MDYxMzE2MTI0NlowDDAKBgNVHRUEAwoBATAyAhMUABXfTGn5VGe71w95AAIAFd9MFw0yNTA2MTMxNjEyNDZaMAwwCgYDVR0VBAMKAQEwMgITFAAUz98awFamevf4mgACABTP3xcNMjUwNjEzMTU1MDQ3WjAMMAoGA1UdFQQDCgEBMDICExQAFM/ezjrh+WoICy8AAgAUz94XDTI1MDYxMzE1NTA0N1owDDAKBgNVHRUEAwoBATAyAhMUAA+9tew5806vTCHbAAIAD721Fw0yNTA2MTMwNjUwMDlaMAwwCgYDVR0VBAMKAQUwMgITFAAYtgciVhs3eaogpQACABi2BxcNMjUwNjEzMDU1MjQwWjAMMAoGA1UdFQQDCgEBMDICExQAGLYGlLHy4xu8n/4AAgAYtgYXDTI1MDYxMzA1NTI0MFowDDAKBgNVHRUEAwoBATAyAhMUABC+rJhHycxmkyQOAAIAEL6sFw0yNTA2MTMwNDA4MTFaMAwwCgYDVR0VBAMKAQEwMgITFAAQvqvlhkUNZ9U3SQACABC+qxcNMjUwNjEzMDQwODExWjAMMAoGA1UdFQQDCgEBMDICExQAEw3ZzzEMpeI9Yw4AAgATDdkXDTI1MDYxMzAyNTE0N1owDDAKBgNVHRUEAwoBATAyAhMUABMN2ARXY+1Aq6E1AAIAEw3YFw0yNTA2MTMwMjUxNDdaMAwwCgYDVR0VBAMKAQEwMgITFAAS+sXRs8jRf1WnwAACABL6xRcNMjUwNjEzMDEwNTQzWjAMMAoGA1UdFQQDCgEBMDICExQAEvrEysfhxPZf0/8AAgAS+sQXDTI1MDYxMzAxMDU0M1owDDAKBgNVHRUEAwoBATAyAhMUABRVl0NYnVgfk20WAAIAFFWXFw0yNTA2MTMwMDQzMjJaMAwwCgYDVR0VBAMKAQUwMgITFAAS6sn8s5bwn3Ii8AACABLqyRcNMjUwNjEyMjAzOTM0WjAMMAoGA1UdFQQDCgEBMDICExQAEurInITwv78GKgYAAgAS6sgXDTI1MDYxMjIwMzkzNFowDDAKBgNVHRUEAwoBATAyAhMUABjDVZjQvv5L+xrVAAIAGMNVFw0yNTA2MTIyMDE3MzFaMAwwCgYDVR0VBAMKAQUwMgITFAAW2iBq0C69DMlYzAACABbaIBcNMjUwNjEyMjAxNzA4WjAMMAoGA1UdFQQDCgEFMDICExQAFzqivaMtKliuUtcAAgAXOqIXDTI1MDYxMjE5NTkxMlowDDAKBgNVHRUEAwoBATAyAhMUABc6oR5zny5t4qckAAIAFzqhFw0yNTA2MTIxOTU5MTJaMAwwCgYDVR0VBAMKAQEwMgITFAAVb7j09qJc+zarDQACABVvuBcNMjUwNjEyMTk1MjM3WjAMMAoGA1UdFQQDCgEBMDICExQAFW+3gROLGpbsFXkAAgAVb7cXDTI1MDYxMjE5NTIzN1owDDAKBgNVHRUEAwoBATAyAhMUABVUAzW5U7DFCff5AAIAFVQDFw0yNTA2MTIxOTQxMzFaMAwwCgYDVR0VBAMKAQUwMgITFAARRLlnjEzLFPCpvQACABFEuRcNMjUwNjEyMTg1MDE3WjAMMAoGA1UdFQQDCgEBMDICExQAEUS44AO7ZCqb0j4AAgARRLgXDTI1MDYxMjE4NTAxN1owDDAKBgNVHRUEAwoBATAyAhMUABQGbdlWVP+hCxUQAAIAFAZtFw0yNTA2MTIxODI5NTZaMAwwCgYDVR0VBAMKAQEwMgITFAAUBmwNWw77y+iBOQACABQGbBcNMjUwNjEyMTgyOTU2WjAMMAoGA1UdFQQDCgEBMDICExQAFmOKFw0y2aFrWJ8AAgAWY4oXDTI1MDYxMjE4MDE0NFowDDAKBgNVHRUEAwoBATAyAhMUABZjiXycoNCnmz6uAAIAFmOJFw0yNTA2MTIxODAxNDRaMAwwCgYDVR0VBAMKAQEwMgITFAAR0LceLTf2wRrFqAACABHQtxcNMjUwNjEyMTY1MDE1WjAMMAoGA1UdFQQDCgEBMDICExQAEdC2Hkbzl1ItyNsAAgAR0LYXDTI1MDYxMjE2NTAxNVowDDAKBgNVHRUEAwoBATAyAhMUABblMU/+WtBaMnBQAAIAFuUxFw0yNTA2MTIxNjQ4MDhaMAwwCgYDVR0VBAMKAQUwMgITFAASWPq8c1ZpiJiJTgACABJY+hcNMjUwNjEyMTY0MDA3WjAMMAoGA1UdFQQDCgEBMDICExQAElj5b16aqIHdZz8AAgASWPkXDTI1MDYxMjE2NDAwNlowDDAKBgNVHRUEAwoBATAyAhMUABGC5gvP6XP5S73hAAIAEYLmFw0yNTA2MTIxNjI1MTFaMAwwCgYDVR0VBAMKAQEwMgITFAARguVfcQu1XZkk4gACABGC5RcNMjUwNjEyMTYyNTExWjAMMAoGA1UdFQQDCgEBMDICExQAFUQwe4OZDzH1cQIAAgAVRDAXDTI1MDYxMjE1NDU1NFowDDAKBgNVHRUEAwoBBTAyAhMUABISZUflGb/BYHe3AAIAEhJlFw0yNTA2MTIxNTQwNDNaMAwwCgYDVR0VBAMKAQEwMgITFAASEmQX19i053EjeAACABISZBcNMjUwNjEyMTU0MDQzWjAMMAoGA1UdFQQDCgEBMDICExQAFfKuh6DyHmW/QaUAAgAV8q4XDTI1MDYxMjE1MzkzNFowDDAKBgNVHRUEAwoBATAyAhMUABXyrdltrCHMd5LQAAIAFfKtFw0yNTA2MTIxNTM5MzRaMAwwCgYDVR0VBAMKAQEwMgITFAAZGvxNz7TtQknFaQACABka/BcNMjUwNjEyMTUyNzE5WjAMMAoGA1UdFQQDCgEBMDICExQAGRr70b4gojWKVUAAAgAZGvsXDTI1MDYxMjE1MjcxOVowDDAKBgNVHRUEAwoBATAyAhMUABkauAObtWBX1VX0AAIAGRq4Fw0yNTA2MTIxNTIyMDVaMAwwCgYDVR0VBAMKAQEwMgITFAAZGrfZxbDLNy2+wwACABkatxcNMjUwNjEyMTUyMjA0WjAMMAoGA1UdFQQDCgEBMDICExQAF6JbSJKz3w1niHUAAgAXolsXDTI1MDYxMjE0MTA1OFowDDAKBgNVHRUEAwoBATAyAhMUABeiWpKEQ5t9gDSlAAIAF6JaFw0yNTA2MTIxNDEwNThaMAwwCgYDVR0VBAMKAQEwMgITFAAQcqNUxMaWLvgtkQACABByoxcNMjUwNjEyMDQxMzU0WjAMMAoGA1UdFQQDCgEBMDICExQAEHKi7+U3URB4aNoAAgAQcqIXDTI1MDYxMjA0MTM1NFowDDAKBgNVHRUEAwoBATAyAhMUABBNiFQpOQ4UwrfKAAIAEE2IFw0yNTA2MTIwNDEzMTRaMAwwCgYDVR0VBAMKAQEwMgITFAAQTYeoQGHkP7yMnQACABBNhxcNMjUwNjEyMDQxMzE0WjAMMAoGA1UdFQQDCgEBMDICExQAFi04btpF1w2KPrcAAgAWLTgXDTI1MDYxMjAyNDMxMFowDDAKBgNVHRUEAwoBBTAyAhMUABc7vyeCAel4hvb3AAIAFzu/Fw0yNTA2MTEyMzMxMDBaMAwwCgYDVR0VBAMKAQUwMgITFAAXTDOTcxse7RJDAgACABdMMxcNMjUwNjExMjMyNzI1WjAMMAoGA1UdFQQDCgEFMDICExQAGMsmbTAjK8QwtxEAAgAYyyYXDTI1MDYxMTIzMDkxNVowDDAKBgNVHRUEAwoBBTAyAhMUABNfbIEJyDdXAFtJAAIAE19sFw0yNTA2MTEyMTU3MzlaMAwwCgYDVR0VBAMKAQEwMgITFAATX2sWS8c1iKgC5QACABNfaxcNMjUwNjExMjE1NzM4WjAMMAoGA1UdFQQDCgEBMDICExQAEtsX7kaBjxG9110AAgAS2xcXDTI1MDYyNDIwNDAxMVowDDAKBgNVHRUEAwoBATAyAhMUABLbFiWnGpUWYzWBAAIAEtsWFw0yNTA2MjQyMDQwMTFaMAwwCgYDVR0VBAMKAQEwMgITFAAZQKbc2xTm6sFFSAACABlAphcNMjUwNjI0MTk0MzMzWjAMMAoGA1UdFQQDCgEBMDICExQAGUCleXcmkHuuJ3kAAgAZQKUXDTI1MDYyNDE5NDMzM1owDDAKBgNVHRUEAwoBATAyAhMUABUhtW/8X4o8L4YCAAIAFSG1Fw0yNTA2MjQxNzU0NDVaMAwwCgYDVR0VBAMKAQEwMgITFAAVIbT5wkw6CRAWJgACABUhtBcNMjUwNjI0MTc1NDQ1WjAMMAoGA1UdFQQDCgEBMDICExQAFdXFrqQ+sSbeF/wAAgAV1cUXDTI1MDYyNDE3MTMzMVowDDAKBgNVHRUEAwoBATAyAhMUABXVxPpP+CAPvsleAAIAFdXEFw0yNTA2MjQxNzEzMzFaMAwwCgYDVR0VBAMKAQEwMgITFAAReAc5zS9U5ElzngACABF4BxcNMjUwNjI0MTcwODQ4WjAMMAoGA1UdFQQDCgEFMDICExQAGQgEM2rb2TsnPooAAgAZCAQXDTI1MDYyNDE2NDY0NVowDDAKBgNVHRUEAwoBATAyAhMUABkIA5TtSWmMfsRaAAIAGQgDFw0yNTA2MjQxNjQ2NDVaMAwwCgYDVR0VBAMKAQEwMgITFAAXOmxQtAExkCedagACABc6bBcNMjUwNjI0MTYzNTM5WjAMMAoGA1UdFQQDCgEFMDICExQAEUGpKO9NTj4q9PQAAgARQakXDTI1MDYyNDE2Mjk0MFowDDAKBgNVHRUEAwoBATAyAhMUABFBqOc1xP5/DS/WAAIAEUGoFw0yNTA2MjQxNjI5NDBaMAwwCgYDVR0VBAMKAQEwMgITFAAQWWgcMK0wtjHO4AACABBZaBcNMjUwNjI0MTYyMjA0WjAMMAoGA1UdFQQDCgEBMDICExQAEFlnW+FOm6h0i1EAAgAQWWcXDTI1MDYyNDE2MjIwM1owDDAKBgNVHRUEAwoBATAyAhMUABSdZf2rdE+p2kL0AAIAFJ1lFw0yNTA2MjQxNjA3MDdaMAwwCgYDVR0VBAMKAQUwMgITFAAQxrQqpcWJp+U88wACABDGtBcNMjUwNjI0MTU0NTQzWjAMMAoGA1UdFQQDCgEBMDICExQAEMaz1HJPu2yowxwAAgAQxrMXDTI1MDYyNDE1NDU0M1owDDAKBgNVHRUEAwoBATAyAhMUABfW3y3EnKy9gj0HAAIAF9bfFw0yNTA2MjQxNDQwMTdaMAwwCgYDVR0VBAMKAQEwMgITFAAX1t48VktbKt3ZZQACABfW3hcNMjUwNjI0MTQ0MDE3WjAMMAoGA1UdFQQDCgEBMDICExQAEhIPGJuI+BHjyfEAAgASEg8XDTI1MDYyNDE0MTY0M1owDDAKBgNVHRUEAwoBATAyAhMUABISDta35x9VZTrhAAIAEhIOFw0yNTA2MjQxNDE2NDNaMAwwCgYDVR0VBAMKAQEwMgITFAAY4/LB5fVQ8JcOfwACABjj8hcNMjUwNjI0MTIzNzMxWjAMMAoGA1UdFQQDCgEFMDICExQAE6rwD+m5j7E831IAAgATqvAXDTI1MDYyNDAzNTIyMFowDDAKBgNVHRUEAwoBBTAyAhMUABfJJMUA46SDWBpgAAIAF8kkFw0yNTA2MjMyMzUzMTNaMAwwCgYDVR0VBAMKAQEwMgITFAAXySVXO6P1OvdPZQACABfJJRcNMjUwNjIzMjM1MzEzWjAMMAoGA1UdFQQDCgEBMDICExQAFzUohxZ5P+Kf2fkAAgAXNSgXDTI1MDYyMzIyNTcxMFowDDAKBgNVHRUEAwoBBTAyAhMUABk5BkS8gwFf/ZA0AAIAGTkGFw0yNTA2MjMyMTI4NDRaMAwwCgYDVR0VBAMKAQUwMgITFAAWKxF3UmK8zsKjewACABYrERcNMjUwNjIzMjEyMjU2WjAMMAoGA1UdFQQDCgEBMDICExQAFisQIEBeH0qzpU0AAgAWKxAXDTI1MDYyMzIxMjI1NlowDDAKBgNVHRUEAwoBATAyAhMUABXzDjDmhbp0DZWGAAIAFfMOFw0yNTA2MjMxODI1MzNaMAwwCgYDVR0VBAMKAQEwMgITFAAV8w2ckgrWrpu5PQACABXzDRcNMjUwNjIzMTgyNTMzWjAMMAoGA1UdFQQDCgEBMDICExQAEFtMf2FMTP+LHYkAAgAQW0wXDTI1MDYyMzE2NDExMlowDDAKBgNVHRUEAwoBATAyAhMUABBbS1qVpir0mw0UAAIAEFtLFw0yNTA2MjMxNjQxMTJaMAwwCgYDVR0VBAMKAQEwMgITFAASYPQh5lr4FB6RngACABJg9BcNMjUwNjIzMTYyMzQ1WjAMMAoGA1UdFQQDCgEBMDICExQAEmDzkiDCmm9snkQAAgASYPMXDTI1MDYyMzE2MjM0NVowDDAKBgNVHRUEAwoBATAyAhMUABCyD0yXZuELpwnsAAIAELIPFw0yNTA2MjMxNTU4MDJaMAwwCgYDVR0VBAMKAQEwMgITFAAQsg5HRe1WA4wD5QACABCyDhcNMjUwNjIzMTU1ODAyWjAMMAoGA1UdFQQDCgEBMDICExQAGTrRN57VgpyDaPkAAgAZOtEXDTI1MDYyMzE1NTEyNlowDDAKBgNVHRUEAwoBBTAyAhMUABk6npTkDcaov0gIAAIAGTqeFw0yNTA2MjMxNTI4MTBaMAwwCgYDVR0VBAMKAQEwMgITFAAZOp1HS8EAm4lvyAACABk6nRcNMjUwNjIzMTUyODEwWjAMMAoGA1UdFQQDCgEBMDICExQAF5QdfNuu3u2ECFIAAgAXlB0XDTI1MDYyMzE1MDc0N1owDDAKBgNVHRUEAwoBATAyAhMUABeUHNco2imVLgp/AAIAF5QcFw0yNTA2MjMxNTA3NDZaMAwwCgYDVR0VBAMKAQEwMgITFAAZOjdnVwm74SY6ggACABk6NxcNMjUwNjIzMDQ1NzUwWjAMMAoGA1UdFQQDCgEFMDICExQAGTozRJUhsfypj4YAAgAZOjMXDTI1MDYyMzA0MjYzMFowDDAKBgNVHRUEAwoBBTAyAhMUABbz2A+neaU3NWMxAAIAFvPYFw0yNTA2MjMwMjU3MzNaMAwwCgYDVR0VBAMKAQUwMgITFAAY3MYwi4MYUQuLbAACABjcxhcNMjUwNjIzMDEzNzQ0WjAMMAoGA1UdFQQDCgEFMDICExQAGRrDuoTx5237/rsAAgAZGsMXDTI1MDYyMjIwNTczNVowDDAKBgNVHRUEAwoBBTAyAhMUABckgHsgqjj1xv5EAAIAFySAFw0yNTA2MjIxOTU3NTVaMAwwCgYDVR0VBAMKAQUwMgITFAAYCet72cYHZmE6sgACABgJ6xcNMjUwNjIyMTU0NDEzWjAMMAoGA1UdFQQDCgEFMDICExQAFDT/aflW3413xtgAAgAUNP8XDTI1MDYyMjE0MTgwNlowDDAKBgNVHRUEAwoBBTAyAhMUABjKErLGcfStqbewAAIAGMoSFw0yNTA2MjIwNTA0MDZaMAwwCgYDVR0VBAMKAQUwMgITFAARvOWhLSJdhjw5IgACABG85RcNMjUwNjIyMDQwMzIyWjAMMAoGA1UdFQQDCgEBMDICExQAEbzkfGmZRuCHmWsAAgARvOQXDTI1MDYyMjA0MDMyMlowDDAKBgNVHRUEAwoBATAyAhMUABRxhAo8c1yxODeeAAIAFHGEFw0yNTA2MjIwMTE5MjBaMAwwCgYDVR0VBAMKAQUwMgITFAATiUzMOnfLXAxaYAACABOJTBcNMjUwNjIxMTUwODExWjAMMAoGA1UdFQQDCgEBMDICExQAE4lLEuUioRa1QjgAAgATiUsXDTI1MDYyMTE1MDgxMFowDDAKBgNVHRUEAwoBATAyAhMUABUfae5B+Bv7cNFJAAIAFR9pFw0yNTA2MjExMzMxNDlaMAwwCgYDVR0VBAMKAQUwMgITFAAZNuZcrJ7fE7x8IwACABk25hcNMjUwNjIxMDYxMDEwWjAMMAoGA1UdFQQDCgEBMDICExQAGTbl7WqfJdkqragAAgAZNuUXDTI1MDYyMTA2MTAwOVowDDAKBgNVHRUEAwoBATAyAhMUABKVxDp81zx+qusHAAIAEpXEFw0yNTA2MjEwNDA1MDdaMAwwCgYDVR0VBAMKAQEwMgITFAASlcMYB8Us2Pqa3AACABKVwxcNMjUwNjIxMDQwNTA3WjAMMAoGA1UdFQQDCgEBMDICExQAFaNlQUKbn2AqKe8AAgAVo2UXDTI1MDYyMTAxNTY0M1owDDAKBgNVHRUEAwoBBTAyAhMUABk5QqOOEElN23LOAAIAGTlCFw0yNTA2MjAyMjM3MzNaMAwwCgYDVR0VBAMKAQUwMgITFAAZOUNYvnmc8ae5swACABk5QxcNMjUwNjIwMjIzMDA4WjAMMAoGA1UdFQQDCgEFMDICExQAGTk6ZMWKfrXzTVMAAgAZOToXDTI1MDYyMDIyMjY0N1owDDAKBgNVHRUEAwoBBTAyAhMUABktzlUEy1rxgkOoAAIAGS3OFw0yNTA2MjAyMjI2NDNaMAwwCgYDVR0VBAMKAQUwMgITFAAZEAdByUHVel6mFgACABkQBxcNMjUwNjIwMjIyNjE4WjAMMAoGA1UdFQQDCgEFMDICExQAForZl1zU29A1brcAAgAWitkXDTI1MDYyMDIyMjE0MFowDDAKBgNVHRUEAwoBBTAyAhMUABk5MZAQrvvWZKdsAAIAGTkxFw0yNTA2MjAyMjE4NDNaMAwwCgYDVR0VBAMKAQUwMgITFAAZLV8I+DSfQ+CdcAACABktXxcNMjUwNjIwMjIwODQxWjAMMAoGA1UdFQQDCgEFMDICExQAEI8PxEntsvxFBOoAAgAQjw8XDTI1MDYyMDIxNTAyOFowDDAKBgNVHRUEAwoBATAyAhMUABCPDkrfI/EQxrKiAAIAEI8OFw0yNTA2MjAyMTUwMjhaMAwwCgYDVR0VBAMKAQEwMgITFAAXsAMfBiku723hGgACABewAxcNMjUwNjIwMjEzNjI4WjAMMAoGA1UdFQQDCgEFMDICExQAEDuIY0RwHdZ+ZqIAAgAQO4gXDTI1MDYyMDIxMzUyMlowDDAKBgNVHRUEAwoBATAyAhMUABA7hzhyaJfrBziPAAIAEDuHFw0yNTA2MjAyMTM1MjJaMAwwCgYDVR0VBAMKAQEwMgITFAARHNU+SWyGwyIE6QACABEc1RcNMjUwNjIwMjA1NTI5WjAMMAoGA1UdFQQDCgEFMDICExQAEOPTWESQ+nBzMM8AAgAQ49MXDTI1MDYyMDE5MjMyNVowDDAKBgNVHRUEAwoBATAyAhMUABDj0kWXjlkAPmZLAAIAEOPSFw0yNTA2MjAxOTIzMjVaMAwwCgYDVR0VBAMKAQEwMgITFAAW26dbW5BEoBipyQACABbbpxcNMjUwNjIwMTcxMzMzWjAMMAoGA1UdFQQDCgEBMDICExQAFtum1Nqhkbl2/KAAAgAW26YXDTI1MDYyMDE3MTMzM1owDDAKBgNVHRUEAwoBATAyAhMUABh7sdNVyj3y/GYrAAIAGHuxFw0yNTA2MjAxNjIwMzhaMAwwCgYDVR0VBAMKAQEwMgITFAAYe7DS+HjySTOHSQACABh7sBcNMjUwNjIwMTYyMDM4WjAMMAoGA1UdFQQDCgEBMDICExQAGKey2VnKXuVOWWoAAgAYp7IXDTI1MDYyMDE2MTY0NlowDDAKBgNVHRUEAwoBATAyAhMUABins2xQeYcYjnEiAAIAGKezFw0yNTA2MjAxNjE2NDZaMAwwCgYDVR0VBAMKAQEwMgITFAAYpgMieJb8yI4IogACABimAxcNMjUwNjIwMTYwNTM5WjAMMAoGA1UdFQQDCgEBMDICExQAGKYCU1iVsYhNKEYAAgAYpgIXDTI1MDYyMDE2MDUzOVowDDAKBgNVHRUEAwoBATAyAhMUABhCjw7mT6NkfTS/AAIAGEKPFw0yNTA2MjAxNTQwMDVaMAwwCgYDVR0VBAMKAQEwMgITFAAYQo6X4vIqnoT5/gACABhCjhcNMjUwNjIwMTU0MDA0WjAMMAoGA1UdFQQDCgEBMDICExQAFAd8hTrF+H2VjEAAAgAUB3wXDTI1MDYyMDEzMDI1NVowDDAKBgNVHRUEAwoBBTAyAhMUABIRsZnm2GSNapngAAIAEhGxFw0yNTA2MjAwNDA5NDhaMAwwCgYDVR0VBAMKAQEwMgITFAASEbDjZyT0ESuuDAACABIRsBcNMjUwNjIwMDQwOTQ3WjAMMAoGA1UdFQQDCgEBMDICExQAFYhxuyY6bcM0Ew8AAgAViHEXDTI1MDYxOTIzMDMzNVowDDAKBgNVHRUEAwoBBTAyAhMUABfyNuiE1A7avJNjAAIAF/I2Fw0yNTA2MTkyMTMyNTZaMAwwCgYDVR0VBAMKAQEwMgITFAAX8jWzyHL0JDYvmAACABfyNRcNMjUwNjE5MjEzMjU2WjAMMAoGA1UdFQQDCgEBMDICExQAEku9wyOCHx2zY/8AAgASS70XDTI1MDYxOTIxMTcxNlowDDAKBgNVHRUEAwoBATAyAhMUABJLvM1oOdhpV8l5AAIAEku8Fw0yNTA2MTkyMTE3MTZaMAwwCgYDVR0VBAMKAQEwMgITFAAZMmudVm7TEuALyAACABkyaxcNMjUwNjE5MTYxOTMzWjAMMAoGA1UdFQQDCgEBMDICExQAGTJq37+Ml1vDEYkAAgAZMmoXDTI1MDYxOTE2MTkzM1owDDAKBgNVHRUEAwoBATAyAhMUABbG8VLxKZdGmpvXAAIAFsbxFw0yNTA2MTkxNjE3NDhaMAwwCgYDVR0VBAMKAQEwMgITFAAWxvDEbKiapGK50wACABbG8BcNMjUwNjE5MTYxNzQ4WjAMMAoGA1UdFQQDCgEBMDICExQAD5dh1qb5lfHqPUgAAgAPl2EXDTI1MDYxOTE2MDAwMFowDDAKBgNVHRUEAwoBATAyAhMUAA+XYBY75tDgexUeAAIAD5dgFw0yNTA2MTkxNjAwMDBaMAwwCgYDVR0VBAMKAQEwMgITFAARPIMO9CNkFDvUFQACABE8gxcNMjUwNjE5MTU1MjIyWjAMMAoGA1UdFQQDCgEBMDICExQAETyCmnKRLoknVcEAAgARPIIXDTI1MDYxOTE1NTIyMVowDDAKBgNVHRUEAwoBATAyAhMUABYh8y3pkbn7T/P/AAIAFiHzFw0yNTA2MTkxNTMwNTNaMAwwCgYDVR0VBAMKAQEwMgITFAAWIfL01hIgEXJMxwACABYh8hcNMjUwNjE5MTUzMDUzWjAMMAoGA1UdFQQDCgEBMDICExQAFII9ebX6Weul1TQAAgAUgj0XDTI1MDYxOTE1MjgwNVowDDAKBgNVHRUEAwoBATAyAhMUABSCPLI0AJTzgyDTAAIAFII8Fw0yNTA2MTkxNTI4MDVaMAwwCgYDVR0VBAMKAQEwMgITFAATXDANEIDbohzCeAACABNcMBcNMjUwNjE5MTQzMzA4WjAMMAoGA1UdFQQDCgEBMDICExQAE1wvGH6ZeFqfJYUAAgATXC8XDTI1MDYxOTE0MzMwOFowDDAKBgNVHRUEAwoBATAyAhMUABLrdOxUEOXYs/h5AAIAEut0Fw0yNTA2MTkwNDMxNDRaMAwwCgYDVR0VBAMKAQUwMgITFAATeFCcP3NTd8C+nAACABN4UBcNMjUwNjE5MDQwNTU0WjAMMAoGA1UdFQQDCgEBMDICExQAE3hPXA8LJYWBJg8AAgATeE8XDTI1MDYxOTA0MDU1NFowDDAKBgNVHRUEAwoBATAyAhMUABWBDZVqnx7p3b6LAAIAFYENFw0yNTA2MTkwNDA1MzRaMAwwCgYDVR0VBAMKAQEwMgITFAAVgQvDP6V7mwzCugACABWBCxcNMjUwNjE5MDQwNTM0WjAMMAoGA1UdFQQDCgEBMDICExQAGSys+z75HCk8S7AAAgAZLKwXDTI1MDYxOTAwMDkxM1owDDAKBgNVHRUEAwoBBTAyAhMUABApOqt1JddRMmvCAAIAECk6Fw0yNTA2MTgyMjI5MjNaMAwwCgYDVR0VBAMKAQEwMgITFAAQKTmUVarTzmwK4wACABApORcNMjUwNjE4MjIyOTIzWjAMMAoGA1UdFQQDCgEBMDICExQAEE+Lob/hf/VIFgAAAgAQT4sXDTI1MDYxODIyMDU1N1owDDAKBgNVHRUEAwoBBTAyAhMUABZizxNMzUjfkXxrAAIAFmLPFw0yNTA2MTgyMDI3MzJaMAwwCgYDVR0VBAMKAQUwMgITFAAXN5al5+Ywj3bh3QACABc3lhcNMjUwNjE4MjAxMDEyWjAMMAoGA1UdFQQDCgEFMDICExQAFqTqgbh7GJ+vvJ4AAgAWpOoXDTI1MDYxODIwMDM0N1owDDAKBgNVHRUEAwoBATAyAhMUABak6ZtE4XQhkTySAAIAFqTpFw0yNTA2MTgyMDAzNDNaMAwwCgYDVR0VBAMKAQEwMgITFAARN4B+o/zZV9rooQACABE3gBcNMjUwNjE4MTk0NTUyWjAMMAoGA1UdFQQDCgEFMDICExQAEDL9HNxNhP+te24AAgAQMv0XDTI1MDYxODE5MjA0MlowDDAKBgNVHRUEAwoBATAyAhMUABAy/ClMyi5mhyE+AAIAEDL8Fw0yNTA2MTgxOTIwNDJaMAwwCgYDVR0VBAMKAQEwMgITFAAWBMZREpM61a6DEgACABYExhcNMjUwNjE4MTc1NjMxWjAMMAoGA1UdFQQDCgEBMDICExQAFgTFz86+A3ChUDsAAgAWBMUXDTI1MDYxODE3NTYzMFowDDAKBgNVHRUEAwoBATAyAhMUABbrRewz6agqRr3+AAIAFutFFw0yNTA2MTgxNzQ3MzNaMAwwCgYDVR0VBAMKAQEwMgITFAAW60SUKdvGb1wetwACABbrRBcNMjUwNjE4MTc0NzMzWjAMMAoGA1UdFQQDCgEBMDICExQAF/9zYg8T7SbiGtAAAgAX/3MXDTI1MDYxODE3NDAxMlowDDAKBgNVHRUEAwoBATAyAhMUABf/cm1wqcBOZmIOAAIAF/9yFw0yNTA2MTgxNzQwMTJaMAwwCgYDVR0VBAMKAQEwMgITFAAY4MiDic6FDMOebAACABjgyBcNMjUwNjE4MTcyMzU4WjAMMAoGA1UdFQQDCgEFMDICExQAEClUaz2XMHvhtokAAgAQKVQXDTI1MDYxODE3MTkwOVowDDAKBgNVHRUEAwoBATAyAhMUABApU4Rlpns7GeWdAAIAEClTFw0yNTA2MTgxNzE5MDlaMAwwCgYDVR0VBAMKAQEwMgITFAAY7yygX+Vlb9dF1gACABjvLBcNMjUwNjE4MTcxODU0WjAMMAoGA1UdFQQDCgEFMDICExQAFMK2wJvuSyc+SH0AAgAUwrYXDTI1MDYxODE2MzcxNFowDDAKBgNVHRUEAwoBBTAyAhMUABkthT5nvjCtk9m7AAIAGS2FFw0yNTA2MTgxNjI0MzBaMAwwCgYDVR0VBAMKAQUwMgITFAAZLYJTky9MBKNFsQACABktghcNMjUwNjE4MTU1MDIxWjAMMAoGA1UdFQQDCgEFMDICExQAGSKhqBPx7wjfZt0AAgAZIqEXDTI1MDYxODE1NDkyNlowDDAKBgNVHRUEAwoBBTAyAhMUABktVRkTU18H29cwAAIAGS1VFw0yNTA2MTgxNTM4NTNaMAwwCgYDVR0VBAMKAQUwMgITFAAPt7iRygyT5VoAxwACAA+3uBcNMjUwNjE4MTUyOTA0WjAMMAoGA1UdFQQDCgEBMDICExQAD7e3o2Q+7Aatu8oAAgAPt7cXDTI1MDYxODE1MjkwM1owDDAKBgNVHRUEAwoBATAyAhMUAA+7KAEt8XfaIP34AAIAD7soFw0yNTA2MTgxNTI2MjdaMAwwCgYDVR0VBAMKAQEwMgITFAAPuyeYS2r+5s/QpAACAA+7JxcNMjUwNjE4MTUyNjI3WjAMMAoGA1UdFQQDCgEBMDICExQAGMeII69vfwvgNAAAAgAYx4gXDTI1MDYxODE0MjQwN1owDDAKBgNVHRUEAwoBATAyAhMUABgfNPOU1k/5HOPGAAIAGB80Fw0yNTA2MTgxNDI0MDdaMAwwCgYDVR0VBAMKAQEwMgITFAAVDMal9X5NRbkgpwACABUMxhcNMjUwNjE4MTQyNDA2WjAMMAoGA1UdFQQDCgEBMDICExQAFQzHb+RRiXd5x1oAAgAVDMcXDTI1MDYxODE0MjQwNlowDDAKBgNVHRUEAwoBATAyAhMUABYkiObO/GvGM366AAIAFiSIFw0yNTA2MTgxNDE5MDJaMAwwCgYDVR0VBAMKAQUwMgITFAAYZ2I47vXeunWtBQACABhnYhcNMjUwNjE4MTQwMjE1WjAMMAoGA1UdFQQDCgEFMDICExQAFRlrDYGbs0MtF4QAAgAVGWsXDTI1MDYxODEyMjY0MFowDDAKBgNVHRUEAwoBATAyAhMUABUZalSxiqLUSdHWAAIAFRlqFw0yNTA2MTgxMjI2NDBaMAwwCgYDVR0VBAMKAQEwMgITFAAZLEwcWeVjpEqDdAACABksTBcNMjUwNjE4MDYxMDA2WjAMMAoGA1UdFQQDCgEBMDICExQAGSxLRiYmf5VItPsAAgAZLEsXDTI1MDYxODA2MTAwNVowDDAKBgNVHRUEAwoBATAyAhMUABDzdqGX7PHXigvsAAIAEPN2Fw0yNTA2MTgwNDA4MjdaMAwwCgYDVR0VBAMKAQEwMgITFAAQ83X96nVEhEkppgACABDzdRcNMjUwNjE4MDQwODI3WjAMMAoGA1UdFQQDCgEBMDICExQAFxd2Cvp3f7LUK50AAgAXF3YXDTI1MDYxODA0MDc1OVowDDAKBgNVHRUEAwoBATAyAhMUABcXdeBQ9ocO4MgAAAIAFxd1Fw0yNTA2MTgwNDA3NTlaMAwwCgYDVR0VBAMKAQEwMgITFAARQBwtggsaDzy+oAACABFAHBcNMjUwNjE4MDIwMjQ0WjAMMAoGA1UdFQQDCgEFMDICExQAGKrhak3VNVwVF/0AAgAYquEXDTI1MDYxODAxNDAyN1owDDAKBgNVHRUEAwoBBTAyAhMUABkjvItpUfQKoSVXAAIAGSO8Fw0yNTA2MTgwMTA4MjhaMAwwCgYDVR0VBAMKAQUwMgITFAAQ9PDrdC4D66ZIcAACABD08BcNMjUwNjE3MjMyMzEwWjAMMAoGA1UdFQQDCgEBMDICExQAEPTvct0NlouazuYAAgAQ9O8XDTI1MDYxNzIzMjMwOVowDDAKBgNVHRUEAwoBATAyAhMUABf2JDA7LXyaAKjjAAIAF/YkFw0yNTA2MTcyMjU4MzdaMAwwCgYDVR0VBAMKAQEwMgITFAAX9iOjG1ps7qTICAACABf2IxcNMjUwNjE3MjI1ODM3WjAMMAoGA1UdFQQDCgEBMDICExQAFuuvzHtRcPWuHAcAAgAW668XDTI1MDYxNzIxNDc1N1owDDAKBgNVHRUEAwoBATAyAhMUABbrrlLzodFoKtwSAAIAFuuuFw0yNTA2MTcyMTQ3NTZaMAwwCgYDVR0VBAMKAQEwMgITFAAQvCNMrz5HxZorUQACABC8IxcNMjUwNjMwMTYyNDQ3WjAMMAoGA1UdFQQDCgEFMDICExQAGDi26CbwlrLCwhIAAgAYOLYXDTI1MDYzMDE2MDMyOFowDDAKBgNVHRUEAwoBBTAyAhMUABdxT0KLV7tXykEkAAIAF3FPFw0yNTA2MzAxNTM5MzJaMAwwCgYDVR0VBAMKAQEwMgITFAAXcU6JvKuv2OSPkQACABdxThcNMjUwNjMwMTUzOTMyWjAMMAoGA1UdFQQDCgEBMDICExQAGOKoasrqx3Qe4v4AAgAY4qgXDTI1MDYzMDE1MTAzMVowDDAKBgNVHRUEAwoBBTAyAhMUABiXG+ZAfC1bH0bvAAIAGJcbFw0yNTA2MzAxNDUzMTlaMAwwCgYDVR0VBAMKAQEwMgITFAAYlxow8fmI4eospAACABiXGhcNMjUwNjMwMTQ1MzE5WjAMMAoGA1UdFQQDCgEBMDICExQAEIpNxUIg6FPpubwAAgAQik0XDTI1MDYzMDE0MjAzN1owDDAKBgNVHRUEAwoBATAyAhMUABCKTOfHClb74pmMAAIAEIpMFw0yNTA2MzAxNDIwMzdaMAwwCgYDVR0VBAMKAQEwMgITFAATL4aTOuDNB27N5gACABMvhhcNMjUwNjMwMDEyNDIzWjAMMAoGA1UdFQQDCgEFMDICExQAFxVPfRxXRFPWcVIAAgAXFU8XDTI1MDYzMDAwMzEzNVowDDAKBgNVHRUEAwoBBTAyAhMUABWCw3AkQQUT+Hu2AAIAFYLDFw0yNTA2MjkxOTI0MzBaMAwwCgYDVR0VBAMKAQUwMgITFAARJZu9XB9Hzcov5AACABElmxcNMjUwNjI5MTMxMzA1WjAMMAoGA1UdFQQDCgEFMDICExQAGTDFPlfG9tGad6wAAgAZMMUXDTI1MDYyOTAzMzkxOVowDDAKBgNVHRUEAwoBBTAyAhMUABf9qG7f/kPjGHtOAAIAF/2oFw0yNTA2MjkwMTU4NTBaMAwwCgYDVR0VBAMKAQUwMgITFAAUP++j+dhZIysQhwACABQ/7xcNMjUwNjI5MDAyMTUwWjAMMAoGA1UdFQQDCgEFMDICExQAFVZKWWwEZf//kKUAAgAVVkoXDTI1MDYyODIyMzczM1owDDAKBgNVHRUEAwoBBTAyAhMUABbMyuwrECE1Jzp/AAIAFszKFw0yNTA2MjgxOTA1MTlaMAwwCgYDVR0VBAMKAQUwMgITFAAY08csFiWPeJzFQQACABjTxxcNMjUwNjI4MTgxNjE5WjAMMAoGA1UdFQQDCgEFMDICExQAGBF3AxPanMbMEX8AAgAYEXcXDTI1MDYyODE3MzAzNVowDDAKBgNVHRUEAwoBATAyAhMUABgRdrdTeTt1+LO/AAIAGBF2Fw0yNTA2MjgxNzMwMzRaMAwwCgYDVR0VBAMKAQEwMgITFAASogH/6t7f/3inzQACABKiARcNMjUwNjI4MTYyODM4WjAMMAoGA1UdFQQDCgEFMDICExQAEydQdpG0N9SXUYoAAgATJ1AXDTI1MDYyODE0MDMzMlowDDAKBgNVHRUEAwoBBTAyAhMUABlK1JButnCWDyKpAAIAGUrUFw0yNTA2MjgwNjEwMDdaMAwwCgYDVR0VBAMKAQEwMgITFAAZStP7wKRj3QHhsAACABlK0xcNMjUwNjI4MDYxMDA3WjAMMAoGA1UdFQQDCgEBMDICExQAFttzvSAxIsBcbpwAAgAW23MXDTI1MDYyODA0MDQyNFowDDAKBgNVHRUEAwoBATAyAhMUABbbcvZh6C18o/j/AAIAFttyFw0yNTA2MjgwNDA0MjRaMAwwCgYDVR0VBAMKAQEwMgITFAAR5TOigfJ9djt2EQACABHlMxcNMjUwNjI4MDQwMzAzWjAMMAoGA1UdFQQDCgEBMDICExQAEeUyZWXbQiyOk1YAAgAR5TIXDTI1MDYyODA0MDMwM1owDDAKBgNVHRUEAwoBATAyAhMUABkLdsC2azz0CEfvAAIAGQt2Fw0yNTA2MjgwMzAyMDVaMAwwCgYDVR0VBAMKAQUwMgITFAAX5HuoIxUqNmqqqwACABfkexcNMjUwNjI4MDEwNTQ3WjAMMAoGA1UdFQQDCgEBMDICExQAF+R6t4sveDmcXioAAgAX5HoXDTI1MDYyODAxMDU0NlowDDAKBgNVHRUEAwoBATAyAhMUABGf4YAuQEKUx7hFAAIAEZ/hFw0yNTA2MjgwMTA1MjFaMAwwCgYDVR0VBAMKAQEwMgITFAARn+DWLnKninJ4cgACABGf4BcNMjUwNjI4MDEwNTIwWjAMMAoGA1UdFQQDCgEBMDICExQAGU5Mui6VRyyG2EkAAgAZTkwXDTI1MDYyODAwNDQyMFowDDAKBgNVHRUEAwoBBTAyAhMUABRNURfX0VKZC1wJAAIAFE1RFw0yNTA2MjgwMDQyMTJaMAwwCgYDVR0VBAMKAQUwMgITFAAZTghyGRsuQyWK+AACABlOCBcNMjUwNjI3MjE1NTQzWjAMMAoGA1UdFQQDCgEBMDICExQAGU4HM7WuGKxUJrUAAgAZTgcXDTI1MDYyNzIxNTU0M1owDDAKBgNVHRUEAwoBATAyAhMUABlL0JVHToFUnf29AAIAGUvQFw0yNTA2MjcyMDQxMTZaMAwwCgYDVR0VBAMKAQEwMgITFAAZS8+neO75Q0MgkgACABlLzxcNMjUwNjI3MjA0MTE2WjAMMAoGA1UdFQQDCgEBMDICExQAE8a9pmlrh9zeQK4AAgATxr0XDTI1MDYyNzIwMjk1NVowDDAKBgNVHRUEAwoBATAyAhMUABPGvPLBAZy49+FIAAIAE8a8Fw0yNTA2MjcyMDI5NTVaMAwwCgYDVR0VBAMKAQEwMgITFAAXphLDmPTWWW2iMAACABemEhcNMjUwNjI3MTk1NzA1WjAMMAoGA1UdFQQDCgEBMDICExQAFDoOVfU6g2Pzh88AAgAUOg4XDTI1MDYyNzE5NTcwNVowDDAKBgNVHRUEAwoBATAyAhMUABSlEoVV1dA7OCQwAAIAFKUSFw0yNTA2MjcxOTQ0MjNaMAwwCgYDVR0VBAMKAQUwMgITFAAX7ufswMhZkmjcOwACABfu5xcNMjUwNjI3MTkzOTI5WjAMMAoGA1UdFQQDCgEBMDICExQAF+7mXLZ5Io+k5uIAAgAX7uYXDTI1MDYyNzE5MzkyOVowDDAKBgNVHRUEAwoBATAyAhMUABfcSONGz8UMss1fAAIAF9xIFw0yNTA2MjcxOTAwMTNaMAwwCgYDVR0VBAMKAQEwMgITFAAX3EfwydBOYrreEgACABfcRxcNMjUwNjI3MTkwMDEzWjAMMAoGA1UdFQQDCgEBMDICExQAFxpamSD3iVpvX0EAAgAXGloXDTI1MDYyNzE4MTgyM1owDDAKBgNVHRUEAwoBBTAyAhMUABLhYRzqUArw5ifeAAIAEuFhFw0yNTA2MjcxNzQ4MThaMAwwCgYDVR0VBAMKAQEwMgITFAAS4WBVrG9UovR8mAACABLhYBcNMjUwNjI3MTc0ODE4WjAMMAoGA1UdFQQDCgEBMDICExQAE276TtSdOLCyLC8AAgATbvoXDTI1MDYyNzE3MjYwNFowDDAKBgNVHRUEAwoBATAyAhMUABNu+ZLlDtC97ml2AAIAE275Fw0yNTA2MjcxNzI2MDRaMAwwCgYDVR0VBAMKAQEwMgITFAAXN2tMf15FD/ge3wACABc3axcNMjUwNjI3MTcwMTA4WjAMMAoGA1UdFQQDCgEBMDICExQAFzdqNw6m7wYylTgAAgAXN2oXDTI1MDYyNzE3MDEwOFowDDAKBgNVHRUEAwoBATAyAhMUABWTkbgOjib1X68KAAIAFZORFw0yNTA2MjcxNjUzMzVaMAwwCgYDVR0VBAMKAQEwMgITFAAVk5AIgJv74orZgAACABWTkBcNMjUwNjI3MTY1MzM1WjAMMAoGA1UdFQQDCgEBMDICExQAEHTdHPs4nlDJFhkAAgAQdN0XDTI1MDYyNzE2MzcxOFowDDAKBgNVHRUEAwoBATAyAhMUABB03AQakFHMWuX1AAIAEHTcFw0yNTA2MjcxNjM3MTdaMAwwCgYDVR0VBAMKAQEwMgITFAAVOAlEBjema5YRjAACABU4CRcNMjUwNjI3MTUyODA0WjAMMAoGA1UdFQQDCgEBMDICExQAFTgIZupubOuVQuoAAgAVOAgXDTI1MDYyNzE1MjgwNFowDDAKBgNVHRUEAwoBATAyAhMUABaHOG+1U6xwv/rlAAIAFoc4Fw0yNTA2MjcwNDA0MDRaMAwwCgYDVR0VBAMKAQEwMgITFAAWhzcrp6x7JrgQUgACABaHNxcNMjUwNjI3MDQwNDA0WjAMMAoGA1UdFQQDCgEBMDICExQAFiWa6Vw982KCsQ4AAgAWJZoXDTI1MDYyNzA0MDM1NlowDDAKBgNVHRUEAwoBATAyAhMUABYlmX0KEhGqHlTFAAIAFiWZFw0yNTA2MjcwNDAzNTZaMAwwCgYDVR0VBAMKAQEwMgITFAAPtY5LM1qrmnobHwACAA+1jhcNMjUwNjI3MDQwMzM5WjAMMAoGA1UdFQQDCgEBMDICExQAD7WNtuK3Keonal0AAgAPtY0XDTI1MDYyNzA0MDMzOVowDDAKBgNVHRUEAwoBATAyAhMUABNaKPJb/QB1ZHIxAAIAE1ooFw0yNTA2MjcwNDAzMTFaMAwwCgYDVR0VBAMKAQEwMgITFAATWieCxMYEOcASEQACABNaJxcNMjUwNjI3MDQwMzExWjAMMAoGA1UdFQQDCgEBMDICExQAFruCC7bYYkYxYVsAAgAWu4IXDTI1MDYyNzAzMjUxM1owDDAKBgNVHRUEAwoBBTAyAhMUABlKdiKJwq75fziQAAIAGUp2Fw0yNTA2MjcwMTQ0MDVaMAwwCgYDVR0VBAMKAQUwMgITFAAZIs0nyWJr6aRnWgACABkizRcNMjUwNjI3MDEyOTU2WjAMMAoGA1UdFQQDCgEFMDICExQAFOUR0QATm3yLacsAAgAU5REXDTI1MDYyNzAwMTk0MlowDDAKBgNVHRUEAwoBBTAyAhMUABk9fmGiqAoa4cNMAAIAGT1+Fw0yNTA2MjYyMjAzMDVaMAwwCgYDVR0VBAMKAQUwMgITFAARwzWUzFg4D5Kx6gACABHDNRcNMjUwNjI2MjE0MTIwWjAMMAoGA1UdFQQDCgEBMDICExQAEcM0QMTPHMZ0iOoAAgARwzQXDTI1MDYyNjIxNDExOFowDDAKBgNVHRUEAwoBATAyAhMUABUuu74z2k/9X+o8AAIAFS67Fw0yNTA2MjYyMTE3NDJaMAwwCgYDVR0VBAMKAQEwMgITFAAVLroIvrLpoJc3RAACABUuuhcNMjUwNjI2MjExNzQyWjAMMAoGA1UdFQQDCgEBMDICExQAFMdHpTyYNFGracMAAgAUx0cXDTI1MDYyNjIxMTYxN1owDDAKBgNVHRUEAwoBBTAyAhMUABSyslKUZlrDzoBKAAIAFLKyFw0yNTA2MjYyMDI2NTVaMAwwCgYDVR0VBAMKAQEwMgITFAAUsrH+9oofu6JAgQACABSysRcNMjUwNjI2MjAyNjU1WjAMMAoGA1UdFQQDCgEBMDICExQAFO3viFxTDxE/e3IAAgAU7e8XDTI1MDYyNjIwMTIzOVowDDAKBgNVHRUEAwoBBTAyAhMUABYI3twE3otcJCUpAAIAFgjeFw0yNTA2MjYyMDA2NDhaMAwwCgYDVR0VBAMKAQEwMgITFAAWCN1gjxRdZhHWLgACABYI3RcNMjUwNjI2MjAwNjM1WjAMMAoGA1UdFQQDCgEBMDICExQAFGGV8FfHEsXHOSYAAgAUYZUXDTI1MDYyNjIwMDQ1OVowDDAKBgNVHRUEAwoBBTAyAhMUABb4dlFSOSr3xnmJAAIAFvh2Fw0yNTA2MjYxODMyMjJaMAwwCgYDVR0VBAMKAQEwMgITFAAW+HWGVxv5nmKxogACABb4dRcNMjUwNjI2MTgzMjIyWjAMMAoGA1UdFQQDCgEBMDICExQAGDTvGMrcDuBwjEEAAgAYNO8XDTI1MDYyNjE4MTQyOVowDDAKBgNVHRUEAwoBATAyAhMUABg07no/aiQqdaPwAAIAGDTuFw0yNTA2MjYxODE0MjlaMAwwCgYDVR0VBAMKAQEwMgITFAATe2rPhi4JBSTlIAACABN7ahcNMjUwNjI2MTcyODIyWjAMMAoGA1UdFQQDCgEBMDICExQAE3tp5mVSNgggHrIAAgATe2kXDTI1MDYyNjE3MjgyMVowDDAKBgNVHRUEAwoBATAyAhMUABQfhOa6MogIl5ugAAIAFB+EFw0yNTA2MjYxNzAzNDlaMAwwCgYDVR0VBAMKAQEwMgITFAAUH4OXC6JJjVLTygACABQfgxcNMjUwNjI2MTcwMzQ5WjAMMAoGA1UdFQQDCgEBMDICExQAFgzqB8vuJyjuJkgAAgAWDOoXDTI1MDYyNjE2MzEzNVowDDAKBgNVHRUEAwoBBTAyAhMUAA/CX/dyUHEab2QPAAIAD8JfFw0yNTA2MjYxNjE0NTJaMAwwCgYDVR0VBAMKAQEwMgITFAAPwl5tUl5NPz5AWQACAA/CXhcNMjUwNjI2MTYxNDUyWjAMMAoGA1UdFQQDCgEBMDICExQAEl66+rU9sqJ6L/MAAgASXroXDTI1MDYyNjE2MTQ1MlowDDAKBgNVHRUEAwoBATAyAhMUABJeuc6kbhow3eUFAAIAEl65Fw0yNTA2MjYxNjE0NTJaMAwwCgYDVR0VBAMKAQEwMgITFAARjdnJhQVV0Jbr3gACABGN2RcNMjUwNjI2MTYxMTE1WjAMMAoGA1UdFQQDCgEBMDICExQAEY3YRatbbqGO7AwAAgARjdgXDTI1MDYyNjE2MTExNFowDDAKBgNVHRUEAwoBATAyAhMUABjrWAkKBaYkxYr7AAIAGOtYFw0yNTA2MjYxNTUxMzJaMAwwCgYDVR0VBAMKAQEwMgITFAAY61d2to41y05xAgACABjrVxcNMjUwNjI2MTU1MTMxWjAMMAoGA1UdFQQDCgEBMDICExQAGS+XBspTqELUQYsAAgAZL5cXDTI1MDYyNjE1NDcyMFowDDAKBgNVHRUEAwoBATAyAhMUABkvltIs/c5rGTS0AAIAGS+WFw0yNTA2MjYxNTQ3MTlaMAwwCgYDVR0VBAMKAQEwMgITFAAVPsa3F9Rf60v0/AACABU+xhcNMjUwNjI2MTQ0NDM1WjAMMAoGA1UdFQQDCgEBMDICExQAFT7FyLMqN9F8NY8AAgAVPsUXDTI1MDYyNjE0NDQzNVowDDAKBgNVHRUEAwoBATAyAhMUABbo+ORXEnhAm2pSAAIAFuj4Fw0yNTA2MjYxNDM3NTNaMAwwCgYDVR0VBAMKAQUwMgITFAAQIYMfrH0QLfJG7gACABAhgxcNMjUwNjI2MTQzNTI0WjAMMAoGA1UdFQQDCgEBMDICExQAECGC7zA0OriEcPwAAgAQIYIXDTI1MDYyNjE0MzUyNFowDDAKBgNVHRUEAwoBATAyAhMUABFkaYV4CQ1LtlF0AAIAEWRpFw0yNTA2MjYxMzI2MjFaMAwwCgYDVR0VBAMKAQEwMgITFAARZGiuknVSIgBivwACABFkaBcNMjUwNjI2MTMyNjIwWjAMMAoGA1UdFQQDCgEBMDICExQAEgcA/9jBp+a6EzIAAgASBwAXDTI1MDYyNjA0MzQ1OVowDDAKBgNVHRUEAwoBATAyAhMUABIG/5pTYXuhhrR9AAIAEgb/Fw0yNTA2MjYwNDM0NTlaMAwwCgYDVR0VBAMKAQEwMgITFAAQ53GVl5dQfYWGNAACABDncRcNMjUwNjI2MDQwMTU2WjAMMAoGA1UdFQQDCgEBMDICExQAEOdw1PBPOjGg/bsAAgAQ53AXDTI1MDYyNjA0MDE1NlowDDAKBgNVHRUEAwoBATAyAhMUABJRNkEZFUxIdxg+AAIAElE2Fw0yNTA2MjYwNDAxNDVaMAwwCgYDVR0VBAMKAQEwMgITFAASUTWvCZyjNWSu6gACABJRNRcNMjUwNjI2MDQwMTQ0WjAMMAoGA1UdFQQDCgEBMDICExQAEvwbUf97UI+neXYAAgAS/BsXDTI1MDYyNjAyNTIwNFowDDAKBgNVHRUEAwoBATAyAhMUABL8Ghz1/mXu5569AAIAEvwaFw0yNTA2MjYwMjUyMDRaMAwwCgYDVR0VBAMKAQEwMgITFAAZPKpRnht36EWuzwACABk8qhcNMjUwNjI2MDIwMzM2WjAMMAoGA1UdFQQDCgEFMDICExQAFFLEnWoUNdvwP78AAgAUUsQXDTI1MDYyNTIxNTYwNFowDDAKBgNVHRUEAwoBATAyAhMUABRSw6bTtKZYowfAAAIAFFLDFw0yNTA2MjUyMTU2MDNaMAwwCgYDVR0VBAMKAQEwMgITFAAX3FPzsap4S0EctAACABfcUxcNMjUwNjI1MjAyOTE3WjAMMAoGA1UdFQQDCgEFMDICExQAFhntosT34nPotqEAAgAWGe0XDTI1MDYyNTIwMTMzNFowDDAKBgNVHRUEAwoBATAyAhMUABYZ7Na/R4Vvlzk+AAIAFhnsFw0yNTA2MjUyMDEzMzRaMAwwCgYDVR0VBAMKAQEwMgITFAASEnEibqGUA1MAvgACABIScRcNMjUwNjI1MTk0ODEwWjAMMAoGA1UdFQQDCgEBMDICExQAEhJwDROJLlUM7koAAgASEnAXDTI1MDYyNTE5NDgxMFowDDAKBgNVHRUEAwoBATAyAhMUABYpa6IskAvGyUDpAAIAFilrFw0yNTA2MjUxODM5MTVaMAwwCgYDVR0VBAMKAQUwMgITFAAUhYmM/gOT+gjtswACABSFiRcNMjUwNjI1MTc1MDQ2WjAMMAoGA1UdFQQDCgEBMDICExQAFIWI8R5JfxSmAtwAAgAUhYgXDTI1MDYyNTE3NTA0NlowDDAKBgNVHRUEAwoBATAyAhMUABGYHuKOlwdMRBvLAAIAEZgeFw0yNTA2MjUxNzI5NTNaMAwwCgYDVR0VBAMKAQUwMgITFAAZQ3dbPQiEnWZv6gACABlDdxcNMjUwNjI1MTY0MzU5WjAMMAoGA1UdFQQDCgEBMDICExQAGUN2MqrBP3hHyEcAAgAZQ3YXDTI1MDYyNTE2NDM1OVowDDAKBgNVHRUEAwoBATAyAhMUABhKl3iIgXPXKL7bAAIAGEqXFw0yNTA2MjUxNjMyMTNaMAwwCgYDVR0VBAMKAQUwMgITFAAUNMZ4gmPyGdH2pwACABQ0xhcNMjUwNjI1MTYxNTQ2WjAMMAoGA1UdFQQDCgEBMDICExQAFDTF9Lyq4UjhqfMAAgAUNMUXDTI1MDYyNTE2MTU0NVowDDAKBgNVHRUEAwoBATAyAhMUABd/IFZeKLkuksUYAAIAF38gFw0yNTA2MjUxNjE0MDhaMAwwCgYDVR0VBAMKAQEwMgITFAAXfx+k4wL0ncN4pgACABd/HxcNMjUwNjI1MTYxNDA4WjAMMAoGA1UdFQQDCgEBMDICExQAGSbceWI1Q58QQ1sAAgAZJtwXDTI1MDYyNTE2MDk1N1owDDAKBgNVHRUEAwoBATAyAhMUABkm2wF7ReKRfiJdAAIAGSbbFw0yNTA2MjUxNjA5NTdaMAwwCgYDVR0VBAMKAQEwMgITFAAYQ+UWopiLRQsHXAACABhD5RcNMjUwNjI1MTU0MzQzWjAMMAoGA1UdFQQDCgEBMDICExQAGEPkzGmPOxsslTcAAgAYQ+QXDTI1MDYyNTE1NDM0M1owDDAKBgNVHRUEAwoBATAyAhMUABK1NLIKWty9vK05AAIAErU0Fw0yNTA2MjUxNTM3NDVaMAwwCgYDVR0VBAMKAQEwMgITFAAStTPdArgHhCcDlQACABK1MxcNMjUwNjI1MTUzNzQ1WjAMMAoGA1UdFQQDCgEBMDICExQAFi2qCes9hdF8e+8AAgAWLaoXDTI1MDYyNTE0NTcxOVowDDAKBgNVHRUEAwoBATAyAhMUABYtqx/Junv8vStsAAIAFi2rFw0yNTA2MjUxNDU3MTlaMAwwCgYDVR0VBAMKAQEwMgITFAAX0O+xqsuVS2GH+gACABfQ7xcNMjUwNjI1MDU0NzM4WjAMMAoGA1UdFQQDCgEFMDICExQAGBMNgVUwPAX+ddsAAgAYEw0XDTI1MDYyNTA0MDU0NlowDDAKBgNVHRUEAwoBATAyAhMUABgTDJyqIgXyZr9GAAIAGBMMFw0yNTA2MjUwNDA1NDZaMAwwCgYDVR0VBAMKAQEwMgITFAAQbhfhGX+owerGggACABBuFxcNMjUwNjI1MDQwNTM4WjAMMAoGA1UdFQQDCgEBMDICExQAEG4W2flI1sF7jEMAAgAQbhYXDTI1MDYyNTA0MDUzOFowDDAKBgNVHRUEAwoBATAyAhMUABDnNU1hHjEXa4cEAAIAEOc1Fw0yNTA2MjUwNDA0MDhaMAwwCgYDVR0VBAMKAQEwMgITFAAQ5zTUfynXVylFKwACABDnNBcNMjUwNjI1MDQwNDA4WjAMMAoGA1UdFQQDCgEBMDICExQAFL79v4TsIVqK7zAAAgAUvv0XDTI1MDYyNTAyNTIyN1owDDAKBgNVHRUEAwoBBTAyAhMUABMehHRnI5h3/sRoAAIAEx6EFw0yNTA2MjUwMjMzMjNaMAwwCgYDVR0VBAMKAQUwMgITFAAWkBLvWfD34O7pUwACABaQEhcNMjUwNjI0MjM1OTA3WjAMMAoGA1UdFQQDCgEFMDICExQAEjDJLWC+JOtXrEUAAgASMMkXDTI1MDYyNDIxNTE0M1owDDAKBgNVHRUEAwoBATAyAhMUABIwyDFeD1acXugkAAIAEjDIFw0yNTA2MjQyMTUxMzlaMAwwCgYDVR0VBAMKAQEwMgITFAAZQevatyQIwGkNugACABlB6xcNMjUwNjI0MjE1MDMwWjAMMAoGA1UdFQQDCgEBMDICExQAGUHq9bmICgBw3HQAAgAZQeoXDTI1MDYyNDIxNTAzMFowDDAKBgNVHRUEAwoBATAyAhMUABBpXiO957MYDkLYAAIAEGleFw0yNTA2MjQyMTE5MTJaMAwwCgYDVR0VBAMKAQEwMgITFAAQaV2O7FxAPcUgrAACABBpXRcNMjUwNjI0MjExOTEyWjAMMAoGA1UdFQQDCgEBMDICExQAFZXw3WuSNR7R1v4AAgAVlfAXDTI1MDYyNDIxMTg1NFowDDAKBgNVHRUEAwoBATAyAhMUABWV72Ncagnq1ZYEAAIAFZXvFw0yNTA2MjQyMTE4NTRaMAwwCgYDVR0VBAMKAQEwMgITFAAZOUmMxwxefxefFgACABk5SRcNMjUwNjI0MjExNTEwWjAMMAoGA1UdFQQDCgEFMDICExQAGNyhOjF9HZR0m8MAAgAY3KEXDTI1MDYyNDIxMDIyM1owDDAKBgNVHRUEAwoBATAyAhMUABjcoF44nacxkwYmAAIAGNygFw0yNTA2MjQyMTAyMjNaMAwwCgYDVR0VBAMKAQEwMgITFAAUJOSCaXb7shlyxQACABQk5BcNMjUwNjI0MjA1NzQ5WjAMMAoGA1UdFQQDCgEBMDICExQAFCTj9JZFSCsO8TEAAgAUJOMXDTI1MDYyNDIwNTc0OVowDDAKBgNVHRUEAwoBATAyAhMUABcNT4TWkv75rBrBAAIAFw1PFw0yNTA3MDYwMzIyMjhaMAwwCgYDVR0VBAMKAQUwMgITFAAT9nPjBPQmHXHMRAACABP2cxcNMjUwNzA2MDI0MzIzWjAMMAoGA1UdFQQDCgEFMDICExQAFyrY2KUNM3oT/hQAAgAXKtgXDTI1MDcwNTEzMDE0NVowDDAKBgNVHRUEAwoBBTAyAhMUABSMwLIFJfkJUcXUAAIAFIzAFw0yNTA3MDUwODI2MDFaMAwwCgYDVR0VBAMKAQUwMgITFAAZX4cHjvglGoEBmwACABlfhxcNMjUwNzA1MDYxMDA1WjAMMAoGA1UdFQQDCgEBMDICExQAGV+GBX+rrSWlBfkAAgAZX4YXDTI1MDcwNTA2MTAwNVowDDAKBgNVHRUEAwoBATAyAhMUABlicdH8wvD4LsrMAAIAGWJxFw0yNTA3MDUwNDQ0NDBaMAwwCgYDVR0VBAMKAQUwMgITFAAW9lCecnACfuer4QACABb2UBcNMjUwNzA1MDQwNTIxWjAMMAoGA1UdFQQDCgEBMDICExQAFvZP7DZ8+rSVl0YAAgAW9k8XDTI1MDcwNTA0MDUyMVowDDAKBgNVHRUEAwoBATAyAhMUABVqbelQyEyyjDd3AAIAFWptFw0yNTA3MDUwNDA0MzJaMAwwCgYDVR0VBAMKAQEwMgITFAAVamwsk1fRaNMyWwACABVqbBcNMjUwNzA1MDQwNDMyWjAMMAoGA1UdFQQDCgEBMDICExQAEmgse8lVRoqCRcsAAgASaCwXDTI1MDcwNTA0MDQwNVowDDAKBgNVHRUEAwoBATAyAhMUABJoK+6pZFflbhpRAAIAEmgrFw0yNTA3MDUwNDA0MDNaMAwwCgYDVR0VBAMKAQEwMgITFAAXDdb2HaGJS8YXVAACABcN1hcNMjUwNzA1MDMzMTAwWjAMMAoGA1UdFQQDCgEFMDICExQAGBaPMLDt/gBdiaYAAgAYFo8XDTI1MDcwNTAyMjk1M1owDDAKBgNVHRUEAwoBBTAyAhMUABa4zn9TmA7MYf2FAAIAFrjOFw0yNTA3MDUwMTUwMzNaMAwwCgYDVR0VBAMKAQUwMgITFAAQJtSaQgex0OULMgACABAm1BcNMjUwNzA1MDEwODM0WjAMMAoGA1UdFQQDCgEBMDICExQAECbTajWzg4XcxKYAAgAQJtMXDTI1MDcwNTAxMDgzNFowDDAKBgNVHRUEAwoBATAyAhMUABTQhHZDYfNno3mfAAIAFNCEFw0yNTA3MDUwMTA1MjVaMAwwCgYDVR0VBAMKAQEwMgITFAAU0IN0Py3t6KHipAACABTQgxcNMjUwNzA1MDEwNTI1WjAMMAoGA1UdFQQDCgEBMDICExQAFw1AgV3SomeGvjcAAgAXDUAXDTI1MDcwNTAwNDcxOVowDDAKBgNVHRUEAwoBBTAyAhMUABcvz2Ph5MvdSQB6AAIAFy/PFw0yNTA3MDQyMTQ1MDBaMAwwCgYDVR0VBAMKAQEwMgITFAAXL86fNn+6k8D8YQACABcvzhcNMjUwNzA0MjE0NTAwWjAMMAoGA1UdFQQDCgEBMDICExQAFITjU0FTj73s5gcAAgAUhOMXDTI1MDcwNDIwNTYyMFowDDAKBgNVHRUEAwoBATAyAhMUABSE4nLsQ83+x+ziAAIAFITiFw0yNTA3MDQyMDU2MjBaMAwwCgYDVR0VBAMKAQEwMgITFAAZYShX3sCxqh7fVwACABlhKBcNMjUwNzA0MjA0OTI1WjAMMAoGA1UdFQQDCgEFMDICExQAEAsFZvF5qmZqTyMAAgAQCwUXDTI1MDcwNDIwMDQ0N1owDDAKBgNVHRUEAwoBATAyAhMUABALBNRBzc+Ow8qJAAIAEAsEFw0yNTA3MDQyMDA0NDdaMAwwCgYDVR0VBAMKAQEwMgITFAAW7UAOyJAy8lUUmgACABbtQBcNMjUwNzA0MTk1NTQzWjAMMAoGA1UdFQQDCgEFMDICExQAEMTgo8QH2w1NapwAAgAQxOAXDTI1MDcwNDE4MzAwMFowDDAKBgNVHRUEAwoBATAyAhMUABDE3wkqcLIKVWWnAAIAEMTfFw0yNTA3MDQxODMwMDBaMAwwCgYDVR0VBAMKAQEwMgITFAAZUrgyLbnv75xJQQACABlSuBcNMjUwNzA0MTc0ODA1WjAMMAoGA1UdFQQDCgEFMDICExQAFw8HGBnWlghq1cMAAgAXDwcXDTI1MDcwNDE3NDU0M1owDDAKBgNVHRUEAwoBBTAyAhMUABYcSRdTtLrS3jEpAAIAFhxJFw0yNTA3MDQxNzM4NDRaMAwwCgYDVR0VBAMKAQEwMgITFAAWHEjkkAv/K9tESgACABYcSBcNMjUwNzA0MTczODQ0WjAMMAoGA1UdFQQDCgEBMDICExQAGVsFzLEPf7tfrugAAgAZWwUXDTI1MDcwNDE2MzYyNlowDDAKBgNVHRUEAwoBBTAyAhMUABlgGDpZ7P6w6GttAAIAGWAYFw0yNTA3MDQxNjMzMjRaMAwwCgYDVR0VBAMKAQUwMgITFAAY9ccov1aV0PBHgQACABj1xxcNMjUwNzA0MTYyNjQ1WjAMMAoGA1UdFQQDCgEFMDICExQAFGLscGkmlX9W9XoAAgAUYuwXDTI1MDcwNDE1NDQyMlowDDAKBgNVHRUEAwoBATAyAhMUABRi6/eZiNBvrKyDAAIAFGLrFw0yNTA3MDQxNTQ0MjJaMAwwCgYDVR0VBAMKAQEwMgITFAAU1dRm3hiLQy/ZDAACABTV1BcNMjUwNzA0MTUzMzU1WjAMMAoGA1UdFQQDCgEBMDICExQAFNXTWa6LOpcANi8AAgAU1dMXDTI1MDcwNDE1MzM1NVowDDAKBgNVHRUEAwoBATAyAhMUABFMNdiwumYKdJkeAAIAEUw1Fw0yNTA3MDQxNTIzNDJaMAwwCgYDVR0VBAMKAQEwMgITFAARTDQCKTzfPIogDQACABFMNBcNMjUwNzA0MTUyMzQyWjAMMAoGA1UdFQQDCgEBMDICExQAF2RwemJ699OQt08AAgAXZHAXDTI1MDcwNDE1MTE1NVowDDAKBgNVHRUEAwoBATAyAhMUABdkb9EixxzaRjTtAAIAF2RvFw0yNTA3MDQxNTExNTRaMAwwCgYDVR0VBAMKAQEwMgITFAAXJrQCKyIGqcraQAACABcmtBcNMjUwNzA0MDgzOTU0WjAMMAoGA1UdFQQDCgEBMDICExQAFyaznWpYJNBlqXIAAgAXJrMXDTI1MDcwNDA4Mzk1M1owDDAKBgNVHRUEAwoBATAyAhMUABlfGrJaXfSZfUvBAAIAGV8aFw0yNTA3MDQwNjIxMThaMAwwCgYDVR0VBAMKAQUwMgITFAAZXGSVkHe8T3YMGwACABlcZBcNMjUwNzA0MDYxMDE2WjAMMAoGA1UdFQQDCgEBMDICExQAGVxjmjyMUG9DY7YAAgAZXGMXDTI1MDcwNDA2MTAxNVowDDAKBgNVHRUEAwoBATAyAhMUABkhHp/KWYkZhbjOAAIAGSEeFw0yNTA3MDQwNTQwMTVaMAwwCgYDVR0VBAMKAQUwMgITFAAV7QiUN9/y8MUBbQACABXtCBcNMjUwNzA0MDQzODU1WjAMMAoGA1UdFQQDCgEFMDICExQAECLXj0DaiQicd0kAAgAQItcXDTI1MDcwNDA0MDM0MlowDDAKBgNVHRUEAwoBATAyAhMUABAi1hvYsHmdO2ykAAIAECLWFw0yNTA3MDQwNDAzNDFaMAwwCgYDVR0VBAMKAQEwMgITFAAWaaqY1lbCD6SdigACABZpqhcNMjUwNzAzMjIwNjU4WjAMMAoGA1UdFQQDCgEBMDICExQAFmmpuMYRJO5qtXsAAgAWaakXDTI1MDcwMzIyMDY1N1owDDAKBgNVHRUEAwoBATAyAhMUABlSYtm+Jn5HGJyXAAIAGVJiFw0yNTA3MDMyMTI3MTJaMAwwCgYDVR0VBAMKAQEwMgITFAAZUmHZZGjEicawawACABlSYRcNMjUwNzAzMjEyNzA4WjAMMAoGA1UdFQQDCgEBMDICExQAEv6XEhpVN6C3OEUAAgAS/pcXDTI1MDcwMzE3NTUyMVowDDAKBgNVHRUEAwoBATAyAhMUABL+lugJU9OljFlJAAIAEv6WFw0yNTA3MDMxNzU1MjFaMAwwCgYDVR0VBAMKAQEwMgITFAARuN+LeiJbP/6vbQACABG43xcNMjUwNzAzMTc0NzA3WjAMMAoGA1UdFQQDCgEBMDICExQAEbjeOQ2/h53n1EIAAgARuN4XDTI1MDcwMzE3NDcwN1owDDAKBgNVHRUEAwoBATAyAhMUABdD6xpF4ltBgRXpAAIAF0PrFw0yNTA3MDMxNzM3MTBaMAwwCgYDVR0VBAMKAQEwMgITFAAXQ+otkfPb5TatKAACABdD6hcNMjUwNzAzMTczNzA5WjAMMAoGA1UdFQQDCgEBMDICExQAEPRAaYqKeU968/gAAgAQ9EAXDTI1MDcwMzE3MDA1OVowDDAKBgNVHRUEAwoBATAyAhMUABD0P1cHJLrQXRKrAAIAEPQ/Fw0yNTA3MDMxNzAwNTlaMAwwCgYDVR0VBAMKAQEwMgITFAAU5nELDmf7vRD0wgACABTmcRcNMjUwNzAzMTYzMTMzWjAMMAoGA1UdFQQDCgEBMDICExQAFOZwf+Ll86Va9qgAAgAU5nAXDTI1MDcwMzE2MzEzMlowDDAKBgNVHRUEAwoBATAyAhMUABbWXd1HD6iDZ9inAAIAFtZdFw0yNTA3MDMxNTQ2MzlaMAwwCgYDVR0VBAMKAQEwMgITFAAW1lxfkCEQ2JPt8gACABbWXBcNMjUwNzAzMTU0NjM4WjAMMAoGA1UdFQQDCgEBMDICExQAEMA2pipt6LzzlfQAAgAQwDYXDTI1MDcwMzE1MDQ1MlowDDAKBgNVHRUEAwoBATAyAhMUABDANWpW65t4yQauAAIAEMA1Fw0yNTA3MDMxNTA0NTFaMAwwCgYDVR0VBAMKAQEwMgITFAAQub3esHdTv046rQACABC5vRcNMjUwNzAzMDQwNTAxWjAMMAoGA1UdFQQDCgEBMDICExQAELm8quycslw6SC4AAgAQubwXDTI1MDcwMzA0MDUwMFowDDAKBgNVHRUEAwoBATAyAhMUABlXF5lAbMPcDdFsAAIAGVcXFw0yNTA3MDMwMjM3MDZaMAwwCgYDVR0VBAMKAQUwMgITFAAXMbEh5AczB5YQKQACABcxsRcNMjUwNzAzMDAzMjQzWjAMMAoGA1UdFQQDCgEFMDICExQAFi2maDmMwhE8Ts0AAgAWLaYXDTI1MDcwMzAwMjg0MFowDDAKBgNVHRUEAwoBBTAyAhMUABZaQVK9iPaBzT0ZAAIAFlpBFw0yNTA3MDIyMjA0MzVaMAwwCgYDVR0VBAMKAQUwMgITFAAXO8HsRHu1NlvwhwACABc7wRcNMjUwNzAyMjE1MjM0WjAMMAoGA1UdFQQDCgEFMDICExQAGVpf97xgsT1p3ZsAAgAZWl8XDTI1MDcwMjIxMzQwMVowDDAKBgNVHRUEAwoBATAyAhMUABlaXnY2BMTOmBIwAAIAGVpeFw0yNTA3MDIyMTM0MDFaMAwwCgYDVR0VBAMKAQEwMgITFAAUdpVbam8KcTk5LgACABR2lRcNMjUwNzAyMjExNjU3WjAMMAoGA1UdFQQDCgEBMDICExQAFHaUjS7hIJPN+8YAAgAUdpQXDTI1MDcwMjIxMTY1N1owDDAKBgNVHRUEAwoBATAyAhMUABU4bgsrHKp4F86cAAIAFThuFw0yNTA3MDIyMDQ1NTNaMAwwCgYDVR0VBAMKAQUwMgITFAAZGRrAXziLRyUpNAACABkZGhcNMjUwNzAyMjAwMzMxWjAMMAoGA1UdFQQDCgEBMDICExQAGRkZyyqJ3hKi6rgAAgAZGRkXDTI1MDcwMjIwMDMzMVowDDAKBgNVHRUEAwoBATAyAhMUABekqlr4jk0Pp1lRAAIAF6SqFw0yNTA3MDIxOTQ1NTNaMAwwCgYDVR0VBAMKAQUwMgITFAAVM7ZDQRR61lSdLQACABUzthcNMjUwNzAyMTkzODAwWjAMMAoGA1UdFQQDCgEFMDICExQAGVl670xYHRnImRgAAgAZWXoXDTI1MDcwMjE5MTk0N1owDDAKBgNVHRUEAwoBATAyAhMUABlZeQU/GCHCGN7uAAIAGVl5Fw0yNTA3MDIxOTE5NDdaMAwwCgYDVR0VBAMKAQEwMgITFAAXV4bWOYI8kewd5QACABdXhhcNMjUwNzAyMTg0MzQ1WjAMMAoGA1UdFQQDCgEBMDICExQAF1eFhclq5PTTlrYAAgAXV4UXDTI1MDcwMjE4NDM0NVowDDAKBgNVHRUEAwoBATAyAhMUABPamx0FluN0thyxAAIAE9qbFw0yNTA3MDIxODI3NDlaMAwwCgYDVR0VBAMKAQEwMgITFAAT2ppG/G7/l3p3pwACABPamhcNMjUwNzAyMTgyNzQ5WjAMMAoGA1UdFQQDCgEBMDICExQAFotslrH8UytIYRQAAgAWi2wXDTI1MDcwMjE4MTgwNVowDDAKBgNVHRUEAwoBATAyAhMUABaLa4CnAnlO0niVAAIAFotrFw0yNTA3MDIxODE4MDVaMAwwCgYDVR0VBAMKAQEwMgITFAAR8XBsbEkHpuirEwACABHxcBcNMjUwNzAyMTgwMjA5WjAMMAoGA1UdFQQDCgEBMDICExQAEfFvA5SzsKUPGlcAAgAR8W8XDTI1MDcwMjE4MDIwOVowDDAKBgNVHRUEAwoBATAyAhMUABAo/jy1mEk5LiJLAAIAECj+Fw0yNTA3MDIxODAxMjZaMAwwCgYDVR0VBAMKAQEwMgITFAAQKP0HP7OrB8YpXAACABAo/RcNMjUwNzAyMTgwMTI2WjAMMAoGA1UdFQQDCgEBMDICExQAFYaYKNBDOPL5PFcAAgAVhpgXDTI1MDcwMjE3MDUxMFowDDAKBgNVHRUEAwoBATAyAhMUABWGl+uA1824f+59AAIAFYaXFw0yNTA3MDIxNzA1MTBaMAwwCgYDVR0VBAMKAQEwMgITFAAUNesgf6C4DWkjuAACABQ16xcNMjUwNzAyMTYyNDEyWjAMMAoGA1UdFQQDCgEBMDICExQAFDXsWC+liwfn5vgAAgAUNewXDTI1MDcwMjE2MjQxMlowDDAKBgNVHRUEAwoBATAyAhMUABiQ3ibBbkahc16AAAIAGJDeFw0yNTA3MDIxMzM0NDlaMAwwCgYDVR0VBAMKAQUwMgITFAAQriXlGj7x/1dcggACABCuJRcNMjUwNzAyMDQwMjM4WjAMMAoGA1UdFQQDCgEBMDICExQAEK4km+SyRHmu7C4AAgAQriQXDTI1MDcwMjA0MDIzN1owDDAKBgNVHRUEAwoBATAyAhMUABlWwWB6BKuzfooQAAIAGVbBFw0yNTA3MDIwMjQ1NTlaMAwwCgYDVR0VBAMKAQUwMgITFAAUdwBJ8Fn8xhhyjQACABR3ABcNMjUwNzAyMDIyODA2WjAMMAoGA1UdFQQDCgEFMDICExQAGVLuILKl+d6qHkIAAgAZUu4XDTI1MDcwMjAyMTA0MlowDDAKBgNVHRUEAwoBBTAyAhMUABcB0H7sl98o9CibAAIAFwHQFw0yNTA3MDEyMzU3MjlaMAwwCgYDVR0VBAMKAQUwMgITFAASGKWewn4qHBb2EgACABIYpRcNMjUwNzAxMjIxMjQzWjAMMAoGA1UdFQQDCgEBMDICExQAEhik/euMxQgGIUoAAgASGKQXDTI1MDcwMTIyMTI0MlowDDAKBgNVHRUEAwoBATAyAhMUABa4Nh7Pva18j0CkAAIAFrg2Fw0yNTA3MDEyMTU1MjlaMAwwCgYDVR0VBAMKAQEwMgITFAAWuDVKttVzpzdcOwACABa4NRcNMjUwNzAxMjE1NTI4WjAMMAoGA1UdFQQDCgEBMDICExQAFBUlVg3dMCARQ/0AAgAUFSUXDTI1MDcwMTIwNDM1N1owDDAKBgNVHRUEAwoBATAyAhMUABQVJEIAdr3i4rmGAAIAFBUkFw0yNTA3MDEyMDQzNTdaMAwwCgYDVR0VBAMKAQEwMgITFAAUNC34uhjwwCArAwACABQ0LRcNMjUwNzAxMjAyMjQ5WjAMMAoGA1UdFQQDCgEFMDICExQAGVWKkLJ8TirPv4MAAgAZVYoXDTI1MDcwMTIwMTIyNlowDDAKBgNVHRUEAwoBATAyAhMUABlViUVMLgpDxz7uAAIAGVWJFw0yNTA3MDEyMDEyMjZaMAwwCgYDVR0VBAMKAQEwMgITFAASmOp0u1GaiwRx7AACABKY6hcNMjUwNzAxMTk1NTI0WjAMMAoGA1UdFQQDCgEBMDICExQAEpjpvpijlIuiWbsAAgASmOkXDTI1MDcwMTE5NTUyNFowDDAKBgNVHRUEAwoBATAyAhMUABDaiTgZUuuGAMx2AAIAENqJFw0yNTA3MDExNzUxMzFaMAwwCgYDVR0VBAMKAQEwMgITFAAQ2oh5TVrMQqCF+gACABDaiBcNMjUwNzAxMTc1MTMxWjAMMAoGA1UdFQQDCgEBMDICExQAEzXXKC0/Tdjd59oAAgATNdcXDTI1MDcwMTE3MzYxNFowDDAKBgNVHRUEAwoBATAyAhMUABM11nDkF9hxvch1AAIAEzXWFw0yNTA3MDExNzM2MTNaMAwwCgYDVR0VBAMKAQEwMgITFAAY0NA/1CFOE0GZNgACABjQ0BcNMjUwNzAxMTczNDU3WjAMMAoGA1UdFQQDCgEBMDICExQAGNDP3Wwwxy4NHlYAAgAY0M8XDTI1MDcwMTE3MzQ1N1owDDAKBgNVHRUEAwoBATAyAhMUABCkT27HxFIboIZiAAIAEKRPFw0yNTA3MDExNzI2NDFaMAwwCgYDVR0VBAMKAQEwMgITFAAQpE6RH+tVdCblcAACABCkThcNMjUwNzAxMTcyNjQxWjAMMAoGA1UdFQQDCgEBMDICExQAGKzSKmappLDaQmYAAgAYrNIXDTI1MDcwMTE2MjcwMFowDDAKBgNVHRUEAwoBATAyAhMUABis0YinBKqMlEoDAAIAGKzRFw0yNTA3MDExNjI3MDBaMAwwCgYDVR0VBAMKAQEwMgITFAAZS5iB2P3SSmUdyQACABlLmBcNMjUwNzAxMTU0OTMxWjAMMAoGA1UdFQQDCgEBMDICExQAGUuXHAr26hupraAAAgAZS5cXDTI1MDcwMTE1NDkzMVowDDAKBgNVHRUEAwoBATAyAhMUABe4B+ORN3fKV/oXAAIAF7gHFw0yNTA3MDExNTMxMjlaMAwwCgYDVR0VBAMKAQEwMgITFAAXuAZWrOJL+F/qugACABe4BhcNMjUwNzAxMTUzMTI4WjAMMAoGA1UdFQQDCgEBMDICExQAGCT1eeASGbeRMq0AAgAYJPUXDTI1MDcwMTE1MjYyMVowDDAKBgNVHRUEAwoBATAyAhMUABgk9GowstzXkRIyAAIAGCT0Fw0yNTA3MDExNTI2MjFaMAwwCgYDVR0VBAMKAQEwMgITFAAWDSWlq0e07/0sUQACABYNJRcNMjUwNzAxMTQ0NTUzWjAMMAoGA1UdFQQDCgEFMDICExQAEPPg+DVSXyT8mFcAAgAQ8+AXDTI1MDcwMTA0MDUxNVowDDAKBgNVHRUEAwoBATAyAhMUABDz3/yf8ihrmVg/AAIAEPPfFw0yNTA3MDEwNDA1MTVaMAwwCgYDVR0VBAMKAQEwMgITFAAUL5hVAHeIMMBlNQACABQvmBcNMjUwNzAxMDQwNDUxWjAMMAoGA1UdFQQDCgEBMDICExQAFC+XuSc+u476kd4AAgAUL5cXDTI1MDcwMTA0MDQ1MVowDDAKBgNVHRUEAwoBATAyAhMUABJXNilfjLHSMt9lAAIAElc2Fw0yNTA3MDEwNDA0MzdaMAwwCgYDVR0VBAMKAQEwMgITFAASVzVlb7/enl01KgACABJXNRcNMjUwNzAxMDQwNDM3WjAMMAoGA1UdFQQDCgEBMDICExQAGAAHSxTPwd4LRbkAAgAYAAcXDTI1MDcwMTA0MDM1MVowDDAKBgNVHRUEAwoBATAyAhMUABgABgdwSmfc6Dd1AAIAGAAGFw0yNTA3MDEwNDAzNTFaMAwwCgYDVR0VBAMKAQEwMgITFAATvI02MXOozaLLDAACABO8jRcNMjUwNzAxMDQwMjI1WjAMMAoGA1UdFQQDCgEBMDICExQAE7yM2eLdCzcmDjwAAgATvIwXDTI1MDcwMTA0MDIyNFowDDAKBgNVHRUEAwoBATAyAhMUABbQehzHVfA1ExiCAAIAFtB6Fw0yNTA3MDEwMzU5MzZaMAwwCgYDVR0VBAMKAQUwMgITFAAY9GkYJjDz4zYZkAACABj0aRcNMjUwNzAxMDMyOTM4WjAMMAoGA1UdFQQDCgEFMDICExQAFJ2lM8XriL2VFGYAAgAUnaUXDTI1MDYzMDIxMzg0OFowDDAKBgNVHRUEAwoBBTAyAhMUABlSJxgAnswp+h5mAAIAGVInFw0yNTA2MzAyMTE0NDRaMAwwCgYDVR0VBAMKAQEwMgITFAAZUiav9P2POv6kdAACABlSJhcNMjUwNjMwMjExNDQzWjAMMAoGA1UdFQQDCgEBMDICExQAFML+goGGyWuZh6cAAgAUwv4XDTI1MDYzMDIwNTAyMFowDDAKBgNVHRUEAwoBATAyAhMUABTC/0TPix+1p9umAAIAFML/Fw0yNTA2MzAyMDUwMjBaMAwwCgYDVR0VBAMKAQEwMgITFAAZUVRqby2Ln+PpMAACABlRVBcNMjUwNjMwMTg0ODE2WjAMMAoGA1UdFQQDCgEFMDICExQAGVFNWSHuzctj+5oAAgAZUU0XDTI1MDYzMDE4NDM1MVowDDAKBgNVHRUEAwoBBTAyAhMUABRmXAOUlXyKJ9eYAAIAFGZcFw0yNTA2MzAxODQzMDZaMAwwCgYDVR0VBAMKAQUwMgITFAAYAnn5XmG+fHKAXwACABgCeRcNMjUwNjMwMTgzNjI3WjAMMAoGA1UdFQQDCgEFMDICExQAFdiRFtuW71POYR8AAgAV2JEXDTI1MDYzMDE4MDIwOFowDDAKBgNVHRUEAwoBBTAyAhMUABS57etMCj8FazLpAAIAFLntFw0yNTA2MzAxNzQzMzRaMAwwCgYDVR0VBAMKAQEwMgITFAAUuewgC9ghHJkuUwACABS57BcNMjUwNjMwMTc0MzM0WjAMMAoGA1UdFQQDCgEBMDICExQAF5l2nRvFSzg/zhQAAgAXmXYXDTI1MDYzMDE3NDAyMFowDDAKBgNVHRUEAwoBATAyAhMUABeZdRP7yNHEe6VtAAIAF5l1Fw0yNTA2MzAxNzQwMjBaMAwwCgYDVR0VBAMKAQEwMgITFAAXGrLj7TAHOiKJ5wACABcashcNMjUwNjMwMTcyOTUyWjAMMAoGA1UdFQQDCgEFMDICExQAEFT0Q3c0i1Yx+gAAAgAQVPQXDTI1MDYzMDE3MTUyNFowDDAKBgNVHRUEAwoBATAyAhMUABBU8xhQDHskDtyCAAIAEFTzFw0yNTA2MzAxNzE1MjRaMAwwCgYDVR0VBAMKAQEwMgITFAAWFhZJxm4pscFs3gACABYWFhcNMjUwNjMwMTcxMTE0WjAMMAoGA1UdFQQDCgEFMDICExQAEQNbpGRN8KRmB0AAAgARA1sXDTI1MDcxMDE3MTc1MVowDDAKBgNVHRUEAwoBATAyAhMUABi1s6MhkFM3J/6GAAIAGLWzFw0yNTA3MTAxNjI5NDdaMAwwCgYDVR0VBAMKAQEwMgITFAAYtbJE7JYyxTKafAACABi1shcNMjUwNzEwMTYyOTQ3WjAMMAoGA1UdFQQDCgEBMDICExQAGIlO6nw5cg9SmbwAAgAYiU4XDTI1MDcxMDE2MDA1MFowDDAKBgNVHRUEAwoBATAyAhMUABiJTacFZneDmgO8AAIAGIlNFw0yNTA3MTAxNjAwNDlaMAwwCgYDVR0VBAMKAQEwMgITFAAZBJUvNIf07BOZjwACABkElRcNMjUwNzEwMTU0NTA2WjAMMAoGA1UdFQQDCgEBMDICExQAGQSUD8LJ9exsDEoAAgAZBJQXDTI1MDcxMDE1NDUwNVowDDAKBgNVHRUEAwoBATAyAhMUABbBafEkW1vGRkl8AAIAFsFpFw0yNTA3MTAxNDI5MDNaMAwwCgYDVR0VBAMKAQEwMgITFAAWwWieFFVENKr7/QACABbBaBcNMjUwNzEwMTQyOTAxWjAMMAoGA1UdFQQDCgEBMDICExQAGW63iBLweOmIxBoAAgAZbrcXDTI1MDcxMDA2MTAwN1owDDAKBgNVHRUEAwoBATAyAhMUABlutkaQwT5zOskoAAIAGW62Fw0yNTA3MTAwNjEwMDZaMAwwCgYDVR0VBAMKAQEwMgITFAAPxvKnT4bSbJQmaAACAA/G8hcNMjUwNzEwMDQ0MjQwWjAMMAoGA1UdFQQDCgEFMDICExQAE2V4t9sWAeTfp4wAAgATZXgXDTI1MDcxMDA0MDI1MlowDDAKBgNVHRUEAwoBATAyAhMUABNld9becvVm66rVAAIAE2V3Fw0yNTA3MTAwNDAyNTFaMAwwCgYDVR0VBAMKAQEwMgITFAAXc85F9OrMLkEjiAACABdzzhcNMjUwNzEwMDI1NTQxWjAMMAoGA1UdFQQDCgEFMDICExQAGVbW7+xY4VeHgKUAAgAZVtYXDTI1MDcxMDAyMzg1MlowDDAKBgNVHRUEAwoBBTAyAhMUABaxekEOn8fvKFGGAAIAFrF6Fw0yNTA3MTAwMTA1NTFaMAwwCgYDVR0VBAMKAQEwMgITFAAWsXlrWhw5DDvshwACABaxeRcNMjUwNzEwMDEwNTUxWjAMMAoGA1UdFQQDCgEBMDICExQAFv+ujBNdJ4GF5+UAAgAW/64XDTI1MDcwOTIzMjkzNVowDDAKBgNVHRUEAwoBATAyAhMUABb/rUDcS4uzN0WiAAIAFv+tFw0yNTA3MDkyMzI5MzVaMAwwCgYDVR0VBAMKAQEwMgITFAAZb7dsHFHb2vq3JAACABlvtxcNMjUwNzA5MjEzMDA5WjAMMAoGA1UdFQQDCgEBMDICExQAGW+2xkZqg6xsORYAAgAZb7YXDTI1MDcwOTIxMzAwOFowDDAKBgNVHRUEAwoBATAyAhMUABlvn2ZU9GRNqEyzAAIAGW+fFw0yNTA3MDkyMTIzMDJaMAwwCgYDVR0VBAMKAQEwMgITFAAZb55fKuYBXyy0fwACABlvnhcNMjUwNzA5MjEyMzAxWjAMMAoGA1UdFQQDCgEBMDICExQAFo8GbmS57h+EbfMAAgAWjwYXDTI1MDcwOTIwNTE0MVowDDAKBgNVHRUEAwoBATAyAhMUABaPBc3NafvDQmlDAAIAFo8FFw0yNTA3MDkyMDUxNDFaMAwwCgYDVR0VBAMKAQEwMgITFAAUlV8FpOXwmhCTnAACABSVXxcNMjUwNzA5MjA0NDM4WjAMMAoGA1UdFQQDCgEFMDICExQAE+U3ZwERsn8WpzEAAgAT5TcXDTI1MDcwOTIwMjUzNlowDDAKBgNVHRUEAwoBATAyAhMUABPlNlD/0WwS+45QAAIAE+U2Fw0yNTA3MDkyMDI1MzZaMAwwCgYDVR0VBAMKAQEwMgITFAAQyHjFJuLlngpJkwACABDIeBcNMjUwNzA5MjAyMjIwWjAMMAoGA1UdFQQDCgEBMDICExQAEMh3xzOEjMbD86MAAgAQyHcXDTI1MDcwOTIwMjIyMFowDDAKBgNVHRUEAwoBATAyAhMUABeTwT0s5KApmnUuAAIAF5PBFw0yNTA3MDkxOTMwNDlaMAwwCgYDVR0VBAMKAQEwMgITFAAXk8BtmPnzR45SZwACABeTwBcNMjUwNzA5MTkzMDQ5WjAMMAoGA1UdFQQDCgEBMDICExQAF/8EMQUq1zFJs9gAAgAX/wQXDTI1MDcwOTE5MjAyN1owDDAKBgNVHRUEAwoBBTAyAhMUABbluJ57615LaSoPAAIAFuW4Fw0yNTA3MDkxOTEwNTZaMAwwCgYDVR0VBAMKAQEwMgITFAAW5bch2Uc3KgrIkAACABbltxcNMjUwNzA5MTkxMDU2WjAMMAoGA1UdFQQDCgEBMDICExQAEWMFiZnnDo6i5IsAAgARYwUXDTI1MDcwOTE4NTcyN1owDDAKBgNVHRUEAwoBATAyAhMUABFjBPg/Cdwc+UWrAAIAEWMEFw0yNTA3MDkxODU3MjZaMAwwCgYDVR0VBAMKAQEwMgITFAAW/dup2bLqNWCuZwACABb92xcNMjUwNzA5MTgyODI1WjAMMAoGA1UdFQQDCgEFMDICExQAFJbYP8ioEyco22wAAgAUltgXDTI1MDcwOTE4MTg0N1owDDAKBgNVHRUEAwoBATAyAhMUABSW17jWnN4gZOFJAAIAFJbXFw0yNTA3MDkxODE4NDdaMAwwCgYDVR0VBAMKAQEwMgITFAAWnVTblL/z6THvPQACABadVBcNMjUwNzA5MTczMTU1WjAMMAoGA1UdFQQDCgEFMDICExQAFeKcDc86HK1LeIgAAgAV4pwXDTI1MDcwOTE2NTgzOVowDDAKBgNVHRUEAwoBATAyAhMUABXim2/lbQg7bI8dAAIAFeKbFw0yNTA3MDkxNjU4MzlaMAwwCgYDVR0VBAMKAQEwMgITFAAQuJluj7RNtLE0PgACABC4mRcNMjUwNzA5MTYxNDU3WjAMMAoGA1UdFQQDCgEBMDICExQAELiYpJgOfG5+sZUAAgAQuJgXDTI1MDcwOTE2MTQ1N1owDDAKBgNVHRUEAwoBATAyAhMUABVAMAIti1xq49aYAAIAFUAwFw0yNTA3MDkxNTQyMTVaMAwwCgYDVR0VBAMKAQEwMgITFAAVQC/t8o3VqvMCegACABVALxcNMjUwNzA5MTU0MjE1WjAMMAoGA1UdFQQDCgEBMDICExQAGJ+fEg8s0J3kwwQAAgAYn58XDTI1MDcwOTE1NDEwMFowDDAKBgNVHRUEAwoBBTAyAhMUABlrRd1INWbHICG0AAIAGWtFFw0yNTA3MDkwNjEwMDlaMAwwCgYDVR0VBAMKAQEwMgITFAAZa0Rpy1MvxiP5IgACABlrRBcNMjUwNzA5MDYxMDA3WjAMMAoGA1UdFQQDCgEBMDICExQAEgdwNPd9SCxFyJ8AAgASB3AXDTI1MDcwOTA0MDYwMlowDDAKBgNVHRUEAwoBATAyAhMUABIHb76sbppmqQUMAAIAEgdvFw0yNTA3MDkwNDA2MDFaMAwwCgYDVR0VBAMKAQEwMgITFAASKhU/40CKcUQpdAACABIqFRcNMjUwNzA5MDQwNTI3WjAMMAoGA1UdFQQDCgEBMDICExQAEioUXsC7feCkMnEAAgASKhQXDTI1MDcwOTA0MDUyN1owDDAKBgNVHRUEAwoBATAyAhMUABSYmt9Zoulqhu3oAAIAFJiaFw0yNTA3MDkwNDA0NTdaMAwwCgYDVR0VBAMKAQEwMgITFAAUmJlRXJrxN7AJvQACABSYmRcNMjUwNzA5MDQwNDU3WjAMMAoGA1UdFQQDCgEBMDICExQAEI356PyjuiuYRJ0AAgAQjfkXDTI1MDcwOTA0MDQ1MVowDDAKBgNVHRUEAwoBATAyAhMUABCN+CMnvFaX3K4zAAIAEI34Fw0yNTA3MDkwNDA0NTFaMAwwCgYDVR0VBAMKAQEwMgITFAAWMu9y1zTxqqVDDgACABYy7xcNMjUwNzA5MDQwNDQyWjAMMAoGA1UdFQQDCgEBMDICExQAFjLuJbkvO7/3EesAAgAWMu4XDTI1MDcwOTA0MDQ0MlowDDAKBgNVHRUEAwoBATAyAhMUABdJsk6raoOby33oAAIAF0myFw0yNTA3MDkwNDA0MThaMAwwCgYDVR0VBAMKAQEwMgITFAAXSbH50Y73AQQN2QACABdJsRcNMjUwNzA5MDQwNDE4WjAMMAoGA1UdFQQDCgEBMDICExQAE1x8R8RmUALXVOwAAgATXHwXDTI1MDcwOTA0MDQwMlowDDAKBgNVHRUEAwoBATAyAhMUABNce5A2y+FCZgnSAAIAE1x7Fw0yNTA3MDkwNDA0MDJaMAwwCgYDVR0VBAMKAQEwMgITFAASzrZxG46yzrbyOwACABLOthcNMjUwNzA5MDQwMzQ3WjAMMAoGA1UdFQQDCgEBMDICExQAEs61kYjeQovpyxoAAgASzrUXDTI1MDcwOTA0MDM0N1owDDAKBgNVHRUEAwoBATAyAhMUABiqWTccrASzXiogAAIAGKpZFw0yNTA3MDkwMTEwNDBaMAwwCgYDVR0VBAMKAQUwMgITFAAUb5q+NEAYcPpAAAACABRvmhcNMjUwNzA4MjM0MzIxWjAMMAoGA1UdFQQDCgEFMDICExQAGUUTLecxbZX+6AIAAgAZRRMXDTI1MDcwODIzMjUxNVowDDAKBgNVHRUEAwoBBTAyAhMUABP77Ju/t4u5/Ik7AAIAE/vsFw0yNTA3MDgyMjExMjJaMAwwCgYDVR0VBAMKAQEwMgITFAAT++tDwTjUvKMxhAACABP76xcNMjUwNzA4MjIxMTIyWjAMMAoGA1UdFQQDCgEBMDICExQAGQ28tHpzfccW8XcAAgAZDbwXDTI1MDcwODIyMDkyNVowDDAKBgNVHRUEAwoBATAyAhMUABkNu/p3lF9qW0gRAAIAGQ27Fw0yNTA3MDgyMjA5MjVaMAwwCgYDVR0VBAMKAQEwMgITFAAYw1QvM+Jc6sTb9gACABjDVBcNMjUwNzA4MjIwMTQxWjAMMAoGA1UdFQQDCgEFMDICExQAEXC+fWBUry77VC0AAgARcL4XDTI1MDcwODIxMzYzOFowDDAKBgNVHRUEAwoBATAyAhMUABFwvd8afhatPt/rAAIAEXC9Fw0yNTA3MDgyMTM2MzdaMAwwCgYDVR0VBAMKAQEwMgITFAAZC+25fAdKjfeyJQACABkL7RcNMjUwNzA4MjExNjIzWjAMMAoGA1UdFQQDCgEBMDICExQAGQvstZU2Mp9s4HMAAgAZC+wXDTI1MDcwODIxMTYyM1owDDAKBgNVHRUEAwoBATAyAhMUABNpaLuVDztSd4GiAAIAE2loFw0yNTA3MDgyMDU3MDJaMAwwCgYDVR0VBAMKAQEwMgITFAATaWcgW9UZV3KPDQACABNpZxcNMjUwNzA4MjA1NzAxWjAMMAoGA1UdFQQDCgEBMDICExQAGTsLC5S1gtbe19cAAgAZOwsXDTI1MDcwODE5MTkxOFowDDAKBgNVHRUEAwoBATAyAhMUABk7CrnYTG1xQ9U9AAIAGTsKFw0yNTA3MDgxOTE5MThaMAwwCgYDVR0VBAMKAQEwMgITFAAT+GxheuotAAzOEAACABP4bBcNMjUwNzA4MTg1MzU0WjAMMAoGA1UdFQQDCgEBMDICExQAE/hrEq7vrXQU64wAAgAT+GsXDTI1MDcwODE4NTM1NFowDDAKBgNVHRUEAwoBATAyAhMUABlqnLN1Sd+EKRIMAAIAGWqcFw0yNTA3MDgxODUzMzRaMAwwCgYDVR0VBAMKAQEwMgITFAAZapvY6RXg6nqNVwACABlqmxcNMjUwNzA4MTg1MzM0WjAMMAoGA1UdFQQDCgEBMDICExQAFMJzHNeLq5CGX6gAAgAUwnMXDTI1MDcwODE4NTI0MlowDDAKBgNVHRUEAwoBBTAyAhMUABCxqfP1RVxeGCnyAAIAELGpFw0yNTA3MDgxODIyMjhaMAwwCgYDVR0VBAMKAQEwMgITFAAQsagRUNfC2DqSbQACABCxqBcNMjUwNzA4MTgyMjI4WjAMMAoGA1UdFQQDCgEBMDICExQAF3ydeJafi6XUBloAAgAXfJ0XDTI1MDcwODE4MjIyOFowDDAKBgNVHRUEAwoBATAyAhMUABd8nElA9yraw5lvAAIAF3ycFw0yNTA3MDgxODIyMjhaMAwwCgYDVR0VBAMKAQEwMgITFAAYM66W16FAGbJwfAACABgzrhcNMjUwNzA4MTgxMTQwWjAMMAoGA1UdFQQDCgEFMDICExQAF72dYJAkheBab2kAAgAXvZ0XDTI1MDcwODE4MDExNFowDDAKBgNVHRUEAwoBATAyAhMUABe9nKsd4+qwgNShAAIAF72cFw0yNTA3MDgxODAxMTRaMAwwCgYDVR0VBAMKAQEwMgITFAAXaoKeqM5lqI67bAACABdqghcNMjUwNzA4MTc1ODM4WjAMMAoGA1UdFQQDCgEBMDICExQAF2qBHD2p8gK45TwAAgAXaoEXDTI1MDcwODE3NTgzOFowDDAKBgNVHRUEAwoBATAyAhMUABKLGvSTiyOqZNXJAAIAEosaFw0yNTA3MDgxNzUyNTBaMAwwCgYDVR0VBAMKAQEwMgITFAASixnrUvD5F4NzJwACABKLGRcNMjUwNzA4MTc1MjQ5WjAMMAoGA1UdFQQDCgEBMDICExQAEs1US/nTT72KTgYAAgASzVQXDTI1MDcwODE3MTUxMFowDDAKBgNVHRUEAwoBATAyAhMUABLNU1oEPdKJttkLAAIAEs1TFw0yNTA3MDgxNzE1MDlaMAwwCgYDVR0VBAMKAQEwMgITFAAUfFczRKdQLGqJgwACABR8VxcNMjUwNzA4MTcxNDQyWjAMMAoGA1UdFQQDCgEFMDICExQAFDaIIND6Du9HBioAAgAUNogXDTI1MDcwODE2MzcyN1owDDAKBgNVHRUEAwoBATAyAhMUABQ2h5s/HC6UCdDBAAIAFDaHFw0yNTA3MDgxNjM3MjdaMAwwCgYDVR0VBAMKAQEwMgITFAAY8H/dsMXtxGKpJgACABjwfxcNMjUwNzA4MTYzNDQyWjAMMAoGA1UdFQQDCgEFMDICExQAFLysBmg14mwLT8QAAgAUvKwXDTI1MDcwODE2MDg0OFowDDAKBgNVHRUEAwoBATAyAhMUABS8q6QOa9UTymlzAAIAFLyrFw0yNTA3MDgxNjA4NDhaMAwwCgYDVR0VBAMKAQEwMgITFAAWRkOsJz2xMJT6NwACABZGQxcNMjUwNzA4MTU1NzEyWjAMMAoGA1UdFQQDCgEBMDICExQAFkZCef2G3eiawTkAAgAWRkIXDTI1MDcwODE1NTcxMlowDDAKBgNVHRUEAwoBATAyAhMUABVcx2fTVH7NeVomAAIAFVzHFw0yNTA3MDgxNTMzMjNaMAwwCgYDVR0VBAMKAQEwMgITFAAVXMbrjPAGgX7MGgACABVcxhcNMjUwNzA4MTUzMzIzWjAMMAoGA1UdFQQDCgEBMDICExQAGWg5LJc3kr8MVt0AAgAZaDkXDTI1MDcwODE1Mjk0OFowDDAKBgNVHRUEAwoBATAyAhMUABloOFsXhz0GVH5JAAIAGWg4Fw0yNTA3MDgxNTI5NDhaMAwwCgYDVR0VBAMKAQEwMgITFAAWGVd1jco+qVzj3AACABYZVxcNMjUwNzA4MTUxNjE5WjAMMAoGA1UdFQQDCgEBMDICExQAFhlWyROm9IWYXWQAAgAWGVYXDTI1MDcwODE1MTYxOVowDDAKBgNVHRUEAwoBATAyAhMUABlXl3s2oizXEmhfAAIAGVeXFw0yNTA3MDgxNDQ4MzVaMAwwCgYDVR0VBAMKAQUwMgITFAAZIDanO8n/ugA3NwACABkgNhcNMjUwNzA4MTQ0MzIzWjAMMAoGA1UdFQQDCgEFMDICExQAEh/lZ58ySKO2OZEAAgASH+UXDTI1MDcwODEzMjAzMFowDDAKBgNVHRUEAwoBATAyAhMUABIf5J7MtVD4wEtfAAIAEh/kFw0yNTA3MDgxMzIwMjlaMAwwCgYDVR0VBAMKAQEwMgITFAAPm9M9dKTL1WqLDAACAA+b0xcNMjUwNzA4MDYyNzQyWjAMMAoGA1UdFQQDCgEBMDICExQAD5vSve8xxizGaXkAAgAPm9IXDTI1MDcwODA2Mjc0MlowDDAKBgNVHRUEAwoBATAyAhMUAA+0VphNJ/XNeL6/AAIAD7RWFw0yNTA3MDgwNDAyMThaMAwwCgYDVR0VBAMKAQEwMgITFAAPtFU4Cwl9Y03HUQACAA+0VRcNMjUwNzA4MDQwMjE4WjAMMAoGA1UdFQQDCgEBMDICExQAEVHD93Kt7rdlJgYAAgARUcMXDTI1MDcwODA0MDEzNlowDDAKBgNVHRUEAwoBATAyAhMUABFRwsrMtimclnI4AAIAEVHCFw0yNTA3MDgwNDAxMzZaMAwwCgYDVR0VBAMKAQEwMgITFAARRMd59BrV/Iw67AACABFExxcNMjUwNzA4MDQwMTM2WjAMMAoGA1UdFQQDCgEBMDICExQAEUTGc1WhbtodIkoAAgARRMYXDTI1MDcwODA0MDEzNlowDDAKBgNVHRUEAwoBATAyAhMUABlnPZsp4uiZhiKiAAIAGWc9Fw0yNTA3MDgwMzE0MzNaMAwwCgYDVR0VBAMKAQEwMgITFAAZZzxuNP3eNrNtPAACABlnPBcNMjUwNzA4MDMxNDMyWjAMMAoGA1UdFQQDCgEBMDICExQAE/tphToT/uQ5xEcAAgAT+2kXDTI1MDcwODAyMjYzNlowDDAKBgNVHRUEAwoBBTAyAhMUABO+6wsJN44xsKdlAAIAE77rFw0yNTA3MDgwMDQzMjNaMAwwCgYDVR0VBAMKAQEwMgITFAATvupfRDOOrn28ggACABO+6hcNMjUwNzA4MDA0MzIzWjAMMAoGA1UdFQQDCgEBMDICExQAGWJECl6sXUxYiVoAAgAZYkQXDTI1MDcwODAwMDI0NlowDDAKBgNVHRUEAwoBBTAyAhMUABlTQxxjudYmLCSyAAIAGVNDFw0yNTA3MDcyMzQxNDlaMAwwCgYDVR0VBAMKAQUwMgITFAAP5YELN8lXvJGJ6QACAA/lgRcNMjUwNzA3MjIyNzU0WjAMMAoGA1UdFQQDCgEBMDICExQAD+WA0DSBePh7X8gAAgAP5YAXDTI1MDcwNzIyMjc1NFowDDAKBgNVHRUEAwoBATAyAhMUABkiWelgVx54MO+sAAIAGSJZFw0yNTA3MDcyMTU0MzlaMAwwCgYDVR0VBAMKAQEwMgITFAAZIlh0VuY+M2qMIQACABkiWBcNMjUwNzA3MjE1NDM5WjAMMAoGA1UdFQQDCgEBMDICExQAGR8IBo4KDLbUUPoAAgAZHwgXDTI1MDcwNzIxMzEyOFowDDAKBgNVHRUEAwoBBTAyAhMUABZpnJOgPwuymXHfAAIAFmmcFw0yNTA3MDcxOTQ0MTdaMAwwCgYDVR0VBAMKAQEwMgITFAAWaZs3d1Xn2o0SUwACABZpmxcNMjUwNzA3MTk0NDE3WjAMMAoGA1UdFQQDCgEBMDICExQAFbI79e0rlc37GpAAAgAVsjsXDTI1MDcwNzE5MTUwNlowDDAKBgNVHRUEAwoBATAyAhMUABWyOuRFO2Y7CB+gAAIAFbI6Fw0yNTA3MDcxOTE1MDVaMAwwCgYDVR0VBAMKAQEwMgITFAARRuhrwMIfCFYHRQACABFG6BcNMjUwNzA3MTgwMzE3WjAMMAoGA1UdFQQDCgEBMDICExQAEUbn+nnMfrAZA0UAAgARRucXDTI1MDcwNzE4MDMxN1owDDAKBgNVHRUEAwoBATAyAhMUABjuTpXUT1ylHxsfAAIAGO5OFw0yNTA3MDcxODAxNTNaMAwwCgYDVR0VBAMKAQEwMgITFAAY7k1ZgqR1RbFa6wACABjuTRcNMjUwNzA3MTgwMTUzWjAMMAoGA1UdFQQDCgEBMDICExQAFp/YGzsup3eb+QMAAgAWn9gXDTI1MDcwNzE3MTI1NlowDDAKBgNVHRUEAwoBATAyAhMUABaf11EwS4ruJoNCAAIAFp/XFw0yNTA3MDcxNzEyNTZaMAwwCgYDVR0VBAMKAQEwMgITFAASsZZgXqNIXwiQAgACABKxlhcNMjUwNzA3MTY1MjUxWjAMMAoGA1UdFQQDCgEBMDICExQAErGVfENteaiHq/QAAgASsZUXDTI1MDcwNzE2NTI1MVowDDAKBgNVHRUEAwoBATAyAhMUABL3J098nI4lrvLZAAIAEvcnFw0yNTA3MDcxNjMzNDhaMAwwCgYDVR0VBAMKAQEwMgITFAAS9yb2GwDZeM9ISwACABL3JhcNMjUwNzA3MTYzMzQ4WjAMMAoGA1UdFQQDCgEBMDICExQAF0V+SZWZFNfvGDsAAgAXRX4XDTI1MDcwNzE2MjYyM1owDDAKBgNVHRUEAwoBBTAyAhMUABJ+hToE9ZKP5qSKAAIAEn6FFw0yNTA3MDcxNjI0MDJaMAwwCgYDVR0VBAMKAQUwMgITFAAX0nL+sfKcr7rdUgACABfSchcNMjUwNzA3MTYxMjExWjAMMAoGA1UdFQQDCgEBMDICExQAF9Jx3F6ACA9U7FoAAgAX0nEXDTI1MDcwNzE2MTIxMFowDDAKBgNVHRUEAwoBATAyAhMUABJpdvzpoMPtz01qAAIAEml2Fw0yNTA3MDcxNDQ2NTNaMAwwCgYDVR0VBAMKAQEwMgITFAASaXVDDKap6zAHcgACABJpdRcNMjUwNzA3MTQ0NjUzWjAMMAoGA1UdFQQDCgEBMDICExQAFDpRh9hhN8e2LbUAAgAUOlEXDTI1MDcwNzE0MzkzNFowDDAKBgNVHRUEAwoBBTAyAhMUABlgTqUMPAonfdU7AAIAGWBOFw0yNTA3MDcxNDE1NDZaMAwwCgYDVR0VBAMKAQUwMgITFAARvdOdV/oBBcmjNgACABG90xcNMjUwNzA3MDQwNDEwWjAMMAoGA1UdFQQDCgEBMDICExQAEb3S/+SzigDpaIcAAgARvdIXDTI1MDcwNzA0MDQxMFowDDAKBgNVHRUEAwoBATAyAhMUABRTBQbZjLDeh5XIAAIAFFMFFw0yNTA3MDYyMTU1MTZaMAwwCgYDVR0VBAMKAQUwMgITFAAZY6spUCcIdvh4/gACABljqxcNMjUwNzA2MTkwMDMxWjAMMAoGA1UdFQQDCgEFMDICExQAFq++xMAdO2PZqAwAAgAWr74XDTI1MDcwNjE4MDUxN1owDDAKBgNVHRUEAwoBBTAyAhMUABZuaekaUWrWBnTJAAIAFm5pFw0yNTA3MDYwNDAyNDRaMAwwCgYDVR0VBAMKAQEwMgITFAAWbmhz5K572/CHdwACABZuaBcNMjUwNzA2MDQwMjQ0WjAMMAoGA1UdFQQDCgEBMDICExQAFVXBoKvTX3AEWYAAAgAVVcEXDTI1MDcwNjA0MDE0OFowDDAKBgNVHRUEAwoBATAyAhMUABVVwG6sot3hMui/AAIAFVXAFw0yNTA3MDYwNDAxNDhaMAwwCgYDVR0VBAMKAQEwMgITFAAXM7LPsX5l/Vt3fQACABczshcNMjUwNzE3MTYzNjM5WjAMMAoGA1UdFQQDCgEFMDICExQAGVkCQTBArWkhxHkAAgAZWQIXDTI1MDcxNzE2MTUyOVowDDAKBgNVHRUEAwoBATAyAhMUABlZAT9i0Ue3yvMVAAIAGVkBFw0yNTA3MTcxNjE1MjhaMAwwCgYDVR0VBAMKAQEwMgITFAAS9g0r58i/OGSiNgACABL2DRcNMjUwNzE3MTYwNzU2WjAMMAoGA1UdFQQDCgEBMDICExQAEvYMm6F3uV214OoAAgAS9gwXDTI1MDcxNzE2MDc1NVowDDAKBgNVHRUEAwoBATAyAhMUABmEk2Gvfj55cgmGAAIAGYSTFw0yNTA3MTcxNTE4NDFaMAwwCgYDVR0VBAMKAQUwMgITFAATCF++VN0eAmZYRgACABMIXxcNMjUwNzE3MTUwNTU0WjAMMAoGA1UdFQQDCgEBMDICExQAEwheM848Uiu+MRoAAgATCF4XDTI1MDcxNzE1MDU1MlowDDAKBgNVHRUEAwoBATAyAhMUABYsTGNZynGaMg6OAAIAFixMFw0yNTA3MTcxMzM2NDVaMAwwCgYDVR0VBAMKAQUwMgITFAAXBvcZfD85wixSDwACABcG9xcNMjUwNzE3MDI1MjMwWjAMMAoGA1UdFQQDCgEFMDICExQAF2rbgDseYxaucjwAAgAXatsXDTI1MDcxNjIyMzM0OVowDDAKBgNVHRUEAwoBBTAyAhMUABdNAz+DMwbbwVhmAAIAF00DFw0yNTA3MTYyMjMwNTRaMAwwCgYDVR0VBAMKAQUwMgITFAAUc6rIIBl6a4r3cQACABRzqhcNMjUwNzE2MjIwNDA4WjAMMAoGA1UdFQQDCgEFMDICExQAEaq9JhN471lkzhcAAgARqr0XDTI1MDcxNjIxNDYyNlowDDAKBgNVHRUEAwoBATAyAhMUABGqvBWIomOMUlTjAAIAEaq8Fw0yNTA3MTYyMTQ2MjRaMAwwCgYDVR0VBAMKAQEwMgITFAAVls5MXp8vEQB9ZwACABWWzhcNMjUwNzE2MjAxMjA4WjAMMAoGA1UdFQQDCgEBMDICExQAFZbNKvg9JZtT7MQAAgAVls0XDTI1MDcxNjIwMTIwOFowDDAKBgNVHRUEAwoBATAyAhMUABCZP0iQFjdQ3e7jAAIAEJk/Fw0yNTA3MTYxOTI5MzdaMAwwCgYDVR0VBAMKAQEwMgITFAAQmT5DBvPhDdLgHQACABCZPhcNMjUwNzE2MTkyOTM3WjAMMAoGA1UdFQQDCgEBMDICExQAFXDZYw0R+IZHodgAAgAVcNkXDTI1MDcxNjE5MjA1MFowDDAKBgNVHRUEAwoBATAyAhMUABVw2OiKjFQde1SgAAIAFXDYFw0yNTA3MTYxOTIwNTBaMAwwCgYDVR0VBAMKAQEwMgITFAATlWqgAmNyUwbfcgACABOVahcNMjUwNzE2MTc0MzIzWjAMMAoGA1UdFQQDCgEBMDICExQAE5Vp0sIrCHOlrkAAAgATlWkXDTI1MDcxNjE3NDMyM1owDDAKBgNVHRUEAwoBATAyAhMUABgyblMdfhgj6I/AAAIAGDJuFw0yNTA3MTYxNzI3NTNaMAwwCgYDVR0VBAMKAQEwMgITFAAYMm1Lo0j6zttENwACABgybRcNMjUwNzE2MTcyNzUzWjAMMAoGA1UdFQQDCgEBMDICExQAFiEFyQ7sXFrPoYQAAgAWIQUXDTI1MDcxNjE3MDIxNlowDDAKBgNVHRUEAwoBATAyAhMUABYhBMldsNd/sQDAAAIAFiEEFw0yNTA3MTYxNzAyMTZaMAwwCgYDVR0VBAMKAQEwMgITFAAWhi9cYDMi8Gsh9wACABaGLxcNMjUwNzE2MTY1NDMyWjAMMAoGA1UdFQQDCgEBMDICExQAFoYu0WNcOCBn38wAAgAWhi4XDTI1MDcxNjE2NTQzMlowDDAKBgNVHRUEAwoBATAyAhMUABbOLMCJcize0lzpAAIAFs4sFw0yNTA3MTYxNjM4MzlaMAwwCgYDVR0VBAMKAQEwMgITFAAWzivKL6HY40gA9AACABbOKxcNMjUwNzE2MTYzODM5WjAMMAoGA1UdFQQDCgEBMDICExQAGK2vt6+tl4xY2ckAAgAYra8XDTI1MDcxNjE2MjkzOFowDDAKBgNVHRUEAwoBBTAyAhMUABiC9/Rsy6b0JxqjAAIAGIL3Fw0yNTA3MTYxNjIwMjFaMAwwCgYDVR0VBAMKAQEwMgITFAAYgvbx1Ohz5AFkwgACABiC9hcNMjUwNzE2MTYyMDIxWjAMMAoGA1UdFQQDCgEBMDICExQAFnVh6koANEWKkKoAAgAWdWEXDTI1MDcxNjE2MTIyMVowDDAKBgNVHRUEAwoBATAyAhMUABZ1YKQFrYTLmdeVAAIAFnVgFw0yNTA3MTYxNjEyMjFaMAwwCgYDVR0VBAMKAQEwMgITFAAU4ib4fTVA2T85SAACABTiJhcNMjUwNzE2MTU0MjM4WjAMMAoGA1UdFQQDCgEBMDICExQAFOIlHN1ZxC1gUFgAAgAU4iUXDTI1MDcxNjE1NDIzOFowDDAKBgNVHRUEAwoBATAyAhMUABlcseFx4lxyYipiAAIAGVyxFw0yNTA3MTYwNTEwNTJaMAwwCgYDVR0VBAMKAQUwMgITFAAQk1KW0H3yeZ+arAACABCTUhcNMjUwNzE2MDQxNzMwWjAMMAoGA1UdFQQDCgEFMDICExQAFctRQtjG1IaFeLEAAgAVy1EXDTI1MDcxNjA0MDIyOFowDDAKBgNVHRUEAwoBATAyAhMUABXLUL8aCtGp57ObAAIAFctQFw0yNTA3MTYwNDAyMjhaMAwwCgYDVR0VBAMKAQEwMgITFAAT8RZcLU9DM/ONrwACABPxFhcNMjUwNzE2MDQwMjA2WjAMMAoGA1UdFQQDCgEBMDICExQAE/EVz5/9mGRXGhIAAgAT8RUXDTI1MDcxNjA0MDIwNlowDDAKBgNVHRUEAwoBATAyAhMUABMEkioM2w0SjngoAAIAEwSSFw0yNTA3MTYwMjIwMTlaMAwwCgYDVR0VBAMKAQUwMgITFAAQAVPio8zY2pxQDgACABABUxcNMjUwNzE1MjEzMTMwWjAMMAoGA1UdFQQDCgEBMDICExQAEAFSHt1GNhumRJgAAgAQAVIXDTI1MDcxNTIxMzEzMFowDDAKBgNVHRUEAwoBATAyAhMUABRJRoy9+imapqEuAAIAFElGFw0yNTA3MTUyMDU3MjVaMAwwCgYDVR0VBAMKAQUwMgITFAAQosOEx18EyVtgpgACABCiwxcNMjUwNzE1MjAxNzExWjAMMAoGA1UdFQQDCgEBMDICExQAEKLCvGqcBv7xWakAAgAQosIXDTI1MDcxNTIwMTcxMVowDDAKBgNVHRUEAwoBATAyAhMUABWQ6dbWFUxd4+BEAAIAFZDpFw0yNTA3MTUxOTAwMzVaMAwwCgYDVR0VBAMKAQEwMgITFAAVkOiWJbULNq92cAACABWQ6BcNMjUwNzE1MTkwMDM0WjAMMAoGA1UdFQQDCgEBMDICExQAFxAtdaX3wU44ro4AAgAXEC0XDTI1MDcxNTE4MzAxNFowDDAKBgNVHRUEAwoBBTAyAhMUAA+3VnJIPetg/W2HAAIAD7dWFw0yNTA3MTUxNzI0MDlaMAwwCgYDVR0VBAMKAQEwMgITFAAPt1W1z/CKC9uDpAACAA+3VRcNMjUwNzE1MTcyNDA5WjAMMAoGA1UdFQQDCgEBMDICExQAGU1Bpra7XkAGN9AAAgAZTUEXDTI1MDcxNTE3MTcwNlowDDAKBgNVHRUEAwoBBTAyAhMUABBJ+g+4IJKDQuQxAAIAEEn6Fw0yNTA3MTUxNjUyMjdaMAwwCgYDVR0VBAMKAQEwMgITFAAQSfl8Crrw7mTjBQACABBJ+RcNMjUwNzE1MTY1MjI3WjAMMAoGA1UdFQQDCgEBMDICExQAGFUBUf5Y+fINEO8AAgAYVQEXDTI1MDcxNTE2Mzc0M1owDDAKBgNVHRUEAwoBATAyAhMUABhVALhZeEX4LTUEAAIAGFUAFw0yNTA3MTUxNjM3NDNaMAwwCgYDVR0VBAMKAQEwMgITFAAZd4amh4nw64/UNQACABl3hhcNMjUwNzE1MDQxOTQyWjAMMAoGA1UdFQQDCgEFMDICExQAEPwMRKfnnMJqcJMAAgAQ/AwXDTI1MDcxNTA0MDQwM1owDDAKBgNVHRUEAwoBATAyAhMUABD8C6Qx25JIErLiAAIAEPwLFw0yNTA3MTUwNDA0MDNaMAwwCgYDVR0VBAMKAQEwMgITFAAQXewXA5csOlXaLwACABBd7BcNMjUwNzE1MDQwMzU4WjAMMAoGA1UdFQQDCgEBMDICExQAEF3rVFJdLy9ctaIAAgAQXesXDTI1MDcxNTA0MDM1OFowDDAKBgNVHRUEAwoBATAyAhMUABA/qPZ/jBVYev/gAAIAED+oFw0yNTA3MTUwNDAzMzBaMAwwCgYDVR0VBAMKAQEwMgITFAAQP6fhDBDlCZDPYQACABA/pxcNMjUwNzE1MDQwMzMwWjAMMAoGA1UdFQQDCgEBMDICExQAEQ92pVQMlp+HrQwAAgARD3YXDTI1MDcxNTA0MDMwMFowDDAKBgNVHRUEAwoBATAyAhMUABEPdaUGvxMY7GLHAAIAEQ91Fw0yNTA3MTUwNDAyNTlaMAwwCgYDVR0VBAMKAQEwMgITFAAVnDJE9zoHJ57N4QACABWcMhcNMjUwNzE1MDMwMTQ5WjAMMAoGA1UdFQQDCgEFMDICExQAEB6qZgug7lgZUDYAAgAQHqoXDTI1MDcxNTAxMjczMFowDDAKBgNVHRUEAwoBBTAyAhMUABl5XTNBvMHSXLikAAIAGXldFw0yNTA3MTUwMDM5MDFaMAwwCgYDVR0VBAMKAQUwMgITFAAVHD5M8wjwyOkkWQACABUcPhcNMjUwNzE1MDAxMjM5WjAMMAoGA1UdFQQDCgEFMDICExQAF5+/BHaoY2KzH5EAAgAXn78XDTI1MDcxNDIzMTY1MFowDDAKBgNVHRUEAwoBBTAyAhMUABcg/6YJdNgay8ZrAAIAFyD/Fw0yNTA3MTQyMzA1MzZaMAwwCgYDVR0VBAMKAQEwMgITFAAXIQAZJYeby6WsogACABchABcNMjUwNzE0MjMwNTM2WjAMMAoGA1UdFQQDCgEBMDICExQAGUovV4L5JVqTKcEAAgAZSi8XDTI1MDcxNDIxMjA1MlowDDAKBgNVHRUEAwoBATAyAhMUABlKLj0ju+DmmLk/AAIAGUouFw0yNTA3MTQyMTIwNTJaMAwwCgYDVR0VBAMKAQEwMgITFAAVWyUEX1UqHVuGdAACABVbJRcNMjUwNzE0MjExNTQ2WjAMMAoGA1UdFQQDCgEBMDICExQAFVsk45y42vhFcdEAAgAVWyQXDTI1MDcxNDIxMTU0NlowDDAKBgNVHRUEAwoBATAyAhMUABl7KCecgVw2KdWDAAIAGXsoFw0yNTA3MTQyMDMyMzhaMAwwCgYDVR0VBAMKAQEwMgITFAAZeycg0oPxCmlGsgACABl7JxcNMjUwNzE0MjAzMjM4WjAMMAoGA1UdFQQDCgEBMDICExQAEre2lWhjpFLz9a4AAgASt7YXDTI1MDcxNDIwMTcyNlowDDAKBgNVHRUEAwoBATAyAhMUABK3tWUohKYpZqPbAAIAEre1Fw0yNTA3MTQyMDE3MjZaMAwwCgYDVR0VBAMKAQEwMgITFAASHLlb6s2GlXyOMAACABIcuRcNMjUwNzE0MjAwNTAyWjAMMAoGA1UdFQQDCgEBMDICExQAEhy4mAq1Xn7ywJAAAgASHLgXDTI1MDcxNDIwMDUwMlowDDAKBgNVHRUEAwoBATAyAhMUABLtFTPYXYS1I/VQAAIAEu0VFw0yNTA3MTQyMDA0NDhaMAwwCgYDVR0VBAMKAQEwMgITFAAS7RSU56AJBB/wdgACABLtFBcNMjUwNzE0MjAwNDQ4WjAMMAoGA1UdFQQDCgEBMDICExQAFJJaYFQolPjrTcAAAgAUkloXDTI1MDcxNDE5MzEzOFowDDAKBgNVHRUEAwoBATAyAhMUABSSWUS1EcNoZrmjAAIAFJJZFw0yNTA3MTQxOTMxMzhaMAwwCgYDVR0VBAMKAQEwMgITFAAZQoNxYn70NCdBvAACABlCgxcNMjUwNzE0MTc1MDQxWjAMMAoGA1UdFQQDCgEBMDICExQAGUKCA8dj2h2h2IwAAgAZQoIXDTI1MDcxNDE3NTA0MFowDDAKBgNVHRUEAwoBATAyAhMUABbcUwuCMAETgfTlAAIAFtxTFw0yNTA3MTQxNjU4MTRaMAwwCgYDVR0VBAMKAQEwMgITFAAW3FIl06gxy8Rh+QACABbcUhcNMjUwNzE0MTY1ODE0WjAMMAoGA1UdFQQDCgEBMDICExQAF0brqG2KXnmp9CAAAgAXRusXDTI1MDcxNDE2MzMzOFowDDAKBgNVHRUEAwoBATAyAhMUABdG6q0bn5joG3AIAAIAF0bqFw0yNTA3MTQxNjMzMzhaMAwwCgYDVR0VBAMKAQEwMgITFAATES3vO3rsAJy7EAACABMRLRcNMjUwNzE0MTYxMDE5WjAMMAoGA1UdFQQDCgEBMDICExQAExEs1XoF1x/r9CAAAgATESwXDTI1MDcxNDE2MTAxOVowDDAKBgNVHRUEAwoBATAyAhMUABgkeXdllC4BP+NGAAIAGCR5Fw0yNTA3MTQxNjA4MjVaMAwwCgYDVR0VBAMKAQEwMgITFAAYJHgITGfaESqUjQACABgkeBcNMjUwNzE0MTYwODIzWjAMMAoGA1UdFQQDCgEBMDICExQAFXehrBQO60R7FLYAAgAVd6EXDTI1MDcxNDE1MzQ1MlowDDAKBgNVHRUEAwoBATAyAhMUABV3oLubX+ElNEvPAAIAFXegFw0yNTA3MTQxNTM0NTJaMAwwCgYDVR0VBAMKAQEwMgITFAAT1xSPJAPNpZopCwACABPXFBcNMjUwNzE0MDcwMjQ2WjAMMAoGA1UdFQQDCgEFMDICExQAEqEiJUC7C9OOKyYAAgASoSIXDTI1MDcxNDA0MDIyM1owDDAKBgNVHRUEAwoBATAyAhMUABKhIZ3vieLsq8FaAAIAEqEhFw0yNTA3MTQwNDAyMjNaMAwwCgYDVR0VBAMKAQEwMgITFAAT3CrAqz5HFcmATwACABPcKhcNMjUwNzE0MDExNTQyWjAMMAoGA1UdFQQDCgEFMDICExQAGKUslUHo9ePZ2DgAAgAYpSwXDTI1MDcxMzIzMTEzOVowDDAKBgNVHRUEAwoBBTAyAhMUABcvMDYdOPU9hGCqAAIAFy8wFw0yNTA3MTMyMDQ2MTJaMAwwCgYDVR0VBAMKAQUwMgITFAAZOigiTiamOkclwAACABk6KBcNMjUwNzEzMTkzMzI3WjAMMAoGA1UdFQQDCgEFMDICExQAFxe1OMcF4oJ2wI8AAgAXF7UXDTI1MDcxMzE4MzM0MFowDDAKBgNVHRUEAwoBBTAyAhMUABRz3ceKI7TcwXA+AAIAFHPdFw0yNTA3MTMwNDAzMjRaMAwwCgYDVR0VBAMKAQEwMgITFAAUc9w615r0iohqwQACABRz3BcNMjUwNzEzMDQwMzI0WjAMMAoGA1UdFQQDCgEBMDICExQAFgoCS1hcKC9yCAUAAgAWCgIXDTI1MDcxMzA0MDI1NVowDDAKBgNVHRUEAwoBATAyAhMUABYKAbN6Ir9vYcG+AAIAFgoBFw0yNTA3MTMwNDAyNTVaMAwwCgYDVR0VBAMKAQEwMgITFAAQbsF/I1KXWhnWMAACABBuwRcNMjUwNzEzMDQwMTQzWjAMMAoGA1UdFQQDCgEBMDICExQAEG7Af3aLuIeyCP4AAgAQbsAXDTI1MDcxMzA0MDE0M1owDDAKBgNVHRUEAwoBATAyAhMUABflG4DED4sSVNQBAAIAF+UbFw0yNTA3MTMwMTA1NDBaMAwwCgYDVR0VBAMKAQEwMgITFAAX5Rr5xZRxdApTSgACABflGhcNMjUwNzEzMDEwNTQwWjAMMAoGA1UdFQQDCgEBMDICExQAEAXeQBoaUqemrBAAAgAQBd4XDTI1MDcxMjIwMDEzOFowDDAKBgNVHRUEAwoBBTAyAhMUABQFnu7YQkGbomSuAAIAFAWeFw0yNTA3MTIxNjA1NDNaMAwwCgYDVR0VBAMKAQUwMgITFAAZOaB+xB/c46hqVQACABk5oBcNMjUwNzEyMTUyMzQyWjAMMAoGA1UdFQQDCgEBMDICExQAGTmfhRLInBnLqGEAAgAZOZ8XDTI1MDcxMjE1MjM0MVowDDAKBgNVHRUEAwoBATAyAhMUABRlQHv1cX2yIAjyAAIAFGVAFw0yNTA3MTIxNDUzMTlaMAwwCgYDVR0VBAMKAQUwMgITFAAT3krQ1s+USXsXMgACABPeShcNMjUwNzEyMDcwNTUxWjAMMAoGA1UdFQQDCgEFMDICExQAGVLAsrRbSzK2x40AAgAZUsAXDTI1MDcxMjA2NDI1MlowDDAKBgNVHRUEAwoBBTAyAhMUABFVvNyM2oKhIgE/AAIAEVW8Fw0yNTA3MTIwNDU0MzlaMAwwCgYDVR0VBAMKAQUwMgITFAATigbT8K0uXf8AYAACABOKBhcNMjUwNzEyMDQwMTM4WjAMMAoGA1UdFQQDCgEBMDICExQAE4oF7qTzhJtjOY0AAgATigUXDTI1MDcxMjA0MDEzOFowDDAKBgNVHRUEAwoBATAyAhMUABYof2EKyrHVuE2/AAIAFih/Fw0yNTA3MTIwMTA1MzNaMAwwCgYDVR0VBAMKAQEwMgITFAAWKH7dY+d0En2VFgACABYofhcNMjUwNzEyMDEwNTMyWjAMMAoGA1UdFQQDCgEBMDICExQAFdAJcso2jUyvvZgAAgAV0AkXDTI1MDcxMTIyMjMzOFowDDAKBgNVHRUEAwoBBTAyAhMUABiLyuytmCDI90c7AAIAGIvKFw0yNTA3MTEyMTQ5NTdaMAwwCgYDVR0VBAMKAQEwMgITFAAYi8skvjD3jV8XwQACABiLyxcNMjUwNzExMjE0OTU3WjAMMAoGA1UdFQQDCgEBMDICExQAFoBDUYN7HWZMqAYAAgAWgEMXDTI1MDcxMTIxNDkzNVowDDAKBgNVHRUEAwoBBTAyAhMUABjZ8LS1KV06S2mhAAIAGNnwFw0yNTA3MTEyMTMyMjNaMAwwCgYDVR0VBAMKAQUwMgITFAAZR/k5y1yuaEwW9wACABlH+RcNMjUwNzExMjExMjEzWjAMMAoGA1UdFQQDCgEFMDICExQAEfVShTx+/YsT4R0AAgAR9VIXDTI1MDcxMTIwMzYwMlowDDAKBgNVHRUEAwoBATAyAhMUABH1UQgT1YPFjOsTAAIAEfVRFw0yNTA3MTEyMDM2MDFaMAwwCgYDVR0VBAMKAQEwMgITFAAZdk2mVWwKizRo7AACABl2TRcNMjUwNzExMTgzNDA2WjAMMAoGA1UdFQQDCgEFMDICExQAGXYwMf9q4qGFiwAAAgAZdjAXDTI1MDcxMTE4MzI0M1owDDAKBgNVHRUEAwoBBTAyAhMUABlEtOnwXKZzxfqnAAIAGUS0Fw0yNTA3MTExODA1NTBaMAwwCgYDVR0VBAMKAQUwMgITFAAXvQHBfL2ytt1X8QACABe9ARcNMjUwNzExMTcxMzIwWjAMMAoGA1UdFQQDCgEBMDICExQAF70AMCHAmMnXhLgAAgAXvQAXDTI1MDcxMTE3MTMyMFowDDAKBgNVHRUEAwoBATAyAhMUABj5PBH09EbALAIHAAIAGPk8Fw0yNTA3MTExNjUzMjhaMAwwCgYDVR0VBAMKAQEwMgITFAAY+TsENHvVvLzb/AACABj5OxcNMjUwNzExMTY1MzI4WjAMMAoGA1UdFQQDCgEBMDICExQAGXR1cRc/hhL9sHAAAgAZdHUXDTI1MDcxMTE1MTIxMlowDDAKBgNVHRUEAwoBATAyAhMUABl0dKjSNEkmtYCFAAIAGXR0Fw0yNTA3MTExNTEyMTJaMAwwCgYDVR0VBAMKAQEwMgITFAAXEHDdthm2RBUofAACABcQcBcNMjUwNzExMTIzMzQ5WjAMMAoGA1UdFQQDCgEFMDICExQAF6KqifVUJoz3dIQAAgAXoqoXDTI1MDcxMTA1NDAxNVowDDAKBgNVHRUEAwoBBTAyAhMUABbCt/NuIkNc9LJuAAIAFsK3Fw0yNTA3MTEwNDMwMThaMAwwCgYDVR0VBAMKAQUwMgITFAAQkpsc9DveiprBtgACABCSmxcNMjUwNzExMDQwNDA5WjAMMAoGA1UdFQQDCgEBMDICExQAEJKabQfUndExkQQAAgAQkpoXDTI1MDcxMTA0MDQwOFowDDAKBgNVHRUEAwoBATAyAhMUABhzpJFnWz99V4Z0AAIAGHOkFw0yNTA3MTEwNDAzMzFaMAwwCgYDVR0VBAMKAQEwMgITFAAYc6PAJMp9m5TOCAACABhzoxcNMjUwNzExMDQwMzMxWjAMMAoGA1UdFQQDCgEBMDICExQAGXQltevBNXSbog4AAgAZdCUXDTI1MDcxMTA0MDA1OVowDDAKBgNVHRUEAwoBBTAyAhMUABl0HsxzIk4mqScKAAIAGXQeFw0yNTA3MTEwMzUzNTJaMAwwCgYDVR0VBAMKAQUwMgITFAAY7NjdiTgPGXTOgwACABjs2BcNMjUwNzExMDMyNjA2WjAMMAoGA1UdFQQDCgEFMDICExQAGWUEWqBDpt+3UlQAAgAZZQQXDTI1MDcxMTAyMTY0NlowDDAKBgNVHRUEAwoBBTAyAhMUABGWHumrR4uu2bMbAAIAEZYeFw0yNTA3MTAyMTU3MTdaMAwwCgYDVR0VBAMKAQUwMgITFAATLtHKz6ZjVnAa5QACABMu0RcNMjUwNzEwMjExMjMyWjAMMAoGA1UdFQQDCgEBMDICExQAEy7Qf3qdHjkOmAkAAgATLtAXDTI1MDcxMDIxMTIzMlowDDAKBgNVHRUEAwoBATAyAhMUABDs6BmD21gupwBKAAIAEOzoFw0yNTA3MTAyMDQ3NDVaMAwwCgYDVR0VBAMKAQEwMgITFAAQ7OclVENmOfLQlgACABDs5xcNMjUwNzEwMjA0NzQ1WjAMMAoGA1UdFQQDCgEBMDICExQAEuIZgZ5ZqvNmRlgAAgAS4hkXDTI1MDcxMDIwMzU1NVowDDAKBgNVHRUEAwoBATAyAhMUABLiGPv636dlTRNRAAIAEuIYFw0yNTA3MTAyMDM1NTVaMAwwCgYDVR0VBAMKAQEwMgITFAAXY+aZCz2hhGXcggACABdj5hcNMjUwNzEwMTkxNzQzWjAMMAoGA1UdFQQDCgEBMDICExQAF2PllzLk2aVNZSwAAgAXY+UXDTI1MDcxMDE5MTc0M1owDDAKBgNVHRUEAwoBATAyAhMUABXePZeMOIL8F/2AAAIAFd49Fw0yNTA3MTAxODI1NTFaMAwwCgYDVR0VBAMKAQUwMgITFAAUspFqYGGoToZKqAACABSykRcNMjUwNzEwMTgyNTA2WjAMMAoGA1UdFQQDCgEFMDICExQAEQNcktahPOwidWsAAgARA1wXDTI1MDcxMDE3MTc1MVowDDAKBgNVHRUEAwoBATAyAhMUABbqcSiWjgvYzBvbAAIAFupxFw0yNTA3MjQwNDAzNTJaMAwwCgYDVR0VBAMKAQEwMgITFAAW6nA5fF7ohNE+bAACABbqcBcNMjUwNzI0MDQwMzUxWjAMMAoGA1UdFQQDCgEBMDICExQAGXwNORyN6c3Le2kAAgAZfA0XDTI1MDcyNDAyNDc1MVowDDAKBgNVHRUEAwoBBTAyAhMUABjV5Av7QT7Nb4IoAAIAGNXkFw0yNTA3MjQwMjMzMzdaMAwwCgYDVR0VBAMKAQUwMgITFAAXLWmnGwE3qTHZWwACABctaRcNMjUwNzI0MDAwMTAzWjAMMAoGA1UdFQQDCgEFMDICExQAFzpavUi9FdIaZrAAAgAXOloXDTI1MDcyMzIyMzE1N1owDDAKBgNVHRUEAwoBBTAyAhMUABmYzxOolsrW+RXdAAIAGZjPFw0yNTA3MjMyMTU4MTdaMAwwCgYDVR0VBAMKAQEwMgITFAAZmM63lB4eQWolCQACABmYzhcNMjUwNzIzMjE1ODE3WjAMMAoGA1UdFQQDCgEBMDICExQAGQyl+tHY7rjsv+MAAgAZDKUXDTI1MDcyMzIxMzcyN1owDDAKBgNVHRUEAwoBBTAyAhMUABLtt/EfQM91a3WYAAIAEu23Fw0yNTA3MjMyMTIzMzdaMAwwCgYDVR0VBAMKAQEwMgITFAAS7bYLp2qxqf6bswACABLtthcNMjUwNzIzMjEyMzM3WjAMMAoGA1UdFQQDCgEBMDICExQAFqTlIFITbrHyiqgAAgAWpOUXDTI1MDcyMzIxMjEwMlowDDAKBgNVHRUEAwoBBTAyAhMUABKSdjr8VF4PqAo2AAIAEpJ2Fw0yNTA3MjMyMDM4NTlaMAwwCgYDVR0VBAMKAQEwMgITFAASknVJMLxc27IlFwACABKSdRcNMjUwNzIzMjAzODU5WjAMMAoGA1UdFQQDCgEBMDICExQAEEZYSHn3F1b9jpQAAgAQRlgXDTI1MDcyMzIwMzgyMlowDDAKBgNVHRUEAwoBATAyAhMUABBGV7/QJi3tkh0QAAIAEEZXFw0yNTA3MjMyMDM4MjJaMAwwCgYDVR0VBAMKAQEwMgITFAAVG4uD+XeLjHbByAACABUbixcNMjUwNzIzMjAxOTUyWjAMMAoGA1UdFQQDCgEFMDICExQAFsCe/NWxFQsrmS8AAgAWwJ4XDTI1MDcyMzE4MzAzOVowDDAKBgNVHRUEAwoBATAyAhMUABbAnTeGBmxAtLUHAAIAFsCdFw0yNTA3MjMxODMwMzlaMAwwCgYDVR0VBAMKAQEwMgITFAAXSWwR13gmF44mIAACABdJbBcNMjUwNzIzMTgxNTMxWjAMMAoGA1UdFQQDCgEBMDICExQAF0lrIb9Iu9h/QPYAAgAXSWsXDTI1MDcyMzE4MTUzMVowDDAKBgNVHRUEAwoBATAyAhMUABdl96z58i7W+rPgAAIAF2X3Fw0yNTA3MjMxNzIzNTNaMAwwCgYDVR0VBAMKAQUwMgITFAAVtfAcuz1nXBMumgACABW18BcNMjUwNzIzMTcxOTQwWjAMMAoGA1UdFQQDCgEBMDICExQAFbXurZgh7bvxUXwAAgAVte4XDTI1MDcyMzE3MTk0MFowDDAKBgNVHRUEAwoBATAyAhMUABmVDtO1CNMmZ/8QAAIAGZUOFw0yNTA3MjMxNzE5MDJaMAwwCgYDVR0VBAMKAQUwMgITFAARBIKeo6jPYD3h2gACABEEghcNMjUwNzIzMTcwOTIyWjAMMAoGA1UdFQQDCgEBMDICExQAEQSB5yD7nLr5oPAAAgARBIEXDTI1MDcyMzE3MDkyMlowDDAKBgNVHRUEAwoBATAyAhMUABV8uh3qJHt++KmOAAIAFXy6Fw0yNTA3MjMxNjM0NDZaMAwwCgYDVR0VBAMKAQEwMgITFAAVfLnB1gYJ6inSDwACABV8uRcNMjUwNzIzMTYzNDQ2WjAMMAoGA1UdFQQDCgEBMDICExQAEj4DCO/kT7s52CQAAgASPgMXDTI1MDcyMzE2MTcwM1owDDAKBgNVHRUEAwoBATAyAhMUABI+AoUccn9hgrpWAAIAEj4CFw0yNTA3MjMxNjE3MDJaMAwwCgYDVR0VBAMKAQEwMgITFAAZlhZji0Py3f06wwACABmWFhcNMjUwNzIzMTYwNTU0WjAMMAoGA1UdFQQDCgEBMDICExQAGZYVwFBG9cmFEskAAgAZlhUXDTI1MDcyMzE2MDU1NFowDDAKBgNVHRUEAwoBATAyAhMUABmV8AWSypxxtf8SAAIAGZXwFw0yNTA3MjMxNTU5NTFaMAwwCgYDVR0VBAMKAQEwMgITFAAZle/RijD3NbSukAACABmV7xcNMjUwNzIzMTU1OTUxWjAMMAoGA1UdFQQDCgEBMDICExQAFdojvjur9/J3mN0AAgAV2iMXDTI1MDcyMzEyNDY1NlowDDAKBgNVHRUEAwoBBTAyAhMUABdnw7luAF5XzxmHAAIAF2fDFw0yNTA3MjMwNDI1MzZaMAwwCgYDVR0VBAMKAQUwMgITFAAYWok2tr1GLPbb6AACABhaiRcNMjUwNzIzMDQwMzA4WjAMMAoGA1UdFQQDCgEBMDICExQAGFqIDJmvksfwFaoAAgAYWogXDTI1MDcyMzA0MDMwN1owDDAKBgNVHRUEAwoBATAyAhMUABlD0Gu6V8hbXljDAAIAGUPQFw0yNTA3MjMwMzA3MDRaMAwwCgYDVR0VBAMKAQEwMgITFAAZQ88Xx+hccMBgMwACABlDzxcNMjUwNzIzMDMwNzA0WjAMMAoGA1UdFQQDCgEBMDICExQAGQMr9rwku1Qcr4oAAgAZAysXDTI1MDcyMzAxNDgwMVowDDAKBgNVHRUEAwoBBTAyAhMUABUTRA76RX9sZcxVAAIAFRNEFw0yNTA3MjMwMDQwMzdaMAwwCgYDVR0VBAMKAQUwMgITFAAZKuLHP6UWmpTTTgACABkq4hcNMjUwNzIyMjMyOTMwWjAMMAoGA1UdFQQDCgEFMDICExQAGYnixWXmIWG2JOoAAgAZieIXDTI1MDcyMjIzMDA0N1owDDAKBgNVHRUEAwoBBTAyAhMUABDa7x2bglQ8wzSXAAIAENrvFw0yNTA3MjIyMTUxMjBaMAwwCgYDVR0VBAMKAQEwMgITFAAQ2u6tHpSmarSCLQACABDa7hcNMjUwNzIyMjE1MTE5WjAMMAoGA1UdFQQDCgEBMDICExQAFuBW+q06uPF5wJMAAgAW4FYXDTI1MDcyMjIwNDgwMFowDDAKBgNVHRUEAwoBBTAyAhMUABDskNhsEjtXRi9NAAIAEOyQFw0yNTA3MjIyMDAwMjNaMAwwCgYDVR0VBAMKAQEwMgITFAAQ7I/lu/8tu/YdbAACABDsjxcNMjUwNzIyMjAwMDIyWjAMMAoGA1UdFQQDCgEBMDICExQAFXRkuU4Mv4BuEVkAAgAVdGQXDTI1MDcyMjE4MTIyMVowDDAKBgNVHRUEAwoBATAyAhMUABV0Y0xS3qPV2YIHAAIAFXRjFw0yNTA3MjIxODEyMjFaMAwwCgYDVR0VBAMKAQEwMgITFAAS2mqQcOuLgPSA7AACABLaahcNMjUwNzIyMTgwOTI2WjAMMAoGA1UdFQQDCgEFMDICExQAFIieKS8KSyx8FNAAAgAUiJ4XDTI1MDcyMjE3MjMxM1owDDAKBgNVHRUEAwoBATAyAhMUABSInYuyewlxG5jIAAIAFIidFw0yNTA3MjIxNzIzMTNaMAwwCgYDVR0VBAMKAQEwMgITFAAT9m7AXP0e6lO8fwACABP2bhcNMjUwNzIyMTcxNjI1WjAMMAoGA1UdFQQDCgEBMDICExQAE/ZtJWf4g0Df4wQAAgAT9m0XDTI1MDcyMjE3MTYyNVowDDAKBgNVHRUEAwoBATAyAhMUABUwr1U07J9cddQBAAIAFTCvFw0yNTA3MjIxNzAyMTVaMAwwCgYDVR0VBAMKAQEwMgITFAAVMK7CZKu+OZPfGAACABUwrhcNMjUwNzIyMTcwMjE1WjAMMAoGA1UdFQQDCgEBMDICExQAGJ7cRbnjVCIOWr4AAgAYntwXDTI1MDcyMjE1NTQyMVowDDAKBgNVHRUEAwoBATAyAhMUABie214b7igUbXE3AAIAGJ7bFw0yNTA3MjIxNTU0MjFaMAwwCgYDVR0VBAMKAQEwMgITFAAZka6LI15yu3T4gAACABmRrhcNMjUwNzIyMTU0MjQ5WjAMMAoGA1UdFQQDCgEBMDICExQAGZGtMFVPU3xja7IAAgAZka0XDTI1MDcyMjE1NDI0OVowDDAKBgNVHRUEAwoBATAyAhMUAA+prIsi0qbKAUlXAAIAD6msFw0yNTA3MjIxNTM3MDRaMAwwCgYDVR0VBAMKAQEwMgITFAAPqasImckPKt+ZwwACAA+pqxcNMjUwNzIyMTUzNzA0WjAMMAoGA1UdFQQDCgEBMDICExQAEl4Kj06rzHxVGNkAAgASXgoXDTI1MDcyMjE1Mjk1MVowDDAKBgNVHRUEAwoBATAyAhMUABJeCRVfm8pZrBCZAAIAEl4JFw0yNTA3MjIxNTI5NTFaMAwwCgYDVR0VBAMKAQEwMgITFAAP6o0HcbzMNA7E6QACAA/qjRcNMjUwNzIyMTUyNDM0WjAMMAoGA1UdFQQDCgEBMDICExQAD+qMq1UOswHxWdQAAgAP6owXDTI1MDcyMjE1MjQzNFowDDAKBgNVHRUEAwoBATAyAhMUABYGYUaxryNBAL2TAAIAFgZhFw0yNTA3MjIxNDMxMTRaMAwwCgYDVR0VBAMKAQEwMgITFAAWBmDcdy0jynxr8QACABYGYBcNMjUwNzIyMTQzMTE0WjAMMAoGA1UdFQQDCgEBMDICExQAERntP8mKoPCtL7sAAgARGe0XDTI1MDcyMjA1MTk1NFowDDAKBgNVHRUEAwoBBTAyAhMUABiOQe7G8lpvtDAXAAIAGI5BFw0yNTA3MjIwNDAzNTNaMAwwCgYDVR0VBAMKAQEwMgITFAAYjkBAgZtsKU4nVgACABiOQBcNMjUwNzIyMDQwMzUzWjAMMAoGA1UdFQQDCgEBMDICExQAFYTCNFFMVWosERAAAgAVhMIXDTI1MDcyMjA0MDI0OFowDDAKBgNVHRUEAwoBATAyAhMUABWEwajYRuHAKlXVAAIAFYTBFw0yNTA3MjIwNDAyNDhaMAwwCgYDVR0VBAMKAQEwMgITFAAUi59UPavV8lODYwACABSLnxcNMjUwNzIyMDMzMjA2WjAMMAoGA1UdFQQDCgEFMDICExQAGX8PxSDkhHLWpIIAAgAZfw8XDTI1MDcyMjAxNTMyNVowDDAKBgNVHRUEAwoBBTAyAhMUABFfxJTJr0HYxAWUAAIAEV/EFw0yNTA3MjEyMjQ3MTFaMAwwCgYDVR0VBAMKAQUwMgITFAAW9prWi9I5bTgvVAACABb2mhcNMjUwNzIxMjIzNjQ1WjAMMAoGA1UdFQQDCgEBMDICExQAFvaZJfMA6G/G6tcAAgAW9pkXDTI1MDcyMTIyMzY0NVowDDAKBgNVHRUEAwoBATAyAhMUABU071PBfzPthoKYAAIAFTTvFw0yNTA3MjEyMTQwMTRaMAwwCgYDVR0VBAMKAQEwMgITFAAVNO6du58pFwLSmwACABU07hcNMjUwNzIxMjE0MDE0WjAMMAoGA1UdFQQDCgEBMDICExQAFRkXYS4cyuOR/e0AAgAVGRcXDTI1MDcyMTIxMTY0OFowDDAKBgNVHRUEAwoBATAyAhMUABUZFiSTQsEr43h4AAIAFRkWFw0yNTA3MjEyMTE2NDhaMAwwCgYDVR0VBAMKAQEwMgITFAAVPhgObuyQlYclFgACABU+GBcNMjUwNzIxMjEwMzQ4WjAMMAoGA1UdFQQDCgEBMDICExQAFT4XAemOcu71duYAAgAVPhcXDTI1MDcyMTIxMDM0OFowDDAKBgNVHRUEAwoBATAyAhMUABU+AK5Da54vnAWdAAIAFT4AFw0yNTA3MjEyMTAxNDRaMAwwCgYDVR0VBAMKAQEwMgITFAAVPf8BURv0bH4qjQACABU9/xcNMjUwNzIxMjEwMTQzWjAMMAoGA1UdFQQDCgEBMDICExQAF4lr/U0MThlHsxUAAgAXiWsXDTI1MDcyMTE5MDA1NFowDDAKBgNVHRUEAwoBBTAyAhMUABMfX7rx8CHrNa08AAIAEx9fFw0yNTA3MjExODU0MzVaMAwwCgYDVR0VBAMKAQEwMgITFAATH17S4JhO1/cP/QACABMfXhcNMjUwNzIxMTg1NDM0WjAMMAoGA1UdFQQDCgEBMDICExQAFrJmvHO+cqs3BwAAAgAWsmYXDTI1MDcyMTE4MjY0OFowDDAKBgNVHRUEAwoBATAyAhMUABayZVg711N/PXksAAIAFrJlFw0yNTA3MjExODI2NDhaMAwwCgYDVR0VBAMKAQEwMgITFAAWEGyIUvNmtf+mqwACABYQbBcNMjUwNzIxMTcyMzUyWjAMMAoGA1UdFQQDCgEBMDICExQAFhBrAe3WImir3JkAAgAWEGsXDTI1MDcyMTE3MjM1MlowDDAKBgNVHRUEAwoBATAyAhMUABkRFBLn5f1AI6TFAAIAGREUFw0yNTA3MjExNjQ3NTRaMAwwCgYDVR0VBAMKAQEwMgITFAAZERMMfXi7Wpg91wACABkRExcNMjUwNzIxMTY0NzU0WjAMMAoGA1UdFQQDCgEBMDICExQAFLCfPOr6MSEBTz8AAgAUsJ8XDTI1MDcyMTE2NDA1OVowDDAKBgNVHRUEAwoBBTAyAhMUABiRWnfJ3Cz7omOFAAIAGJFaFw0yNTA3MjExNTQ0MjVaMAwwCgYDVR0VBAMKAQEwMgITFAAYkVn5KjCbgU131wACABiRWRcNMjUwNzIxMTU0NDI1WjAMMAoGA1UdFQQDCgEBMDICExQAF/NnWYd4Pn83imIAAgAX82cXDTI1MDcyMTE1MTk0NFowDDAKBgNVHRUEAwoBBTAyAhMUABDD7EVf4uYDUxc6AAIAEMPsFw0yNTA3MjExNTA1MjNaMAwwCgYDVR0VBAMKAQEwMgITFAAQw+tkd2rlbBYXAAACABDD6xcNMjUwNzIxMTUwNTIzWjAMMAoGA1UdFQQDCgEBMDICExQAE7eTczfsrNNVa3gAAgATt5MXDTI1MDcyMTE1MDM1N1owDDAKBgNVHRUEAwoBATAyAhMUABO3ksWpLj4XNgVPAAIAE7eSFw0yNTA3MjExNTAzNTdaMAwwCgYDVR0VBAMKAQEwMgITFAAWkcjAAGXVksMmDAACABaRyBcNMjUwNzIxMTUwMDM1WjAMMAoGA1UdFQQDCgEFMDICExQAGGKh/cpNZOG2MIsAAgAYYqEXDTI1MDcyMTA3MDU0OVowDDAKBgNVHRUEAwoBBTAyAhMUABWOyepBExDnjITxAAIAFY7JFw0yNTA3MjEwMzAwMjhaMAwwCgYDVR0VBAMKAQUwMgITFAASoDS0Ss/C0d447QACABKgNBcNMjUwNzIxMDEwNTIwWjAMMAoGA1UdFQQDCgEBMDICExQAEqAzE1qME1yrEfsAAgASoDMXDTI1MDcyMTAxMDUyMFowDDAKBgNVHRUEAwoBATAyAhMUABglcFkHpNKzbzIRAAIAGCVwFw0yNTA3MjAxNTUxMTRaMAwwCgYDVR0VBAMKAQUwMgITFAAU/mrSzCmL0BS7tgACABT+ahcNMjUwNzIwMDQzMDU5WjAMMAoGA1UdFQQDCgEFMDICExQAF7+bVLVpocr3okkAAgAXv5sXDTI1MDcxOTIzNTQ1M1owDDAKBgNVHRUEAwoBBTAyAhMUABKpaFVczRvAVnwwAAIAEqloFw0yNTA3MTkxODI5MzdaMAwwCgYDVR0VBAMKAQEwMgITFAASqWcJl50bMYcGegACABKpZxcNMjUwNzE5MTgyOTM3WjAMMAoGA1UdFQQDCgEBMDICExQAGNE8c/wM3V3DraUAAgAY0TwXDTI1MDcxOTA2NDk1NFowDDAKBgNVHRUEAwoBBTAyAhMUABmMKa0ionj44AMIAAIAGYwpFw0yNTA3MTkwNDI0MzVaMAwwCgYDVR0VBAMKAQUwMgITFAATuwFo8c3lhi7orAACABO7ARcNMjUwNzE5MDQwMjQwWjAMMAoGA1UdFQQDCgEBMDICExQAE7sAlTKbMC98MGUAAgATuwAXDTI1MDcxOTA0MDI0MFowDDAKBgNVHRUEAwoBATAyAhMUABmMGs9e//iWkfpZAAIAGYwaFw0yNTA3MTkwMzQxMjJaMAwwCgYDVR0VBAMKAQUwMgITFAAZe/ezefJunm8gMAACABl79xcNMjUwNzE5MDEwMTE2WjAMMAoGA1UdFQQDCgEFMDICExQAGYrMkmBCUHF+nBgAAgAZiswXDTI1MDcxODIyMjYzNlowDDAKBgNVHRUEAwoBBTAyAhMUAA+fV5a6r53pehjwAAIAD59XFw0yNTA3MTgyMjAyNDJaMAwwCgYDVR0VBAMKAQEwMgITFAAPn1ZyfwrZ3ummeAACAA+fVhcNMjUwNzE4MjIwMjQyWjAMMAoGA1UdFQQDCgEBMDICExQAD/0hivEvplipUrUAAgAP/SEXDTI1MDcxODIyMDI0MlowDDAKBgNVHRUEAwoBATAyAhMUAA/9IAOtJsLpCvleAAIAD/0gFw0yNTA3MTgyMjAyNDJaMAwwCgYDVR0VBAMKAQEwMgITFAATHs66vUzSV6opJgACABMezhcNMjUwNzE4MjE0ODEwWjAMMAoGA1UdFQQDCgEFMDICExQAGJEAb+pWooLHLRsAAgAYkQAXDTI1MDcxODIxMzg1OFowDDAKBgNVHRUEAwoBBTAyAhMUABBH1vyrxZgrhkgBAAIAEEfWFw0yNTA3MTgyMTEyMDlaMAwwCgYDVR0VBAMKAQEwMgITFAAQR9WOnX4YPWtykAACABBH1RcNMjUwNzE4MjExMjA5WjAMMAoGA1UdFQQDCgEBMDICExQAFiFTh5eGHRV0qUEAAgAWIVMXDTI1MDcxODIxMDUzMlowDDAKBgNVHRUEAwoBATAyAhMUABYhUrf/drle7MK6AAIAFiFSFw0yNTA3MTgyMTA1MzJaMAwwCgYDVR0VBAMKAQEwMgITFAAVjCflNXvGHsVBrgACABWMJxcNMjUwNzE4MjA0MTI4WjAMMAoGA1UdFQQDCgEFMDICExQAFUUSCirLNM2jSVQAAgAVRRIXDTI1MDcxODIwNDAxOFowDDAKBgNVHRUEAwoBBTAyAhMUABd2K7asDSNtoESJAAIAF3YrFw0yNTA3MTgxOTE1MzZaMAwwCgYDVR0VBAMKAQUwMgITFAAQbE1RmDasj4OEpgACABBsTRcNMjUwNzE4MTg1MzAxWjAMMAoGA1UdFQQDCgEBMDICExQAEGxM8BNEwQlYFr0AAgAQbEwXDTI1MDcxODE4NTMwMVowDDAKBgNVHRUEAwoBATAyAhMUABfMGdcgaKis04OBAAIAF8wZFw0yNTA3MTgxODIwMTNaMAwwCgYDVR0VBAMKAQUwMgITFAAUMpokHSek7QfEBwACABQymhcNMjUwNzE4MTUxMjAwWjAMMAoGA1UdFQQDCgEBMDICExQAFDKZbFJYYsiHrfkAAgAUMpkXDTI1MDcxODE1MTIwMFowDDAKBgNVHRUEAwoBATAyAhMUABWiegS3nnYx9IbPAAIAFaJ6Fw0yNTA3MTgxNDUxMDdaMAwwCgYDVR0VBAMKAQEwMgITFAAVonnCYU7NQQF6MAACABWieRcNMjUwNzE4MTQ1MTA2WjAMMAoGA1UdFQQDCgEBMDICExQAF49udgoaWFcZOskAAgAXj24XDTI1MDcxODE0MjgwN1owDDAKBgNVHRUEAwoBATAyAhMUABePbWsBjuVURv/XAAIAF49tFw0yNTA3MTgxNDI4MDdaMAwwCgYDVR0VBAMKAQEwMgITFAAXWgDBicQR6VI30wACABdaABcNMjUwNzE4MTM1NDMzWjAMMAoGA1UdFQQDCgEFMDICExQAEykjYPECneF2tcMAAgATKSMXDTI1MDcxODA0MDc0M1owDDAKBgNVHRUEAwoBATAyAhMUABMpIqQ6uZMBCpQtAAIAEykiFw0yNTA3MTgwNDA3NDNaMAwwCgYDVR0VBAMKAQEwMgITFAAQlbHF5iNy959PSwACABCVsRcNMjUwNzE4MDQwNDI3WjAMMAoGA1UdFQQDCgEBMDICExQAEJWwQQ5LjeabJrUAAgAQlbAXDTI1MDcxODA0MDQyN1owDDAKBgNVHRUEAwoBATAyAhMUABcypEiI9M/0djblAAIAFzKkFw0yNTA3MTgwMzE0MTJaMAwwCgYDVR0VBAMKAQUwMgITFAAQEcp9ml83OMP3HwACABARyhcNMjUwNzE3MjM1ODM5WjAMMAoGA1UdFQQDCgEFMDICExQAGYQ3sLTSl5gPF4gAAgAZhDcXDTI1MDcxNzIzMDEyNVowDDAKBgNVHRUEAwoBBTAyAhMUABl8Awu0/b4UVKKJAAIAGXwDFw0yNTA3MTcyMjE4MzFaMAwwCgYDVR0VBAMKAQUwMgITFAAVFNDGvxQQ0AZUSAACABUU0BcNMjUwNzE3MjIxNzE3WjAMMAoGA1UdFQQDCgEBMDICExQAFRTPUJK2iJgTffYAAgAVFM8XDTI1MDcxNzIyMTcxNlowDDAKBgNVHRUEAwoBATAyAhMUABOSm6pjVbbFeTolAAIAE5KbFw0yNTA3MTcyMTU3NDNaMAwwCgYDVR0VBAMKAQUwMgITFAAZRY+Mo760NwRZTAACABlFjxcNMjUwNzE3MjA1NjI3WjAMMAoGA1UdFQQDCgEFMDICExQAFn1ZGDn535FlQpwAAgAWfVkXDTI1MDcxNzIwNTIxNlowDDAKBgNVHRUEAwoBBTAyAhMUABeIvdTVpA9SAZx5AAIAF4i9Fw0yNTA3MTcyMDM0MDBaMAwwCgYDVR0VBAMKAQUwMgITFAATkaiXYs0lzowjwQACABORqBcNMjUwNzE3MjAzMjE0WjAMMAoGA1UdFQQDCgEBMDICExQAE5GnKbIsHlLnXKoAAgATkacXDTI1MDcxNzIwMzIxM1owDDAKBgNVHRUEAwoBATAyAhMUABmEz8CCLCa+TacLAAIAGYTPFw0yNTA3MTcyMDMxNTNaMAwwCgYDVR0VBAMKAQUwMgITFAAV7K00Q0htPpZoWQACABXsrRcNMjUwNzE3MTkxMzExWjAMMAoGA1UdFQQDCgEBMDICExQAFeyspoM8jYzoSFQAAgAV7KwXDTI1MDcxNzE5MTMxMFowDDAKBgNVHRUEAwoBATAyAhMUABUdMRAQn4VQSXcCAAIAFR0xFw0yNTA3MTcxOTAyNTRaMAwwCgYDVR0VBAMKAQEwMgITFAAVHTDnE5UiVs/MGgACABUdMBcNMjUwNzE3MTkwMjU0WjAMMAoGA1UdFQQDCgEBMDICExQAEkSCEFzwNHJ10DEAAgASRIIXDTI1MDcxNzE3NTgxNlowDDAKBgNVHRUEAwoBBTAyAhMUABKwFqs8pBWuMoWAAAIAErAWFw0yNTA3MTcxNzQ2NDhaMAwwCgYDVR0VBAMKAQEwMgITFAASsBXVGo32/y0zfAACABKwFRcNMjUwNzE3MTc0NjQ4WjAMMAoGA1UdFQQDCgEBMDICExQAGXAa8cG7iJafg6kAAgAZcBoXDTI1MDczMDE4NDE0OFowDDAKBgNVHRUEAwoBBTAyAhMUABFHjuNaWruFzQ2nAAIAEUeOFw0yNTA3MzAxNzUzMDlaMAwwCgYDVR0VBAMKAQEwMgITFAARR4174k2S7MvuHAACABFHjRcNMjUwNzMwMTc1MzA5WjAMMAoGA1UdFQQDCgEBMDICExQAFAEGt1JNgSHtp1wAAgAUAQYXDTI1MDczMDE3MzYxNlowDDAKBgNVHRUEAwoBBTAyAhMUABmbF7VbVdskQ+1NAAIAGZsXFw0yNTA3MzAxNzA2MjhaMAwwCgYDVR0VBAMKAQEwMgITFAAZmxYqPw1eJUaSIAACABmbFhcNMjUwNzMwMTcwNjI3WjAMMAoGA1UdFQQDCgEBMDICExQAEAkbKQ1yKgcnhtcAAgAQCRsXDTI1MDczMDE1Mzg0MFowDDAKBgNVHRUEAwoBATAyAhMUABAJGgec7VezM+bvAAIAEAkaFw0yNTA3MzAxNTM4NDBaMAwwCgYDVR0VBAMKAQEwMgITFAAYYZZTO1lLYVRxsQACABhhlhcNMjUwNzMwMTUxNTAzWjAMMAoGA1UdFQQDCgEBMDICExQAGGGV3Ac4AcjwJBsAAgAYYZUXDTI1MDczMDE1MTUwM1owDDAKBgNVHRUEAwoBATAyAhMUABYeBckOqTwypklXAAIAFh4FFw0yNTA3MzAwNDA1MTlaMAwwCgYDVR0VBAMKAQEwMgITFAAWHgSKDs5iMOxFCQACABYeBBcNMjUwNzMwMDQwNTE5WjAMMAoGA1UdFQQDCgEBMDICExQAEBZnhcLtQL5Tr/MAAgAQFmcXDTI1MDczMDA0MDQyOFowDDAKBgNVHRUEAwoBATAyAhMUABAWZpPYPUt20DJWAAIAEBZmFw0yNTA3MzAwNDA0MjhaMAwwCgYDVR0VBAMKAQEwMgITFAAZGxYfkw4BDJAJNQACABkbFhcNMjUwNzMwMDQwNDA0WjAMMAoGA1UdFQQDCgEBMDICExQAGRsVKa2v3yU6sboAAgAZGxUXDTI1MDczMDA0MDQwNFowDDAKBgNVHRUEAwoBATAyAhMUABVeEJqFOQ4i2QulAAIAFV4QFw0yNTA3MzAwNDA0MDBaMAwwCgYDVR0VBAMKAQEwMgITFAAVXg8KcgF4XoK94AACABVeDxcNMjUwNzMwMDQwNDAwWjAMMAoGA1UdFQQDCgEBMDICExQAEpOYWjnMbtfKZTEAAgASk5gXDTI1MDczMDA0MDM1NFowDDAKBgNVHRUEAwoBATAyAhMUABKTly6ZAjhftqUZAAIAEpOXFw0yNTA3MzAwNDAzNTRaMAwwCgYDVR0VBAMKAQEwMgITFAAUIkm6eZMB2NAIpAACABQiSRcNMjUwNzMwMDI1MjU5WjAMMAoGA1UdFQQDCgEFMDICExQAF98pv+paziOVgZcAAgAX3ykXDTI1MDczMDAyMTg1OFowDDAKBgNVHRUEAwoBBTAyAhMUABml3hz9goRttM1zAAIAGaXeFw0yNTA3MzAwMjA1NTlaMAwwCgYDVR0VBAMKAQUwMgITFAAZpd2DqMdChVvudAACABml3RcNMjUwNzMwMDIwMzA5WjAMMAoGA1UdFQQDCgEFMDICExQAGaXa0+Msx6b17+UAAgAZpdoXDTI1MDczMDAxNTcwM1owDDAKBgNVHRUEAwoBBTAyAhMUABml2V8LMdaKS9DhAAIAGaXZFw0yNTA3MzAwMTUyNTJaMAwwCgYDVR0VBAMKAQUwMgITFAAZjNxYjiEfSU4PdgACABmM3BcNMjUwNzMwMDE0ODI1WjAMMAoGA1UdFQQDCgEFMDICExQAGaXDkGhbLDymC1oAAgAZpcMXDTI1MDcyOTIzNDg0M1owDDAKBgNVHRUEAwoBBTAyAhMUABYnRS6RfAOP4hWRAAIAFidFFw0yNTA3MjkyMjQ2MjhaMAwwCgYDVR0VBAMKAQUwMgITFAATASOa/As0lSxd7AACABMBIxcNMjUwNzI5MjEzMTM0WjAMMAoGA1UdFQQDCgEBMDICExQAEwEi3duHwKe/NLQAAgATASIXDTI1MDcyOTIxMzEzM1owDDAKBgNVHRUEAwoBATAyAhMUABl6sFRuEunOlk1OAAIAGXqwFw0yNTA3MjkyMDQxMjRaMAwwCgYDVR0VBAMKAQEwMgITFAAZeq8NZCUqj2hsGwACABl6rxcNMjUwNzI5MjA0MTIzWjAMMAoGA1UdFQQDCgEBMDICExQAF74KbuYWobODlDYAAgAXvgoXDTI1MDcyOTIwMjg1OVowDDAKBgNVHRUEAwoBATAyAhMUABe+CfZLQnLJDL3sAAIAF74JFw0yNTA3MjkyMDI4NTlaMAwwCgYDVR0VBAMKAQEwMgITFAASLJHrM7Vs2WNfRwACABIskRcNMjUwNzI5MTkyMDIwWjAMMAoGA1UdFQQDCgEBMDICExQAEiyQlC8MdIVFBc4AAgASLJAXDTI1MDcyOTE5MjAxOVowDDAKBgNVHRUEAwoBATAyAhMUABmkHN9f7W2B3NSdAAIAGaQcFw0yNTA3MjkxODQxMjZaMAwwCgYDVR0VBAMKAQEwMgITFAAZpBvTr9MFApUhKQACABmkGxcNMjUwNzI5MTg0MTI0WjAMMAoGA1UdFQQDCgEBMDICExQAE1Ikr8wcjNn/uywAAgATUiQXDTI1MDcyOTE4MjYxMlowDDAKBgNVHRUEAwoBATAyAhMUABNSI8rzItmDRO8VAAIAE1IjFw0yNTA3MjkxODI2MTJaMAwwCgYDVR0VBAMKAQEwMgITFAAV7+ZKm6NJMbGecQACABXv5hcNMjUwNzI5MTgxNDQyWjAMMAoGA1UdFQQDCgEBMDICExQAFe/liG2qPF5eImkAAgAV7+UXDTI1MDcyOTE4MTQ0MlowDDAKBgNVHRUEAwoBATAyAhMUABf76aC05Vzd7FGiAAIAF/vpFw0yNTA3MjkxNzU5MzhaMAwwCgYDVR0VBAMKAQUwMgITFAAYteOf2iSCnnafzwACABi14xcNMjUwNzI5MTc1NTE5WjAMMAoGA1UdFQQDCgEBMDICExQAGLXiAIR3B9KmywgAAgAYteIXDTI1MDcyOTE3NTUxOVowDDAKBgNVHRUEAwoBATAyAhMUABmj5TG5whVlPa2YAAIAGaPlFw0yNTA3MjkxNzUxMDZaMAwwCgYDVR0VBAMKAQUwMgITFAAZop+ZQGWV4ten4wACABminxcNMjUwNzI5MTc0ODIwWjAMMAoGA1UdFQQDCgEFMDICExQAGX/cUEw9keod8wEAAgAZf9wXDTI1MDcyOTE3NDU1OFowDDAKBgNVHRUEAwoBBTAyAhMUABj81FFTYpQWFZ3oAAIAGPzUFw0yNTA3MjkxNzIxNTlaMAwwCgYDVR0VBAMKAQUwMgITFAAZe9SYfIh2jIVYaQACABl71BcNMjUwNzI5MTY1NDM0WjAMMAoGA1UdFQQDCgEBMDICExQAGXvTcODBy/yULKsAAgAZe9MXDTI1MDcyOTE2NTQzNFowDDAKBgNVHRUEAwoBATAyAhMUABJyUqVftQaG0zqqAAIAEnJSFw0yNTA3MjkxNjE4MjlaMAwwCgYDVR0VBAMKAQEwMgITFAASclE1fawxRRoExgACABJyURcNMjUwNzI5MTYxODI5WjAMMAoGA1UdFQQDCgEBMDICExQAGaKWDyn/0w/YdUsAAgAZopYXDTI1MDcyOTE1NTU0NFowDDAKBgNVHRUEAwoBATAyAhMUABmilRFrCllKOd1aAAIAGaKVFw0yNTA3MjkxNTU1NDRaMAwwCgYDVR0VBAMKAQEwMgITFAARnZskHby0p6otTQACABGdmxcNMjUwNzI5MTUzNzQwWjAMMAoGA1UdFQQDCgEBMDICExQAEZ2aPMKBOorVNQwAAgARnZoXDTI1MDcyOTE1Mzc0MFowDDAKBgNVHRUEAwoBATAyAhMUABQuWpSMDbuGgLYCAAIAFC5aFw0yNTA3MjkxNTMxMjVaMAwwCgYDVR0VBAMKAQEwMgITFAAULlmO6sO/rDyR6AACABQuWRcNMjUwNzI5MTUzMTI1WjAMMAoGA1UdFQQDCgEBMDICExQAGaHZsZv35XTK2CYAAgAZodkXDTI1MDcyOTE0NTU1N1owDDAKBgNVHRUEAwoBBTAyAhMUABmh1jifw2Txb3H3AAIAGaHWFw0yNTA3MjkxNDUyNDVaMAwwCgYDVR0VBAMKAQUwMgITFAAZdluQPo5o7zFPWwACABl2WxcNMjUwNzI5MTQ0NjAyWjAMMAoGA1UdFQQDCgEFMDICExQAFEVmHEcY9by/QakAAgAURWYXDTI1MDcyOTE0MjcxOVowDDAKBgNVHRUEAwoBBTAyAhMUABckPkopryC5mUlnAAIAFyQ+Fw0yNTA3MjkxNDIyMDlaMAwwCgYDVR0VBAMKAQUwMgITFAATgiQB7UEJBzkf2QACABOCJBcNMjUwNzI5MTE1MjAzWjAMMAoGA1UdFQQDCgEBMDICExQAE4IjW2dunvVC5Q8AAgATgiMXDTI1MDcyOTExNTIwMlowDDAKBgNVHRUEAwoBATAyAhMUABmf2K5dDijvS8+zAAIAGZ/YFw0yNTA3MjkwNjEwMDhaMAwwCgYDVR0VBAMKAQEwMgITFAAZn9eT5FXGZQ55mgACABmf1xcNMjUwNzI5MDYxMDA4WjAMMAoGA1UdFQQDCgEBMDICExQAEO+y1Xd7YLch8FQAAgAQ77IXDTI1MDcyODIyMzMxOVowDDAKBgNVHRUEAwoBATAyAhMUABDvsWVbeWXr34QDAAIAEO+xFw0yNTA3MjgyMjMzMTlaMAwwCgYDVR0VBAMKAQEwMgITFAAP3Ff6o4hF8vYKWgACAA/cVxcNMjUwNzI4MjE0OTIxWjAMMAoGA1UdFQQDCgEBMDICExQAD9xW5F0YItWDMEIAAgAP3FYXDTI1MDcyODIxNDkyMVowDDAKBgNVHRUEAwoBATAyAhMUABQj+Jtn6s0u8QvHAAIAFCP4Fw0yNTA3MjgyMDUzMjVaMAwwCgYDVR0VBAMKAQEwMgITFAAUI/fLuwmIDneMiQACABQj9xcNMjUwNzI4MjA1MzI1WjAMMAoGA1UdFQQDCgEBMDICExQAFHzg/X6vlx1GaC4AAgAUfOAXDTI1MDcyODIwMDg0OFowDDAKBgNVHRUEAwoBATAyAhMUABR83wKamgdLGzRtAAIAFHzfFw0yNTA3MjgyMDA4NDhaMAwwCgYDVR0VBAMKAQEwMgITFAAPyf0CJoI5tR3acwACAA/J/RcNMjUwNzI4MTk1NzI0WjAMMAoGA1UdFQQDCgEBMDICExQAD8n8A6iR/cjpDzIAAgAPyfwXDTI1MDcyODE5NTcyNFowDDAKBgNVHRUEAwoBATAyAhMUABCvXfmlM6nXjZvoAAIAEK9dFw0yNTA3MjgxOTUzNDJaMAwwCgYDVR0VBAMKAQEwMgITFAAQr1wHQMzRKoMUsgACABCvXBcNMjUwNzI4MTk1MzQyWjAMMAoGA1UdFQQDCgEBMDICExQAGVDNzvRofIeLNoQAAgAZUM0XDTI1MDcyODE5NTE1NVowDDAKBgNVHRUEAwoBATAyAhMUABlQzLQcJpib5U/uAAIAGVDMFw0yNTA3MjgxOTUxNTRaMAwwCgYDVR0VBAMKAQEwMgITFAAWPMl22kejx77pwwACABY8yRcNMjUwNzI4MTk0ODEwWjAMMAoGA1UdFQQDCgEBMDICExQAFjzINuPKjrwufcEAAgAWPMgXDTI1MDcyODE5NDgxMFowDDAKBgNVHRUEAwoBATAyAhMUABCweTo4AqNdWMwGAAIAELB5Fw0yNTA3MjgxOTM0MjRaMAwwCgYDVR0VBAMKAQEwMgITFAAQsHgA3wAnRkHqAwACABCweBcNMjUwNzI4MTkzNDI0WjAMMAoGA1UdFQQDCgEBMDICExQAGPe+zuisK6NFITEAAgAY974XDTI1MDcyODE4NDYwMVowDDAKBgNVHRUEAwoBBTAyAhMUABQNLVwGAEfADM6UAAIAFA0tFw0yNTA3MjgxODM3NTBaMAwwCgYDVR0VBAMKAQEwMgITFAAUDSz0hT8yqKwfygACABQNLBcNMjUwNzI4MTgzNzUwWjAMMAoGA1UdFQQDCgEBMDICExQAFFtA5zqbLvBocuUAAgAUW0AXDTI1MDcyODE4MjkyN1owDDAKBgNVHRUEAwoBATAyAhMUABRbP6SoLIwH/XFFAAIAFFs/Fw0yNTA3MjgxODI5MjdaMAwwCgYDVR0VBAMKAQEwMgITFAAXebx0EqkD04SV/gACABd5vBcNMjUwNzI4MTcxNjAwWjAMMAoGA1UdFQQDCgEFMDICExQAFt0j0cRso1vHsx0AAgAW3SMXDTI1MDcyODE3MDkwNlowDDAKBgNVHRUEAwoBATAyAhMUABbdIuCjNAw5EIr4AAIAFt0iFw0yNTA3MjgxNzA5MDZaMAwwCgYDVR0VBAMKAQEwMgITFAAWwFoGalx3Ncl1zQACABbAWhcNMjUwNzI4MTY1MzIyWjAMMAoGA1UdFQQDCgEBMDICExQAFsBZ8LDTrSl04VgAAgAWwFkXDTI1MDcyODE2NTMyMlowDDAKBgNVHRUEAwoBATAyAhMUABNzolwKAX1dvnCwAAIAE3OiFw0yNTA3MjgxNjI3MTdaMAwwCgYDVR0VBAMKAQEwMgITFAATc6GkYDJbun6qOAACABNzoRcNMjUwNzI4MTYyNzE2WjAMMAoGA1UdFQQDCgEBMDICExQAFzrakDxdYrioLzsAAgAXOtoXDTI1MDcyODE1NTM1NFowDDAKBgNVHRUEAwoBATAyAhMUABc62UDr7HKabf6zAAIAFzrZFw0yNTA3MjgxNTUzNTRaMAwwCgYDVR0VBAMKAQEwMgITFAAY6F7Mn75xzj9bsAACABjoXhcNMjUwNzI4MTMzNzExWjAMMAoGA1UdFQQDCgEFMDICExQAEMyV0HPCijmrOQIAAgAQzJUXDTI1MDcyODA0MDMwMVowDDAKBgNVHRUEAwoBATAyAhMUABDMlAG54jfsJgkFAAIAEMyUFw0yNTA3MjgwNDAzMDFaMAwwCgYDVR0VBAMKAQEwMgITFAAU7bzTX64GPj7EgAACABTtvBcNMjUwNzI4MDExMjA0WjAMMAoGA1UdFQQDCgEFMDICExQAENLOD6Ic47yDreMAAgAQ0s4XDTI1MDcyODAxMTEwN1owDDAKBgNVHRUEAwoBBTAyAhMUABOkSEcFN7mdg16OAAIAE6RIFw0yNTA3MjgwMTAyNDJaMAwwCgYDVR0VBAMKAQUwMgITFAAUH+kYqR4sAw23AwACABQf6RcNMjUwNzI3MDUwNDAyWjAMMAoGA1UdFQQDCgEFMDICExQAFQMA4nYT1Tbp7pQAAgAVAwAXDTI1MDcyNzA0MjM1OVowDDAKBgNVHRUEAwoBBTAyAhMUABP8Aj4HxOv6czZbAAIAE/wCFw0yNTA3MjcwNDAzNDFaMAwwCgYDVR0VBAMKAQEwMgITFAAT/AH6xvmBviJyWgACABP8ARcNMjUwNzI3MDQwMzQwWjAMMAoGA1UdFQQDCgEBMDICExQAETUepduv4f6sadQAAgARNR4XDTI1MDcyNzAxNDYzOVowDDAKBgNVHRUEAwoBBTAyAhMUABarSO9Va3vetAKTAAIAFqtIFw0yNTA3MjcwMTE5MTFaMAwwCgYDVR0VBAMKAQUwMgITFAAYvNR4WNnhHPjxAAACABi81BcNMjUwNzI2MTkxMjQ3WjAMMAoGA1UdFQQDCgEFMDICExQAGT3WLEm1FQ9BRmAAAgAZPdYXDTI1MDcyNjE4NTAxN1owDDAKBgNVHRUEAwoBBTAyAhMUABM21/oMAIqzpL1iAAIAEzbXFw0yNTA3MjYxNzIwMzBaMAwwCgYDVR0VBAMKAQEwMgITFAATNtayFwQLM/dcQAACABM21hcNMjUwNzI2MTcyMDMwWjAMMAoGA1UdFQQDCgEBMDICExQAFs9SRYChLQb8lOYAAgAWz1IXDTI1MDcyNjE0MzczMFowDDAKBgNVHRUEAwoBBTAyAhMUABknff5jHC4Ac2bXAAIAGSd9Fw0yNTA3MjYwNDA4NThaMAwwCgYDVR0VBAMKAQUwMgITFAAVNXGHqjIuv9R0xAACABU1cRcNMjUwNzI2MDQwMTQxWjAMMAoGA1UdFQQDCgEBMDICExQAFTVwuflyMz+a0mEAAgAVNXAXDTI1MDcyNjA0MDE0MVowDDAKBgNVHRUEAwoBATAyAhMUABEbFlZ1L/VK3/UnAAIAERsWFw0yNTA3MjYwMzUxMzJaMAwwCgYDVR0VBAMKAQEwMgITFAARGxUEqMIKA+lIDgACABEbFRcNMjUwNzI2MDM1MTMxWjAMMAoGA1UdFQQDCgEBMDICExQAEbe7NLwvURP/clIAAgARt7sXDTI1MDcyNjAxMDUyMlowDDAKBgNVHRUEAwoBATAyAhMUABG3uiO6Ujcs9BDeAAIAEbe6Fw0yNTA3MjYwMTA1MjJaMAwwCgYDVR0VBAMKAQEwMgITFAAXeD7Irc4ZtYNtUgACABd4PhcNMjUwNzI1MjMzNTA4WjAMMAoGA1UdFQQDCgEFMDICExQAGU0asCbjYwgbi+YAAgAZTRoXDTI1MDcyNTE3NTY1MlowDDAKBgNVHRUEAwoBBTAyAhMUABLX5x8NjSvUWvuuAAIAEtfnFw0yNTA3MjUxNzQ2NTNaMAwwCgYDVR0VBAMKAQEwMgITFAAS1+ZUD0zXkNsuagACABLX5hcNMjUwNzI1MTc0NjUzWjAMMAoGA1UdFQQDCgEBMDICExQAGUaV4cattBbdRrAAAgAZRpUXDTI1MDcyNTE3MzEyNlowDDAKBgNVHRUEAwoBBTAyAhMUABIo1WnfhZ6kWSh8AAIAEijVFw0yNTA3MjUwNDA0MzFaMAwwCgYDVR0VBAMKAQEwMgITFAASKNQZKBrgu9XRtAACABIo1BcNMjUwNzI1MDQwNDMxWjAMMAoGA1UdFQQDCgEBMDICExQAEbN3sKldzAj5CGwAAgARs3cXDTI1MDcyNTA0MDQwOFowDDAKBgNVHRUEAwoBATAyAhMUABGzdmLIcqeQ2pllAAIAEbN2Fw0yNTA3MjUwNDA0MDhaMAwwCgYDVR0VBAMKAQEwMgITFAAUnOgXNtXxqvcrGwACABSc6BcNMjUwNzI1MDQwNDA1WjAMMAoGA1UdFQQDCgEBMDICExQAFJzn86bvvFSrgXcAAgAUnOcXDTI1MDcyNTA0MDQwNVowDDAKBgNVHRUEAwoBATAyAhMUAA+rhIkcQC4TDYUxAAIAD6uEFw0yNTA3MjUwNDAzMzlaMAwwCgYDVR0VBAMKAQEwMgITFAAPq4O8NppKp8rI4gACAA+rgxcNMjUwNzI1MDQwMzM5WjAMMAoGA1UdFQQDCgEBMDICExQAFBmRI24uSMI9HakAAgAUGZEXDTI1MDcyNTA0MDMzM1owDDAKBgNVHRUEAwoBATAyAhMUABQZkPQlIPgduIRFAAIAFBmQFw0yNTA3MjUwNDAzMzNaMAwwCgYDVR0VBAMKAQEwMgITFAAXCOb2C1ReiWeR2gACABcI5hcNMjUwNzI1MDQwMzA5WjAMMAoGA1UdFQQDCgEBMDICExQAFwjlydqzUg+wIs4AAgAXCOUXDTI1MDcyNTA0MDMwOVowDDAKBgNVHRUEAwoBATAyAhMUABMMGbb3rfQskT5xAAIAEwwZFw0yNTA3MjUwNDAyMjlaMAwwCgYDVR0VBAMKAQEwMgITFAATDBhbKo/KtyLbPAACABMMGBcNMjUwNzI1MDQwMjI5WjAMMAoGA1UdFQQDCgEBMDICExQAGBdjb2b2r058dugAAgAYF2MXDTI1MDcyNTAxMjMzOVowDDAKBgNVHRUEAwoBBTAyAhMUABRVbGqkc2tLCnGOAAIAFFVsFw0yNTA3MjUwMTA1MjBaMAwwCgYDVR0VBAMKAQEwMgITFAAUVWv/RYyrm8WXVwACABRVaxcNMjUwNzI1MDEwNTIwWjAMMAoGA1UdFQQDCgEBMDICExQAGZzxRX0WCPqmHZ4AAgAZnPEXDTI1MDcyNDIyMDcxOVowDDAKBgNVHRUEAwoBBTAyAhMUABlBqX4H6a6CoxRKAAIAGUGpFw0yNTA3MjQyMjAxNTlaMAwwCgYDVR0VBAMKAQUwMgITFAAZnONHJuniOQnIcgACABmc4xcNMjUwNzI0MjE1NjE4WjAMMAoGA1UdFQQDCgEFMDICExQAGYd8iPhZojAx+ggAAgAZh3wXDTI1MDcyNDIxNDY1N1owDDAKBgNVHRUEAwoBBTAyAhMUABmc3dqQJQpYMkkdAAIAGZzdFw0yNTA3MjQyMTQ0NTlaMAwwCgYDVR0VBAMKAQUwMgITFAAZnNOoAf3paQetfwACABmc0xcNMjUwNzI0MjE0MDA0WjAMMAoGA1UdFQQDCgEFMDICExQAEgTCaJIXowIyLooAAgASBMIXDTI1MDcyNDIxMTE0N1owDDAKBgNVHRUEAwoBATAyAhMUABIEwZj4TAtPXuVOAAIAEgTBFw0yNTA3MjQyMTExNDdaMAwwCgYDVR0VBAMKAQEwMgITFAAY2aUemrmLShqzBAACABjZpRcNMjUwNzI0MjA0NjM3WjAMMAoGA1UdFQQDCgEBMDICExQAGNmkGJmukgS1I4gAAgAY2aQXDTI1MDcyNDIwNDYzN1owDDAKBgNVHRUEAwoBATAyAhMUABguxlBU0+eOOxqcAAIAGC7GFw0yNTA3MjQxNzU3MTdaMAwwCgYDVR0VBAMKAQEwMgITFAAYLsWdgAw6Hy28mAACABguxRcNMjUwNzI0MTc1NzE3WjAMMAoGA1UdFQQDCgEBMDICExQAF3FXuuikf/JGW1gAAgAXcVcXDTI1MDcyNDE3MTcyM1owDDAKBgNVHRUEAwoBATAyAhMUABdxVvWyreE0LPwzAAIAF3FWFw0yNTA3MjQxNzE3MjNaMAwwCgYDVR0VBAMKAQEwMgITFAAZSaJdIrUEuhfSlQACABlJohcNMjUwNzI0MTcxNTQzWjAMMAoGA1UdFQQDCgEBMDICExQAGUmhuY1e0l5bKLQAAgAZSaEXDTI1MDcyNDE3MTU0M1owDDAKBgNVHRUEAwoBATAyAhMUABmYkutyIOVyNfVwAAIAGZiSFw0yNTA3MjQxNjQwMTlaMAwwCgYDVR0VBAMKAQUwMgITFAAZmkxVIqnKFarY2QACABmaTBcNMjUwNzI0MTYyMDAxWjAMMAoGA1UdFQQDCgEBMDICExQAGZpLzat/2BDHkdUAAgAZmksXDTI1MDcyNDE2MjAwMVowDDAKBgNVHRUEAwoBATAyAhMUABOXMrQULwkkSS/KAAIAE5cyFw0yNTA3MjQxNDU0NDhaMAwwCgYDVR0VBAMKAQEwMgITFAATlzEVXkddZJZR/AACABOXMRcNMjUwNzI0MTQ1NDQ4WjAMMAoGA1UdFQQDCgEBMDICExQAFXx7rwLjx2tQHP8AAgAVfHsXDTI1MDcyNDE0NTM1OVowDDAKBgNVHRUEAwoBBTAyAhMUABIR9tEPMZcSD1LyAAIAEhH2Fw0yNTA3MjQwNTUxMzJaMAwwCgYDVR0VBAMKAQUwMgITFAATT3Bjj+Z239CMxQACABNPcBcNMjUwODA1MTczNzE3WjAMMAoGA1UdFQQDCgEBMDICExQAE09vkpPKGzjWREYAAgATT28XDTI1MDgwNTE3MzcxN1owDDAKBgNVHRUEAwoBATAyAhMUABc01iUUydaHq+BAAAIAFzTWFw0yNTA4MDUxNzM0NTZaMAwwCgYDVR0VBAMKAQEwMgITFAAXNNXjsLnshNNCRQACABc01RcNMjUwODA1MTczNDU2WjAMMAoGA1UdFQQDCgEBMDICExQAEaiFtk3+NcQazdUAAgARqIUXDTI1MDgwNTE2MDcxN1owDDAKBgNVHRUEAwoBATAyAhMUABGohNBHXeoC1NgZAAIAEaiEFw0yNTA4MDUxNjA3MTdaMAwwCgYDVR0VBAMKAQEwMgITFAAXf/VtnxyPJZqzxgACABd/9RcNMjUwODA1MTU1NzQ1WjAMMAoGA1UdFQQDCgEFMDICExQAFoFSlAYzvz1fHoUAAgAWgVIXDTI1MDgwNTE1NTIzMVowDDAKBgNVHRUEAwoBATAyAhMUABaBUYvvoGzMAoLzAAIAFoFRFw0yNTA4MDUxNTUyMzFaMAwwCgYDVR0VBAMKAQEwMgITFAATvluXBhi6bj+kywACABO+WxcNMjUwODA1MTUyOTU5WjAMMAoGA1UdFQQDCgEBMDICExQAE75aB9z8hixXPdMAAgATvloXDTI1MDgwNTE1Mjk1OVowDDAKBgNVHRUEAwoBATAyAhMUABmIooOeQI/prhsHAAIAGYiiFw0yNTA4MDUxNTI5MTRaMAwwCgYDVR0VBAMKAQUwMgITFAAZtUv38tKRqix+7AACABm1SxcNMjUwODA1MTQxODQxWjAMMAoGA1UdFQQDCgEBMDICExQAGbVKTRKzXQSH0cUAAgAZtUoXDTI1MDgwNTE0MTg0MVowDDAKBgNVHRUEAwoBATAyAhMUABZkpX5z1o9zhR8TAAIAFmSlFw0yNTA4MDUxMTMxMDhaMAwwCgYDVR0VBAMKAQUwMgITFAAZFZ7qe7jtFiCbIQACABkVnhcNMjUwODA1MDU0NzI5WjAMMAoGA1UdFQQDCgEFMDICExQAFfWC4wumgmb5iH8AAgAV9YIXDTI1MDgwNTA0MDMzMFowDDAKBgNVHRUEAwoBATAyAhMUABX1gXMQeahORxf9AAIAFfWBFw0yNTA4MDUwNDAzMzBaMAwwCgYDVR0VBAMKAQEwMgITFAAZYs3bdKmHmv48NgACABlizRcNMjUwODA1MDI1NTE3WjAMMAoGA1UdFQQDCgEFMDICExQAEpKLgy6nhDG7JDoAAgASkosXDTI1MDgwNTAxMjg0NVowDDAKBgNVHRUEAwoBBTAyAhMUABhC8JKiEwYexLxVAAIAGELwFw0yNTA4MDUwMDIxNDBaMAwwCgYDVR0VBAMKAQUwMgITFAAWbkil+BMu0jzVRwACABZuSBcNMjUwODA0MjIyNDI4WjAMMAoGA1UdFQQDCgEFMDICExQAD7V6MyXs0r2UDOAAAgAPtXoXDTI1MDgwNDIwNDU0NlowDDAKBgNVHRUEAwoBATAyAhMUAA+1ebgqCQ3bj1TIAAIAD7V5Fw0yNTA4MDQyMDQ1NDZaMAwwCgYDVR0VBAMKAQEwMgITFAAZswQHhHJE4ov4OQACABmzBBcNMjUwODA0MTk1OTQ3WjAMMAoGA1UdFQQDCgEFMDICExQAEJYvigma34ESqAMAAgAQli8XDTI1MDgwNDE5MzAzNFowDDAKBgNVHRUEAwoBATAyAhMUABCWLmdwgrVNHoP5AAIAEJYuFw0yNTA4MDQxOTMwMzRaMAwwCgYDVR0VBAMKAQEwMgITFAAZndkvwRdvBTJbwwACABmd2RcNMjUwODA0MTkxNzUyWjAMMAoGA1UdFQQDCgEFMDICExQAGFY0YbZBXp3O81kAAgAYVjQXDTI1MDgwNDE5MTEzOVowDDAKBgNVHRUEAwoBBTAyAhMUABPgaziVsq6aGwLtAAIAE+BrFw0yNTA4MDQxOTA0MzVaMAwwCgYDVR0VBAMKAQEwMgITFAAT4Goh4MQvzyq+wwACABPgahcNMjUwODA0MTkwNDM1WjAMMAoGA1UdFQQDCgEBMDICExQAEI8XcI/CLy7ADSQAAgAQjxcXDTI1MDgwNDE4MzcyNFowDDAKBgNVHRUEAwoBATAyAhMUABCPFppa9/03TKmUAAIAEI8WFw0yNTA4MDQxODM3MjRaMAwwCgYDVR0VBAMKAQEwMgITFAAQPCynLaepduI2bgACABA8LBcNMjUwODA0MTgzNTExWjAMMAoGA1UdFQQDCgEBMDICExQAEDwrP2GtO0thjBoAAgAQPCsXDTI1MDgwNDE4MzUxMFowDDAKBgNVHRUEAwoBATAyAhMUABaRmUfSpyGG+hLBAAIAFpGZFw0yNTA4MDQxNzU2MDlaMAwwCgYDVR0VBAMKAQEwMgITFAAWkZj9ZaaVO3CqDAACABaRmBcNMjUwODA0MTc1NjA5WjAMMAoGA1UdFQQDCgEBMDICExQAFbGP+1BeZ8kXDZMAAgAVsY8XDTI1MDgwNDE3MTQwNlowDDAKBgNVHRUEAwoBATAyAhMUABWxjnsBMoWjIIrZAAIAFbGOFw0yNTA4MDQxNzE0MDZaMAwwCgYDVR0VBAMKAQEwMgITFAAYiafKrI9c8t1wMwACABiJpxcNMjUwODA0MTY1NTE4WjAMMAoGA1UdFQQDCgEBMDICExQAGImmNoakHzM2H6EAAgAYiaYXDTI1MDgwNDE2NTUxOFowDDAKBgNVHRUEAwoBATAyAhMUABiaMnw5DAytY5qEAAIAGJoyFw0yNTA4MDQxNjUxMjVaMAwwCgYDVR0VBAMKAQUwMgITFAATKPHWf2RFdENnTwACABMo8RcNMjUwODA0MTYyNTA1WjAMMAoGA1UdFQQDCgEBMDICExQAEyjwELP+cVwUWWUAAgATKPAXDTI1MDgwNDE2MjUwNFowDDAKBgNVHRUEAwoBATAyAhMUABmymSKqX+26ZCFuAAIAGbKZFw0yNTA4MDQxNjIyMjVaMAwwCgYDVR0VBAMKAQEwMgITFAAZspir2MLjFtkFFwACABmymBcNMjUwODA0MTYyMjI1WjAMMAoGA1UdFQQDCgEBMDICExQAFJzfTtBCKH8NBpYAAgAUnN8XDTI1MDgwNDE2MDc0N1owDDAKBgNVHRUEAwoBATAyAhMUABSc3nC6N5DKO7enAAIAFJzeFw0yNTA4MDQxNjA3NDdaMAwwCgYDVR0VBAMKAQEwMgITFAAU4cp/ARgxszjuuQACABThyhcNMjUwODA0MTQwMjE5WjAMMAoGA1UdFQQDCgEBMDICExQAFOHJ4IUD5sBhBI4AAgAU4ckXDTI1MDgwNDE0MDIxOVowDDAKBgNVHRUEAwoBATAyAhMUABedNBCjq+TKSAdeAAIAF500Fw0yNTA4MDQxMzUyMzZaMAwwCgYDVR0VBAMKAQUwMgITFAATmqFQ0V0ALIEE4gACABOaoRcNMjUwODA0MDI1NTUxWjAMMAoGA1UdFQQDCgEFMDICExQAFEALHpHgtRw1R3sAAgAUQAsXDTI1MDgwNDAwMDMxNFowDDAKBgNVHRUEAwoBBTAyAhMUABmxfnu8kdN3VcftAAIAGbF+Fw0yNTA4MDMyMzUzMDhaMAwwCgYDVR0VBAMKAQUwMgITFAARaFnPb6fpI9vhiAACABFoWRcNMjUwODAzMjM0MjAxWjAMMAoGA1UdFQQDCgEFMDICExQAFVDYcDq7J+ML7G8AAgAVUNgXDTI1MDgwMzIzMDc1NlowDDAKBgNVHRUEAwoBBTAyAhMUABbROyZwgMjvLrfHAAIAFtE7Fw0yNTA4MDMyMTA0NTNaMAwwCgYDVR0VBAMKAQUwMgITFAAX3wshNfxwDYSmegACABffCxcNMjUwODAzMjAxMDU5WjAMMAoGA1UdFQQDCgEFMDICExQAFEuzZJ9UvzSeeq8AAgAUS7MXDTI1MDgwMzE4MzA0MFowDDAKBgNVHRUEAwoBBTAyAhMUABefJYA94lDhQHi0AAIAF58lFw0yNTA4MDMxODIxMjlaMAwwCgYDVR0VBAMKAQUwMgITFAAZl2fIqU2Ye5SdowACABmXZxcNMjUwODAzMDgyMDA2WjAMMAoGA1UdFQQDCgEFMDICExQAFDo7bkWGrPtNX1oAAgAUOjsXDTI1MDgwMzA1MDczN1owDDAKBgNVHRUEAwoBBTAyAhMUABQEvNlN7quJlrvaAAIAFAS8Fw0yNTA4MDMwNDI4MTBaMAwwCgYDVR0VBAMKAQUwMgITFAAXcAac9tU7yQjO3gACABdwBhcNMjUwODAzMDMwNjQwWjAMMAoGA1UdFQQDCgEFMDICExQAGZyKgF1uzcKTedIAAgAZnIoXDTI1MDgwMzAyMzA1NlowDDAKBgNVHRUEAwoBBTAyAhMUABcS4Eg7zjeuMihhAAIAFxLgFw0yNTA4MDIyMzAyMjRaMAwwCgYDVR0VBAMKAQUwMgITFAAXRlsimSW8CyWtpwACABdGWxcNMjUwODAyMjAyMDQ0WjAMMAoGA1UdFQQDCgEFMDICExQAF12JF0qB+/cDEX0AAgAXXYkXDTI1MDgwMjE0MzU1M1owDDAKBgNVHRUEAwoBBTAyAhMUABmQr8hoixxK1ENsAAIAGZCvFw0yNTA4MDIxMzQxMDFaMAwwCgYDVR0VBAMKAQUwMgITFAAYvshc55rQcvbPowACABi+yBcNMjUwODAyMDQzMjE5WjAMMAoGA1UdFQQDCgEFMDICExQAGAkZAMxga2ywVOwAAgAYCRkXDTI1MDgwMjA0MDE0OVowDDAKBgNVHRUEAwoBATAyAhMUABgJGNUO9Lv/RvMKAAIAGAkYFw0yNTA4MDIwNDAxNDlaMAwwCgYDVR0VBAMKAQEwMgITFAAYaD6LAzmoO0xiOQACABhoPhcNMjUwODAyMDQwMTQ1WjAMMAoGA1UdFQQDCgEBMDICExQAGGg9W6tb6/AOOKYAAgAYaD0XDTI1MDgwMjA0MDE0NVowDDAKBgNVHRUEAwoBATAyAhMUABjWMppFMJtT8+JtAAIAGNYyFw0yNTA4MDIwMzIyNDBaMAwwCgYDVR0VBAMKAQUwMgITFAAZcAe9ZUKl5X39QAACABlwBxcNMjUwODAyMDMyMjEyWjAMMAoGA1UdFQQDCgEBMDICExQAGXAG3hyfs/Al5b8AAgAZcAYXDTI1MDgwMjAzMjIxMlowDDAKBgNVHRUEAwoBATAyAhMUABRL8daiSDw46+CuAAIAFEvxFw0yNTA4MDIwMTQ3NDBaMAwwCgYDVR0VBAMKAQUwMgITFAARX1kgNhDbQBSycgACABFfWRcNMjUwODAyMDEwNTI0WjAMMAoGA1UdFQQDCgEBMDICExQAEV9YwWRvpyUUJ8YAAgARX1gXDTI1MDgwMjAxMDUyNFowDDAKBgNVHRUEAwoBATAyAhMUABmd6Okl9dD9qLAeAAIAGZ3oFw0yNTA4MDIwMDE5MTFaMAwwCgYDVR0VBAMKAQUwMgITFAAUWClYhsYEtLVrPQACABRYKRcNMjUwODAxMjM0MzI2WjAMMAoGA1UdFQQDCgEFMDICExQAFyGCqe1323ftuWQAAgAXIYIXDTI1MDgwMTIxMTUxNlowDDAKBgNVHRUEAwoBATAyAhMUABchgV1UrqBvBWCHAAIAFyGBFw0yNTA4MDEyMTE1MTZaMAwwCgYDVR0VBAMKAQEwMgITFAAXe7pjEN/sACXhUwACABd7uhcNMjUwODAxMTkzMTI3WjAMMAoGA1UdFQQDCgEFMDICExQAF4SRdqe5l+8cdtYAAgAXhJEXDTI1MDgwMTE4MjYyMVowDDAKBgNVHRUEAwoBATAyAhMUABeEkK2nKC8RSkU2AAIAF4SQFw0yNTA4MDExODI2MjFaMAwwCgYDVR0VBAMKAQEwMgITFAAZr+DwNE4n/qu+VwACABmv4BcNMjUwODAxMTc0OTM0WjAMMAoGA1UdFQQDCgEBMDICExQAGa/fDnkx7MqMR+kAAgAZr98XDTI1MDgwMTE3NDkzNFowDDAKBgNVHRUEAwoBATAyAhMUABW1CePLq3tNXC97AAIAFbUJFw0yNTA4MDExNzM2MzlaMAwwCgYDVR0VBAMKAQEwMgITFAAVtQg0OYI5XKk9YQACABW1CBcNMjUwODAxMTczNjM5WjAMMAoGA1UdFQQDCgEBMDICExQAExSJkaBm+rQMkZwAAgATFIkXDTI1MDgwMTE3MzAyNlowDDAKBgNVHRUEAwoBATAyAhMUABMUiJzhRxwCHxysAAIAExSIFw0yNTA4MDExNzMwMjZaMAwwCgYDVR0VBAMKAQEwMgITFAATW8zXjHiSv9xNEgACABNbzBcNMjUwODAxMTYyODEzWjAMMAoGA1UdFQQDCgEBMDICExQAE1vLag0JAZk0NBYAAgATW8sXDTI1MDgwMTE2MjgxM1owDDAKBgNVHRUEAwoBATAyAhMUABj8V7chhoOb9uPFAAIAGPxXFw0yNTA4MDExNjI1MThaMAwwCgYDVR0VBAMKAQUwMgITFAAX65nn8eJQ2ksmiQACABfrmRcNMjUwODAxMTYwMjUyWjAMMAoGA1UdFQQDCgEBMDICExQAF+uYxO1dB3iJ6ggAAgAX65gXDTI1MDgwMTE2MDI1MlowDDAKBgNVHRUEAwoBATAyAhMUABmu05Ad9SlkFd7KAAIAGa7TFw0yNTA4MDExNTU0NDZaMAwwCgYDVR0VBAMKAQEwMgITFAAZrtI+AeFc3fia2AACABmu0hcNMjUwODAxMTU1NDQ2WjAMMAoGA1UdFQQDCgEBMDICExQAGZ4zIWsGXNKl5ZkAAgAZnjMXDTI1MDgwMTE1NTI1NFowDDAKBgNVHRUEAwoBATAyAhMUABmeMoQ2FjzXdyCwAAIAGZ4yFw0yNTA4MDExNTUyNTRaMAwwCgYDVR0VBAMKAQEwMgITFAAVv6hEN1gT/7ZsvgACABW/qBcNMjUwODAxMTUyMzE3WjAMMAoGA1UdFQQDCgEBMDICExQAFb+nhcrAu2udjS0AAgAVv6cXDTI1MDgwMTE1MjMxN1owDDAKBgNVHRUEAwoBATAyAhMUABmIJA2G8sS9Ie3fAAIAGYgkFw0yNTA4MDExNTE0NDhaMAwwCgYDVR0VBAMKAQUwMgITFAAZKke5caJsi5LkwQACABkqRxcNMjUwODAxMTUwNTIzWjAMMAoGA1UdFQQDCgEBMDICExQAGSpGKB9H7SjZXl4AAgAZKkYXDTI1MDgwMTE1MDUyM1owDDAKBgNVHRUEAwoBATAyAhMUABmuPpyPr331KRUXAAIAGa4+Fw0yNTA4MDExNDMyMDNaMAwwCgYDVR0VBAMKAQUwMgITFAAWpSQh1KlHP8bUcQACABalJBcNMjUwODAxMTQyNzUwWjAMMAoGA1UdFQQDCgEBMDICExQAFqUjr7cFd6BXnPgAAgAWpSMXDTI1MDgwMTE0Mjc1MFowDDAKBgNVHRUEAwoBATAyAhMUABSSVT7Wk6z8QFAsAAIAFJJVFw0yNTA4MDExNDI2MzRaMAwwCgYDVR0VBAMKAQUwMgITFAAZTvirX6e6E4e+RAACABlO+BcNMjUwODAxMDIxMDQxWjAMMAoGA1UdFQQDCgEFMDICExQAFhBCAkZa5pryQKIAAgAWEEIXDTI1MDgwMTAxMDUyNFowDDAKBgNVHRUEAwoBATAyAhMUABYQQe4xPDA7bBZJAAIAFhBBFw0yNTA4MDEwMTA1MjRaMAwwCgYDVR0VBAMKAQEwMgITFAAUum3Tp0r2IRM6fgACABS6bRcNMjUwNzMxMjI1MTQ1WjAMMAoGA1UdFQQDCgEBMDICExQAFLpsP722cESlLewAAgAUumwXDTI1MDczMTIyNTE0NFowDDAKBgNVHRUEAwoBATAyAhMUABkLAYwQxXcbfcdmAAIAGQsBFw0yNTA3MzEyMjI0MzNaMAwwCgYDVR0VBAMKAQEwMgITFAAZCwC3DdQxVl9DPAACABkLABcNMjUwNzMxMjIyNDMzWjAMMAoGA1UdFQQDCgEBMDICExQAGaFvo18PkM7rwAUAAgAZoW8XDTI1MDczMTIxNDg1OVowDDAKBgNVHRUEAwoBATAyAhMUABmhbkl7N2K7Rv4nAAIAGaFuFw0yNTA3MzEyMTQ4NTlaMAwwCgYDVR0VBAMKAQEwMgITFAAZrVIdrczjiiApFAACABmtUhcNMjUwNzMxMjA0NzU5WjAMMAoGA1UdFQQDCgEBMDICExQAGa1Ri5MgOR9NT2wAAgAZrVEXDTI1MDczMTIwNDc1OVowDDAKBgNVHRUEAwoBATAyAhMUABhjdfRV5XMqevTpAAIAGGN1Fw0yNTA3MzEyMDQwNDZaMAwwCgYDVR0VBAMKAQUwMgITFAAVIk6X7NiRb+BDMQACABUiThcNMjUwNzMxMjAzNDIyWjAMMAoGA1UdFQQDCgEBMDICExQAFSJNh7c7cUM1FHwAAgAVIk0XDTI1MDczMTIwMzQyMlowDDAKBgNVHRUEAwoBATAyAhMUABj1PWtGCKg10+FQAAIAGPU9Fw0yNTA3MzExOTU5MzlaMAwwCgYDVR0VBAMKAQUwMgITFAAX66+YPxeP5QF2ngACABfrrxcNMjUwNzMxMTk1NjE2WjAMMAoGA1UdFQQDCgEBMDICExQAF+uuDV7Z0WcLdioAAgAX664XDTI1MDczMTE5NTYxNlowDDAKBgNVHRUEAwoBATAyAhMUABix5RVH+aPrBzfIAAIAGLHlFw0yNTA3MzExOTU0MjdaMAwwCgYDVR0VBAMKAQUwMgITFAAVW821LOp8IerH0gACABVbzRcNMjUwNzMxMTk0ODAzWjAMMAoGA1UdFQQDCgEBMDICExQAFVvMn+wplRr4WFYAAgAVW8wXDTI1MDczMTE5NDgwM1owDDAKBgNVHRUEAwoBATAyAhMUABmsqB9OsuwYWI/mAAIAGayoFw0yNTA3MzExOTE5NThaMAwwCgYDVR0VBAMKAQEwMgITFAAZrKcybJ5ee5bbRQACABmspxcNMjUwNzMxMTkxOTU4WjAMMAoGA1UdFQQDCgEBMDICExQAGaxAuh5/8LTN1xIAAgAZrEAXDTI1MDczMTE4MjAyN1owDDAKBgNVHRUEAwoBATAyAhMUABmsP6tBQrwyzsBPAAIAGaw/Fw0yNTA3MzExODIwMjdaMAwwCgYDVR0VBAMKAQEwMgITFAAU0/meqQ+f3xRF7gACABTT+RcNMjUwNzMxMTc0MDA2WjAMMAoGA1UdFQQDCgEBMDICExQAFNP4nfBHUzGWR/gAAgAU0/gXDTI1MDczMTE3NDAwNVowDDAKBgNVHRUEAwoBATAyAhMUAA+pLBfZiD+SXtXFAAIAD6ksFw0yNTA3MzExNzI3MDZaMAwwCgYDVR0VBAMKAQEwMgITFAAPqSukUMCzmldw8wACAA+pKxcNMjUwNzMxMTcyNzA2WjAMMAoGA1UdFQQDCgEBMDICExQAF+2GE+gBvdQTSlwAAgAX7YYXDTI1MDczMTE3MTAyN1owDDAKBgNVHRUEAwoBBTAyAhMUABLuQ2vaUL5W6EEQAAIAEu5DFw0yNTA3MzExNzAzNDBaMAwwCgYDVR0VBAMKAQEwMgITFAAS7kJg8nvICD4mAwACABLuQhcNMjUwNzMxMTcwMzQwWjAMMAoGA1UdFQQDCgEBMDICExQAFLZJR4EiEpH0OVUAAgAUtkkXDTI1MDczMTE2NDQ0OVowDDAKBgNVHRUEAwoBATAyAhMUABS2SI74nEMsgHafAAIAFLZIFw0yNTA3MzExNjQ0NDlaMAwwCgYDVR0VBAMKAQEwMgITFAAUXxiSbwszWcDgtwACABRfGBcNMjUwNzMxMTYzNzQ5WjAMMAoGA1UdFQQDCgEBMDICExQAFF8XtdeM/oK4HPQAAgAUXxcXDTI1MDczMTE2Mzc0OVowDDAKBgNVHRUEAwoBATAyAhMUABdxkn+MW0s3ACyUAAIAF3GSFw0yNTA3MzExNjI1MjBaMAwwCgYDVR0VBAMKAQUwMgITFAAX6k18pnGnsrXIWgACABfqTRcNMjUwNzMxMTUzOTQ0WjAMMAoGA1UdFQQDCgEBMDICExQAF+pMetYs6Sy0xiQAAgAX6kwXDTI1MDczMTE1Mzk0NFowDDAKBgNVHRUEAwoBATAyAhMUABiRC000BQXg7WEkAAIAGJELFw0yNTA3MzExNTM4NDJaMAwwCgYDVR0VBAMKAQUwMgITFAAZqmOQorfHWpPJQgACABmqYxcNMjUwNzMxMTUxOTQ5WjAMMAoGA1UdFQQDCgEBMDICExQAGapiBQWUmrEerMAAAgAZqmIXDTI1MDczMTE1MTk0OVowDDAKBgNVHRUEAwoBATAyAhMUABJzxhEnDqQcFdVlAAIAEnPGFw0yNTA3MzExNTE1NTBaMAwwCgYDVR0VBAMKAQEwMgITFAASc8VioRwEIXEWwQACABJzxRcNMjUwNzMxMTUxNTUwWjAMMAoGA1UdFQQDCgEBMDICExQAEansLEVoeOu4YWgAAgARqewXDTI1MDczMTE0MjY1NVowDDAKBgNVHRUEAwoBBTAyAhMUABZACnBYL9co5Cr2AAIAFkAKFw0yNTA3MzEwNDAzMTJaMAwwCgYDVR0VBAMKAQEwMgITFAAWQAnNt4hVdHQztgACABZACRcNMjUwNzMxMDQwMzEyWjAMMAoGA1UdFQQDCgEBMDICExQAFN0eNEmm/Rw78UUAAgAU3R4XDTI1MDczMTAzNTUyOFowDDAKBgNVHRUEAwoBBTAyAhMUABlRP0as5+Nz2hkKAAIAGVE/Fw0yNTA3MzEwMzQ0MjlaMAwwCgYDVR0VBAMKAQUwMgITFAAWz7puAXJszYnCHwACABbPuhcNMjUwNzMxMDEwNTI2WjAMMAoGA1UdFQQDCgEBMDICExQAFs+5ShV+RhTwJV4AAgAWz7kXDTI1MDczMTAxMDUyNlowDDAKBgNVHRUEAwoBATAyAhMUABPn81CiYv6p2uzGAAIAE+fzFw0yNTA3MzAyMzIwNDhaMAwwCgYDVR0VBAMKAQEwMgITFAAT5/I/wYr4pseaswACABPn8hcNMjUwNzMwMjMyMDQ4WjAMMAoGA1UdFQQDCgEBMDICExQAFvbhcKWFWUlZek0AAgAW9uEXDTI1MDczMDIxMzUyMVowDDAKBgNVHRUEAwoBBTAyAhMUABmo/Td81sfPmFgbAAIAGaj9Fw0yNTA3MzAyMDI1MTNaMAwwCgYDVR0VBAMKAQEwMgITFAAZqPw2iTxIFXCqFAACABmo/BcNMjUwNzMwMjAyNTEzWjAMMAoGA1UdFQQDCgEBMDICExQAFNRwnG1qx78cZjgAAgAU1HAXDTI1MDczMDIwMDUxNlowDDAKBgNVHRUEAwoBBTAyAhMUABj/PBb6/+wzR6P+AAIAGP88Fw0yNTA3MzAxOTQxNTFaMAwwCgYDVR0VBAMKAQUwMgITFAAV0xmGx44eVxmyaQACABXTGRcNMjUwNzMwMTkxMDU3WjAMMAoGA1UdFQQDCgEBMDICExQAFdMYn6JOlZOa4+IAAgAV0xgXDTI1MDczMDE5MTA1N1owDDAKBgNVHRUEAwoBATAyAhMUABTl+xD4GaiKPDTEAAIAFOX7Fw0yNTA4MTEwMzQ1MzlaMAwwCgYDVR0VBAMKAQUwMgITFAAUfRn8sknMPBz6zgACABR9GRcNMjUwODExMDMyNjU2WjAMMAoGA1UdFQQDCgEFMDICExQAD/dCqWuPYgSZTi4AAgAP90IXDTI1MDgxMTAwNTQzNFowDDAKBgNVHRUEAwoBBTAyAhMUABEinZwGORNpKi0YAAIAESKdFw0yNTA4MTAyMTI1MDRaMAwwCgYDVR0VBAMKAQUwMgITFAAXbGu8113dHqnSIgACABdsaxcNMjUwODEwMjEyNTAxWjAMMAoGA1UdFQQDCgEFMDICExQAGa7gobRDYukkdFQAAgAZruAXDTI1MDgxMDE4NDYwN1owDDAKBgNVHRUEAwoBBTAyAhMUABnHacaoks91zk/KAAIAGcdpFw0yNTA4MTAxNzAzMDJaMAwwCgYDVR0VBAMKAQEwMgITFAAXgg8Bl4nJB9etuQACABeCDxcNMjUwODEwMTcwMzAyWjAMMAoGA1UdFQQDCgEBMDICExQAF4IOefSJSTP6OeQAAgAXgg4XDTI1MDgxMDE2NDYyNVowDDAKBgNVHRUEAwoBBTAyAhMUABfUIYR/SelQydwhAAIAF9QhFw0yNTA4MTAxNjIyMDNaMAwwCgYDVR0VBAMKAQUwMgITFAAZxzUMqenT+laDPwACABnHNRcNMjUwODEwMDYxMDA2WjAMMAoGA1UdFQQDCgEBMDICExQAGcc0DgzGr8kPZa0AAgAZxzQXDTI1MDgxMDA2MTAwNlowDDAKBgNVHRUEAwoBATAyAhMUABefFTkAF3zMvlV9AAIAF58VFw0yNTA4MTAwMjEwMzJaMAwwCgYDVR0VBAMKAQUwMgITFAAUN524h6Kj9SIswQACABQ3nRcNMjUwODEwMDAzNjA3WjAMMAoGA1UdFQQDCgEFMDICExQAFIG4j0N2lcOSTZ0AAgAUgbgXDTI1MDgwOTE2MzE0OVowDDAKBgNVHRUEAwoBATAyAhMUABSBt6m3EPGx5YXrAAIAFIG3Fw0yNTA4MDkxNjMxNDlaMAwwCgYDVR0VBAMKAQEwMgITFAASd7wP+RjAvsKWRAACABJ3vBcNMjUwODA5MTUyMjMyWjAMMAoGA1UdFQQDCgEBMDICExQAEne7WZUf42tAc1QAAgASd7sXDTI1MDgwOTE1MjIzMlowDDAKBgNVHRUEAwoBATAyAhMUABnGnND26bQtqO/HAAIAGcacFw0yNTA4MDkxMzU4MDlaMAwwCgYDVR0VBAMKAQUwMgITFAAXiVkiEUFFxIUf7wACABeJWRcNMjUwODA5MDcyMTQzWjAMMAoGA1UdFQQDCgEFMDICExQAGNEiQ7Sv5+gZlU4AAgAY0SIXDTI1MDgwOTA0MDkyNlowDDAKBgNVHRUEAwoBBTAyAhMUABF7ntalHNhKlSgqAAIAEXueFw0yNTA4MDkwNDA3MzRaMAwwCgYDVR0VBAMKAQEwMgITFAARe514E2CXwEyGNQACABF7nRcNMjUwODA5MDQwNzM0WjAMMAoGA1UdFQQDCgEBMDICExQAE4Jev6Hqd/QLe48AAgATgl4XDTI1MDgwOTA0MDY0M1owDDAKBgNVHRUEAwoBATAyAhMUABOCXeny7r3i+QIKAAIAE4JdFw0yNTA4MDkwNDA2NDNaMAwwCgYDVR0VBAMKAQEwMgITFAAVfeWEGDl+0KnJfQACABV95RcNMjUwODA5MDQwNjI5WjAMMAoGA1UdFQQDCgEBMDICExQAFX3kotdyi0hniagAAgAVfeQXDTI1MDgwOTA0MDYyOVowDDAKBgNVHRUEAwoBATAyAhMUABnAmm0q2z7KCx/RAAIAGcCaFw0yNTA4MDgyMTU4MTZaMAwwCgYDVR0VBAMKAQEwMgITFAAZwJnPuoS6jsobxQACABnAmRcNMjUwODA4MjE1ODE2WjAMMAoGA1UdFQQDCgEBMDICExQAGcYIbdKReaDg6s8AAgAZxggXDTI1MDgwODIxMjY0OFowDDAKBgNVHRUEAwoBBTAyAhMUABnFtW1KSIUplTpkAAIAGcW1Fw0yNTA4MDgyMTI0NDlaMAwwCgYDVR0VBAMKAQUwMgITFAAVsttcZB9x2i/GyAACABWy2xcNMjUwODA4MjExNjQwWjAMMAoGA1UdFQQDCgEBMDICExQAFbLal4OMklPtcTQAAgAVstoXDTI1MDgwODIxMTY0MFowDDAKBgNVHRUEAwoBATAyAhMUABnF8+PaINT3hkG7AAIAGcXzFw0yNTA4MDgyMTE0MjhaMAwwCgYDVR0VBAMKAQEwMgITFAAZxfIgrBdC/2hDCQACABnF8hcNMjUwODA4MjExNDI4WjAMMAoGA1UdFQQDCgEBMDICExQAF917A59pVt9PBQYAAgAX3XsXDTI1MDgwODIwNTk1MFowDDAKBgNVHRUEAwoBBTAyAhMUABm9VCGe9SBFVlIpAAIAGb1UFw0yNTA4MDgyMDIwMzJaMAwwCgYDVR0VBAMKAQUwMgITFAAQJ7EDh3FeLI8UlAACABAnsRcNMjUwODA4MTk1OTIxWjAMMAoGA1UdFQQDCgEFMDICExQAD7b+dEdMm0BAAUwAAgAPtv4XDTI1MDgwODE5NTcyNlowDDAKBgNVHRUEAwoBATAyAhMUAA+2/Y1YQc2EQjb0AAIAD7b9Fw0yNTA4MDgxOTU3MjZaMAwwCgYDVR0VBAMKAQEwMgITFAAXqjbS9iwGRtAdWgACABeqNhcNMjUwODA4MTkyNTU0WjAMMAoGA1UdFQQDCgEBMDICExQAF6o18L5PY4rwebcAAgAXqjUXDTI1MDgwODE5MjU1NFowDDAKBgNVHRUEAwoBATAyAhMUABQFlxyQ5vcZLBjZAAIAFAWXFw0yNTA4MDgxNzI0MTZaMAwwCgYDVR0VBAMKAQEwMgITFAAUBZYrA3r/cq5cQgACABQFlhcNMjUwODA4MTcyNDE2WjAMMAoGA1UdFQQDCgEBMDICExQAFYAOm1D0Jlnp1eUAAgAVgA4XDTI1MDgwODE3MTYyOVowDDAKBgNVHRUEAwoBATAyAhMUABWADT9OTy9kTI5eAAIAFYANFw0yNTA4MDgxNzE2MjlaMAwwCgYDVR0VBAMKAQEwMgITFAAT6qgtDKfI6t490AACABPqqBcNMjUwODA4MTcwOTE2WjAMMAoGA1UdFQQDCgEBMDICExQAE+qnvEg4/l9SosIAAgAT6qcXDTI1MDgwODE3MDkxNlowDDAKBgNVHRUEAwoBATAyAhMUABm9mFoPkBdeFZ86AAIAGb2YFw0yNTA4MDgxNTUzNTRaMAwwCgYDVR0VBAMKAQUwMgITFAAXFSEC7eLtKreWTAACABcVIRcNMjUwODA4MTUzNDQxWjAMMAoGA1UdFQQDCgEFMDICExQAEoTQ2MqkT0J1Lf4AAgAShNAXDTI1MDgwODE1MjgzM1owDDAKBgNVHRUEAwoBATAyAhMUABKEzwmIAgsxXjSGAAIAEoTPFw0yNTA4MDgxNTI4MzNaMAwwCgYDVR0VBAMKAQEwMgITFAAZmYG6AxR1wo45+QACABmZgRcNMjUwODA4MTUyNjQyWjAMMAoGA1UdFQQDCgEFMDICExQAE9F/3DugU669WzkAAgAT0X8XDTI1MDgwODE1MjYwNFowDDAKBgNVHRUEAwoBATAyAhMUABPRfgYcRImA/nQwAAIAE9F+Fw0yNTA4MDgxNTI2MDRaMAwwCgYDVR0VBAMKAQEwMgITFAAZwpYFxAvQ4VL9mAACABnClhcNMjUwODA4MTQxMjU3WjAMMAoGA1UdFQQDCgEBMDICExQAGcKVg6O/VXW9QcIAAgAZwpUXDTI1MDgwODE0MTI1N1owDDAKBgNVHRUEAwoBATAyAhMUABivMrV1HVz0FLODAAIAGK8yFw0yNTA4MDgxNDA5NDRaMAwwCgYDVR0VBAMKAQUwMgITFAAYxFiPe2rLQrFgyQACABjEWBcNMjUwODA4MTMwMjE0WjAMMAoGA1UdFQQDCgEBMDICExQAGMRXrCRNxPGysuUAAgAYxFcXDTI1MDgwODEzMDIxNFowDDAKBgNVHRUEAwoBATAyAhMUABAhpsHFKTPutj7VAAIAECGmFw0yNTA4MDgwNDQ2MDZaMAwwCgYDVR0VBAMKAQUwMgITFAAXQAT3Wj9VM1+RHgACABdABBcNMjUwODA4MDQzNzI5WjAMMAoGA1UdFQQDCgEFMDICExQAD/WbhqxADWVJ7hEAAgAP9ZsXDTI1MDgwODA0MDYyMFowDDAKBgNVHRUEAwoBATAyAhMUAA/1mtM55Yfvm7AAAAIAD/WaFw0yNTA4MDgwNDA2MjBaMAwwCgYDVR0VBAMKAQEwMgITFAAZwnK7UTWV8UHI6gACABnCchcNMjUwODA4MDI1NjU0WjAMMAoGA1UdFQQDCgEFMDICExQAF9/mTB7O1mBlCEcAAgAX3+YXDTI1MDgwODAyMTAzMVowDDAKBgNVHRUEAwoBBTAyAhMUABBbXHYaISBUTunOAAIAEFtcFw0yNTA4MDgwMTQ4MTBaMAwwCgYDVR0VBAMKAQEwMgITFAAQW1sAJnYvHsLhGQACABBbWxcNMjUwODA4MDE0ODEwWjAMMAoGA1UdFQQDCgEBMDICExQAGPiKBHdNnfyepv4AAgAY+IoXDTI1MDgwODAwMDMwNlowDDAKBgNVHRUEAwoBBTAyAhMUABUBAqQ8Ri8Oi8BqAAIAFQECFw0yNTA4MDcyMTMyMTdaMAwwCgYDVR0VBAMKAQEwMgITFAAVAQGX38xDq2sBnAACABUBARcNMjUwODA3MjEzMjE2WjAMMAoGA1UdFQQDCgEBMDICExQAFQ2ASrbu6tsBLvEAAgAVDYAXDTI1MDgwNzIxMTkwOVowDDAKBgNVHRUEAwoBBTAyAhMUABeVk9Olct386httAAIAF5WTFw0yNTA4MDcyMDU4MzNaMAwwCgYDVR0VBAMKAQEwMgITFAAXlZLVe8mkDtPg9wACABeVkhcNMjUwODA3MjA1ODMzWjAMMAoGA1UdFQQDCgEBMDICExQAGcF7fESAolF9bPcAAgAZwXsXDTI1MDgwNzIwNDUzMlowDDAKBgNVHRUEAwoBATAyAhMUABnBesmB5YvH+ZEDAAIAGcF6Fw0yNTA4MDcyMDQ1MzJaMAwwCgYDVR0VBAMKAQEwMgITFAAROAm+FiV02YJs/wACABE4CRcNMjUwODA3MTk0NzEyWjAMMAoGA1UdFQQDCgEBMDICExQAETgIOre9+9OXI58AAgAROAgXDTI1MDgwNzE5NDcxMlowDDAKBgNVHRUEAwoBATAyAhMUABmanZEIZjQLZUWtAAIAGZqdFw0yNTA4MDcxOTM5MDlaMAwwCgYDVR0VBAMKAQUwMgITFAAVZu3jmJ3eyTLn7QACABVm7RcNMjUwODA3MTkxMTUxWjAMMAoGA1UdFQQDCgEBMDICExQAFWbs4mJM0FNLnpYAAgAVZuwXDTI1MDgwNzE5MTE1MVowDDAKBgNVHRUEAwoBATAyAhMUABAX5V2ZHzlzXwt6AAIAEBflFw0yNTA4MDcxOTA1MDFaMAwwCgYDVR0VBAMKAQEwMgITFAAQF+Q5R2IA36WxAwACABAX5BcNMjUwODA3MTkwNTAwWjAMMAoGA1UdFQQDCgEBMDICExQAGTThSrzx/jUQN3IAAgAZNOEXDTI1MDgwNzE4NTExMVowDDAKBgNVHRUEAwoBATAyAhMUABk04A/UgYvvV6ltAAIAGTTgFw0yNTA4MDcxODUxMTFaMAwwCgYDVR0VBAMKAQEwMgITFAAPmc18ZZBb9eEr/gACAA+ZzRcNMjUwODA3MTg0MjE2WjAMMAoGA1UdFQQDCgEBMDICExQAD5nMrwj7DLI1RLwAAgAPmcwXDTI1MDgwNzE4NDIxNlowDDAKBgNVHRUEAwoBATAyAhMUABm9vHElkwhDkEn3AAIAGb28Fw0yNTA4MDcxODA2MzVaMAwwCgYDVR0VBAMKAQUwMgITFAARI2hwFm50GZT0OwACABEjaBcNMjUwODA3MTczNTQ4WjAMMAoGA1UdFQQDCgEBMDICExQAESNni4wftwtuSwgAAgARI2cXDTI1MDgwNzE3MzU0OFowDDAKBgNVHRUEAwoBATAyAhMUABXCiMzeehBtRr6OAAIAFcKIFw0yNTA4MDcxNTQ3MzRaMAwwCgYDVR0VBAMKAQEwMgITFAAVwoc43Fm/Vw8zVAACABXChxcNMjUwODA3MTU0NzM0WjAMMAoGA1UdFQQDCgEBMDICExQAF+3n0G/E29rOgN0AAgAX7ecXDTI1MDgwNzE1MzMwN1owDDAKBgNVHRUEAwoBATAyAhMUABft5k2KRPt4Ia1vAAIAF+3mFw0yNTA4MDcxNTMzMDdaMAwwCgYDVR0VBAMKAQEwMgITFAAZT1/Pg+7HfLqJHAACABlPXxcNMjUwODA3MDYxMzE5WjAMMAoGA1UdFQQDCgEFMDICExQAEunHiz47ZWYcIIsAAgAS6ccXDTI1MDgwNzA0MDMxM1owDDAKBgNVHRUEAwoBATAyAhMUABLpxs2YGOyJlTe7AAIAEunGFw0yNTA4MDcwNDAzMTNaMAwwCgYDVR0VBAMKAQEwMgITFAAXrSO3BxsJEFhzIwACABetIxcNMjUwODA3MDIxOTMxWjAMMAoGA1UdFQQDCgEFMDICExQAECe3IqiRM2LjpOQAAgAQJ7cXDTI1MDgwNzAyMTA1M1owDDAKBgNVHRUEAwoBBTAyAhMUABlU09sZp06qF++pAAIAGVTTFw0yNTA4MDcwMTEyMjlaMAwwCgYDVR0VBAMKAQUwMgITFAAZsV6Tw6AFOtXq9AACABmxXhcNMjUwODA3MDEwNTI1WjAMMAoGA1UdFQQDCgEBMDICExQAFzzKBamUxCUYp88AAgAXPMoXDTI1MDgwNzAxMDUyNFowDDAKBgNVHRUEAwoBATAyAhMUABeig3sPpcTVAkTaAAIAF6KDFw0yNTA4MDYyMzU3NDdaMAwwCgYDVR0VBAMKAQUwMgITFAAXDlK4Yeh7lM2hKgACABcOUhcNMjUwODA2MjM0MzIyWjAMMAoGA1UdFQQDCgEFMDICExQAGaPjfXZXRSKVbhMAAgAZo+MXDTI1MDgwNjIyMDkxNFowDDAKBgNVHRUEAwoBBTAyAhMUABCkRfEQ4ipJAe6VAAIAEKRFFw0yNTA4MDYyMTU4MjdaMAwwCgYDVR0VBAMKAQEwMgITFAAQpERqmwo2BzF33AACABCkRBcNMjUwODA2MjE1ODI3WjAMMAoGA1UdFQQDCgEBMDICExQAGbwZa8JPT+LK89MAAgAZvBkXDTI1MDgwNjIxNTc0NVowDDAKBgNVHRUEAwoBBTAyAhMUABmG8vGlrZPe9a+uAAIAGYbyFw0yNTA4MDYyMTQ1MjJaMAwwCgYDVR0VBAMKAQUwMgITFAAUCP+H3F/B4NjvhQACABQI/xcNMjUwODA2MjExOTA1WjAMMAoGA1UdFQQDCgEBMDICExQAFAj+fXpRSTYYDC4AAgAUCP4XDTI1MDgwNjIxMTkwNFowDDAKBgNVHRUEAwoBATAyAhMUABZMk90xKwYxrIFSAAIAFkyTFw0yNTA4MDYyMTE1MDBaMAwwCgYDVR0VBAMKAQUwMgITFAAZvUWrB84Po/ybigACABm9RRcNMjUwODA2MjExNDMxWjAMMAoGA1UdFQQDCgEBMDICExQAGb1EJMi3CxTsU/oAAgAZvUQXDTI1MDgwNjIxMTQzMVowDDAKBgNVHRUEAwoBATAyAhMUABd+Id2Hq+EsDE8EAAIAF34hFw0yNTA4MDYyMDU2MDFaMAwwCgYDVR0VBAMKAQEwMgITFAAXfiDrg7jCDzUPvQACABd+IBcNMjUwODA2MjA1NjAxWjAMMAoGA1UdFQQDCgEBMDICExQAGaPwzMpL6RwD0agAAgAZo/AXDTI1MDgwNjIwNTQ1N1owDDAKBgNVHRUEAwoBBTAyAhMUABOh5+xC5RRW5Q//AAIAE6HnFw0yNTA4MDYyMDQwNTFaMAwwCgYDVR0VBAMKAQEwMgITFAAToebrok0Oo+Rf8gACABOh5hcNMjUwODA2MjA0MDUxWjAMMAoGA1UdFQQDCgEBMDICExQAGNAZ7QFx7h3hLHMAAgAY0BkXDTI1MDgwNjE5NTg0M1owDDAKBgNVHRUEAwoBBTAyAhMUAA//o4o7335xM/g2AAIAD/+jFw0yNTA4MDYxOTQ0MTJaMAwwCgYDVR0VBAMKAQEwMgITFAAP/6LcxUgo8RYJiAACAA//ohcNMjUwODA2MTk0NDEyWjAMMAoGA1UdFQQDCgEBMDICExQAGZz2v6jYFhvTd3kAAgAZnPYXDTI1MDgwNjE4NDI0MFowDDAKBgNVHRUEAwoBBTAyAhMUABPMvfB0twggt4uzAAIAE8y9Fw0yNTA4MDYxODIwMDJaMAwwCgYDVR0VBAMKAQEwMgITFAATzLwxm+6KIdb7QAACABPMvBcNMjUwODA2MTgyMDAxWjAMMAoGA1UdFQQDCgEBMDICExQAEx3L1lbnnSdoJoYAAgATHcsXDTI1MDgwNjE4MDE1MFowDDAKBgNVHRUEAwoBATAyAhMUABMdyjvxVnU2c/EWAAIAEx3KFw0yNTA4MDYxODAxNTBaMAwwCgYDVR0VBAMKAQEwMgITFAAZu9aj1IblPf75XAACABm71hcNMjUwODA2MTgwMDA0WjAMMAoGA1UdFQQDCgEBMDICExQAGbvV/Ent4MGzRZAAAgAZu9UXDTI1MDgwNjE4MDAwM1owDDAKBgNVHRUEAwoBATAyAhMUABY8j+7QpAIgiaaCAAIAFjyPFw0yNTA4MDYxNzU3MjdaMAwwCgYDVR0VBAMKAQEwMgITFAAWPI69MKhJK98EtAACABY8jhcNMjUwODA2MTc1NzI3WjAMMAoGA1UdFQQDCgEBMDICExQAEOovN0Opy2krMZgAAgAQ6i8XDTI1MDgwNjE3NTUzMFowDDAKBgNVHRUEAwoBATAyAhMUABDqLjFEvGWsjqZoAAIAEOouFw0yNTA4MDYxNzU1MzBaMAwwCgYDVR0VBAMKAQEwMgITFAAULezlSnzq8eRHPgACABQt7BcNMjUwODA2MTc1MDM5WjAMMAoGA1UdFQQDCgEBMDICExQAFC3roKSMbIUgPuQAAgAULesXDTI1MDgwNjE3NTAzOVowDDAKBgNVHRUEAwoBATAyAhMUAA+zvqTWQ9L6/bjrAAIAD7O+Fw0yNTA4MDYxNzQ0MjNaMAwwCgYDVR0VBAMKAQEwMgITFAAPs708H/mFPhbHfAACAA+zvRcNMjUwODA2MTc0NDIzWjAMMAoGA1UdFQQDCgEBMDICExQAGTNhL/aQdy39tWgAAgAZM2EXDTI1MDgwNjE3NDMwMFowDDAKBgNVHRUEAwoBATAyAhMUABkzYIbolQt0t7Q4AAIAGTNgFw0yNTA4MDYxNzQzMDBaMAwwCgYDVR0VBAMKAQEwMgITFAAXFlPB9zqTHWVjFAACABcWUxcNMjUwODA2MTczMDM2WjAMMAoGA1UdFQQDCgEBMDICExQAFxZS6X2QBpXOZRYAAgAXFlIXDTI1MDgwNjE3MzAzNlowDDAKBgNVHRUEAwoBATAyAhMUABlvQjYr6E1o4XKNAAIAGW9CFw0yNTA4MDYxNzIwMzdaMAwwCgYDVR0VBAMKAQEwMgITFAAZb0Gl7AqlE8W4tQACABlvQRcNMjUwODA2MTcyMDM2WjAMMAoGA1UdFQQDCgEBMDICExQAF+VBwJkZB+IjBOoAAgAX5UEXDTI1MDgwNjE3MTIyN1owDDAKBgNVHRUEAwoBATAyAhMUABflQIUZigbDgxWGAAIAF+VAFw0yNTA4MDYxNzEyMjdaMAwwCgYDVR0VBAMKAQEwMgITFAAVwTxMkovFAK3KzgACABXBPBcNMjUwODA2MTYwNTUyWjAMMAoGA1UdFQQDCgEBMDICExQAFcE7NH0awgrro4MAAgAVwTsXDTI1MDgwNjE2MDU1MlowDDAKBgNVHRUEAwoBATAyAhMUABMH/8YhF7walH7oAAIAEwf/Fw0yNTA4MDYxNTM2NTdaMAwwCgYDVR0VBAMKAQEwMgITFAATB/7DZ3lEY11wBwACABMH/hcNMjUwODA2MTUzNjU3WjAMMAoGA1UdFQQDCgEBMDICExQAD8zxdbkTEYdaAA0AAgAPzPEXDTI1MDgwNjE1MDIzM1owDDAKBgNVHRUEAwoBATAyAhMUAA/M8JdqR9jGYI2AAAIAD8zwFw0yNTA4MDYxNTAyMzNaMAwwCgYDVR0VBAMKAQEwMgITFAAZt/wCkdiN+np+jwACABm3/BcNMjUwODA2MDU0NjQwWjAMMAoGA1UdFQQDCgEFMDICExQAGLnKrD/WXprrM7wAAgAYucoXDTI1MDgwNjA0NDIzOFowDDAKBgNVHRUEAwoBBTAyAhMUABD17VIzBlz3+lYgAAIAEPXtFw0yNTA4MDYwNDE3MjJaMAwwCgYDVR0VBAMKAQUwMgITFAAWOqSbd8z3H0rz3gACABY6pBcNMjUwODA2MDQwMzM1WjAMMAoGA1UdFQQDCgEBMDICExQAFjqjxQDiUESMEy4AAgAWOqMXDTI1MDgwNjA0MDMzNVowDDAKBgNVHRUEAwoBATAyAhMUABUfCLDe+B9QA9rkAAIAFR8IFw0yNTA4MDYwNDAyNTlaMAwwCgYDVR0VBAMKAQEwMgITFAAVHwfLENzDAVPL3QACABUfBxcNMjUwODA2MDQwMjU5WjAMMAoGA1UdFQQDCgEBMDICExQAFsZTlL+MuuXIH/QAAgAWxlMXDTI1MDgwNjA0MDI0M1owDDAKBgNVHRUEAwoBATAyAhMUABbGUtwh0cKR79nQAAIAFsZSFw0yNTA4MDYwNDAyNDNaMAwwCgYDVR0VBAMKAQEwMgITFAASwQm97Ic4g2VYHQACABLBCRcNMjUwODA1MjIzODMyWjAMMAoGA1UdFQQDCgEFMDICExQAFsepnCp6rzoqO34AAgAWx6kXDTI1MDgwNTIyMDMwNlowDDAKBgNVHRUEAwoBBTAyAhMUABFAP9o1KhjWETlLAAIAEUA/Fw0yNTA4MDUyMTAzMzlaMAwwCgYDVR0VBAMKAQEwMgITFAARQD44yqL1YL1HLgACABFAPhcNMjUwODA1MjEwMzM5WjAMMAoGA1UdFQQDCgEBMDICExQAGbMarWpHbgQPNsoAAgAZsxoXDTI1MDgwNTIwMTc0N1owDDAKBgNVHRUEAwoBATAyAhMUABmzGZi1nWeyZOatAAIAGbMZFw0yNTA4MDUyMDE3NDdaMAwwCgYDVR0VBAMKAQEwMgITFAAZuDtEtD3ehX+mSAACABm4OxcNMjUwODA1MjAwODM5WjAMMAoGA1UdFQQDCgEBMDICExQAGbg6RCkkDMnh/NEAAgAZuDoXDTI1MDgwNTIwMDgzOFowDDAKBgNVHRUEAwoBATAyAhMUABiuCjozcIqc4RYWAAIAGK4KFw0yNTA4MDUxODM5NDNaMAwwCgYDVR0VBAMKAQUwMgITFAAP91pPxd+nUVSg1wACAA/3WhcNMjUwODA1MTc1MzI4WjAMMAoGA1UdFQQDCgEFMDICExQAGCBQ/mDkFwGTzjkAAgAYIFAXDTI1MDgxODE1NDQ0NVowDDAKBgNVHRUEAwoBATAyAhMUABnZhc0+EyU9oMT2AAIAGdmFFw0yNTA4MTgxNTM0NTVaMAwwCgYDVR0VBAMKAQEwMgITFAAZ2YSrst8z2xZo3wACABnZhBcNMjUwODE4MTUzNDU1WjAMMAoGA1UdFQQDCgEBMDICExQAGGqLlt4YSqV+EAoAAgAYaosXDTI1MDgxODEzNTcwMVowDDAKBgNVHRUEAwoBBTAyAhMUABRiuaIq7TFYxqckAAIAFGK5Fw0yNTA4MTgwNDQ3NTFaMAwwCgYDVR0VBAMKAQUwMgITFAAPrlmEZZFq3CH2XAACAA+uWRcNMjUwODE4MDMxMzEyWjAMMAoGA1UdFQQDCgEFMDICExQAEi2VPmCKAq/9UWsAAgASLZUXDTI1MDgxODAxMDUyOFowDDAKBgNVHRUEAwoBATAyAhMUABItlO4priS3zdaYAAIAEi2UFw0yNTA4MTgwMTA1MjhaMAwwCgYDVR0VBAMKAQEwMgITFAAXnBLAq2vO0bqiQwACABecEhcNMjUwODE3MTU1MTQ4WjAMMAoGA1UdFQQDCgEFMDICExQAGF41DStI9cb9wPYAAgAYXjUXDTI1MDgxNzA1NDkwNVowDDAKBgNVHRUEAwoBBTAyAhMUABOTiTpH+hv82Q2JAAIAE5OJFw0yNTA4MTYyMjE1MzVaMAwwCgYDVR0VBAMKAQUwMgITFAAVzJRj2hz0mtv8FwACABXMlBcNMjUwODE2MjEwNDI0WjAMMAoGA1UdFQQDCgEFMDICExQAGH+AWPsAgfbYNTgAAgAYf4AXDTI1MDgxNjE4MTQ1MlowDDAKBgNVHRUEAwoBBTAyAhMUABY+2p1HrdZoWbQ6AAIAFj7aFw0yNTA4MTYxNTU5MzZaMAwwCgYDVR0VBAMKAQEwMgITFAAWPtmuhHMJdaCuawACABY+2RcNMjUwODE2MTU1OTM2WjAMMAoGA1UdFQQDCgEBMDICExQAFeXxmOIrIHBkSyIAAgAV5fEXDTI1MDgxNjE1MjYyNFowDDAKBgNVHRUEAwoBBTAyAhMUABUVu0/D0EddPAFGAAIAFRW7Fw0yNTA4MTYxNDU5MDFaMAwwCgYDVR0VBAMKAQUwMgITFAAT36zihx0q6I9kbwACABPfrBcNMjUwODE2MDIxODMyWjAMMAoGA1UdFQQDCgEFMDICExQAFUHv7pqLr/Kz/M8AAgAVQe8XDTI1MDgxNjAxNTAzN1owDDAKBgNVHRUEAwoBBTAyAhMUABkMvLT1a3W+FscJAAIAGQy8Fw0yNTA4MTUxNTEwMzRaMAwwCgYDVR0VBAMKAQUwMgITFAAXzHd3Ow6oDsCWEQACABfMdxcNMjUwODE1MTM1NzM2WjAMMAoGA1UdFQQDCgEBMDICExQAF8x2kGRGWMfexdwAAgAXzHYXDTI1MDgxNTEzNTczNlowDDAKBgNVHRUEAwoBATAyAhMUABnWqgRhsyWreVhsAAIAGdaqFw0yNTA4MTUwNjEwMTNaMAwwCgYDVR0VBAMKAQEwMgITFAAZ1qlWyu61rBAP9AACABnWqRcNMjUwODE1MDYxMDExWjAMMAoGA1UdFQQDCgEBMDICExQAF+cPxc+5Z0/7QioAAgAX5w8XDTI1MDgxNTAzMjc1NVowDDAKBgNVHRUEAwoBBTAyAhMUABmublEhuTaoRazgAAIAGa5uFw0yNTA4MTQyMTI3NTdaMAwwCgYDVR0VBAMKAQEwMgITFAAZrm0JjAS9d1LwLwACABmubRcNMjUwODE0MjEyNzU3WjAMMAoGA1UdFQQDCgEBMDICExQAFgskcZQKJNxWlx8AAgAWCyQXDTI1MDgxNDIxMjMxOFowDDAKBgNVHRUEAwoBATAyAhMUABYLI6CTbdXGlZCaAAIAFgsjFw0yNTA4MTQyMTIzMThaMAwwCgYDVR0VBAMKAQEwMgITFAAS/fE5r+V8uCPm8AACABL98RcNMjUwODE0MTk1MDI3WjAMMAoGA1UdFQQDCgEBMDICExQAEv3wXmeqMoo1FCcAAgAS/fAXDTI1MDgxNDE5NTAyN1owDDAKBgNVHRUEAwoBATAyAhMUABJ7jGYoc0F+GShWAAIAEnuMFw0yNTA4MTQxOTIzNDVaMAwwCgYDVR0VBAMKAQEwMgITFAASe4tn+9HjAf0+DAACABJ7ixcNMjUwODE0MTkyMzQ1WjAMMAoGA1UdFQQDCgEBMDICExQAEdobuSUKbLUmorEAAgAR2hsXDTI1MDgxNDE5MTgwMVowDDAKBgNVHRUEAwoBATAyAhMUABHaGvq6es0RHascAAIAEdoaFw0yNTA4MTQxOTE4MDFaMAwwCgYDVR0VBAMKAQEwMgITFAAWuf/NGXHBWLUMygACABa5/xcNMjUwODE0MTg0ODEyWjAMMAoGA1UdFQQDCgEBMDICExQAFrn+cr6+zuPfv4kAAgAWuf4XDTI1MDgxNDE4NDgxMlowDDAKBgNVHRUEAwoBATAyAhMUABnWMOcLkbTZI607AAIAGdYwFw0yNTA4MTQxODA1MjBaMAwwCgYDVR0VBAMKAQEwMgITFAAZ1i/t+GdkN88sewACABnWLxcNMjUwODE0MTgwNTIwWjAMMAoGA1UdFQQDCgEBMDICExQAE6DJtY+nOaNm/FEAAgAToMkXDTI1MDgxNDE3Mzk0N1owDDAKBgNVHRUEAwoBATAyAhMUABOgyPIhnJhgTuM7AAIAE6DIFw0yNTA4MTQxNzM5NDdaMAwwCgYDVR0VBAMKAQEwMgITFAAZ1cP6jrlngL8/lAACABnVwxcNMjUwODE0MTcyMjQ0WjAMMAoGA1UdFQQDCgEBMDICExQAGdXBnTlvuCAnknIAAgAZ1cEXDTI1MDgxNDE3MjI0NFowDDAKBgNVHRUEAwoBATAyAhMUABbS/S8lNHcC2/1sAAIAFtL9Fw0yNTA4MTQxNjM1MTRaMAwwCgYDVR0VBAMKAQEwMgITFAAW0vwDgcg4CiM3SAACABbS/BcNMjUwODE0MTYzNTEzWjAMMAoGA1UdFQQDCgEBMDICExQAEkfl9GpYxTIIZPYAAgASR+UXDTI1MDgxNDE2MTg1NlowDDAKBgNVHRUEAwoBATAyAhMUABJH5FKJPfiHd1PrAAIAEkfkFw0yNTA4MTQxNjE4NTZaMAwwCgYDVR0VBAMKAQEwMgITFAAXv04nDwBVYFG4vQACABe/ThcNMjUwODE0MTYwODM5WjAMMAoGA1UdFQQDCgEBMDICExQAF79Nv0O7TOt+PGEAAgAXv00XDTI1MDgxNDE2MDgzOVowDDAKBgNVHRUEAwoBATAyAhMUABiZRKHR8b+4XYw2AAIAGJlEFw0yNTA4MTQxNjA3MjBaMAwwCgYDVR0VBAMKAQEwMgITFAAYmUOsbmVnwPyKhQACABiZQxcNMjUwODE0MTYwNzIwWjAMMAoGA1UdFQQDCgEBMDICExQAD7N8DEhhDn0ZcOcAAgAPs3wXDTI1MDgxNDEzNDcxNFowDDAKBgNVHRUEAwoBATAyAhMUAA+ze62bvl14A6ohAAIAD7N7Fw0yNTA4MTQxMzQ3MTRaMAwwCgYDVR0VBAMKAQEwMgITFAAX/QSv3CeerJIwpwACABf9BBcNMjUwODE0MDQwMzE0WjAMMAoGA1UdFQQDCgEBMDICExQAF/0DJ2je6whVm+cAAgAX/QMXDTI1MDgxNDA0MDMxNFowDDAKBgNVHRUEAwoBATAyAhMUABln3xu94E8xQrsQAAIAGWffFw0yNTA4MTQwMjUzMThaMAwwCgYDVR0VBAMKAQUwMgITFAAZ09cSeuag0UsIDgACABnT1xcNMjUwODE0MDIwMDQ3WjAMMAoGA1UdFQQDCgEBMDICExQAFoWrKt5Pnnl++UgAAgAWhasXDTI1MDgxNDAyMDA0N1owDDAKBgNVHRUEAwoBATAyAhMUABaFqul7nPSTahQyAAIAFoWqFw0yNTA4MTQwMjAwMTBaMAwwCgYDVR0VBAMKAQUwMgITFAARTk3OdojodnrtrgACABFOTRcNMjUwODE0MDAwMDIwWjAMMAoGA1UdFQQDCgEBMDICExQAEU5MUmNKbOgRJ3YAAgARTkwXDTI1MDgxNDAwMDAxOVowDDAKBgNVHRUEAwoBATAyAhMUABINP2QgHSGcB5+iAAIAEg0/Fw0yNTA4MTMyMTU0MjZaMAwwCgYDVR0VBAMKAQEwMgITFAASDT58S6QD+PRiXAACABINPhcNMjUwODEzMjE1NDI2WjAMMAoGA1UdFQQDCgEBMDICExQAGdNVDpQF0IpuxKMAAgAZ01UXDTI1MDgxMzIxMTkyNlowDDAKBgNVHRUEAwoBATAyAhMUABnTVL5u3s5BTXS8AAIAGdNUFw0yNTA4MTMyMTE5MjZaMAwwCgYDVR0VBAMKAQEwMgITFAAUXRcVgDSTzBeq4AACABRdFxcNMjUwODEzMjExODQ0WjAMMAoGA1UdFQQDCgEFMDICExQAGdNHRqAcooBR22wAAgAZ00cXDTI1MDgxMzIxMTI0NVowDDAKBgNVHRUEAwoBBTAyAhMUABSQM02QQOzo00CIAAIAFJAzFw0yNTA4MTMyMDQ3NDNaMAwwCgYDVR0VBAMKAQEwMgITFAAUkDK8nj54+gELKAACABSQMhcNMjUwODEzMjA0NzQzWjAMMAoGA1UdFQQDCgEBMDICExQAEN8dRUa/jMZeHSEAAgAQ3x0XDTI1MDgxMzIwMzkwNlowDDAKBgNVHRUEAwoBATAyAhMUABDfHDBDa0EQdlNXAAIAEN8cFw0yNTA4MTMyMDM5MDZaMAwwCgYDVR0VBAMKAQEwMgITFAAZLAio1OMzB5e6pAACABksCBcNMjUwODEzMjAzNzI3WjAMMAoGA1UdFQQDCgEBMDICExQAGSwHFu9REJEWpicAAgAZLAcXDTI1MDgxMzIwMzcyN1owDDAKBgNVHRUEAwoBATAyAhMUABTstuuiAmjBQfp8AAIAFOy2Fw0yNTA4MTMyMDExNDVaMAwwCgYDVR0VBAMKAQUwMgITFAAS6CNlEcEqD/MBZwACABLoIxcNMjUwODEzMTk1MzU3WjAMMAoGA1UdFQQDCgEBMDICExQAEugix05b8AM0PqMAAgAS6CIXDTI1MDgxMzE5NTM1N1owDDAKBgNVHRUEAwoBATAyAhMUABeVwCZngBDDyEQSAAIAF5XAFw0yNTA4MTMxOTEwNTRaMAwwCgYDVR0VBAMKAQUwMgITFAAVodKMgVCxbyV0AgACABWh0hcNMjUwODEzMTkwNjQ3WjAMMAoGA1UdFQQDCgEBMDICExQAFaHRdIZCr0hwZH4AAgAVodEXDTI1MDgxMzE5MDY0N1owDDAKBgNVHRUEAwoBATAyAhMUABE6p4/W7nM602FfAAIAETqnFw0yNTA4MTMxODQ3MTRaMAwwCgYDVR0VBAMKAQEwMgITFAAROqa+504QYODvSQACABE6phcNMjUwODEzMTg0NzE0WjAMMAoGA1UdFQQDCgEBMDICExQAFKjRa0qKxSFEeWwAAgAUqNEXDTI1MDgxMzE4MDIzOFowDDAKBgNVHRUEAwoBATAyAhMUABSo0HyrZlSQVAgoAAIAFKjQFw0yNTA4MTMxODAyMzdaMAwwCgYDVR0VBAMKAQEwMgITFAAZRu+M29iGsqlXsAACABlG7xcNMjUwODEzMTgwMDMxWjAMMAoGA1UdFQQDCgEBMDICExQAGUbuel3re2oo/4gAAgAZRu4XDTI1MDgxMzE4MDAzMFowDDAKBgNVHRUEAwoBATAyAhMUABhFUjQW0GZVmd3dAAIAGEVSFw0yNTA4MTMxNzExMDZaMAwwCgYDVR0VBAMKAQEwMgITFAAYRVHOP/ywmoYwlAACABhFURcNMjUwODEzMTcxMTA2WjAMMAoGA1UdFQQDCgEBMDICExQAEqqIN5EODlrPtf8AAgASqogXDTI1MDgxMzE2NTAyN1owDDAKBgNVHRUEAwoBATAyAhMUABKqh9ZeZkhyOAjKAAIAEqqHFw0yNTA4MTMxNjUwMjdaMAwwCgYDVR0VBAMKAQEwMgITFAAZ0Bm2z3dODEJcdQACABnQGRcNMjUwODEzMTY0NjA3WjAMMAoGA1UdFQQDCgEFMDICExQAGcFFSHxOz40ihyMAAgAZwUUXDTI1MDgxMzE2NDMzMFowDDAKBgNVHRUEAwoBATAyAhMUABnBRPgqaOH+kddZAAIAGcFEFw0yNTA4MTMxNjQzMzBaMAwwCgYDVR0VBAMKAQEwMgITFAARspfB9Bx9uduGLQACABGylxcNMjUwODEzMTYyMjA1WjAMMAoGA1UdFQQDCgEBMDICExQAEbKWMV8hvzg7UYIAAgARspYXDTI1MDgxMzE2MjIwNVowDDAKBgNVHRUEAwoBATAyAhMUABld1FVIAEoLV9bVAAIAGV3UFw0yNTA4MTMxNjA1MzFaMAwwCgYDVR0VBAMKAQEwMgITFAAZXdPhIOquMBxd9gACABld0xcNMjUwODEzMTYwNTMxWjAMMAoGA1UdFQQDCgEBMDICExQAGbfmAvrr8G2IZ4sAAgAZt+YXDTI1MDgxMzE1MzkwM1owDDAKBgNVHRUEAwoBBTAyAhMUABPCvW7NGFCzoBL/AAIAE8K9Fw0yNTA4MTMxNTA3MTRaMAwwCgYDVR0VBAMKAQEwMgITFAATwryJp9RRnqbkagACABPCvBcNMjUwODEzMTUwNzE0WjAMMAoGA1UdFQQDCgEBMDICExQAGcvsDfUsQ1ZrX28AAgAZy+wXDTI1MDgxMzE0NTY1MFowDDAKBgNVHRUEAwoBBTAyAhMUABnLN6l5INdsH+jwAAIAGcs3Fw0yNTA4MTMxNDMyMDRaMAwwCgYDVR0VBAMKAQUwMgITFAAUE0T6wltJsadddQACABQTRBcNMjUwODEzMTQxOTI5WjAMMAoGA1UdFQQDCgEFMDICExQAFdcB6eMBn3feq4QAAgAV1wEXDTI1MDgxMzA4NDgwNFowDDAKBgNVHRUEAwoBBTAyAhMUABkTJAVBZgHFEL9NAAIAGRMkFw0yNTA4MTMwNDAzNDRaMAwwCgYDVR0VBAMKAQEwMgITFAAZEyP4Yh+WTsC4lwACABkTIxcNMjUwODEzMDQwMzQ0WjAMMAoGA1UdFQQDCgEBMDICExQAFgfTtZs2mK/1JUIAAgAWB9MXDTI1MDgxMzA0MDI0OFowDDAKBgNVHRUEAwoBATAyAhMUABYH0vlmXLPVjXgLAAIAFgfSFw0yNTA4MTMwNDAyNDhaMAwwCgYDVR0VBAMKAQEwMgITFAAR4GveXo3oyYqIXgACABHgaxcNMjUwODEyMjM0NDA1WjAMMAoGA1UdFQQDCgEBMDICExQAEeBq21+QTcEc9NYAAgAR4GoXDTI1MDgxMjIzNDQwNVowDDAKBgNVHRUEAwoBATAyAhMUABFNC63l4mRGetBpAAIAEU0LFw0yNTA4MTIyMjIwMzhaMAwwCgYDVR0VBAMKAQEwMgITFAARTQqs30/w5SBrOwACABFNChcNMjUwODEyMjIyMDM4WjAMMAoGA1UdFQQDCgEBMDICExQAFEcTCL+U7/yf6B0AAgAURxMXDTI1MDgxMjIxNDc1NlowDDAKBgNVHRUEAwoBATAyAhMUABRHEiIGl1D/Ri4RAAIAFEcSFw0yNTA4MTIyMTQ3NTZaMAwwCgYDVR0VBAMKAQEwMgITFAAUXW0pPFSoTSFTQwACABRdbRcNMjUwODEyMjEzMzAxWjAMMAoGA1UdFQQDCgEFMDICExQAGDWmf4vaabvgb2QAAgAYNaYXDTI1MDgxMjIxMjIyNlowDDAKBgNVHRUEAwoBATAyAhMUABg1pZz7OROEWlVCAAIAGDWlFw0yNTA4MTIyMTIyMjZaMAwwCgYDVR0VBAMKAQEwMgITFAAVJqdDS6qQbZmolwACABUmpxcNMjUwODEyMTkzNjE4WjAMMAoGA1UdFQQDCgEFMDICExQAGc4+KDkbQA34afEAAgAZzj4XDTI1MDgxMjE5MTA1M1owDDAKBgNVHRUEAwoBATAyAhMUABnOPbb+GiPCEoLfAAIAGc49Fw0yNTA4MTIxOTEwNTNaMAwwCgYDVR0VBAMKAQEwMgITFAAVgHk2jdJ6ymIF5gACABWAeRcNMjUwODEyMTkwMDU4WjAMMAoGA1UdFQQDCgEFMDICExQAGc4g5/Kma/JpAloAAgAZziAXDTI1MDgxMjE4NDg1NVowDDAKBgNVHRUEAwoBBTAyAhMUABnOFrrb91dvwocPAAIAGc4WFw0yNTA4MTIxODQ2MjJaMAwwCgYDVR0VBAMKAQUwMgITFAAY5uZbcGuo+fGdIQACABjm5hcNMjUwODEyMTgyNzI4WjAMMAoGA1UdFQQDCgEFMDICExQAGcz1EwOnwUY3+KYAAgAZzPUXDTI1MDgxMjE4MDUzMlowDDAKBgNVHRUEAwoBBTAyAhMUABnNv3Nl6JEIcKj5AAIAGc2/Fw0yNTA4MTIxNzQ5MDNaMAwwCgYDVR0VBAMKAQEwMgITFAAZzb6N6GRyjguJUgACABnNvhcNMjUwODEyMTc0OTAzWjAMMAoGA1UdFQQDCgEBMDICExQAEEQ+ndAKOa6voKwAAgAQRD4XDTI1MDgxMjE3MjUwNFowDDAKBgNVHRUEAwoBATAyAhMUABBEPS2P7+poydvJAAIAEEQ9Fw0yNTA4MTIxNzI1MDNaMAwwCgYDVR0VBAMKAQEwMgITFAAZzTQ8TqozC+B1iwACABnNNBcNMjUwODEyMTcwNjE2WjAMMAoGA1UdFQQDCgEFMDICExQAGc0NStINFaIF0GQAAgAZzQ0XDTI1MDgxMjE2NTQ1OFowDDAKBgNVHRUEAwoBBTAyAhMUABju5kOaeV9DZiUKAAIAGO7mFw0yNTA4MTIxNjQyMjZaMAwwCgYDVR0VBAMKAQEwMgITFAAY7uc/ECtJ5daPwwACABju5xcNMjUwODEyMTY0MjI2WjAMMAoGA1UdFQQDCgEBMDICExQAGcyK+AQZhuFDjk8AAgAZzIoXDTI1MDgxMjE2NDAxM1owDDAKBgNVHRUEAwoBBTAyAhMUABnGCRCd3W/sEyu0AAIAGcYJFw0yNTA4MTIxNjE5MTZaMAwwCgYDVR0VBAMKAQUwMgITFAAQxT5gzCf3cYqzpQACABDFPhcNMjUwODEyMTYwOTQyWjAMMAoGA1UdFQQDCgEBMDICExQAEMU9BYjCx+jLtNIAAgAQxT0XDTI1MDgxMjE2MDk0MVowDDAKBgNVHRUEAwoBATAyAhMUABnMe9zgi6WhkCB6AAIAGcx7Fw0yNTA4MTIxNjAyNTdaMAwwCgYDVR0VBAMKAQEwMgITFAAZzHpAIL52ov0rDQACABnMehcNMjUwODEyMTYwMjU3WjAMMAoGA1UdFQQDCgEBMDICExQAEl00L/IIZ6ZelMYAAgASXTQXDTI1MDgxMjE1MDYyMlowDDAKBgNVHRUEAwoBATAyAhMUABJdM738PLOwCOFxAAIAEl0zFw0yNTA4MTIxNTA2MjJaMAwwCgYDVR0VBAMKAQEwMgITFAAQjX3VnYI375p+FwACABCNfRcNMjUwODEyMTQxNjMyWjAMMAoGA1UdFQQDCgEBMDICExQAEI18kRTwibSrJKkAAgAQjXwXDTI1MDgxMjE0MTYzMlowDDAKBgNVHRUEAwoBATAyAhMUABc8cvQ+nF6psuwXAAIAFzxyFw0yNTA4MTIwNDA2MjNaMAwwCgYDVR0VBAMKAQEwMgITFAAXPHGh7jnoMP4ITgACABc8cRcNMjUwODEyMDQwNjIzWjAMMAoGA1UdFQQDCgEBMDICExQAESIlPTIx1PoYYT0AAgARIiUXDTI1MDgxMTIzMTgxNFowDDAKBgNVHRUEAwoBBTAyAhMUABm2Q6cd3gmOFz/iAAIAGbZDFw0yNTA4MTEyMjQ4MTVaMAwwCgYDVR0VBAMKAQUwMgITFAAZyyq/yczXniCgHQACABnLKhcNMjUwODExMjE1MTIwWjAMMAoGA1UdFQQDCgEFMDICExQAGcNoWDE+NEzCotQAAgAZw2gXDTI1MDgxMTIxNDc0MlowDDAKBgNVHRUEAwoBBTAyAhMUABaNFmIjAG8pSERcAAIAFo0WFw0yNTA4MTEyMTA2MzlaMAwwCgYDVR0VBAMKAQUwMgITFAAZyrygeUq6NMw4SwACABnKvBcNMjUwODExMjA1NDA0WjAMMAoGA1UdFQQDCgEBMDICExQAGcq7EH+TWunThmUAAgAZyrsXDTI1MDgxMTIwNTQwNFowDDAKBgNVHRUEAwoBATAyAhMUABKRZMY3dAK0iJRJAAIAEpFkFw0yNTA4MTEyMDIyMjlaMAwwCgYDVR0VBAMKAQEwMgITFAASkWN7jioT2wDdngACABKRYxcNMjUwODExMjAyMjI5WjAMMAoGA1UdFQQDCgEBMDICExQAFHvMbm5hYOFfs2UAAgAUe8wXDTI1MDgxMTIwMTMxOVowDDAKBgNVHRUEAwoBATAyAhMUABR7y8BGRKUYu3ktAAIAFHvLFw0yNTA4MTEyMDEzMTlaMAwwCgYDVR0VBAMKAQEwMgITFAAQg2Wx3/EYU9SNIAACABCDZRcNMjUwODExMTkzNjM2WjAMMAoGA1UdFQQDCgEBMDICExQAEINkEvmphXipVsMAAgAQg2QXDTI1MDgxMTE5MzYzNlowDDAKBgNVHRUEAwoBATAyAhMUABnIqgPERF7GYLgQAAIAGciqFw0yNTA4MTExNjI0NDFaMAwwCgYDVR0VBAMKAQEwMgITFAAZyKlxdaUxz2xT7QACABnIqRcNMjUwODExMTYyNDQxWjAMMAoGA1UdFQQDCgEBMDICExQAD9Y1+uO8my4fvW4AAgAP1jUXDTI1MDgxMTE2MTI1MVowDDAKBgNVHRUEAwoBATAyAhMUAA/WNHs8iHhnRinYAAIAD9Y0Fw0yNTA4MTExNjEyNTFaMAwwCgYDVR0VBAMKAQEwMgITFAASHLt1JKsetb7FMAACABIcuxcNMjUwODExMTYxMjUxWjAMMAoGA1UdFQQDCgEBMDICExQAEhy6w6LJTVjsRiQAAgASHLoXDTI1MDgxMTE2MTI1MVowDDAKBgNVHRUEAwoBATAyAhMUABHNYZpNC73to1/gAAIAEc1hFw0yNTA4MTExNTUwMzZaMAwwCgYDVR0VBAMKAQEwMgITFAARzWCbirHDelCRhAACABHNYBcNMjUwODExMTU1MDM2WjAMMAoGA1UdFQQDCgEBMDICExQAF6ocQcK7cbLXdrcAAgAXqhwXDTI1MDgxMTE1MjEzOFowDDAKBgNVHRUEAwoBBTAyAhMUABCDteod7uzZjvKWAAIAEIO1Fw0yNTA4MTEwNDAyNTNaMAwwCgYDVR0VBAMKAQEwMgITFAAQg7T3dkBa8VzbvAACABCDtBcNMjUwODExMDQwMjUzWjAMMAoGA1UdFQQDCgEBMDICExQAFvbU4Q9Hoym5upUAAgAW9tQXDTI1MDgxMTA0MDI1MVowDDAKBgNVHRUEAwoBATAyAhMUABb209pPjiWshaRMAAIAFvbTFw0yNTA4MTEwNDAyNTFaMAwwCgYDVR0VBAMKAQEwMgITFAAZ7hQK2sepwT6CywACABnuFBcNMjUwODIzMjAxMDA4WjAMMAoGA1UdFQQDCgEBMDICExQAFuQRiCVnjLSu5mwAAgAW5BEXDTI1MDgyMzE3MDk0NVowDDAKBgNVHRUEAwoBBTAyAhMUABUj36juAsKdF3P1AAIAFSPfFw0yNTA4MjMxNTI4MDZaMAwwCgYDVR0VBAMKAQUwMgITFAAU5OFkF0bzHOuJGQACABTk4RcNMjUwODIzMTQ0ODIyWjAMMAoGA1UdFQQDCgEFMDICExQAGdJdGF9G4FNryJsAAgAZ0l0XDTI1MDgyMzA1MjkyMlowDDAKBgNVHRUEAwoBBTAyAhMUABdTiJSwJWJlVYaTAAIAF1OIFw0yNTA4MjMwNDU0MjZaMAwwCgYDVR0VBAMKAQUwMgITFAAY2nv/51fXrEiqswACABjaexcNMjUwODIzMDIwOTAzWjAMMAoGA1UdFQQDCgEFMDICExQAGNPn8eCt5KYPn8sAAgAY0+cXDTI1MDgyMzAyMDExNFowDDAKBgNVHRUEAwoBBTAyAhMUABYq323D5Rs2Dz83AAIAFirfFw0yNTA4MjMwMTA1MjRaMAwwCgYDVR0VBAMKAQEwMgITFAAWKt6uONNBfnX+RQACABYq3hcNMjUwODIzMDEwNTI0WjAMMAoGA1UdFQQDCgEBMDICExQAEB5Ibiqw9apUM8sAAgAQHkgXDTI1MDgyMzAwMDMyNVowDDAKBgNVHRUEAwoBBTAyAhMUABbHZgUEjiOnmLP6AAIAFsdmFw0yNTA4MjIyMjE5MzBaMAwwCgYDVR0VBAMKAQUwMgITFAAUCfpXqKM7lHpHUgACABQJ+hcNMjUwODIyMjE1ODQ3WjAMMAoGA1UdFQQDCgEFMDICExQAE+xW+CJBo/alclkAAgAT7FYXDTI1MDgyMjIxNDEyMlowDDAKBgNVHRUEAwoBATAyAhMUABPsVeFCvsTYKvgPAAIAE+xVFw0yNTA4MjIyMTQxMjJaMAwwCgYDVR0VBAMKAQEwMgITFAAYttN55co9QHd/MwACABi20xcNMjUwODIyMjEyNTQ0WjAMMAoGA1UdFQQDCgEBMDICExQAGLbS43qcqQbeDI8AAgAYttIXDTI1MDgyMjIxMjU0NFowDDAKBgNVHRUEAwoBATAyAhMUABMEgVAr4lFto9AQAAIAEwSBFw0yNTA4MjIyMDE5MTZaMAwwCgYDVR0VBAMKAQEwMgITFAATBIDu4ibAMp/qjAACABMEgBcNMjUwODIyMjAxOTE2WjAMMAoGA1UdFQQDCgEBMDICExQAESlEf2rSg0JuZFIAAgARKUQXDTI1MDgyMjIwMTQwNlowDDAKBgNVHRUEAwoBATAyAhMUABEpQ3M57XMOlNfvAAIAESlDFw0yNTA4MjIyMDE0MDZaMAwwCgYDVR0VBAMKAQEwMgITFAAQ6MvHrhSC09wJKQACABDoyxcNMjUwODIyMjAwNTM3WjAMMAoGA1UdFQQDCgEBMDICExQAEOjKJNbFZxaXEJQAAgAQ6MoXDTI1MDgyMjIwMDUzN1owDDAKBgNVHRUEAwoBATAyAhMUABaZ8UBsoHd5/LBoAAIAFpnxFw0yNTA4MjIyMDA1MzRaMAwwCgYDVR0VBAMKAQEwMgITFAAWmfANbC6+Sojm2AACABaZ8BcNMjUwODIyMjAwNTM0WjAMMAoGA1UdFQQDCgEBMDICExQAFbZIuqLOdFwH8rQAAgAVtkgXDTI1MDgyMjE5MzMxMlowDDAKBgNVHRUEAwoBBTAyAhMUABJO8s7Mpu/h+K9xAAIAEk7yFw0yNTA4MjIxOTIzMDdaMAwwCgYDVR0VBAMKAQEwMgITFAASTvFgp3fp6VoQHwACABJO8RcNMjUwODIyMTkyMzA3WjAMMAoGA1UdFQQDCgEBMDICExQAEw3XURegG5uQImkAAgATDdcXDTI1MDgyMjE4NTIxNFowDDAKBgNVHRUEAwoBATAyAhMUABMN1vU18PVy+H0RAAIAEw3WFw0yNTA4MjIxODUyMTRaMAwwCgYDVR0VBAMKAQEwMgITFAAU9nIiodxmvi4XmgACABT2chcNMjUwODIyMTgxNTIzWjAMMAoGA1UdFQQDCgEFMDICExQAEYW5UkAzFscYaa0AAgARhbkXDTI1MDgyMjE3MDUyMVowDDAKBgNVHRUEAwoBATAyAhMUABGFuNXZcjLiyJWVAAIAEYW4Fw0yNTA4MjIxNzA1MjFaMAwwCgYDVR0VBAMKAQEwMgITFAAZ61Rep7I0hjWmRQACABnrVBcNMjUwODIyMTY1NzExWjAMMAoGA1UdFQQDCgEBMDICExQAGetTzni5iLxuj0QAAgAZ61MXDTI1MDgyMjE2NTcxMVowDDAKBgNVHRUEAwoBATAyAhMUABnjKZ0fIlVNxivoAAIAGeMpFw0yNTA4MjIxNjM1NDdaMAwwCgYDVR0VBAMKAQUwMgITFAAT1M6+VUmRhEsxDgACABPUzhcNMjUwODIyMTYyOTQ4WjAMMAoGA1UdFQQDCgEFMDICExQAFUmNAv1Idd8BNXIAAgAVSY0XDTI1MDgyMjE2MTY0MFowDDAKBgNVHRUEAwoBBTAyAhMUABGmQMr/e7EXuKaEAAIAEaZAFw0yNTA4MjIxNTUyNDRaMAwwCgYDVR0VBAMKAQUwMgITFAAX4VrMYdCeHViNLQACABfhWhcNMjUwODIyMTU0MzQyWjAMMAoGA1UdFQQDCgEFMDICExQAEPxM5MDoKy6G6RQAAgAQ/EwXDTI1MDgyMjE1MTYzOFowDDAKBgNVHRUEAwoBATAyAhMUABD8S+cbqqtO+fQkAAIAEPxLFw0yNTA4MjIxNTE2MzhaMAwwCgYDVR0VBAMKAQEwMgITFAAVMrVv5JWAqQPyTwACABUytRcNMjUwODIyMTUxNjI3WjAMMAoGA1UdFQQDCgEBMDICExQAFTK0NZgXASyYIvEAAgAVMrQXDTI1MDgyMjE1MTYyN1owDDAKBgNVHRUEAwoBATAyAhMUABno+mSs2ZWw/sq5AAIAGej6Fw0yNTA4MjIwNjEwMTBaMAwwCgYDVR0VBAMKAQEwMgITFAAZ6Pmu7dGkCVelWwACABno+RcNMjUwODIyMDYxMDA4WjAMMAoGA1UdFQQDCgEBMDICExQAFQPE10XlIfgIJo0AAgAVA8QXDTI1MDgyMjAzMDM0OFowDDAKBgNVHRUEAwoBBTAyAhMUABCJDeIJJAM8DcnZAAIAEIkNFw0yNTA4MjIwMTMxMTNaMAwwCgYDVR0VBAMKAQEwMgITFAAQiQwJ6iDUh6YPTgACABCJDBcNMjUwODIyMDEzMTEzWjAMMAoGA1UdFQQDCgEBMDICExQAEdwtsABRXCkazJEAAgAR3C0XDTI1MDgyMTIyNDgxMlowDDAKBgNVHRUEAwoBATAyAhMUABHcLDPkbdn7c2AMAAIAEdwsFw0yNTA4MjEyMjQ4MTJaMAwwCgYDVR0VBAMKAQEwMgITFAAS8wmjVAritrfSIAACABLzCRcNMjUwODIxMjI0NTM1WjAMMAoGA1UdFQQDCgEBMDICExQAEvMIsT+f//o6Wg8AAgAS8wgXDTI1MDgyMTIyNDUzNVowDDAKBgNVHRUEAwoBATAyAhMUABcRliHI4JoTRn2ZAAIAFxGWFw0yNTA4MjEyMTQ0MjhaMAwwCgYDVR0VBAMKAQEwMgITFAAXEZXoKLqqH+k/rAACABcRlRcNMjUwODIxMjE0NDI4WjAMMAoGA1UdFQQDCgEBMDICExQAF76WxFkImXLntN8AAgAXvpYXDTI1MDgyMTIxMjI0M1owDDAKBgNVHRUEAwoBATAyAhMUABe+le1jJCeUv5V7AAIAF76VFw0yNTA4MjEyMTIyNDNaMAwwCgYDVR0VBAMKAQEwMgITFAATnp9xaZXB4jVhwwACABOenxcNMjUwODIxMjEyMDI4WjAMMAoGA1UdFQQDCgEBMDICExQAE56eXklYbeARPaoAAgATnp4XDTI1MDgyMTIxMjAyOFowDDAKBgNVHRUEAwoBATAyAhMUABhUF9podWM/+m6yAAIAGFQXFw0yNTA4MjEyMDU4MzRaMAwwCgYDVR0VBAMKAQEwMgITFAAYVBYS4kjeTGXSPAACABhUFhcNMjUwODIxMjA1ODM0WjAMMAoGA1UdFQQDCgEBMDICExQAGej0p3Sd+UMKNaUAAgAZ6PQXDTI1MDgyMTIwMzkyOVowDDAKBgNVHRUEAwoBATAyAhMUABno8mQ9+w/pkUPDAAIAGejyFw0yNTA4MjEyMDM5MjlaMAwwCgYDVR0VBAMKAQEwMgITFAASm0gO8ddTODSz+wACABKbSBcNMjUwODIxMjAzNTE3WjAMMAoGA1UdFQQDCgEBMDICExQAEptHfy6i3jVYXb8AAgASm0cXDTI1MDgyMTIwMzUxN1owDDAKBgNVHRUEAwoBATAyAhMUABCaF1L2F4GdSm4SAAIAEJoXFw0yNTA4MjEyMDI0MTlaMAwwCgYDVR0VBAMKAQEwMgITFAAQmhad3gZzG47r6QACABCaFhcNMjUwODIxMjAyNDE5WjAMMAoGA1UdFQQDCgEBMDICExQAGd6Tpxi6cN1CMIwAAgAZ3pMXDTI1MDgyMTIwMjE0M1owDDAKBgNVHRUEAwoBBTAyAhMUABdgWxq75jNIIefzAAIAF2BbFw0yNTA4MjExOTA0MjlaMAwwCgYDVR0VBAMKAQEwMgITFAAXYFr7+JcMg9qlCAACABdgWhcNMjUwODIxMTkwNDI5WjAMMAoGA1UdFQQDCgEBMDICExQAGegDyY6Z+yv1S+4AAgAZ6AMXDTI1MDgyMTE3NTMxN1owDDAKBgNVHRUEAwoBATAyAhMUABnoAnTC4je8tdPYAAIAGegCFw0yNTA4MjExNzUzMTdaMAwwCgYDVR0VBAMKAQEwMgITFAAVQ2XpUOAhl5/I/gACABVDZRcNMjUwODIxMTc0NDEwWjAMMAoGA1UdFQQDCgEBMDICExQAFUNkDHHuVV0KhtMAAgAVQ2QXDTI1MDgyMTE3NDQxMFowDDAKBgNVHRUEAwoBATAyAhMUABbOwR5XwDAmyvgCAAIAFs7BFw0yNTA4MjExNzQxNTRaMAwwCgYDVR0VBAMKAQUwMgITFAAQ0FmuKEufVzN6+QACABDQWRcNMjUwODIxMTcyODAwWjAMMAoGA1UdFQQDCgEBMDICExQAENBYP3YCgxNgiecAAgAQ0FgXDTI1MDgyMTE3Mjc1OVowDDAKBgNVHRUEAwoBATAyAhMUABUymDnXfOlXvr+3AAIAFTKYFw0yNTA4MjExNzEyNTdaMAwwCgYDVR0VBAMKAQUwMgITFAARbWTCHxueTHlFdgACABFtZBcNMjUwODIxMTU1NjMwWjAMMAoGA1UdFQQDCgEBMDICExQAEW1jG1+C2Bgiv58AAgARbWMXDTI1MDgyMTE1NTYzMFowDDAKBgNVHRUEAwoBATAyAhMUABTzWcvKIuQhvREdAAIAFPNZFw0yNTA4MjExNTM1MjVaMAwwCgYDVR0VBAMKAQEwMgITFAAU81i8/sxLnom1/AACABTzWBcNMjUwODIxMTUzNTI1WjAMMAoGA1UdFQQDCgEBMDICExQAF7vxaq/H1cGiLAIAAgAXu/EXDTI1MDgyMTE1MzI0MVowDDAKBgNVHRUEAwoBBTAyAhMUABebNDyNK0qZGHqKAAIAF5s0Fw0yNTA4MjExNDAyMzZaMAwwCgYDVR0VBAMKAQEwMgITFAAXmzNrvW5TqDOGVgACABebMxcNMjUwODIxMTQwMjM2WjAMMAoGA1UdFQQDCgEBMDICExQAGa45uSOTuIloyfEAAgAZrjkXDTI1MDgyMTA1Mzc0NFowDDAKBgNVHRUEAwoBBTAyAhMUABP4YEJ21fT/MDh4AAIAE/hgFw0yNTA4MjEwNDAzMDdaMAwwCgYDVR0VBAMKAQEwMgITFAAT+F/Y6wQV+Zj0/QACABP4XxcNMjUwODIxMDQwMzA3WjAMMAoGA1UdFQQDCgEBMDICExQAFeokab727Sg7GwcAAgAV6iQXDTI1MDgyMTA0MDI0OFowDDAKBgNVHRUEAwoBATAyAhMUABXqI7jGuKSNVSN+AAIAFeojFw0yNTA4MjEwNDAyNDdaMAwwCgYDVR0VBAMKAQEwMgITFAAYM7MiZDNn76PiJAACABgzsxcNMjUwODIxMDQwMjI4WjAMMAoGA1UdFQQDCgEBMDICExQAGDOygt8WLS1b+PcAAgAYM7IXDTI1MDgyMTA0MDIyOFowDDAKBgNVHRUEAwoBATAyAhMUABghS3bX5W1wb9KyAAIAGCFLFw0yNTA4MjAyMDE1MjFaMAwwCgYDVR0VBAMKAQEwMgITFAAYIUpLuEsfogTI/AACABghShcNMjUwODIwMjAxNTIxWjAMMAoGA1UdFQQDCgEBMDICExQAGCixsZF50w/4EXYAAgAYKLEXDTI1MDgyMDE5MzQxNlowDDAKBgNVHRUEAwoBATAyAhMUABgosCkmpVt1Ps7IAAIAGCiwFw0yNTA4MjAxOTM0MTZaMAwwCgYDVR0VBAMKAQEwMgITFAAZ5F9+fh2uW3WO8gACABnkXxcNMjUwODIwMTkxOTA4WjAMMAoGA1UdFQQDCgEBMDICExQAGeRePo1GhY2AE88AAgAZ5F4XDTI1MDgyMDE5MTkwOFowDDAKBgNVHRUEAwoBATAyAhMUABAqWvJI9piS+aIjAAIAECpaFw0yNTA4MjAxOTEwMTFaMAwwCgYDVR0VBAMKAQEwMgITFAAQKlkN+XrNMljlZAACABAqWRcNMjUwODIwMTkxMDExWjAMMAoGA1UdFQQDCgEBMDICExQAEEkmjkCMjJGMXuMAAgAQSSYXDTI1MDgyMDE5MDgxMFowDDAKBgNVHRUEAwoBATAyAhMUABBJJegTOjuXKK+FAAIAEEklFw0yNTA4MjAxOTA4MTBaMAwwCgYDVR0VBAMKAQEwMgITFAAXmfjtj3Y95HfcyQACABeZ+BcNMjUwODIwMTkwODEwWjAMMAoGA1UdFQQDCgEBMDICExQAF5n36SJivYp5NPQAAgAXmfcXDTI1MDgyMDE5MDgxMFowDDAKBgNVHRUEAwoBATAyAhMUABlhRYFvoTo7dsPtAAIAGWFFFw0yNTA4MjAxODI0NDVaMAwwCgYDVR0VBAMKAQUwMgITFAATDGEnLjt/NJoO0wACABMMYRcNMjUwODIwMTc1MDA1WjAMMAoGA1UdFQQDCgEBMDICExQAEwxgQ0xCCoKpDKkAAgATDGAXDTI1MDgyMDE3NTAwNVowDDAKBgNVHRUEAwoBATAyAhMUABnixI3schlVlsqvAAIAGeLEFw0yNTA4MjAxNjIzNTdaMAwwCgYDVR0VBAMKAQEwMgITFAAZ4sN9ESBf/znC6QACABniwxcNMjUwODIwMTYyMzU3WjAMMAoGA1UdFQQDCgEBMDICExQAGeJaZM0BIs4gEucAAgAZ4loXDTI1MDgyMDE2MDM1OVowDDAKBgNVHRUEAwoBATAyAhMUABniWR6kkHOmI5C6AAIAGeJZFw0yNTA4MjAxNjAzNTlaMAwwCgYDVR0VBAMKAQEwMgITFAAY1YAIx1vJhHD8JwACABjVgBcNMjUwODIwMTUxNDUwWjAMMAoGA1UdFQQDCgEBMDICExQAGNV/zkdG6h6I/MwAAgAY1X8XDTI1MDgyMDE1MTQ1MFowDDAKBgNVHRUEAwoBATAyAhMUABjGu/VTo9/KpwT0AAIAGMa7Fw0yNTA4MjAxMjU3MzFaMAwwCgYDVR0VBAMKAQUwMgITFAAVdBI9r2Djg/AnQQACABV0EhcNMjUwODIwMDQwNDAzWjAMMAoGA1UdFQQDCgEBMDICExQAFXQRbo+VDAb8fwAAAgAVdBEXDTI1MDgyMDA0MDQwM1owDDAKBgNVHRUEAwoBATAyAhMUABXIvIznVifIwKLhAAIAFci8Fw0yNTA4MjAwNDAyMDBaMAwwCgYDVR0VBAMKAQUwMgITFAASUkvKS0D84TEilAACABJSSxcNMjUwODIwMDEzNzEwWjAMMAoGA1UdFQQDCgEFMDICExQAF0wrisdctohJgh4AAgAXTCsXDTI1MDgxOTIyMDc1MVowDDAKBgNVHRUEAwoBBTAyAhMUABnhJ3h+xKKwLAUWAAIAGeEnFw0yNTA4MTkyMjA0MjFaMAwwCgYDVR0VBAMKAQEwMgITFAAZ4SaJw1s0O3Y/fQACABnhJhcNMjUwODE5MjIwNDIxWjAMMAoGA1UdFQQDCgEBMDICExQAF9z9G78EW84hBIQAAgAX3P0XDTI1MDgxOTIxNTYyOVowDDAKBgNVHRUEAwoBBTAyAhMUABm511nhee0ssby5AAIAGbnXFw0yNTA4MTkyMDIwMjlaMAwwCgYDVR0VBAMKAQUwMgITFAAUrydCq5jJs5gHegACABSvJxcNMjUwODE5MTk1MjAzWjAMMAoGA1UdFQQDCgEFMDICExQAFbVrW56Wwmvi5UAAAgAVtWsXDTI1MDgxOTE5MzcwMlowDDAKBgNVHRUEAwoBATAyAhMUABW1ah5xxX99b7qnAAIAFbVqFw0yNTA4MTkxOTM3MDJaMAwwCgYDVR0VBAMKAQEwMgITFAAQfjv1JtMr/rc+ewACABB+OxcNMjUwODE5MTkzNjM5WjAMMAoGA1UdFQQDCgEBMDICExQAEH46GD4nr9e3JPYAAgAQfjoXDTI1MDgxOTE5MzYzOVowDDAKBgNVHRUEAwoBATAyAhMUABP9a6R7dV6CKkJJAAIAE/1rFw0yNTA4MTkxODUzNDRaMAwwCgYDVR0VBAMKAQUwMgITFAAZ34HWcQVrrqTaywACABnfgRcNMjUwODE5MTgwODE4WjAMMAoGA1UdFQQDCgEBMDICExQAGd+AUM2/zyxSzVUAAgAZ34AXDTI1MDgxOTE4MDgxOFowDDAKBgNVHRUEAwoBATAyAhMUABIUteS62oxI9LzCAAIAEhS1Fw0yNTA4MTkxNzMwNDRaMAwwCgYDVR0VBAMKAQEwMgITFAASFLRyY9h7LYes4AACABIUtBcNMjUwODE5MTczMDQ0WjAMMAoGA1UdFQQDCgEBMDICExQAGXXW2LmNJK2nFtQAAgAZddYXDTI1MDgxOTE3MTYwMlowDDAKBgNVHRUEAwoBBTAyAhMUABFnXJV1llto0GsCAAIAEWdcFw0yNTA4MTkxNjUyNDhaMAwwCgYDVR0VBAMKAQEwMgITFAARZ1vvxdvJk7uPCQACABFnWxcNMjUwODE5MTY1MjQ4WjAMMAoGA1UdFQQDCgEBMDICExQAE2bUBHOM6wI0tjMAAgATZtQXDTI1MDgxOTE1NTQyOFowDDAKBgNVHRUEAwoBATAyAhMUABNm08ez8Oa/y+jwAAIAE2bTFw0yNTA4MTkxNTU0MjhaMAwwCgYDVR0VBAMKAQEwMgITFAAYm4utR3HByk8DxQACABibixcNMjUwODE5MTUzOTA3WjAMMAoGA1UdFQQDCgEBMDICExQAGJuKGv6OnQyEOvYAAgAYm4oXDTI1MDgxOTE1MzkwN1owDDAKBgNVHRUEAwoBATAyAhMUABPeE00GUQV397YaAAIAE94TFw0yNTA4MTkxNTM0MDZaMAwwCgYDVR0VBAMKAQEwMgITFAAT3hLvmqXnZ0FOGAACABPeEhcNMjUwODE5MTUzNDA2WjAMMAoGA1UdFQQDCgEBMDICExQAGOW+RvkL/a0/57wAAgAY5b4XDTI1MDgxOTA1NTQyOFowDDAKBgNVHRUEAwoBBTAyAhMUABaLrne+AhdXDkfoAAIAFouuFw0yNTA4MTkwMTA1MjlaMAwwCgYDVR0VBAMKAQEwMgITFAAWi63pc/9TEam6hwACABaLrRcNMjUwODE5MDEwNTI5WjAMMAoGA1UdFQQDCgEBMDICExQAFVvyntZbGh+2W2cAAgAVW/IXDTI1MDgxOTAwMTUwOFowDDAKBgNVHRUEAwoBBTAyAhMUABV0J217YHSItxfCAAIAFXQnFw0yNTA4MTgyMjQwMzZaMAwwCgYDVR0VBAMKAQUwMgITFAAY7oV6iihT5MOmggACABjuhRcNMjUwODE4MjIyMTUzWjAMMAoGA1UdFQQDCgEBMDICExQAGO6E6zCd+ekj/78AAgAY7oQXDTI1MDgxODIyMjE1M1owDDAKBgNVHRUEAwoBATAyAhMUABQEJ2aF4phkLee9AAIAFAQnFw0yNTA4MTgyMjA3NTVaMAwwCgYDVR0VBAMKAQEwMgITFAAUBCaIu7x79QNSPwACABQEJhcNMjUwODE4MjIwNzU1WjAMMAoGA1UdFQQDCgEBMDICExQAGdw6ki7zGo6vZCQAAgAZ3DoXDTI1MDgxODIxMjY1OVowDDAKBgNVHRUEAwoBBTAyAhMUABnTRfZ3gJ2eh4itAAIAGdNFFw0yNTA4MTgyMTAxMzZaMAwwCgYDVR0VBAMKAQUwMgITFAASGF3tGUZAzNLlDAACABIYXRcNMjUwODE4MjAxODExWjAMMAoGA1UdFQQDCgEBMDICExQAEhhcZ428NFX7BxcAAgASGFwXDTI1MDgxODIwMTgxMVowDDAKBgNVHRUEAwoBATAyAhMUABlWWdd1iMLHF6apAAIAGVZZFw0yNTA4MTgxODQzMDdaMAwwCgYDVR0VBAMKAQEwMgITFAAZVlh3r1PxPjrGawACABlWWBcNMjUwODE4MTg0MzA2WjAMMAoGA1UdFQQDCgEBMDICExQAFj63uD0ckV7whkMAAgAWPrcXDTI1MDgxODE4Mzc1MVowDDAKBgNVHRUEAwoBBTAyAhMUABhWMSSAhXG/3kHuAAIAGFYxFw0yNTA4MTgxODExNTFaMAwwCgYDVR0VBAMKAQUwMgITFAAVxoDaMqgC7Qak5AACABXGgBcNMjUwODE4MTc0OTI4WjAMMAoGA1UdFQQDCgEBMDICExQAFcZ/os7nr9iezqIAAgAVxn8XDTI1MDgxODE3NDkyOFowDDAKBgNVHRUEAwoBATAyAhMUABlc8io9WZxYnP7MAAIAGVzyFw0yNTA4MTgxNzM1NTNaMAwwCgYDVR0VBAMKAQEwMgITFAAZXPFhG+yQtM2bBQACABlc8RcNMjUwODE4MTczNTUzWjAMMAoGA1UdFQQDCgEBMDICExQAGdrHK+bwAky0w0IAAgAZ2scXDTI1MDgxODE3MzEzMVowDDAKBgNVHRUEAwoBATAyAhMUABnaxr7cos3KgxXdAAIAGdrGFw0yNTA4MTgxNzMxMzFaMAwwCgYDVR0VBAMKAQEwMgITFAAZ2cbu74bMcm5gWAACABnZxhcNMjUwODE4MTYwMDMwWjAMMAoGA1UdFQQDCgEFMDICExQAEITQyG6NKJ3qC8gAAgAQhNAXDTI1MDgxODE1NTgzMFowDDAKBgNVHRUEAwoBBTAyAhMUABfVmzkRNzoorvW5AAIAF9WbFw0yNTA4MTgxNTQ0NDZaMAwwCgYDVR0VBAMKAQEwMgITFAAX1ZqJpnk3YUWiqQACABfVmhcNMjUwODE4MTU0NDQ1WjAMMAoGA1UdFQQDCgEBMDICExQAGCBRU7CMAPFLyKEAAgAYIFEXDTI1MDgxODE1NDQ0NVowDDAKBgNVHRUEAwoBATAyAhMUABBYkFEJnJ+/svm7AAIAEFiQFw0yNTA4MjgxNzA0MjVaMAwwCgYDVR0VBAMKAQEwMgITFAAQWI+09WLgFoZzHAACABBYjxcNMjUwODI4MTcwNDI1WjAMMAoGA1UdFQQDCgEBMDICExQAFkJSBQnem2pTaq4AAgAWQlIXDTI1MDgyODE2NTQ1NlowDDAKBgNVHRUEAwoBATAyAhMUABZCUQ4xdV93rpzoAAIAFkJRFw0yNTA4MjgxNjU0NTZaMAwwCgYDVR0VBAMKAQEwMgITFAAZ/HiCADqkfxQrmgACABn8eBcNMjUwODI4MTYzNTMwWjAMMAoGA1UdFQQDCgEBMDICExQAGfx3ffmNWIzCT14AAgAZ/HcXDTI1MDgyODE2MzUyOVowDDAKBgNVHRUEAwoBATAyAhMUABndyNRwV+U2z3Q/AAIAGd3IFw0yNTA4MjgxNTU3NDBaMAwwCgYDVR0VBAMKAQEwMgITFAAZ3ceU5+37juXZxAACABndxxcNMjUwODI4MTU1NzQwWjAMMAoGA1UdFQQDCgEBMDICExQAGN+ZJ9Ep7HCZ+dgAAgAY35kXDTI1MDgyODE1MzM0NlowDDAKBgNVHRUEAwoBATAyAhMUABjfmlaATV+EKfPtAAIAGN+aFw0yNTA4MjgxNTMzNDZaMAwwCgYDVR0VBAMKAQEwMgITFAARoau9+gj9Y07i8AACABGhqxcNMjUwODI4MTUxNDAxWjAMMAoGA1UdFQQDCgEBMDICExQAEaGqMtK6t3v0GNoAAgARoaoXDTI1MDgyODE1MTQwMVowDDAKBgNVHRUEAwoBATAyAhMUABhGiMq6/lBNTidlAAIAGEaIFw0yNTA4MjgxNTExNDNaMAwwCgYDVR0VBAMKAQEwMgITFAAYRoc8/hawPQ7rbAACABhGhxcNMjUwODI4MTUxMTQzWjAMMAoGA1UdFQQDCgEBMDICExQAEY7RkPOkGbeCwTEAAgARjtEXDTI1MDgyODE1MDUwN1owDDAKBgNVHRUEAwoBATAyAhMUABGO0G/M69QgaVNCAAIAEY7QFw0yNTA4MjgxNTA1MDdaMAwwCgYDVR0VBAMKAQEwMgITFAAR3/UYfjSLE3b9HAACABHf9RcNMjUwODI4MTUwNDIxWjAMMAoGA1UdFQQDCgEBMDICExQAEd/0uF/VDmJeerIAAgAR3/QXDTI1MDgyODE1MDQyMVowDDAKBgNVHRUEAwoBATAyAhMUABSEdk1GMGU6AuP1AAIAFIR2Fw0yNTA4MjgxNTAyNDlaMAwwCgYDVR0VBAMKAQUwMgITFAAWxXnPmiGip5rEqQACABbFeRcNMjUwODI4MDQwNDAyWjAMMAoGA1UdFQQDCgEBMDICExQAFsV4HRlh6H99C0YAAgAWxXgXDTI1MDgyODA0MDQwMlowDDAKBgNVHRUEAwoBATAyAhMUABOOLDNEFrAmkD0FAAIAE44sFw0yNTA4MjgwNDAzNTZaMAwwCgYDVR0VBAMKAQEwMgITFAATjivyog6prnsbQwACABOOKxcNMjUwODI4MDQwMzU2WjAMMAoGA1UdFQQDCgEBMDICExQAGHxDRSKChnJ9JyUAAgAYfEMXDTI1MDgyODA0MDM0OVowDDAKBgNVHRUEAwoBATAyAhMUABh8QpfTBVP8297bAAIAGHxCFw0yNTA4MjgwNDAzNDlaMAwwCgYDVR0VBAMKAQEwMgITFAAUZaeBi7N2hcTXVwACABRlpxcNMjUwODI4MDQwMzAxWjAMMAoGA1UdFQQDCgEBMDICExQAFGWmxA4kiQ61GjAAAgAUZaYXDTI1MDgyODA0MDMwMVowDDAKBgNVHRUEAwoBATAyAhMUABLaWZBH0qDANXTrAAIAEtpZFw0yNTA4MjgwNDAyNTNaMAwwCgYDVR0VBAMKAQEwMgITFAAS2livw78CSbDhmQACABLaWBcNMjUwODI4MDQwMjUzWjAMMAoGA1UdFQQDCgEBMDICExQAFKqoDnzw15ZH9rQAAgAUqqgXDTI1MDgyODAxNTk0MVowDDAKBgNVHRUEAwoBBTAyAhMUABXS3N4Qgp6yxhUmAAIAFdLcFw0yNTA4MjcyMzQ0MTNaMAwwCgYDVR0VBAMKAQUwMgITFAAXk/ko7l5N5AvKuQACABeT+RcNMjUwODI3MjIyNDIxWjAMMAoGA1UdFQQDCgEBMDICExQAF5P4tQJlP/yJd58AAgAXk/gXDTI1MDgyNzIyMjQyMFowDDAKBgNVHRUEAwoBATAyAhMUABQB1bMdtzwhvaWPAAIAFAHVFw0yNTA4MjcyMTQ3MTdaMAwwCgYDVR0VBAMKAQEwMgITFAAUAdRV+s+g+CyZgwACABQB1BcNMjUwODI3MjE0NzE2WjAMMAoGA1UdFQQDCgEBMDICExQAGfo3yhv8ZiNPseYAAgAZ+jcXDTI1MDgyNzIxMDczMlowDDAKBgNVHRUEAwoBATAyAhMUABn6NrvOpvvHMKyoAAIAGfo2Fw0yNTA4MjcyMTA3MzJaMAwwCgYDVR0VBAMKAQEwMgITFAAWmC5Owkk6BamT6AACABaYLhcNMjUwODI3MjAyNzEwWjAMMAoGA1UdFQQDCgEFMDICExQAGc4DJhgRIhdak44AAgAZzgMXDTI1MDgyNzIwMjAyNlowDDAKBgNVHRUEAwoBBTAyAhMUABfv0DM0LDm7Kk9VAAIAF+/QFw0yNTA4MjcxOTU0NTJaMAwwCgYDVR0VBAMKAQUwMgITFAAXiPrh6FxpbEfUBAACABeI+hcNMjUwODI3MTk0MDEwWjAMMAoGA1UdFQQDCgEFMDICExQAGfl9pXH9m0V/XLEAAgAZ+X0XDTI1MDgyNzE4Mjk0N1owDDAKBgNVHRUEAwoBATAyAhMUABn5fLneY/kSvBRoAAIAGfl8Fw0yNTA4MjcxODI5NDdaMAwwCgYDVR0VBAMKAQEwMgITFAAZYOZ618l0sc0W/QACABlg5hcNMjUwODI3MTgyMTQxWjAMMAoGA1UdFQQDCgEBMDICExQAGWDl4RuE5/atUZcAAgAZYOUXDTI1MDgyNzE4MjE0MVowDDAKBgNVHRUEAwoBATAyAhMUABl4YJIjUpd0PoajAAIAGXhgFw0yNTA4MjcxODE3NTFaMAwwCgYDVR0VBAMKAQUwMgITFAASblRDpitTD6UFxwACABJuVBcNMjUwODI3MTgxNTE1WjAMMAoGA1UdFQQDCgEBMDICExQAEm5Tro0XcqORQ4YAAgASblMXDTI1MDgyNzE4MTUxNVowDDAKBgNVHRUEAwoBATAyAhMUABO7e37n/hQVNTssAAIAE7t7Fw0yNTA4MjcxNzQ4NDRaMAwwCgYDVR0VBAMKAQEwMgITFAATu3qWMp6HTdD5HgACABO7ehcNMjUwODI3MTc0ODQ0WjAMMAoGA1UdFQQDCgEBMDICExQAFKfZWAQHNZsuN9IAAgAUp9kXDTI1MDgyNzE3MzEwNFowDDAKBgNVHRUEAwoBATAyAhMUABSn15rYEFMlHecqAAIAFKfXFw0yNTA4MjcxNzMxMDNaMAwwCgYDVR0VBAMKAQEwMgITFAAZ+OqL+TCbKJgv/QACABn46hcNMjUwODI3MTcyMzI1WjAMMAoGA1UdFQQDCgEBMDICExQAGfjpUloWMhNIptEAAgAZ+OkXDTI1MDgyNzE3MjMyNVowDDAKBgNVHRUEAwoBATAyAhMUABWqfBYC8VL7rReNAAIAFap8Fw0yNTA4MjcxNzEzNTZaMAwwCgYDVR0VBAMKAQEwMgITFAAVqnsXt/30QB7APwACABWqexcNMjUwODI3MTcxMzU2WjAMMAoGA1UdFQQDCgEBMDICExQAFuYaqbuIq32Bl+sAAgAW5hoXDTI1MDgyNzE2NTQ0M1owDDAKBgNVHRUEAwoBATAyAhMUABbmGQk9n0NTLmtbAAIAFuYZFw0yNTA4MjcxNjU0NDJaMAwwCgYDVR0VBAMKAQEwMgITFAAP7FF8ilK+tHOEbgACAA/sURcNMjUwODI3MTYzOTM4WjAMMAoGA1UdFQQDCgEBMDICExQAD+xQjnqLJW9l82YAAgAP7FAXDTI1MDgyNzE2MzkzOFowDDAKBgNVHRUEAwoBATAyAhMUABXgrDJDs89eBJssAAIAFeCsFw0yNTA4MjcxNTU4NTdaMAwwCgYDVR0VBAMKAQEwMgITFAAV4Kv81/aCgNqOEQACABXgqxcNMjUwODI3MTU1ODU3WjAMMAoGA1UdFQQDCgEBMDICExQAGXQb8HqOslJVLWkAAgAZdBsXDTI1MDgyNzE1NTYxNFowDDAKBgNVHRUEAwoBBTAyAhMUABZ8STWeGzAePVT5AAIAFnxJFw0yNTA4MjcxNTQ0NDZaMAwwCgYDVR0VBAMKAQEwMgITFAAWfEgTh8g4v0EduAACABZ8SBcNMjUwODI3MTU0NDQ2WjAMMAoGA1UdFQQDCgEBMDICExQAD7boIo6vyUlUpFsAAgAPtugXDTI1MDgyNzE1Mzc0NlowDDAKBgNVHRUEAwoBATAyAhMUAA+258NTfaAY5oPgAAIAD7bnFw0yNTA4MjcxNTM3NDZaMAwwCgYDVR0VBAMKAQEwMgITFAAW6wvlLJ0yjlkZxAACABbrCxcNMjUwODI3MTUwMzE4WjAMMAoGA1UdFQQDCgEBMDICExQAFusKdrCJqpuvY00AAgAW6woXDTI1MDgyNzE1MDMxOFowDDAKBgNVHRUEAwoBATAyAhMUABaz15q+pnI1ZzFqAAIAFrPXFw0yNTA4MjcwNDQyNDVaMAwwCgYDVR0VBAMKAQUwMgITFAAYwFb1tm5VrSJIwQACABjAVhcNMjUwODI3MDQwNzAyWjAMMAoGA1UdFQQDCgEFMDICExQAGdHu+AKb3Si8WT4AAgAZ0e4XDTI1MDgyNzA0MDM1NlowDDAKBgNVHRUEAwoBATAyAhMUABnR7S23QFnx7+9OAAIAGdHtFw0yNTA4MjcwNDAzNTZaMAwwCgYDVR0VBAMKAQEwMgITFAAV7VB3FsFRIZlVcwACABXtUBcNMjUwODI3MDMyNDU5WjAMMAoGA1UdFQQDCgEFMDICExQAGPVN0POi9UNrF+IAAgAY9U0XDTI1MDgyNzAyMTQ0MFowDDAKBgNVHRUEAwoBBTAyAhMUABhKFaYEGu5RVXhVAAIAGEoVFw0yNTA4MjcwMDAxMTRaMAwwCgYDVR0VBAMKAQUwMgITFAAVqw8wJHgfxHyFHQACABWrDxcNMjUwODI2MjIzNTAyWjAMMAoGA1UdFQQDCgEFMDICExQAFazhASxnkkzN1JsAAgAVrOEXDTI1MDgyNjIyMjYxNlowDDAKBgNVHRUEAwoBATAyAhMUABWs4FsemH/eUUD6AAIAFazgFw0yNTA4MjYyMjI2MTZaMAwwCgYDVR0VBAMKAQEwMgITFAAZugfSM3VaaMOKbwACABm6BxcNMjUwODI2MjE1MjE1WjAMMAoGA1UdFQQDCgEFMDICExQAD8Fv2finO3vgbm8AAgAPwW8XDTI1MDgyNjIwNTEyMlowDDAKBgNVHRUEAwoBATAyAhMUAA/BbkNI/ltxaqkYAAIAD8FuFw0yNTA4MjYyMDUxMjJaMAwwCgYDVR0VBAMKAQEwMgITFAARfh5UvKe78uSHawACABF+HhcNMjUwODI2MjAzODM0WjAMMAoGA1UdFQQDCgEBMDICExQAEX4dmctlUtj7JRQAAgARfh0XDTI1MDgyNjIwMzgzNFowDDAKBgNVHRUEAwoBATAyAhMUABRk7flKl8tB905wAAIAFGTtFw0yNTA4MjYyMDA5NTVaMAwwCgYDVR0VBAMKAQEwMgITFAAUZOxDJWi9TecyGAACABRk7BcNMjUwODI2MjAwOTU1WjAMMAoGA1UdFQQDCgEBMDICExQAFCOaby1elFit+ooAAgAUI5oXDTI1MDgyNjIwMDEzM1owDDAKBgNVHRUEAwoBATAyAhMUABQjmQqNxt/hhw/qAAIAFCOZFw0yNTA4MjYyMDAxMzNaMAwwCgYDVR0VBAMKAQEwMgITFAAZx7R/ci1MOAQQQwACABnHtBcNMjUwODI2MTk0MzM5WjAMMAoGA1UdFQQDCgEFMDICExQAGDZW+KQraZiH9yMAAgAYNlYXDTI1MDgyNjE5MzIzM1owDDAKBgNVHRUEAwoBBTAyAhMUABn1SpEGUmYli3DHAAIAGfVKFw0yNTA4MjYxOTMwMjJaMAwwCgYDVR0VBAMKAQEwMgITFAAZ9UlCM+2vkX7CwQACABn1SRcNMjUwODI2MTkzMDIyWjAMMAoGA1UdFQQDCgEBMDICExQAGe8cFDpfmDnV+CMAAgAZ7xwXDTI1MDgyNjE5MTgxMFowDDAKBgNVHRUEAwoBATAyAhMUABnvG4FZzg/2aXwxAAIAGe8bFw0yNTA4MjYxOTE4MTBaMAwwCgYDVR0VBAMKAQEwMgITFAAZ9Qk522FFX3BIEAACABn1CRcNMjUwODI2MTkxMDE2WjAMMAoGA1UdFQQDCgEFMDICExQAF+18mvNXz/izu+4AAgAX7XwXDTI1MDgyNjE5MDcwNVowDDAKBgNVHRUEAwoBBTAyAhMUABU4Ab/09cdZzsSdAAIAFTgBFw0yNTA4MjYxODU3MDZaMAwwCgYDVR0VBAMKAQEwMgITFAAVOACh+JKQfciM1QACABU4ABcNMjUwODI2MTg1NzA2WjAMMAoGA1UdFQQDCgEBMDICExQAFUpERLLIhv49DUgAAgAVSkQXDTI1MDgyNjE4NDkwOVowDDAKBgNVHRUEAwoBATAyAhMUABVKQ5bFidFIcyFpAAIAFUpDFw0yNTA4MjYxODQ5MDlaMAwwCgYDVR0VBAMKAQEwMgITFAATSew3aA2lMmN9XgACABNJ7BcNMjUwODI2MTgzNTExWjAMMAoGA1UdFQQDCgEBMDICExQAE0nruowuIpPqZqAAAgATSesXDTI1MDgyNjE4MzUxMVowDDAKBgNVHRUEAwoBATAyAhMUABl+f1h8ZhY7jnRFAAIAGX5/Fw0yNTA4MjYxNzQ0NDJaMAwwCgYDVR0VBAMKAQEwMgITFAAZfn7Tv8UaTwvoQQACABl+fhcNMjUwODI2MTc0NDQyWjAMMAoGA1UdFQQDCgEBMDICExQAFcOguGENBya7WgwAAgAVw6AXDTI1MDgyNjE3MjYzNVowDDAKBgNVHRUEAwoBATAyAhMUABXDn++j+tj0HYqGAAIAFcOfFw0yNTA4MjYxNzI2MzVaMAwwCgYDVR0VBAMKAQEwMgITFAAZ9CxC/8C9V7ktIwACABn0LBcNMjUwODI2MTcxOTI3WjAMMAoGA1UdFQQDCgEBMDICExQAGfQrGASB3gRSeaYAAgAZ9CsXDTI1MDgyNjE3MTkyN1owDDAKBgNVHRUEAwoBATAyAhMUABj1WvtqJ0oQ0obVAAIAGPVaFw0yNTA4MjYxNzE0MjBaMAwwCgYDVR0VBAMKAQUwMgITFAAR7jA1tTd5fv9AoAACABHuMBcNMjUwODI2MTcxMzI3WjAMMAoGA1UdFQQDCgEBMDICExQAEe4vTKLZwDuZCEIAAgAR7i8XDTI1MDgyNjE3MTMyN1owDDAKBgNVHRUEAwoBATAyAhMUABn0A2phePl0W2kZAAIAGfQDFw0yNTA4MjYxNzA2MzRaMAwwCgYDVR0VBAMKAQEwMgITFAAZ9AJ1BQHoRDBc2gACABn0AhcNMjUwODI2MTcwNjM0WjAMMAoGA1UdFQQDCgEBMDICExQAGfKUWrN4OTiR8CMAAgAZ8pQXDTI1MDgyNjE1MjQyMFowDDAKBgNVHRUEAwoBATAyAhMUABnyk4R7AHDMBM5xAAIAGfKTFw0yNTA4MjYxNTI0MjBaMAwwCgYDVR0VBAMKAQEwMgITFAARnHS1///XH1HIkwACABGcdBcNMjUwODI2MDU1MTM2WjAMMAoGA1UdFQQDCgEFMDICExQAFMzqUrHzIEZKnikAAgAUzOoXDTI1MDgyNjA0MDIzMVowDDAKBgNVHRUEAwoBATAyAhMUABTM6WKc8UAtBx8uAAIAFMzpFw0yNTA4MjYwNDAyMzFaMAwwCgYDVR0VBAMKAQEwMgITFAAX+PGhI2h22RJ/+wACABf48RcNMjUwODI2MDQwMTU0WjAMMAoGA1UdFQQDCgEBMDICExQAF/jwXhFd2b4OviEAAgAX+PAXDTI1MDgyNjA0MDE1NFowDDAKBgNVHRUEAwoBATAyAhMUABFpIqSvjPPFa5PmAAIAEWkiFw0yNTA4MjYwMDIwMjlaMAwwCgYDVR0VBAMKAQEwMgITFAARaSFcxiVVhD6TRQACABFpIRcNMjUwODI2MDAyMDI5WjAMMAoGA1UdFQQDCgEBMDICExQAGZ35NmF9iBxhsH0AAgAZnfkXDTI1MDgyNjAwMTk0MVowDDAKBgNVHRUEAwoBATAyAhMUABDSz8X8NORbTynbAAIAENLPFw0yNTA4MjYwMDE5NDFaMAwwCgYDVR0VBAMKAQEwMgITFAAZ8cDx9kUGQyW7PAACABnxwBcNMjUwODI1MjE0MTU4WjAMMAoGA1UdFQQDCgEFMDICExQAGfG8XDUW2HoXhRAAAgAZ8bwXDTI1MDgyNTIxMzcwNlowDDAKBgNVHRUEAwoBBTAyAhMUAA+6vt67jceF5H9YAAIAD7q+Fw0yNTA4MjUyMTM2MDhaMAwwCgYDVR0VBAMKAQEwMgITFAAPur2eBGhK7ZHtGwACAA+6vRcNMjUwODI1MjEzNjA4WjAMMAoGA1UdFQQDCgEBMDICExQAGd0S7cpEgEwmf8wAAgAZ3RIXDTI1MDgyNTIxMzU1MFowDDAKBgNVHRUEAwoBBTAyAhMUABncb3UHejtWhJBKAAIAGdxvFw0yNTA4MjUyMTM0NTBaMAwwCgYDVR0VBAMKAQUwMgITFAATiEQSUDsqTcnl5gACABOIRBcNMjUwODI1MjA0ODM3WjAMMAoGA1UdFQQDCgEBMDICExQAE4hDXLxcdUYYnG8AAgATiEMXDTI1MDgyNTIwNDgzN1owDDAKBgNVHRUEAwoBATAyAhMUABlO1s5GTMy5lK1FAAIAGU7WFw0yNTA4MjUxOTIyMDhaMAwwCgYDVR0VBAMKAQEwMgITFAAZTtXfKYxtLl50IQACABlO1RcNMjUwODI1MTkyMjA4WjAMMAoGA1UdFQQDCgEBMDICExQAFNe5GHs1SwueH2cAAgAU17kXDTI1MDgyNTE5MTkxOVowDDAKBgNVHRUEAwoBATAyAhMUABTXuH01i3km50ywAAIAFNe4Fw0yNTA4MjUxOTE5MTlaMAwwCgYDVR0VBAMKAQEwMgITFAAY/NMlZr2rZ+FC2AACABj80xcNMjUwODI1MTkwODE3WjAMMAoGA1UdFQQDCgEBMDICExQAGPzSvUW4kfOvO7QAAgAY/NIXDTI1MDgyNTE5MDgxN1owDDAKBgNVHRUEAwoBATAyAhMUABPOPUZ4B4f3SHHfAAIAE849Fw0yNTA4MjUxODQ3MzRaMAwwCgYDVR0VBAMKAQEwMgITFAATzjzd82VT7LAfcwACABPOPBcNMjUwODI1MTg0NzM0WjAMMAoGA1UdFQQDCgEBMDICExQAFKmu44EeFCSG6CsAAgAUqa4XDTI1MDgyNTE3NTA0M1owDDAKBgNVHRUEAwoBBTAyAhMUABc41L+pZcqZW/b3AAIAFzjUFw0yNTA4MjUxNzE3MDBaMAwwCgYDVR0VBAMKAQUwMgITFAAWN/gG+81IxpRZSQACABY3+BcNMjUwODI1MTcwMzA3WjAMMAoGA1UdFQQDCgEBMDICExQAFjf3oDJ2vrZ3iCQAAgAWN/cXDTI1MDgyNTE3MDMwN1owDDAKBgNVHRUEAwoBATAyAhMUABZ8MzEJXTlQrTPaAAIAFnwzFw0yNTA4MjUxNjA4MzVaMAwwCgYDVR0VBAMKAQEwMgITFAAWfDIB24ivZOD7ZgACABZ8MhcNMjUwODI1MTYwODM1WjAMMAoGA1UdFQQDCgEBMDICExQAEfHCOH1IWBGO900AAgAR8cIXDTI1MDgyNTE2MDE1MlowDDAKBgNVHRUEAwoBATAyAhMUABHxwSjbkTifVJqZAAIAEfHBFw0yNTA4MjUxNjAxNTJaMAwwCgYDVR0VBAMKAQEwMgITFAAXU27GCZOKYl/89QACABdTbhcNMjUwODI1MTUwNTAzWjAMMAoGA1UdFQQDCgEFMDICExQAGd8Vue2vo1rOpDQAAgAZ3xUXDTI1MDgyNTE0MjgzMVowDDAKBgNVHRUEAwoBBTAyAhMUABnuUJxYUtujESPmAAIAGe5QFw0yNTA4MjUxNDE4MDRaMAwwCgYDVR0VBAMKAQEwMgITFAAZ7k9u2Hw81AjItAACABnuTxcNMjUwODI1MTQxODA0WjAMMAoGA1UdFQQDCgEBMDICExQAF0IihFoVYC3YNSwAAgAXQiIXDTI1MDgyNTEzMjgwMlowDDAKBgNVHRUEAwoBBTAyAhMUABbJ7YMFd1E5ry41AAIAFsntFw0yNTA4MjUwNjA2MDZaMAwwCgYDVR0VBAMKAQUwMgITFAAXsgjdYfNX73KxbgACABeyCBcNMjUwODI1MDQwNjMzWjAMMAoGA1UdFQQDCgEBMDICExQAF7IHhCgsZjQSN1cAAgAXsgcXDTI1MDgyNTA0MDYzM1owDDAKBgNVHRUEAwoBATAyAhMUABGXFX7SFuS5ueiSAAIAEZcVFw0yNTA4MjUwNDAzMDdaMAwwCgYDVR0VBAMKAQEwMgITFAARlxSv5EVmVTnY+wACABGXFBcNMjUwODI1MDQwMzA3WjAMMAoGA1UdFQQDCgEBMDICExQAFNpMyHcGkgCGzGIAAgAU2kwXDTI1MDgyNDIwMTczNlowDDAKBgNVHRUEAwoBBTAyAhMUABjUJesOJa8yks3bAAIAGNQlFw0yNTA4MjQwNDUxMTZaMAwwCgYDVR0VBAMKAQUwMgITFAAZYuN1IzXBebagvgACABli4xcNMjUwODI0MDI1MTQ5WjAMMAoGA1UdFQQDCgEFMDICExQAGXUYVOm4uJ/YsHkAAgAZdRgXDTI1MDgyNDAxMjMxNlowDDAKBgNVHRUEAwoBBTAyAhMUABBW0g065+fKAiZBAAIAEFbSFw0yNTA4MjQwMTA1MjlaMAwwCgYDVR0VBAMKAQEwMgITFAAQVtGnd5yoPofsyAACABBW0RcNMjUwODI0MDEwNTI5WjAMMAoGA1UdFQQDCgEBMDICExQAF+CJL625nXlgSDoAAgAX4IkXDTI1MDgyNDAwMTM0MFowDDAKBgNVHRUEAwoBBTAyAhMUABkQrDtbuCZSix0kAAIAGRCsFw0yNTA4MjMyMjMyNDdaMAwwCgYDVR0VBAMKAQUwMgITFAAZ3Qp85qIr9IpLbQACABndChcNMjUwODIzMjIxMTA5WjAMMAoGA1UdFQQDCgEFMDICExQAGe4ZPnYlnjGi73kAAgAZ7hkXDTI1MDgyMzIwNTIzMFowDDAKBgNVHRUEAwoBATAyAhMUABnuGKzvB93Ms4RdAAIAGe4YFw0yNTA4MjMyMDUyMzBaMAwwCgYDVR0VBAMKAQEwMgITFAAZ7hVarGf7oIVqCwACABnuFRcNMjUwODIzMjAxMDA5WjAMMAoGA1UdFQQDCgEBMDICExQAE/RDxSyh3SF4QSwAAgAT9EMXDTI1MDkwMzIxMzA1MlowDDAKBgNVHRUEAwoBATAyAhMUABebxwJoO+eDZV4QAAIAF5vHFw0yNTA5MDMyMTE3MDRaMAwwCgYDVR0VBAMKAQEwMgITFAAXm8YSu7kcSognuwACABebxhcNMjUwOTAzMjExNzA0WjAMMAoGA1UdFQQDCgEBMDICExQAE0bIQ9C8PLeBGhAAAgATRsgXDTI1MDkwMzIxMDI1NVowDDAKBgNVHRUEAwoBATAyAhMUABNGxzEjgnypOFbIAAIAE0bHFw0yNTA5MDMyMTAyNTVaMAwwCgYDVR0VBAMKAQEwMgITFAAYkSb88C4e4O4K+AACABiRJhcNMjUwOTAzMjAxNjM1WjAMMAoGA1UdFQQDCgEBMDICExQAGJEnBZLzWqBSBB8AAgAYkScXDTI1MDkwMzIwMTYzNVowDDAKBgNVHRUEAwoBATAyAhMUABkHvTlLMOF4q5OhAAIAGQe9Fw0yNTA5MDMyMDA5MjhaMAwwCgYDVR0VBAMKAQUwMgITFAAVTWuJhLNbpvHsrgACABVNaxcNMjUwOTAzMTkxNTI0WjAMMAoGA1UdFQQDCgEBMDICExQAFU1qLy47nVQsapMAAgAVTWoXDTI1MDkwMzE5MTUyNFowDDAKBgNVHRUEAwoBATAyAhMUABoORkMnbPUdATrIAAIAGg5GFw0yNTA5MDMxODQyMThaMAwwCgYDVR0VBAMKAQUwMgITFAAaDLvJoY+p3JPEfAACABoMuxcNMjUwOTAzMTgxODUyWjAMMAoGA1UdFQQDCgEFMDICExQAEzL3kyE4LBSNxc8AAgATMvcXDTI1MDkwMzE3MjMwOFowDDAKBgNVHRUEAwoBATAyAhMUABMy9g3i2mwqltxFAAIAEzL2Fw0yNTA5MDMxNzIzMDhaMAwwCgYDVR0VBAMKAQEwMgITFAAYxcBXTU2sKc1UBAACABjFwBcNMjUwOTAzMTcyMDAyWjAMMAoGA1UdFQQDCgEFMDICExQAEWis76SQq/5nweIAAgARaKwXDTI1MDkwMzE2Mjk0OFowDDAKBgNVHRUEAwoBATAyAhMUABFoq0pdRbzxlo0jAAIAEWirFw0yNTA5MDMxNjI5NDhaMAwwCgYDVR0VBAMKAQEwMgITFAAZdOUXY+4y6R85wgACABl05RcNMjUwOTAzMTYwODQyWjAMMAoGA1UdFQQDCgEBMDICExQAGXTkkkFPHTPkPt8AAgAZdOQXDTI1MDkwMzE2MDg0MVowDDAKBgNVHRUEAwoBATAyAhMUABG6FXHeX3IUxUIeAAIAEboVFw0yNTA5MDMxNTEyMzhaMAwwCgYDVR0VBAMKAQEwMgITFAARuhTO/5MJDZsx2gACABG6FBcNMjUwOTAzMTUxMjM4WjAMMAoGA1UdFQQDCgEBMDICExQAEwbjC4AHyZvZcxAAAgATBuMXDTI1MDkwMzE1MDgyOFowDDAKBgNVHRUEAwoBATAyAhMUABMG4mXc9NzXNmWpAAIAEwbiFw0yNTA5MDMxNTA4MjhaMAwwCgYDVR0VBAMKAQEwMgITFAAP7wAio1On3clc0gACAA/vABcNMjUwOTAzMDQ1NzMyWjAMMAoGA1UdFQQDCgEFMDICExQAEVjUdWIOdDJ/FdYAAgARWNQXDTI1MDkwMzA0MzE1M1owDDAKBgNVHRUEAwoBBTAyAhMUABOFaJtf8sJYpMJ8AAIAE4VoFw0yNTA5MDMwNDA0MTJaMAwwCgYDVR0VBAMKAQEwMgITFAAThWeCjkjlpRWk8wACABOFZxcNMjUwOTAzMDQwNDExWjAMMAoGA1UdFQQDCgEBMDICExQAEN1xQqrRZYCmK88AAgAQ3XEXDTI1MDkwMzA0MDMwMFowDDAKBgNVHRUEAwoBATAyAhMUABDdcKaxgaF3GqjhAAIAEN1wFw0yNTA5MDMwNDAzMDBaMAwwCgYDVR0VBAMKAQEwMgITFAAZAlulLJ21D20MlAACABkCWxcNMjUwOTAzMDQwMjQ4WjAMMAoGA1UdFQQDCgEBMDICExQAGQJaKPId5Todjh4AAgAZAloXDTI1MDkwMzA0MDI0N1owDDAKBgNVHRUEAwoBATAyAhMUABllN1TF9rJNGSF4AAIAGWU3Fw0yNTA5MDMwNDAyMDJaMAwwCgYDVR0VBAMKAQEwMgITFAAZZTbWcOMGjA5EoAACABllNhcNMjUwOTAzMDQwMjAyWjAMMAoGA1UdFQQDCgEBMDICExQAGe3F6kzXnlGjpp4AAgAZ7cUXDTI1MDkwMzAwMDYzNlowDDAKBgNVHRUEAwoBBTAyAhMUABOezkVf77U/XI/VAAIAE57OFw0yNTA5MDIyMjA2NDBaMAwwCgYDVR0VBAMKAQUwMgITFAAZ84UiAd6UPrCUbgACABnzhRcNMjUwOTAyMjE0ODM4WjAMMAoGA1UdFQQDCgEFMDICExQAFpbjzyaJNiCURSUAAgAWluMXDTI1MDkwMjIxMzIyN1owDDAKBgNVHRUEAwoBATAyAhMUABaW4vx1rnFmIPvTAAIAFpbiFw0yNTA5MDIyMTMyMjdaMAwwCgYDVR0VBAMKAQEwMgITFAASIRucU3XXsXWvRgACABIhGxcNMjUwOTAyMjEzMDA5WjAMMAoGA1UdFQQDCgEBMDICExQAEiEa3G3ydLvw/G0AAgASIRoXDTI1MDkwMjIxMzAwOVowDDAKBgNVHRUEAwoBATAyAhMUABZ0tcI9O2e8R0lQAAIAFnS1Fw0yNTA5MDIyMTI2MDlaMAwwCgYDVR0VBAMKAQEwMgITFAAWdLTVsKayHtDfsgACABZ0tBcNMjUwOTAyMjEyNjA5WjAMMAoGA1UdFQQDCgEBMDICExQAEY0fHi7DzwJ7ipQAAgARjR8XDTI1MDkwMjIxMDUwOFowDDAKBgNVHRUEAwoBATAyAhMUABGNHiPkeUGC4WJpAAIAEY0eFw0yNTA5MDIyMTA1MDhaMAwwCgYDVR0VBAMKAQEwMgITFAAVpx2mimpDNrOQzAACABWnHRcNMjUwOTAyMjAzMTEzWjAMMAoGA1UdFQQDCgEFMDICExQAF9iq1l2VBDUj5UcAAgAX2KoXDTI1MDkwMjE3NDQyNFowDDAKBgNVHRUEAwoBBTAyAhMUABaYpxmqitWNfG/gAAIAFpinFw0yNTA5MDIxNzMwMDVaMAwwCgYDVR0VBAMKAQUwMgITFAAZSkaxXKrt79hNAwACABlKRhcNMjUwOTAyMTYxNzQ5WjAMMAoGA1UdFQQDCgEFMDICExQAFWWBDe6bU4y1JWsAAgAVZYEXDTI1MDkwMjE2MDQyNVowDDAKBgNVHRUEAwoBATAyAhMUABVlgM1qVm8FFQyDAAIAFWWAFw0yNTA5MDIxNjA0MjVaMAwwCgYDVR0VBAMKAQEwMgITFAAV3q/HYj/LjC+qLwACABXerxcNMjUwOTAyMTUyNTQzWjAMMAoGA1UdFQQDCgEFMDICExQAD9nITnMWrcrjCPAAAgAP2cgXDTI1MDkwMjE0MzEyNFowDDAKBgNVHRUEAwoBATAyAhMUAA/Zx7HEvmTEQUZ9AAIAD9nHFw0yNTA5MDIxNDMxMjRaMAwwCgYDVR0VBAMKAQEwMgITFAASbhLTA0lRO0bYFQACABJuEhcNMjUwOTAyMTQzMTI0WjAMMAoGA1UdFQQDCgEBMDICExQAEm4RS0T/Lk4G0XsAAgASbhEXDTI1MDkwMjE0MzEyM1owDDAKBgNVHRUEAwoBATAyAhMUABE4wRE2XGMGb7jhAAIAETjBFw0yNTA5MDIxNDAyNThaMAwwCgYDVR0VBAMKAQEwMgITFAAROMAQk+WYLf/mNgACABE4wBcNMjUwOTAyMTQwMjU4WjAMMAoGA1UdFQQDCgEBMDICExQAGgYUDo0v7lWhvlYAAgAaBhQXDTI1MDkwMjA2MTAxMlowDDAKBgNVHRUEAwoBATAyAhMUABoGExJohDY3psiEAAIAGgYTFw0yNTA5MDIwNjEwMTFaMAwwCgYDVR0VBAMKAQEwMgITFAAaBFhmQmWcKTHdMAACABoEWBcNMjUwOTAyMDYxMDA5WjAMMAoGA1UdFQQDCgEBMDICExQAGgRXP6w20RYSnAgAAgAaBFcXDTI1MDkwMjA2MTAwOFowDDAKBgNVHRUEAwoBATAyAhMUABGTaRdY2/pW4QwIAAIAEZNpFw0yNTA5MDIwNDAyNTNaMAwwCgYDVR0VBAMKAQEwMgITFAARk2hdu6Gi5s9PQgACABGTaBcNMjUwOTAyMDQwMjUzWjAMMAoGA1UdFQQDCgEBMDICExQAE33cldNYgy9cHcMAAgATfdwXDTI1MDkwMjA0MDI0N1owDDAKBgNVHRUEAwoBATAyAhMUABN924wELVpGZ6BcAAIAE33bFw0yNTA5MDIwNDAyNDdaMAwwCgYDVR0VBAMKAQEwMgITFAAYHZD5X8GxCxI6iAACABgdkBcNMjUwOTAyMDQwMjMwWjAMMAoGA1UdFQQDCgEBMDICExQAGB2P/yuPPxJ9jM8AAgAYHY8XDTI1MDkwMjA0MDIzMFowDDAKBgNVHRUEAwoBATAyAhMUABLiMSnd9Eu6d2cBAAIAEuIxFw0yNTA5MDIwNDAxMjhaMAwwCgYDVR0VBAMKAQEwMgITFAAS4jBm/07dWr4xWQACABLiMBcNMjUwOTAyMDQwMTI4WjAMMAoGA1UdFQQDCgEBMDICExQAGWp1fuToCmkfPpgAAgAZanUXDTI1MDkwMjAxMzgyNlowDDAKBgNVHRUEAwoBBTAyAhMUABNZtVwG+/4HUCYqAAIAE1m1Fw0yNTA5MDIwMTIyMDBaMAwwCgYDVR0VBAMKAQUwMgITFAAZMN1vdEx5y2CjZQACABkw3RcNMjUwOTAyMDAwNTM3WjAMMAoGA1UdFQQDCgEFMDICExQAGebtJExWV+OrzioAAgAZ5u0XDTI1MDkwMTIyMjQzMVowDDAKBgNVHRUEAwoBATAyAhMUABnm7M1eGqQ9FIsTAAIAGebsFw0yNTA5MDEyMjI0MzFaMAwwCgYDVR0VBAMKAQEwMgITFAAVsR0K+0zsCWZZ5AACABWxHRcNMjUwOTAxMjAzMDE1WjAMMAoGA1UdFQQDCgEBMDICExQAFbEc31eU/i9YdAIAAgAVsRwXDTI1MDkwMTIwMzAxNVowDDAKBgNVHRUEAwoBATAyAhMUABkqGkvETGMEdZ4sAAIAGSoaFw0yNTA5MDEyMDExNTZaMAwwCgYDVR0VBAMKAQUwMgITFAAUThrYZRQbgfD7UQACABROGhcNMjUwOTAxMjAwNzQ2WjAMMAoGA1UdFQQDCgEBMDICExQAFE4ZSxt3LxVAmT0AAgAUThkXDTI1MDkwMTIwMDc0NlowDDAKBgNVHRUEAwoBATAyAhMUABZfbCgqghjoFOw3AAIAFl9sFw0yNTA5MDExOTM2MzBaMAwwCgYDVR0VBAMKAQEwMgITFAAWX2sqtvkO/TVo3QACABZfaxcNMjUwOTAxMTkzNjI5WjAMMAoGA1UdFQQDCgEBMDICExQAEEiWRQouTrjNnUgAAgAQSJYXDTI1MDkwMTE5MzUwNFowDDAKBgNVHRUEAwoBATAyAhMUABBIlXoVMSjWptxyAAIAEEiVFw0yNTA5MDExOTM1MDRaMAwwCgYDVR0VBAMKAQEwMgITFAAYZAovaYmNUUlXMwACABhkChcNMjUwOTAxMTc0MzA5WjAMMAoGA1UdFQQDCgEBMDICExQAGGQJgMEZgWPEtT8AAgAYZAkXDTI1MDkwMTE3NDMwOVowDDAKBgNVHRUEAwoBATAyAhMUABKBDMn8PSeE6HIwAAIAEoEMFw0yNTA5MDExNzE1MjBaMAwwCgYDVR0VBAMKAQEwMgITFAASgQsHx5UyGe7CqAACABKBCxcNMjUwOTAxMTcxNTIwWjAMMAoGA1UdFQQDCgEBMDICExQAD/BdeLMXMxdVPg0AAgAP8F0XDTI1MDkwMTE2NTQzOFowDDAKBgNVHRUEAwoBATAyAhMUAA/wXGyoMZqt8gMjAAIAD/BcFw0yNTA5MDExNjU0MzdaMAwwCgYDVR0VBAMKAQEwMgITFAAXD4RPor+Gby63cAACABcPhBcNMjUwOTAxMTU1NTU3WjAMMAoGA1UdFQQDCgEBMDICExQAFw+DqWcnGLAvQNwAAgAXD4MXDTI1MDkwMTE1NTU1N1owDDAKBgNVHRUEAwoBATAyAhMUABQlGhRcCKYHCBWtAAIAFCUaFw0yNTA5MDExNTUzNTlaMAwwCgYDVR0VBAMKAQEwMgITFAAUJRk+yhBrzNrS5wACABQlGRcNMjUwOTAxMTU1MzU5WjAMMAoGA1UdFQQDCgEBMDICExQAFN+3YUHnWunBIokAAgAU37cXDTI1MDkwMTE1MjExMlowDDAKBgNVHRUEAwoBBTAyAhMUABkuYvxpqkfP+o8SAAIAGS5iFw0yNTA5MDExNDMxMzlaMAwwCgYDVR0VBAMKAQUwMgITFAATdubG7XMUByvgigACABN25hcNMjUwOTAxMTMxMDExWjAMMAoGA1UdFQQDCgEBMDICExQAE3blYgUKgQLw+i8AAgATduUXDTI1MDkwMTEzMTAxMFowDDAKBgNVHRUEAwoBATAyAhMUABkpLOzIwlGpRP37AAIAGSksFw0yNTA5MDEwMzQ0MjJaMAwwCgYDVR0VBAMKAQUwMgITFAAZeHouH9bTAToXpAACABl4ehcNMjUwOTAxMDMwNjMxWjAMMAoGA1UdFQQDCgEFMDICExQAFVA2Ha2MT2uFQKQAAgAVUDYXDTI1MDkwMTAxMDUxMFowDDAKBgNVHRUEAwoBBTAyAhMUABZF7psroIpD6JVpAAIAFkXuFw0yNTA4MzEyMDU5NTRaMAwwCgYDVR0VBAMKAQUwMgITFAASkmG+5IDoUH2wwgACABKSYRcNMjUwODMxMTc1MTQ0WjAMMAoGA1UdFQQDCgEFMDICExQAGgOqGqLphcYQk+MAAgAaA6oXDTI1MDgzMTE1NDEzOVowDDAKBgNVHRUEAwoBBTAyAhMUABJ5GaBHTybVrn56AAIAEnkZFw0yNTA4MzExMTM4MzNaMAwwCgYDVR0VBAMKAQUwMgITFAAaA6kVKXhQ0+ZVVwACABoDqRcNMjUwODMxMDgyMjU1WjAMMAoGA1UdFQQDCgEFMDICExQAGgH/lVeLi5+AJNoAAgAaAf8XDTI1MDgzMTA3NTgzMVowDDAKBgNVHRUEAwoBBTAyAhMUABhxLbGV1XAw8dBSAAIAGHEtFw0yNTA4MzEwMjQxMjdaMAwwCgYDVR0VBAMKAQUwMgITFAAP9KYDmgQjOlBNgAACAA/0phcNMjUwODMwMjE1NTM0WjAMMAoGA1UdFQQDCgEFMDICExQAGSjSBbVMlyRrhMwAAgAZKNIXDTI1MDgzMDIxMzQxMVowDDAKBgNVHRUEAwoBBTAyAhMUABIEI7towesS3//mAAIAEgQjFw0yNTA4MzAyMDI3MzZaMAwwCgYDVR0VBAMKAQUwMgITFAAQNed7BKl1DvuEVgACABA15xcNMjUwODMwMTgyOTA0WjAMMAoGA1UdFQQDCgEFMDICExQAEaA+Ezg+oULFJ/AAAgARoD4XDTI1MDgzMDE1MjUyNVowDDAKBgNVHRUEAwoBBTAyAhMUABYm3lmKHTBfBsdMAAIAFibeFw0yNTA4MzAwNDAxMzRaMAwwCgYDVR0VBAMKAQEwMgITFAAWJt3bP9vL6lTeXgACABYm3RcNMjUwODMwMDQwMTM0WjAMMAoGA1UdFQQDCgEBMDICExQAFEeGZLp3xDimrBwAAgAUR4YXDTI1MDgzMDAxMDUyN1owDDAKBgNVHRUEAwoBATAyAhMUABRHh9wY0UDMUzuOAAIAFEeHFw0yNTA4MzAwMTA1MjdaMAwwCgYDVR0VBAMKAQEwMgITFAAQ0RNjd9eW3MPGXwACABDRExcNMjUwODMwMDEwNTI1WjAMMAoGA1UdFQQDCgEBMDICExQAENESyjSCObuHE1cAAgAQ0RIXDTI1MDgzMDAxMDUyNVowDDAKBgNVHRUEAwoBATAyAhMUAA/nmOtpfGNZWo8tAAIAD+eYFw0yNTA4MzAwMDExMTVaMAwwCgYDVR0VBAMKAQUwMgITFAAY4YeiWUNRcBDQoQACABjhhxcNMjUwODI5MjIxNzUxWjAMMAoGA1UdFQQDCgEBMDICExQAGOGG6jQSUX+qv+4AAgAY4YYXDTI1MDgyOTIyMTc1MVowDDAKBgNVHRUEAwoBATAyAhMUABdUuYqk4TPw5CDBAAIAF1S5Fw0yNTA4MjkyMTQ2MjJaMAwwCgYDVR0VBAMKAQUwMgITFAAVkx0LTG1zmBIpIwACABWTHRcNMjUwODI5MjExNDQ5WjAMMAoGA1UdFQQDCgEBMDICExQAFZMc7JQ9TJBIomYAAgAVkxwXDTI1MDgyOTIxMTQ0OVowDDAKBgNVHRUEAwoBATAyAhMUABPCv3w9vrDKRIj3AAIAE8K/Fw0yNTA4MjkyMTEyMjdaMAwwCgYDVR0VBAMKAQEwMgITFAATwr4MvX5ecVq21AACABPCvhcNMjUwODI5MjExMjI3WjAMMAoGA1UdFQQDCgEBMDICExQAGb2vPbTrQHJ/nAAAAgAZva8XDTI1MDgyOTIwMjkzNlowDDAKBgNVHRUEAwoBATAyAhMUABm9rmlIXupKRU6/AAIAGb2uFw0yNTA4MjkyMDI5MzZaMAwwCgYDVR0VBAMKAQEwMgITFAAZK+KbHZ4LR7zZUwACABkr4hcNMjUwODI5MjAyMzEwWjAMMAoGA1UdFQQDCgEFMDICExQAGWfaq2HCTAcMPfQAAgAZZ9oXDTI1MDgyOTIwMDM1NFowDDAKBgNVHRUEAwoBBTAyAhMUABoBn1A3ogfeRROkAAIAGgGfFw0yNTA4MjkxOTQwMDJaMAwwCgYDVR0VBAMKAQEwMgITFAAaAZ5fcZ4XCNpnTAACABoBnhcNMjUwODI5MTk0MDAyWjAMMAoGA1UdFQQDCgEBMDICExQAGA3sbPiF25g7U08AAgAYDewXDTI1MDgyOTE5MTIwOVowDDAKBgNVHRUEAwoBBTAyAhMUABL1sYmYS030JgTmAAIAEvWxFw0yNTA4MjkxODMzMTRaMAwwCgYDVR0VBAMKAQEwMgITFAAS9bBxYA44VSseLgACABL1sBcNMjUwODI5MTgzMzE0WjAMMAoGA1UdFQQDCgEBMDICExQAENynPZLq2xxdwiwAAgAQ3KcXDTI1MDgyOTE2MjEwNFowDDAKBgNVHRUEAwoBATAyAhMUABDcpsitlI69ytHOAAIAENymFw0yNTA4MjkxNjIxMDRaMAwwCgYDVR0VBAMKAQEwMgITFAAQzEnBThp+4gDQ0QACABDMSRcNMjUwODI5MTU1NjM5WjAMMAoGA1UdFQQDCgEBMDICExQAEMxIrpl7VgU28uwAAgAQzEgXDTI1MDgyOTE1NTYzOVowDDAKBgNVHRUEAwoBATAyAhMUABEILDc29g440CSnAAIAEQgsFw0yNTA4MjkxNTM3MzBaMAwwCgYDVR0VBAMKAQEwMgITFAARCCslwrqPjINW3QACABEIKxcNMjUwODI5MTUzNzMwWjAMMAoGA1UdFQQDCgEBMDICExQAFeYb58cZcBRSLWcAAgAV5hsXDTI1MDgyOTE0MzEzM1owDDAKBgNVHRUEAwoBATAyAhMUABXmGjeKvwSMLwYzAAIAFeYaFw0yNTA4MjkxNDMxMzNaMAwwCgYDVR0VBAMKAQEwMgITFAAR31t231+1oP6yowACABHfWxcNMjUwODI5MDYxNDI2WjAMMAoGA1UdFQQDCgEBMDICExQAEd9aQR+FoHBxlWkAAgAR31oXDTI1MDgyOTA2MTQyNlowDDAKBgNVHRUEAwoBATAyAhMUABbGkyRMGLA1kthhAAIAFsaTFw0yNTA4MjkwNDAzNThaMAwwCgYDVR0VBAMKAQEwMgITFAAWxpKzICMHvTL6aAACABbGkhcNMjUwODI5MDQwMzU4WjAMMAoGA1UdFQQDCgEBMDICExQAE0wIOMRqiEVKHWYAAgATTAgXDTI1MDgyOTA0MDMxM1owDDAKBgNVHRUEAwoBATAyAhMUABNMB0H0vVqfUfpVAAIAE0wHFw0yNTA4MjkwNDAzMTNaMAwwCgYDVR0VBAMKAQEwMgITFAASpCzVWR3FRZ/tDAACABKkLBcNMjUwODI5MDQwMjU4WjAMMAoGA1UdFQQDCgEBMDICExQAEqQrIIUrA8wDQ8cAAgASpCsXDTI1MDgyOTA0MDI1OFowDDAKBgNVHRUEAwoBATAyAhMUABBrIHG9AVbMk3VyAAIAEGsgFw0yNTA4MjkwMTI3MTBaMAwwCgYDVR0VBAMKAQUwMgITFAAWy/EZwXnkjyYyygACABbL8RcNMjUwODI4MjMzNTIzWjAMMAoGA1UdFQQDCgEFMDICExQAGfw+SkHb3A4mdT8AAgAZ/D4XDTI1MDgyODIxMjYxMlowDDAKBgNVHRUEAwoBATAyAhMUABn8PZfatXBdX5C8AAIAGfw9Fw0yNTA4MjgyMTI2MTFaMAwwCgYDVR0VBAMKAQEwMgITFAAZ/aN3CPjzTYVISAACABn9oxcNMjUwODI4MTkxMTI4WjAMMAoGA1UdFQQDCgEBMDICExQAGf2iEoZVIqmbVF0AAgAZ/aIXDTI1MDgyODE5MTEyOFowDDAKBgNVHRUEAwoBATAyAhMUABRd5MmBsqSxgf1UAAIAFF3kFw0yNTA4MjgxOTAwMjdaMAwwCgYDVR0VBAMKAQEwMgITFAAUXeOSKrbm3I5qiQACABRd4xcNMjUwODI4MTkwMDI3WjAMMAoGA1UdFQQDCgEBMDICExQAD89FRAtFMLaNaBIAAgAPz0UXDTI1MDgyODE4MTkwOVowDDAKBgNVHRUEAwoBATAyAhMUAA/PRCpmG8DpZAuEAAIAD89EFw0yNTA4MjgxODE5MDlaMAwwCgYDVR0VBAMKAQEwMgITFAAWFXCYuwJYUEJXcgACABYVcBcNMjUwODI4MTgxMTQzWjAMMAoGA1UdFQQDCgEFMDICExQAF05J7A4RNP6ryYYAAgAXTkkXDTI1MDgyODE3NTg1NlowDDAKBgNVHRUEAwoBBTAyAhMUABNFGHnrTnv+oihIAAIAE0UYFw0yNTA4MjgxNzU0MTFaMAwwCgYDVR0VBAMKAQEwMgITFAATRRcaR6zo5pCUCgACABNFFxcNMjUwODI4MTc1NDExWjAMMAoGA1UdFQQDCgEBMDICExQAGLMSY0DtFEmHLXkAAgAYsxIXDTI1MDgyODE3NDYwMVowDDAKBgNVHRUEAwoBATAyAhMUABizESo+3Jnx0rsTAAIAGLMRFw0yNTA4MjgxNzQ2MDFaMAwwCgYDVR0VBAMKAQEwMgITFAATXEvALTXkYLO7ggACABNcSxcNMjUwODI4MTczNDQzWjAMMAoGA1UdFQQDCgEFMDICExQAFDNy8QxtTqE665wAAgAUM3IXDTI1MDgyODE3MzA0OVowDDAKBgNVHRUEAwoBATAyAhMUABQzccvWmKWfPA5WAAIAFDNxFw0yNTA4MjgxNzMwNDlaMAwwCgYDVR0VBAMKAQEwMgITFAATcKYuqSekhoOr/QACABNwphcNMjUwOTA5MTk0ODI3WjAMMAoGA1UdFQQDCgEBMDICExQAE3ClneDRPPMZefMAAgATcKUXDTI1MDkwOTE5NDgyN1owDDAKBgNVHRUEAwoBATAyAhMUABdCXRmNlh9yxhRgAAIAF0JdFw0yNTA5MDkxOTI3MTFaMAwwCgYDVR0VBAMKAQEwMgITFAAXQlyaXHowOyfq9AACABdCXBcNMjUwOTA5MTkyNzEwWjAMMAoGA1UdFQQDCgEBMDICExQAF0UQ/qH4kLK+5v4AAgAXRRAXDTI1MDkwOTE3MjkzMlowDDAKBgNVHRUEAwoBBTAyAhMUABZSYqdKL6BzJMkOAAIAFlJiFw0yNTA5MDkxNzI4MTdaMAwwCgYDVR0VBAMKAQEwMgITFAAWUmFY1+HWY6toWAACABZSYRcNMjUwOTA5MTcyODE3WjAMMAoGA1UdFQQDCgEBMDICExQAEQ0eHWdskh+BiAkAAgARDR4XDTI1MDkwOTE3MjEzOFowDDAKBgNVHRUEAwoBATAyAhMUABENHR2hEmbROS+sAAIAEQ0dFw0yNTA5MDkxNzIxMzhaMAwwCgYDVR0VBAMKAQEwMgITFAAUAjOniQFlm+OvbwACABQCMxcNMjUwOTA5MTcwMjM5WjAMMAoGA1UdFQQDCgEBMDICExQAFAIyibv2dOk/l+oAAgAUAjIXDTI1MDkwOTE3MDIzOVowDDAKBgNVHRUEAwoBATAyAhMUABCGVbH+pR2F/gL3AAIAEIZVFw0yNTA5MDkxNjU0MzVaMAwwCgYDVR0VBAMKAQEwMgITFAAQhlSahEyJ6Y/cYQACABCGVBcNMjUwOTA5MTY1NDM1WjAMMAoGA1UdFQQDCgEBMDICExQAGQim6cwTywE4HUgAAgAZCKYXDTI1MDkwOTE2MzQ1MVowDDAKBgNVHRUEAwoBATAyAhMUABkIpUspYwCf1xHqAAIAGQilFw0yNTA5MDkxNjM0NTFaMAwwCgYDVR0VBAMKAQEwMgITFAAW7skGzX+1i323twACABbuyRcNMjUwOTA5MTU0OTE4WjAMMAoGA1UdFQQDCgEBMDICExQAFu7IFPjunztrX2AAAgAW7sgXDTI1MDkwOTE1NDkxOFowDDAKBgNVHRUEAwoBATAyAhMUABHnOPfVAxADxL9JAAIAEec4Fw0yNTA5MDkxNTM2MjdaMAwwCgYDVR0VBAMKAQEwMgITFAAR5zd2YvJVxdaOSQACABHnNxcNMjUwOTA5MTUzNjI3WjAMMAoGA1UdFQQDCgEBMDICExQAEncw/+c5/YF4zlYAAgASdzAXDTI1MDkwOTEzMjM0MFowDDAKBgNVHRUEAwoBATAyAhMUABJ3L0NvWAIB2s01AAIAEncvFw0yNTA5MDkxMzIzNDBaMAwwCgYDVR0VBAMKAQEwMgITFAAUHWk4ZVkVDYlMVQACABQdaRcNMjUwOTA5MTIxNTI2WjAMMAoGA1UdFQQDCgEBMDICExQAFB1o/CZa7Li0AvQAAgAUHWgXDTI1MDkwOTEyMTUyNVowDDAKBgNVHRUEAwoBATAyAhMUABoa2vYFjV/7v5Y+AAIAGhraFw0yNTA5MDkwNTUzNDFaMAwwCgYDVR0VBAMKAQUwMgITFAAS0gicYDhzRxT3rQACABLSCBcNMjUwOTA5MDQwMjMxWjAMMAoGA1UdFQQDCgEBMDICExQAEtIHMQ5nlef6a60AAgAS0gcXDTI1MDkwOTA0MDIzMVowDDAKBgNVHRUEAwoBATAyAhMUABggXLcSjrv6KpDSAAIAGCBcFw0yNTA5MDkwMzM5MzlaMAwwCgYDVR0VBAMKAQUwMgITFAAaHCMIeC1iMOPwvAACABocIxcNMjUwOTA5MDIyNTI3WjAMMAoGA1UdFQQDCgEFMDICExQAGavOBIXI7S7jiwgAAgAZq84XDTI1MDkwOTAyMDE1OFowDDAKBgNVHRUEAwoBBTAyAhMUABmY9xlF+HYUpvMxAAIAGZj3Fw0yNTA5MDgyMzQ2MzJaMAwwCgYDVR0VBAMKAQUwMgITFAAUfJdgn6Gb9BOtJwACABR8lxcNMjUwOTA4MjE0MjI1WjAMMAoGA1UdFQQDCgEFMDICExQAFPEXgHMlCm3W2l4AAgAU8RcXDTI1MDkwODIxMjQ0MFowDDAKBgNVHRUEAwoBATAyAhMUABTxFsKWbU0XZ9tXAAIAFPEWFw0yNTA5MDgyMTI0NDBaMAwwCgYDVR0VBAMKAQEwMgITFAAXnPCtHkr5W5slWAACABec8BcNMjUwOTA4MjA0OTUzWjAMMAoGA1UdFQQDCgEFMDICExQAFCcsqaf7V3jBRtgAAgAUJywXDTI1MDkwODIwMjk0MVowDDAKBgNVHRUEAwoBATAyAhMUABQnK+ychblpuqTEAAIAFCcrFw0yNTA5MDgyMDI5NDFaMAwwCgYDVR0VBAMKAQEwMgITFAAYcGfpU+OB8oJGzwACABhwZxcNMjUwOTA4MTkzNjM1WjAMMAoGA1UdFQQDCgEBMDICExQAGHBmQeMlAvcIhecAAgAYcGYXDTI1MDkwODE5MzYzNFowDDAKBgNVHRUEAwoBATAyAhMUABmOP9Z8Wfjkdt15AAIAGY4/Fw0yNTA5MDgxOTEzNDBaMAwwCgYDVR0VBAMKAQEwMgITFAAZjj5Rc3Yc8xci8QACABmOPhcNMjUwOTA4MTkxMzQwWjAMMAoGA1UdFQQDCgEBMDICExQAEL7Ea2HdcC4U+x4AAgAQvsQXDTI1MDkwODE5MTEyM1owDDAKBgNVHRUEAwoBATAyAhMUABC+w6+oN0IW+tG0AAIAEL7DFw0yNTA5MDgxOTExMjNaMAwwCgYDVR0VBAMKAQEwMgITFAAZXxt0L0ksbPlH7AACABlfGxcNMjUwOTA4MTgzOTAwWjAMMAoGA1UdFQQDCgEFMDICExQAGD+GgrbLY4mh0d4AAgAYP4YXDTI1MDkwODE4MzgwN1owDDAKBgNVHRUEAwoBBTAyAhMUABe1BxtOL80N/sgYAAIAF7UHFw0yNTA5MDgxNjU3MzdaMAwwCgYDVR0VBAMKAQUwMgITFAAWOkgCPD6GE+sg/QACABY6SBcNMjUwOTA4MTYzNTMxWjAMMAoGA1UdFQQDCgEBMDICExQAFjpJzxB3Jc+NeRkAAgAWOkkXDTI1MDkwODE2MzUzMVowDDAKBgNVHRUEAwoBATAyAhMUABfgNvE1cjChmsACAAIAF+A2Fw0yNTA5MDgxNjA3MzNaMAwwCgYDVR0VBAMKAQEwMgITFAAX4DXtydEcY819FgACABfgNRcNMjUwOTA4MTYwNzMzWjAMMAoGA1UdFQQDCgEBMDICExQAGhlWAkYbqHMEgE8AAgAaGVYXDTI1MDkwODE1NTUxM1owDDAKBgNVHRUEAwoBBTAyAhMUABQxfh5lQb6M9jmzAAIAFDF+Fw0yNTA5MDgxNTM4NDNaMAwwCgYDVR0VBAMKAQEwMgITFAAUMX3vj3jRq6SjKAACABQxfRcNMjUwOTA4MTUzODQzWjAMMAoGA1UdFQQDCgEBMDICExQAEOE/ZsZ7VulwdD0AAgAQ4T8XDTI1MDkwODE1MzYwOFowDDAKBgNVHRUEAwoBATAyAhMUABDhPp7yyp4HA7q1AAIAEOE+Fw0yNTA5MDgxNTM2MDhaMAwwCgYDVR0VBAMKAQEwMgITFAAaGR/tQiL4I2E1XQACABoZHxcNMjUwOTA4MTUzMjQ2WjAMMAoGA1UdFQQDCgEFMDICExQAGhj79a13c0+nte8AAgAaGPsXDTI1MDkwODE1MTU0M1owDDAKBgNVHRUEAwoBBTAyAhMUABFdWSLZN+VC2C85AAIAEV1ZFw0yNTA5MDgxNTA3MTBaMAwwCgYDVR0VBAMKAQEwMgITFAARXVjEmM1vUeurZAACABFdWBcNMjUwOTA4MTUwNzEwWjAMMAoGA1UdFQQDCgEBMDICExQAGQ8vYhTxeAWs+TEAAgAZDy8XDTI1MDkwODAzMTcyMVowDDAKBgNVHRUEAwoBBTAyAhMUABoYuwQZVVFuBXovAAIAGhi7Fw0yNTA5MDgwMjU3MTZaMAwwCgYDVR0VBAMKAQUwMgITFAAU4awEqYm0o5ILUAACABThrBcNMjUwOTA4MDIzNzU1WjAMMAoGA1UdFQQDCgEFMDICExQAGgjWNjAv1qkVEkoAAgAaCNYXDTI1MDkwODAxNTUzNFowDDAKBgNVHRUEAwoBBTAyAhMUABKhLaENPzfx5nijAAIAEqEtFw0yNTA5MDgwMTA1MjBaMAwwCgYDVR0VBAMKAQEwMgITFAASoS7tskm3s+iDXwACABKhLhcNMjUwOTA4MDEwNTIwWjAMMAoGA1UdFQQDCgEBMDICExQAF1T+aMnIMUQ0SK0AAgAXVP4XDTI1MDkwNzE5NDMyNlowDDAKBgNVHRUEAwoBBTAyAhMUABHyZwAG9DICP1ZIAAIAEfJnFw0yNTA5MDcxNzQxMTdaMAwwCgYDVR0VBAMKAQUwMgITFAAUlOXCrJgUi2nZkQACABSU5RcNMjUwOTA3MTMzOTA0WjAMMAoGA1UdFQQDCgEFMDICExQAFxL6vWSABo1MZ9sAAgAXEvoXDTI1MDkwNzEyMjM1NVowDDAKBgNVHRUEAwoBBTAyAhMUABEnKbyuCKvE5rvHAAIAEScpFw0yNTA5MDcwNTA1NDlaMAwwCgYDVR0VBAMKAQUwMgITFAAW673AhCqMulgeLgACABbrvRcNMjUwOTA3MDQwMzQ5WjAMMAoGA1UdFQQDCgEBMDICExQAFuu8XxENiRPRZScAAgAW67wXDTI1MDkwNzA0MDM0OVowDDAKBgNVHRUEAwoBATAyAhMUABd8+ZZr5T9NGa/VAAIAF3z5Fw0yNTA5MDcwNDAzMTlaMAwwCgYDVR0VBAMKAQEwMgITFAAXfPgw1KAztpvqNgACABd8+BcNMjUwOTA3MDQwMzE4WjAMMAoGA1UdFQQDCgEBMDICExQAEl0aYUCeVaIT3c8AAgASXRoXDTI1MDkwNzA0MDMwOFowDDAKBgNVHRUEAwoBATAyAhMUABJdGYKGjGy+MZnUAAIAEl0ZFw0yNTA5MDcwNDAzMDhaMAwwCgYDVR0VBAMKAQEwMgITFAAWMcd5vJ1laq3nyQACABYxxxcNMjUwOTA3MDQwMzAwWjAMMAoGA1UdFQQDCgEBMDICExQAFjHGcDyJ+a24L9YAAgAWMcYXDTI1MDkwNzA0MDMwMFowDDAKBgNVHRUEAwoBATAyAhMUABEwNNk455OzLnelAAIAETA0Fw0yNTA5MDYyMzE5MDJaMAwwCgYDVR0VBAMKAQEwMgITFAARMDMHmpiK42n6egACABEwMxcNMjUwOTA2MjMxOTAyWjAMMAoGA1UdFQQDCgEBMDICExQAE9RdRvfRbWVSN7EAAgAT1F0XDTI1MDkwNjE5MjYyMFowDDAKBgNVHRUEAwoBATAyAhMUABPUXF2iKbx+93F6AAIAE9RcFw0yNTA5MDYxOTI2MjBaMAwwCgYDVR0VBAMKAQEwMgITFAAUfYuTQLXWVwRQDgACABR9ixcNMjUwOTA2MDQ1MjQ4WjAMMAoGA1UdFQQDCgEFMDICExQAFSkb5o4b61oKzoIAAgAVKRsXDTI1MDkwNjA0NDA0N1owDDAKBgNVHRUEAwoBBTAyAhMUABoSO8hj5+Xhfl9/AAIAGhI7Fw0yNTA5MDYwNDE2MzFaMAwwCgYDVR0VBAMKAQUwMgITFAAU5e3nlUOXBwHdbwACABTl7RcNMjUwOTA2MDMzNjU0WjAMMAoGA1UdFQQDCgEFMDICExQAGhfaSRb+gs25uk0AAgAaF9oXDTI1MDkwNjAxMTIyN1owDDAKBgNVHRUEAwoBBTAyAhMUABoX2N+5X8/m7JB/AAIAGhfYFw0yNTA5MDYwMDQxNDdaMAwwCgYDVR0VBAMKAQUwMgITFAAWSHyHRdW5ZKi8kAACABZIfBcNMjUwOTA2MDAwMzUwWjAMMAoGA1UdFQQDCgEFMDICExQAFVLu3P+C7sQbN/QAAgAVUu4XDTI1MDkwNTIzMTgxMlowDDAKBgNVHRUEAwoBBTAyAhMUABoXYav3Ar3TraCQAAIAGhdhFw0yNTA5MDUyMTIwMThaMAwwCgYDVR0VBAMKAQUwMgITFAAaFyO+7Tr3nOVBbgACABoXIxcNMjUwOTA1MjEwNjMyWjAMMAoGA1UdFQQDCgEFMDICExQAGhXbrqVQyRF0EXkAAgAaFdsXDTI1MDkwNTIwNDMzN1owDDAKBgNVHRUEAwoBBTAyAhMUABItjb58FegZE4ueAAIAEi2NFw0yNTA5MDUyMDM3MjhaMAwwCgYDVR0VBAMKAQEwMgITFAASLYyRkFTH2QELRwACABItjBcNMjUwOTA1MjAzNzI4WjAMMAoGA1UdFQQDCgEBMDICExQAGSyfrVhdM0xOBP4AAgAZLJ8XDTI1MDkwNTE5NTc0NVowDDAKBgNVHRUEAwoBBTAyAhMUABE+ZcVnkhGgZT1nAAIAET5lFw0yNTA5MDUxOTUwMzhaMAwwCgYDVR0VBAMKAQEwMgITFAARPmQJTvfZUI8R7gACABE+ZBcNMjUwOTA1MTk1MDM4WjAMMAoGA1UdFQQDCgEBMDICExQAGbfP58Hgd+kfoboAAgAZt88XDTI1MDkwNTE4NTU1N1owDDAKBgNVHRUEAwoBATAyAhMUABm3zvgwCH9dc9Y8AAIAGbfOFw0yNTA5MDUxODU1NTdaMAwwCgYDVR0VBAMKAQEwMgITFAAXV9ACWq4xodHohAACABdX0BcNMjUwOTA1MTg1NTU3WjAMMAoGA1UdFQQDCgEBMDICExQAF1fPitbX6mlZo7UAAgAXV88XDTI1MDkwNTE4NTU1N1owDDAKBgNVHRUEAwoBATAyAhMUABj2fr4CAenoN6tJAAIAGPZ+Fw0yNTA5MDUxNzU3MjdaMAwwCgYDVR0VBAMKAQEwMgITFAAY9n3lYn/tntOEjgACABj2fRcNMjUwOTA1MTc1NzI3WjAMMAoGA1UdFQQDCgEBMDICExQAFTLxMBdaHztPp58AAgAVMvEXDTI1MDkwNTE3NTM1N1owDDAKBgNVHRUEAwoBATAyAhMUABUy8FDxVhj0mrR4AAIAFTLwFw0yNTA5MDUxNzUzNTdaMAwwCgYDVR0VBAMKAQEwMgITFAAaFUkX3/+O6SEerQACABoVSRcNMjUwOTA1MTc0NjQ3WjAMMAoGA1UdFQQDCgEFMDICExQAGhXeZl1skoIySRoAAgAaFd4XDTI1MDkwNTE3NDQ0MlowDDAKBgNVHRUEAwoBBTAyAhMUABnX5ZvZ8dPVFyxDAAIAGdflFw0yNTA5MDUxNzQzMzRaMAwwCgYDVR0VBAMKAQUwMgITFAAUzqCws8+4K81d/AACABTOoBcNMjUwOTA1MTczNzIzWjAMMAoGA1UdFQQDCgEBMDICExQAFM6fcp1V0gAqkPkAAgAUzp8XDTI1MDkwNTE3MzcyMlowDDAKBgNVHRUEAwoBATAyAhMUABAwIl2i9j7NZ7zLAAIAEDAiFw0yNTA5MDUxNzE3MjhaMAwwCgYDVR0VBAMKAQEwMgITFAAQMCExZTXYasuO9wACABAwIRcNMjUwOTA1MTcxNzI4WjAMMAoGA1UdFQQDCgEBMDICExQAGhXM/4emrWwnWxgAAgAaFcwXDTI1MDkwNTE3MTE0M1owDDAKBgNVHRUEAwoBBTAyAhMUABoRktOGJG1RKWytAAIAGhGSFw0yNTA5MDUxNzExMDZaMAwwCgYDVR0VBAMKAQUwMgITFAAaFbxQSDCzJISGqQACABoVvBcNMjUwOTA1MTcwNzEzWjAMMAoGA1UdFQQDCgEFMDICExQAGhGP7bvRx5CQ9gMAAgAaEY8XDTI1MDkwNTE3MDA1MVowDDAKBgNVHRUEAwoBBTAyAhMUABoVpaOp4ceR4/DXAAIAGhWlFw0yNTA5MDUxNjU5NTNaMAwwCgYDVR0VBAMKAQUwMgITFAAZ403lxKHFGOatsgACABnjTRcNMjUwOTA1MTY1MzIwWjAMMAoGA1UdFQQDCgEFMDICExQAFuqZ9uovV6wU1s4AAgAW6pkXDTI1MDkwNTE2MTU0OFowDDAKBgNVHRUEAwoBATAyAhMUABbqmMOarH0b1sjIAAIAFuqYFw0yNTA5MDUxNjE1NDhaMAwwCgYDVR0VBAMKAQEwMgITFAAZ/WEOIsdoxAGbjQACABn9YRcNMjUwOTA1MTYwMzUzWjAMMAoGA1UdFQQDCgEFMDICExQAFvca9EAjitgmpXMAAgAW9xoXDTI1MDkwNTE1NTgzNlowDDAKBgNVHRUEAwoBATAyAhMUABb3GcaAmmc9McrPAAIAFvcZFw0yNTA5MDUxNTU4MzZaMAwwCgYDVR0VBAMKAQEwMgITFAAVPmLs/74Hw/MRUQACABU+YhcNMjUwOTA1MTUzNzEwWjAMMAoGA1UdFQQDCgEBMDICExQAFT5hBRo22095OtEAAgAVPmEXDTI1MDkwNTE1MzcxMFowDDAKBgNVHRUEAwoBATAyAhMUABQuuOmCBT5J0WLjAAIAFC64Fw0yNTA5MDUxNDMwNThaMAwwCgYDVR0VBAMKAQEwMgITFAAULrenoMYBlXckSwACABQutxcNMjUwOTA1MTQzMDU4WjAMMAoGA1UdFQQDCgEBMDICExQAGZcH6PiO8JmrgNMAAgAZlwcXDTI1MDkwNTEzMTcxMVowDDAKBgNVHRUEAwoBBTAyAhMUABoQc0GdsOqgBYSDAAIAGhBzFw0yNTA5MDUwNjEwMTFaMAwwCgYDVR0VBAMKAQEwMgITFAAaEHI5IoXkNo+ThwACABoQchcNMjUwOTA1MDYxMDA5WjAMMAoGA1UdFQQDCgEBMDICExQAGK9COup2PhnFuUAAAgAYr0IXDTI1MDkwNTA1MTgyOVowDDAKBgNVHRUEAwoBBTAyAhMUABERxwkFYm8PuzfWAAIAERHHFw0yNTA5MDUwNDM2NTRaMAwwCgYDVR0VBAMKAQUwMgITFAAYmrQ3/rcqGq3a4QACABiatBcNMjUwOTA1MDIzNjQ3WjAMMAoGA1UdFQQDCgEFMDICExQAGgLfbkP/ll9R4pUAAgAaAt8XDTI1MDkwNTAyMDAzNlowDDAKBgNVHRUEAwoBBTAyAhMUABHs4GAagv/rEzWPAAIAEezgFw0yNTA5MDUwMTA1MjVaMAwwCgYDVR0VBAMKAQEwMgITFAAR7N8sHfovKgAPKgACABHs3xcNMjUwOTA1MDEwNTI0WjAMMAoGA1UdFQQDCgEBMDICExQAFOMfmE3wKNY5o/8AAgAU4x8XDTI1MDkwNDIzMzcyOFowDDAKBgNVHRUEAwoBBTAyAhMUABMPQ54UpPTV4QvRAAIAEw9DFw0yNTA5MDQyMjA2MTFaMAwwCgYDVR0VBAMKAQEwMgITFAATD0IdEnW+CnT/qQACABMPQhcNMjUwOTA0MjIwNjExWjAMMAoGA1UdFQQDCgEBMDICExQAGSDtI3K0iIbHLe4AAgAZIO0XDTI1MDkwNDIxNDYxMVowDDAKBgNVHRUEAwoBBTAyAhMUABUvDgSsKLKT/T9bAAIAFS8OFw0yNTA5MDQyMTA2MDVaMAwwCgYDVR0VBAMKAQUwMgITFAAZYufKTaKOB3b3GwACABli5xcNMjUwOTA0MjEwMzQ4WjAMMAoGA1UdFQQDCgEFMDICExQAGhKO5tIUxBYegbQAAgAaEo4XDTI1MDkwNDIwMjUxMFowDDAKBgNVHRUEAwoBBTAyAhMUABjjBav6HUCvgKaDAAIAGOMFFw0yNTA5MDQyMDI1MDNaMAwwCgYDVR0VBAMKAQEwMgITFAAY4wQL1t0SJ1rLPwACABjjBBcNMjUwOTA0MjAyNTAzWjAMMAoGA1UdFQQDCgEBMDICExQAGhB6Egp+1TakFMwAAgAaEHoXDTI1MDkwNDIwMTMxMlowDDAKBgNVHRUEAwoBBTAyAhMUABLW+oJHyhMsnwFMAAIAEtb6Fw0yNTA5MDQyMDAyMzVaMAwwCgYDVR0VBAMKAQUwMgITFAAXJcP4+0NYeFNSxwACABclwxcNMjUwOTA0MTkzMjAwWjAMMAoGA1UdFQQDCgEBMDICExQAFyXCpE7WSDeY+IAAAgAXJcIXDTI1MDkwNDE5MzIwMFowDDAKBgNVHRUEAwoBATAyAhMUABnuYshj1D/Vg7nPAAIAGe5iFw0yNTA5MDQxOTAzMDhaMAwwCgYDVR0VBAMKAQUwMgITFAAZ4vOuqs960wagVgACABni8xcNMjUwOTA0MTg1MTQ5WjAMMAoGA1UdFQQDCgEFMDICExQAFYi1MDptRyOGJp4AAgAViLUXDTI1MDkwNDE4MDgyM1owDDAKBgNVHRUEAwoBATAyAhMUABWItCS1hA2renQtAAIAFYi0Fw0yNTA5MDQxODA4MjNaMAwwCgYDVR0VBAMKAQEwMgITFAAWRX42Pl/mA4x/9AACABZFfhcNMjUwOTA0MTgwMzM1WjAMMAoGA1UdFQQDCgEFMDICExQAGhFY7c+FVjC+oj0AAgAaEVgXDTI1MDkwNDE2NTczMlowDDAKBgNVHRUEAwoBBTAyAhMUABaiIrX0HqBI0i9tAAIAFqIiFw0yNTA5MDQxNjQ4MzZaMAwwCgYDVR0VBAMKAQEwMgITFAAWoiEn/feyVjEbMgACABaiIRcNMjUwOTA0MTY0ODM2WjAMMAoGA1UdFQQDCgEBMDICExQAGhFRl0liJDrp7+8AAgAaEVEXDTI1MDkwNDE2NDEzNlowDDAKBgNVHRUEAwoBBTAyAhMUABoRCm9TzhiWL+F5AAIAGhEKFw0yNTA5MDQxNjM5NTNaMAwwCgYDVR0VBAMKAQUwMgITFAAQpHuAQqTTJoDTjgACABCkexcNMjUwOTA0MTYzOTI5WjAMMAoGA1UdFQQDCgEBMDICExQAEKR6FR75K4Iso3EAAgAQpHoXDTI1MDkwNDE2MzkyOVowDDAKBgNVHRUEAwoBATAyAhMUABn8iohayqv/EpMYAAIAGfyKFw0yNTA5MDQxNjE5MDdaMAwwCgYDVR0VBAMKAQEwMgITFAAZ/InaHtw1CXk9dQACABn8iRcNMjUwOTA0MTYxOTA3WjAMMAoGA1UdFQQDCgEBMDICExQAGg+/GAdzx2g5hBsAAgAaD78XDTI1MDkwNDE2MTQwOFowDDAKBgNVHRUEAwoBBTAyAhMUABS3EKGi4jsU9tGIAAIAFLcQFw0yNTA5MDQxNTE3MDNaMAwwCgYDVR0VBAMKAQEwMgITFAAUtw9hPTm0YDxvpwACABS3DxcNMjUwOTA0MTUxNzAzWjAMMAoGA1UdFQQDCgEBMDICExQAGP9HHKCAxIYHrmwAAgAY/0cXDTI1MDkwNDAxMDUyMlowDDAKBgNVHRUEAwoBATAyAhMUABj/RrRT42ga/b7WAAIAGP9GFw0yNTA5MDQwMTA1MjJaMAwwCgYDVR0VBAMKAQEwMgITFAAaDl9us1tsI4UyfAACABoOXxcNMjUwOTAzMjE1OTU5WjAMMAoGA1UdFQQDCgEFMDICExQAE/REeLU3TkNRd7EAAgAT9EQXDTI1MDkwMzIxMzA1MlowDDAKBgNVHRUEAwoBATAyAhMUABotDBpmTRVyJED+AAIAGi0MFw0yNTA5MTcwMDMxMjJaMAwwCgYDVR0VBAMKAQUwMgITFAAVh/7Gln2j2OljbQACABWH/hcNMjUwOTE2MjMxMjEzWjAMMAoGA1UdFQQDCgEBMDICExQAFYf9kIJFVOKoem8AAgAVh/0XDTI1MDkxNjIzMTIxM1owDDAKBgNVHRUEAwoBATAyAhMUABmdIlvULaCjd6rBAAIAGZ0iFw0yNTA5MTYyMjU3MjZaMAwwCgYDVR0VBAMKAQUwMgITFAAYKOAlZqALYmL67AACABgo4BcNMjUwOTE2MjI1MzA2WjAMMAoGA1UdFQQDCgEFMDICExQAGiziBhIrsQoGxUkAAgAaLOIXDTI1MDkxNjIyMzQwNVowDDAKBgNVHRUEAwoBBTAyAhMUABBAkq5U6fNQZ8JnAAIAEECSFw0yNTA5MTYyMTQyMDdaMAwwCgYDVR0VBAMKAQEwMgITFAAQQJH/h7wsTfwd5QACABBAkRcNMjUwOTE2MjE0MjA0WjAMMAoGA1UdFQQDCgEBMDICExQAGco1wLjWBxKc+I8AAgAZyjUXDTI1MDkxNjIwNDUzOVowDDAKBgNVHRUEAwoBBTAyAhMUABnWRaxdQCVa6mY2AAIAGdZFFw0yNTA5MTYyMDI2MTlaMAwwCgYDVR0VBAMKAQUwMgITFAARkHlS5pl9Y7uQiAACABGQeRcNMjUwOTE2MjAyNDQyWjAMMAoGA1UdFQQDCgEBMDICExQAEZB4FxY7yGxfK1kAAgARkHgXDTI1MDkxNjIwMjQ0MlowDDAKBgNVHRUEAwoBATAyAhMUABKABIlITOHVrH5zAAIAEoAEFw0yNTA5MTYxOTUzMTRaMAwwCgYDVR0VBAMKAQEwMgITFAASgAOTGqOW5pJX8wACABKAAxcNMjUwOTE2MTk1MzE0WjAMMAoGA1UdFQQDCgEBMDICExQAGZ1L4/71X7mig/kAAgAZnUsXDTI1MDkxNjE4MjUzNVowDDAKBgNVHRUEAwoBATAyAhMUABmdTNcveqdkY6atAAIAGZ1MFw0yNTA5MTYxODI1MzVaMAwwCgYDVR0VBAMKAQEwMgITFAAVuWdWt8t2tROAggACABW5ZxcNMjUwOTE2MTczMzMwWjAMMAoGA1UdFQQDCgEBMDICExQAFblmB63kgr0EHqEAAgAVuWYXDTI1MDkxNjE3MzMzMFowDDAKBgNVHRUEAwoBATAyAhMUABMH9bNCWxZrs2dNAAIAEwf1Fw0yNTA5MTYxNzAxNDVaMAwwCgYDVR0VBAMKAQEwMgITFAATB/QvckGsvZbc8wACABMH9BcNMjUwOTE2MTcwMTQ1WjAMMAoGA1UdFQQDCgEBMDICExQAGV44XetKQXcSoX4AAgAZXjgXDTI1MDkxNjE2NDQzMVowDDAKBgNVHRUEAwoBATAyAhMUABleN/fr1kJ9dxGWAAIAGV43Fw0yNTA5MTYxNjQ0MzBaMAwwCgYDVR0VBAMKAQEwMgITFAAaLp2pxaH/K6ol6QACABounRcNMjUwOTE2MTY0MTQ2WjAMMAoGA1UdFQQDCgEBMDICExQAGi6c2McrwXym43gAAgAaLpwXDTI1MDkxNjE2NDE0NlowDDAKBgNVHRUEAwoBATAyAhMUABAly0osk4Qf58h2AAIAECXLFw0yNTA5MTYxNjEzMjlaMAwwCgYDVR0VBAMKAQEwMgITFAAQJcrhWOcTCXn6zwACABAlyhcNMjUwOTE2MTYxMzI5WjAMMAoGA1UdFQQDCgEBMDICExQAGdO/ByiG9kGLqNIAAgAZ078XDTI1MDkxNjE1NDQyM1owDDAKBgNVHRUEAwoBBTAyAhMUABgQwGYQAidm8sXCAAIAGBDAFw0yNTA5MTYxNTI3NThaMAwwCgYDVR0VBAMKAQUwMgITFAARTXHnkhjPE9Q+HAACABFNcRcNMjUwOTE2MTUxMTIxWjAMMAoGA1UdFQQDCgEBMDICExQAEU1wO0/ZQo5iOaAAAgARTXAXDTI1MDkxNjE1MTEyMVowDDAKBgNVHRUEAwoBATAyAhMUABbzNnLybGlr4DzAAAIAFvM2Fw0yNTA5MTYxNTEwMDlaMAwwCgYDVR0VBAMKAQEwMgITFAAW8zX4Cd73RcDBhQACABbzNRcNMjUwOTE2MTUxMDA4WjAMMAoGA1UdFQQDCgEBMDICExQAFNVtM7FSCl/d2R0AAgAU1W0XDTI1MDkxNjE1MDMwNVowDDAKBgNVHRUEAwoBBTAyAhMUABotN642Ym+G120lAAIAGi03Fw0yNTA5MTYxMTE3NTlaMAwwCgYDVR0VBAMKAQUwMgITFAAaG9T04vf7OlgjCQACABob1BcNMjUwOTE2MTExNjI0WjAMMAoGA1UdFQQDCgEFMDICExQAEICjInbtY8OmAwUAAgAQgKMXDTI1MDkxNjA0MDMwMlowDDAKBgNVHRUEAwoBATAyAhMUABCAovO7p3su3fCXAAIAEICiFw0yNTA5MTYwNDAzMDJaMAwwCgYDVR0VBAMKAQEwMgITFAAYgc93HJ3MArI/CQACABiBzxcNMjUwOTE2MDQwMjM4WjAMMAoGA1UdFQQDCgEBMDICExQAGIHOsvkANisY1swAAgAYgc4XDTI1MDkxNjA0MDIzOFowDDAKBgNVHRUEAwoBATAyAhMUABTmOq+HnN0+cZr4AAIAFOY6Fw0yNTA5MTUyMjE1NDNaMAwwCgYDVR0VBAMKAQUwMgITFAAaGLgUMeyKaMZDWAACABoYuBcNMjUwOTE1MjE0NjI4WjAMMAoGA1UdFQQDCgEFMDICExQAGJE34E0k4z7yHGwAAgAYkTcXDTI1MDkxNTE5NDU0N1owDDAKBgNVHRUEAwoBBTAyAhMUABn0majfu7MBMt/IAAIAGfSZFw0yNTA5MTUxNjQwMThaMAwwCgYDVR0VBAMKAQUwMgITFAAXu+X8630+SL5NeQACABe75RcNMjUwOTE1MDQxNzAzWjAMMAoGA1UdFQQDCgEFMDICExQAF5sMMHHeW6TQHrAAAgAXmwwXDTI1MDkxNTA0MDY0MVowDDAKBgNVHRUEAwoBBTAyAhMUABoPh7XlWYCJt9xaAAIAGg+HFw0yNTA5MTUwMzM1NDBaMAwwCgYDVR0VBAMKAQUwMgITFAATo1YhPZbmxgWUtAACABOjVhcNMjUwOTE1MDEwNTIwWjAMMAoGA1UdFQQDCgEBMDICExQAE6NXY1tEHWXS6zUAAgATo1cXDTI1MDkxNTAxMDUyMFowDDAKBgNVHRUEAwoBATAyAhMUABUtxNH/6k6JsdNqAAIAFS3EFw0yNTA5MTUwMDQwMjBaMAwwCgYDVR0VBAMKAQUwMgITFAAU+hzGFr1USw3wgwACABT6HBcNMjUwOTE0MjEwMjAyWjAMMAoGA1UdFQQDCgEFMDICExQAEAGQEKZ5oEGnMxsAAgAQAZAXDTI1MDkxNDE3MTIyMFowDDAKBgNVHRUEAwoBBTAyAhMUABoszQjWQwqmaIVhAAIAGizNFw0yNTA5MTQwNjEwMTNaMAwwCgYDVR0VBAMKAQEwMgITFAAaLMzt8mFqSVEqAAACABoszBcNMjUwOTE0MDYxMDExWjAMMAoGA1UdFQQDCgEBMDICExQAF3pIgLzp+v+lGAoAAgAXekgXDTI1MDkxNDA0MDMwOVowDDAKBgNVHRUEAwoBATAyAhMUABd6Rwq/tQP5iCcOAAIAF3pHFw0yNTA5MTQwNDAzMDlaMAwwCgYDVR0VBAMKAQEwMgITFAAaFrJbDrmITj3xYgACABoWshcNMjUwOTE0MDMxNTQwWjAMMAoGA1UdFQQDCgEFMDICExQAGYtVNod+lKMkubsAAgAZi1UXDTI1MDkxNDAyMDgxNlowDDAKBgNVHRUEAwoBBTAyAhMUABl+HjBF5qfiSFHdAAIAGX4eFw0yNTA5MTMyMzMzNTZaMAwwCgYDVR0VBAMKAQUwMgITFAAZg/x+WsGUqqZivAACABmD/BcNMjUwOTEzMjI1NTExWjAMMAoGA1UdFQQDCgEFMDICExQAEBiCTfrSK4jg1dcAAgAQGIIXDTI1MDkxMzE2MDEzM1owDDAKBgNVHRUEAwoBBTAyAhMUABayt/kfW04Si74JAAIAFrK3Fw0yNTA5MTMxNDA5MjFaMAwwCgYDVR0VBAMKAQUwMgITFAAZmb+uMJTNjC8WqgACABmZvxcNMjUwOTEzMTM0MDI2WjAMMAoGA1UdFQQDCgEFMDICExQAEeJ59Wajua5qljoAAgAR4nkXDTI1MDkxMzA0MDI0NFowDDAKBgNVHRUEAwoBATAyAhMUABHieMASN8QMUku3AAIAEeJ4Fw0yNTA5MTMwNDAyNDRaMAwwCgYDVR0VBAMKAQEwMgITFAATJyI3M4WvD0HAkwACABMnIhcNMjUwOTEzMDMyMzE1WjAMMAoGA1UdFQQDCgEFMDICExQAFBqjXh+xFnog29QAAgAUGqMXDTI1MDkxMjIyMDIyMVowDDAKBgNVHRUEAwoBATAyAhMUABQaorLAeqOprATCAAIAFBqiFw0yNTA5MTIyMjAyMjBaMAwwCgYDVR0VBAMKAQEwMgITFAARdcp3xulM+JZRwwACABF1yhcNMjUwOTEyMjA0NjI5WjAMMAoGA1UdFQQDCgEBMDICExQAEXXJf7c+i2rqmIcAAgARdckXDTI1MDkxMjIwNDYyOVowDDAKBgNVHRUEAwoBATAyAhMUABnDRqkhc4/aYbAUAAIAGcNGFw0yNTA5MTIyMDQ1MzhaMAwwCgYDVR0VBAMKAQUwMgITFAASbrZjU/1HTYSkzAACABJuthcNMjUwOTEyMjA0MjIwWjAMMAoGA1UdFQQDCgEBMDICExQAEm61EdFYqDjMKiUAAgASbrUXDTI1MDkxMjIwNDIyMFowDDAKBgNVHRUEAwoBATAyAhMUABDMq59JdhxCxCujAAIAEMyrFw0yNTA5MTIyMDMzNThaMAwwCgYDVR0VBAMKAQEwMgITFAAQzKpvyvXtv9GayQACABDMqhcNMjUwOTEyMjAzMzU4WjAMMAoGA1UdFQQDCgEBMDICExQAFD8hBtg/kMNacOgAAgAUPyEXDTI1MDkxMjE4NDIzMlowDDAKBgNVHRUEAwoBBTAyAhMUABBDEM2FRAMxEfKDAAIAEEMQFw0yNTA5MTIxNjQ2MTFaMAwwCgYDVR0VBAMKAQEwMgITFAAQQw+fhpeP8hEWUgACABBDDxcNMjUwOTEyMTY0NjExWjAMMAoGA1UdFQQDCgEBMDICExQAE0gsozI04YMCc6oAAgATSCwXDTI1MDkxMjE2MTI0MlowDDAKBgNVHRUEAwoBATAyAhMUABNIKxLr6bes72NlAAIAE0grFw0yNTA5MTIxNjEyNDJaMAwwCgYDVR0VBAMKAQEwMgITFAATJ13KILNXkuGiwgACABMnXRcNMjUwOTEyMTU1MjMxWjAMMAoGA1UdFQQDCgEBMDICExQAEydcfC5cFpmZLOsAAgATJ1wXDTI1MDkxMjE1NTIzMVowDDAKBgNVHRUEAwoBATAyAhMUABRwntEzBM1twpFVAAIAFHCeFw0yNTA5MTIxNDMzMzJaMAwwCgYDVR0VBAMKAQEwMgITFAAUcJ3GvvqxIXcabwACABRwnRcNMjUwOTEyMTQzMzMyWjAMMAoGA1UdFQQDCgEBMDICExQAGdZ16uozg7NiKiQAAgAZ1nUXDTI1MDkxMjA1MzkxM1owDDAKBgNVHRUEAwoBBTAyAhMUABmUCwG7CmscbExjAAIAGZQLFw0yNTA5MTIwNDAzMzdaMAwwCgYDVR0VBAMKAQEwMgITFAAZlAphUsO7l28XRQACABmUChcNMjUwOTEyMDQwMzM3WjAMMAoGA1UdFQQDCgEBMDICExQAE4OsJdU9dffTOK8AAgATg6wXDTI1MDkxMjA0MDMxM1owDDAKBgNVHRUEAwoBATAyAhMUABODq8xvlRPI14/+AAIAE4OrFw0yNTA5MTIwNDAzMTNaMAwwCgYDVR0VBAMKAQEwMgITFAAZtPBuZTjSvE0ViwACABm08BcNMjUwOTEyMDIyNTA2WjAMMAoGA1UdFQQDCgEFMDICExQAEhJmVY1R1mdIlS0AAgASEmYXDTI1MDkxMTIyNDMzNVowDDAKBgNVHRUEAwoBBTAyAhMUABV/uXrRkFIVCp3xAAIAFX+5Fw0yNTA5MTEyMjE1NDlaMAwwCgYDVR0VBAMKAQEwMgITFAAVf7jXvzFkgnMgJwACABV/uBcNMjUwOTExMjIxNTQ5WjAMMAoGA1UdFQQDCgEBMDICExQAGc6rtB2o2rMpLtYAAgAZzqsXDTI1MDkxMTIyMDYxNVowDDAKBgNVHRUEAwoBATAyAhMUABnOqjQLZyNeN0CMAAIAGc6qFw0yNTA5MTEyMjA2MTRaMAwwCgYDVR0VBAMKAQEwMgITFAAaJvax5SgvICaBVgACABom9hcNMjUwOTExMjEwOTA4WjAMMAoGA1UdFQQDCgEFMDICExQAFwh2pFILA7x472gAAgAXCHYXDTI1MDkxMTIwNDkxNlowDDAKBgNVHRUEAwoBATAyAhMUABcIdX7patrehVzhAAIAFwh1Fw0yNTA5MTEyMDQ5MTZaMAwwCgYDVR0VBAMKAQEwMgITFAAZ/nmY0CSViieWlQACABn+eRcNMjUwOTExMTk1NDI1WjAMMAoGA1UdFQQDCgEBMDICExQAGf54dx+svh7SQdoAAgAZ/ngXDTI1MDkxMTE5NTQyNFowDDAKBgNVHRUEAwoBATAyAhMUABAjzUd2KHUGHz4jAAIAECPNFw0yNTA5MTExOTUxMDlaMAwwCgYDVR0VBAMKAQEwMgITFAAQI8yrSjTaktC+YQACABAjzBcNMjUwOTExMTk1MTA5WjAMMAoGA1UdFQQDCgEBMDICExQAFXXL9nxnj54Q8ucAAgAVdcsXDTI1MDkxMTE5Mjg0MlowDDAKBgNVHRUEAwoBBTAyAhMUABHIbYermX26KzP/AAIAEchtFw0yNTA5MTExOTI0NDVaMAwwCgYDVR0VBAMKAQEwMgITFAARyGyu8aHsd4Vo1QACABHIbBcNMjUwOTExMTkyNDQ1WjAMMAoGA1UdFQQDCgEBMDICExQAGhw13JwZOkz3pVsAAgAaHDUXDTI1MDkxMTE4MTUzMlowDDAKBgNVHRUEAwoBBTAyAhMUABltnS+EmUVh5z94AAIAGW2dFw0yNTA5MTExODAwNDZaMAwwCgYDVR0VBAMKAQUwMgITFAAaFcHhGFFS2kid9wACABoVwRcNMjUwOTExMTc0NjE2WjAMMAoGA1UdFQQDCgEFMDICExQAEg/VLLun2zMsmAYAAgASD9UXDTI1MDkxMTE3MzEzMFowDDAKBgNVHRUEAwoBATAyAhMUABIP1E7qphP0gq8rAAIAEg/UFw0yNTA5MTExNzMxMzBaMAwwCgYDVR0VBAMKAQEwMgITFAAUfcwgJGY/tp1d+gACABR9zBcNMjUwOTExMTcxMzM3WjAMMAoGA1UdFQQDCgEBMDICExQAFH3LabljafrsWw8AAgAUfcsXDTI1MDkxMTE3MTMzN1owDDAKBgNVHRUEAwoBATAyAhMUABXHciA+Dv1zWQTvAAIAFcdyFw0yNTA5MTExNzA0MjhaMAwwCgYDVR0VBAMKAQEwMgITFAAVx3F0+mbBEHsrrwACABXHcRcNMjUwOTExMTcwNDI3WjAMMAoGA1UdFQQDCgEBMDICExQAEGFSAe4/mww5UN4AAgAQYVIXDTI1MDkxMTE2NTQzOFowDDAKBgNVHRUEAwoBATAyAhMUABBhUQ+sjVLFCHElAAIAEGFRFw0yNTA5MTExNjU0MzhaMAwwCgYDVR0VBAMKAQEwMgITFAAaJhqM14wNyveGkgACABomGhcNMjUwOTExMTY1MzM1WjAMMAoGA1UdFQQDCgEBMDICExQAGiYZMRknATAHrEwAAgAaJhkXDTI1MDkxMTE2NTMzNVowDDAKBgNVHRUEAwoBATAyAhMUABceHX5saxD1A8HCAAIAFx4dFw0yNTA5MTExNjQ5NDNaMAwwCgYDVR0VBAMKAQEwMgITFAAXHhyrklO5/1Zj2AACABceHBcNMjUwOTExMTY0OTQzWjAMMAoGA1UdFQQDCgEBMDICExQAGYoM6WLBfLq6sBYAAgAZigwXDTI1MDkxMTE2NDY0OFowDDAKBgNVHRUEAwoBBTAyAhMUABol+c1pqX24O7JTAAIAGiX5Fw0yNTA5MTExNjM5MDNaMAwwCgYDVR0VBAMKAQEwMgITFAAaJfg34p61hXroZwACABol+BcNMjUwOTExMTYzOTAzWjAMMAoGA1UdFQQDCgEBMDICExQAGKKh3CL9oYxmtKQAAgAYoqEXDTI1MDkxMTE2MzU0N1owDDAKBgNVHRUEAwoBBTAyAhMUABol28bUtcyBA/vLAAIAGiXbFw0yNTA5MTExNjMyMzFaMAwwCgYDVR0VBAMKAQEwMgITFAAaJdo/AFRzKLiofwACABol2hcNMjUwOTExMTYzMjMxWjAMMAoGA1UdFQQDCgEBMDICExQAE1cUtB7oe9KSPv0AAgATVxQXDTI1MDkxMTE2MTE1MVowDDAKBgNVHRUEAwoBATAyAhMUABNXEwFgPDrP4l12AAIAE1cTFw0yNTA5MTExNjExNTFaMAwwCgYDVR0VBAMKAQEwMgITFAARkQvA1K1ySHlStwACABGRCxcNMjUwOTExMTUxNjEyWjAMMAoGA1UdFQQDCgEBMDICExQAEZEKHmpNrDD6m2gAAgARkQoXDTI1MDkxMTE1MTYxMVowDDAKBgNVHRUEAwoBATAyAhMUABcOKLerLMN2989rAAIAFw4oFw0yNTA5MTEwNTU2MjZaMAwwCgYDVR0VBAMKAQUwMgITFAAY9uVDLxbLQDZY+AACABj25RcNMjUwOTExMDUzNzExWjAMMAoGA1UdFQQDCgEFMDICExQAFzeZQsH40UwZdoAAAgAXN5kXDTI1MDkxMTA0NDQxM1owDDAKBgNVHRUEAwoBBTAyAhMUABkUil9XkktHuUm4AAIAGRSKFw0yNTA5MTEwNDQwMzRaMAwwCgYDVR0VBAMKAQUwMgITFAAUslAkIhAPsbBKuQACABSyUBcNMjUwOTExMDQwMzMzWjAMMAoGA1UdFQQDCgEBMDICExQAFLJPTWemg/y7Ql0AAgAUsk8XDTI1MDkxMTA0MDMzM1owDDAKBgNVHRUEAwoBATAyAhMUABb/dImwCGHb6NjYAAIAFv90Fw0yNTA5MTEwNDAzMjlaMAwwCgYDVR0VBAMKAQEwMgITFAAW/3M/UytpYwBixgACABb/cxcNMjUwOTExMDQwMzI4WjAMMAoGA1UdFQQDCgEBMDICExQAElPKb+edCrt4kjcAAgASU8oXDTI1MDkxMTA0MDMyMFowDDAKBgNVHRUEAwoBATAyAhMUABJTyZwgvJu66naPAAIAElPJFw0yNTA5MTEwNDAzMjBaMAwwCgYDVR0VBAMKAQEwMgITFAAYavBa4w6tzxoiEwACABhq8BcNMjUwOTExMDQwMzE3WjAMMAoGA1UdFQQDCgEFMDICExQAD6jo8+qS1u02KVAAAgAPqOgXDTI1MDkxMTAxMDUyMVowDDAKBgNVHRUEAwoBATAyAhMUAA+o5y5T28xlLDUDAAIAD6jnFw0yNTA5MTEwMTA1MjFaMAwwCgYDVR0VBAMKAQEwMgITFAAUp1XUzcvwL7kLPQACABSnVRcNMjUwOTEwMjMzMjUyWjAMMAoGA1UdFQQDCgEBMDICExQAFKdU8ekrk3PJOdcAAgAUp1QXDTI1MDkxMDIzMzI1MVowDDAKBgNVHRUEAwoBATAyAhMUABWqNfYGG9+RwlaaAAIAFao1Fw0yNTA5MTAyMTAzMjlaMAwwCgYDVR0VBAMKAQUwMgITFAAZVQ8aFazyobvBHQACABlVDxcNMjUwOTEwMTkzMDE4WjAMMAoGA1UdFQQDCgEFMDICExQAEugthJ+587DI7akAAgAS6C0XDTI1MDkxMDE4MDgyMVowDDAKBgNVHRUEAwoBATAyAhMUABLoLCXYYxhlNr3hAAIAEugsFw0yNTA5MTAxODA4MjFaMAwwCgYDVR0VBAMKAQEwMgITFAATnSUuiehb9ie6cgACABOdJRcNMjUwOTEwMTczMDQyWjAMMAoGA1UdFQQDCgEBMDICExQAE50k4yMRwg8+sFwAAgATnSQXDTI1MDkxMDE3MzA0MlowDDAKBgNVHRUEAwoBATAyAhMUABoiMq4iohk4Cce5AAIAGiIyFw0yNTA5MTAxNzIxNTdaMAwwCgYDVR0VBAMKAQEwMgITFAAaIjHASQSPLvnHDQACABoiMRcNMjUwOTEwMTcyMTU3WjAMMAoGA1UdFQQDCgEBMDICExQAFxo5xQuIVAE5racAAgAXGjkXDTI1MDkxMDE3MDUyMFowDDAKBgNVHRUEAwoBATAyAhMUABcaOCHJXACey/BdAAIAFxo4Fw0yNTA5MTAxNzA1MjBaMAwwCgYDVR0VBAMKAQEwMgITFAAaIbIJRUmn7XSdkQACABohshcNMjUwOTEwMTcwMjM3WjAMMAoGA1UdFQQDCgEBMDICExQAGiGxvZXWWNg1fr4AAgAaIbEXDTI1MDkxMDE3MDIzN1owDDAKBgNVHRUEAwoBATAyAhMUABBzCU50T9pVgbMeAAIAEHMJFw0yNTA5MTAxNzAyMThaMAwwCgYDVR0VBAMKAQEwMgITFAAQcwjMf+FWRho2MQACABBzCBcNMjUwOTEwMTcwMjE4WjAMMAoGA1UdFQQDCgEBMDICExQAGiFaZvFvgIubgFkAAgAaIVoXDTI1MDkxMDE2MDA1N1owDDAKBgNVHRUEAwoBATAyAhMUABohWb2gtuVF+p+sAAIAGiFZFw0yNTA5MTAxNjAwNTdaMAwwCgYDVR0VBAMKAQEwMgITFAAZsXounbdoWme0vgACABmxehcNMjUwOTEwMTUwNTQzWjAMMAoGA1UdFQQDCgEFMDICExQAGZkhEgvCUbx2awsAAgAZmSEXDTI1MDkxMDE0NDE0NlowDDAKBgNVHRUEAwoBBTAyAhMUABf1Tt7MHpM9w0yVAAIAF/VOFw0yNTA5MTAxMzM2MjNaMAwwCgYDVR0VBAMKAQEwMgITFAAX9U2TWGWPBs/eNAACABf1TRcNMjUwOTEwMTMzNjIzWjAMMAoGA1UdFQQDCgEBMDICExQAFsKblkN46bQPiT0AAgAWwpsXDTI1MDkxMDAyMTMzNlowDDAKBgNVHRUEAwoBBTAyAhMUABWUGimQcQ910xvgAAIAFZQaFw0yNTA5MTAwMTQ3MTZaMAwwCgYDVR0VBAMKAQEwMgITFAAVlBl6TokhsmdpvAACABWUGRcNMjUwOTEwMDE0NzE2WjAMMAoGA1UdFQQDCgEBMDICExQAFjZu068YiFC6TzIAAgAWNm4XDTI1MDkwOTIyMTc0NFowDDAKBgNVHRUEAwoBATAyAhMUABY2bYI4LdnJ3bK/AAIAFjZtFw0yNTA5MDkyMjE3NDRaMAwwCgYDVR0VBAMKAQEwMgITFAAZw3OM1tyTLdZLAwACABnDcxcNMjUwOTA5MjAzNjA3WjAMMAoGA1UdFQQDCgEFMDICExQAEKUFbUCJOxHMNLkAAgAQpQUXDTI1MDkyMjE5MTEyMFowDDAKBgNVHRUEAwoBATAyAhMUABClBNFK+uAFrEy4AAIAEKUEFw0yNTA5MjIxOTExMjBaMAwwCgYDVR0VBAMKAQEwMgITFAAaDK6jozszrQWZigACABoMrhcNMjUwOTIyMTc1MDQyWjAMMAoGA1UdFQQDCgEBMDICExQAGgytgtU7AjuOZ2gAAgAaDK0XDTI1MDkyMjE3NTA0MlowDDAKBgNVHRUEAwoBATAyAhMUABPWxSf/lT1ltyXYAAIAE9bFFw0yNTA5MjIxNzA1NTZaMAwwCgYDVR0VBAMKAQEwMgITFAAT1sSglf1rbPq4GwACABPWxBcNMjUwOTIyMTcwNTU2WjAMMAoGA1UdFQQDCgEBMDICExQAGj8usAP+/u2x/swAAgAaPy4XDTI1MDkyMjE3MDQ0OVowDDAKBgNVHRUEAwoBATAyAhMUABo/La5WALZPO2eDAAIAGj8tFw0yNTA5MjIxNzA0NDlaMAwwCgYDVR0VBAMKAQEwMgITFAAP2QfPU12QXJrFvAACAA/ZBxcNMjUwOTIyMTcwMjI4WjAMMAoGA1UdFQQDCgEBMDICExQAD9kG1LjembIcGE4AAgAP2QYXDTI1MDkyMjE3MDIyOFowDDAKBgNVHRUEAwoBATAyAhMUABeTC33TBjH/M+jYAAIAF5MLFw0yNTA5MjIxNjM3MzJaMAwwCgYDVR0VBAMKAQEwMgITFAAXkwrvZ7M0b65TNAACABeTChcNMjUwOTIyMTYzNzMxWjAMMAoGA1UdFQQDCgEBMDICExQAF9/QbBEPn70kly8AAgAX39AXDTI1MDkyMjE2MTYyM1owDDAKBgNVHRUEAwoBBTAyAhMUABCRE0uyifQ5MU67AAIAEJETFw0yNTA5MjIxNDQ2MTJaMAwwCgYDVR0VBAMKAQEwMgITFAAQkRK2noTi5SVkhQACABCREhcNMjUwOTIyMTQ0NjEyWjAMMAoGA1UdFQQDCgEBMDICExQAFeyPUp2ArlugnQYAAgAV7I8XDTI1MDkyMjE0MjI0N1owDDAKBgNVHRUEAwoBATAyAhMUABXsjl83dPRFpx8/AAIAFeyOFw0yNTA5MjIxNDIyNDZaMAwwCgYDVR0VBAMKAQEwMgITFAATvDjTDht6adyYCwACABO8OBcNMjUwOTIyMTMxNzM0WjAMMAoGA1UdFQQDCgEFMDICExQAFwwuhcYXhle8ZrAAAgAXDC4XDTI1MDkyMjEyMjQxMlowDDAKBgNVHRUEAwoBBTAyAhMUABenvHc4RTTGlvGtAAIAF6e8Fw0yNTA5MjIwNzA1MTZaMAwwCgYDVR0VBAMKAQUwMgITFAAS2YLWzyIOJwvUagACABLZghcNMjUwOTIyMDUxMjA5WjAMMAoGA1UdFQQDCgEFMDICExQAElmSl0cVlt8sLREAAgASWZIXDTI1MDkyMjAyMTIzMFowDDAKBgNVHRUEAwoBATAyAhMUABJZkdZkROkhDvbaAAIAElmRFw0yNTA5MjIwMjEyMzBaMAwwCgYDVR0VBAMKAQEwMgITFAAR0IHC30NoUfSyHwACABHQgRcNMjUwOTIxMjE0NjIxWjAMMAoGA1UdFQQDCgEBMDICExQAEdCA7rEA8qt0iocAAgAR0IAXDTI1MDkyMTIxNDYxOFowDDAKBgNVHRUEAwoBATAyAhMUABdFsN/u3aORuVysAAIAF0WwFw0yNTA5MjExOTI1MDhaMAwwCgYDVR0VBAMKAQUwMgITFAAP8rrFUAZFk7YtHAACAA/yuhcNMjUwOTIxMTc0MjI0WjAMMAoGA1UdFQQDCgEFMDICExQAFEf2aEvAur0DCl0AAgAUR/YXDTI1MDkyMTE2MjAyOVowDDAKBgNVHRUEAwoBBTAyAhMUABEqF3mcMvbt66mOAAIAESoXFw0yNTA5MjEwODI1NDZaMAwwCgYDVR0VBAMKAQUwMgITFAAS1zbGSDwyR5qFXgACABLXNhcNMjUwOTIxMDQzODM1WjAMMAoGA1UdFQQDCgEFMDICExQAGiik4BEL2VXYHGwAAgAaKKQXDTI1MDkyMTA0Mjg1MVowDDAKBgNVHRUEAwoBBTAyAhMUABocK9l1SEZ7iVSdAAIAGhwrFw0yNTA5MjEwMTM3MzlaMAwwCgYDVR0VBAMKAQUwMgITFAATJ7rUSHphInD1dwACABMnuhcNMjUwOTIxMDAwODA0WjAMMAoGA1UdFQQDCgEFMDICExQAGCo/i+HhXg6R/cAAAgAYKj8XDTI1MDkyMDIzMzk0OVowDDAKBgNVHRUEAwoBBTAyAhMUABSvIaNLHIBBxltHAAIAFK8hFw0yNTA5MjAyMTU4MjJaMAwwCgYDVR0VBAMKAQUwMgITFAAVpByPVUUnDBLsoQACABWkHBcNMjUwOTIwMjExODIwWjAMMAoGA1UdFQQDCgEFMDICExQAGjsVOzhHmFCbdu4AAgAaOxUXDTI1MDkyMDA2MTAxMVowDDAKBgNVHRUEAwoBATAyAhMUABo7FHubwN3zvDPuAAIAGjsUFw0yNTA5MjAwNjEwMDlaMAwwCgYDVR0VBAMKAQEwMgITFAAY1o/qICXxNvOrlgACABjWjxcNMjUwOTIwMDU0NDI5WjAMMAoGA1UdFQQDCgEFMDICExQAE5LAIOiSy5RukFEAAgATksAXDTI1MDkyMDA0MDQwNFowDDAKBgNVHRUEAwoBATAyAhMUABOSv0fzI1hG9CIfAAIAE5K/Fw0yNTA5MjAwNDA0MDNaMAwwCgYDVR0VBAMKAQEwMgITFAAXMAx0XeWr5Kzz4AACABcwDBcNMjUwOTIwMDMyNjAyWjAMMAoGA1UdFQQDCgEFMDICExQAGbbI445H7TRQ8SYAAgAZtsgXDTI1MDkyMDAxNDMyNVowDDAKBgNVHRUEAwoBBTAyAhMUABXMonxOnctkHRQGAAIAFcyiFw0yNTA5MjAwMDA4MjZaMAwwCgYDVR0VBAMKAQUwMgITFAAZ/vqHtz8yvabsJQACABn++hcNMjUwOTE5MjM0MjI3WjAMMAoGA1UdFQQDCgEFMDICExQAF+fWCL3AqYSPYDMAAgAX59YXDTI1MDkxOTIzMTMzMlowDDAKBgNVHRUEAwoBBTAyAhMUABniRcOk234ZLmluAAIAGeJFFw0yNTA5MTkyMzExNTRaMAwwCgYDVR0VBAMKAQUwMgITFAAUnRT8fZ1ZEf83bQACABSdFBcNMjUwOTE5MjIxODI2WjAMMAoGA1UdFQQDCgEBMDICExQAFJ0TpM/6BEciwkYAAgAUnRMXDTI1MDkxOTIyMTgyNlowDDAKBgNVHRUEAwoBATAyAhMUABo7Ks7oBEGxsU7CAAIAGjsqFw0yNTA5MTkyMTQ1MDdaMAwwCgYDVR0VBAMKAQUwMgITFAAP/WvSrxLWZPCNogACAA/9axcNMjUwOTE5MjEzMzA4WjAMMAoGA1UdFQQDCgEBMDICExQAD/1qE2EHdF5rbZUAAgAP/WoXDTI1MDkxOTIxMzMwOFowDDAKBgNVHRUEAwoBATAyAhMUABb0ny/njGb83h8nAAIAFvSfFw0yNTA5MTkyMTI4MTdaMAwwCgYDVR0VBAMKAQEwMgITFAAW9J4Q+eNreOlI3gACABb0nhcNMjUwOTE5MjEyODE3WjAMMAoGA1UdFQQDCgEBMDICExQAERysHgaofuOxDa0AAgARHKwXDTI1MDkxOTIxMjQ0N1owDDAKBgNVHRUEAwoBATAyAhMUABEcq+or8mMsg+QoAAIAERyrFw0yNTA5MTkyMTI0NDZaMAwwCgYDVR0VBAMKAQEwMgITFAAS+HgujWITZB8PSAACABL4eBcNMjUwOTE5MjAxNzA1WjAMMAoGA1UdFQQDCgEFMDICExQAF8F+xOAcp+5vLgQAAgAXwX4XDTI1MDkxOTE4NDA1NFowDDAKBgNVHRUEAwoBATAyAhMUABfBfRdy9a3rOxzfAAIAF8F9Fw0yNTA5MTkxODQwNTNaMAwwCgYDVR0VBAMKAQEwMgITFAAaFCNWbLz6RwyznQACABoUIxcNMjUwOTE5MTgwNzQzWjAMMAoGA1UdFQQDCgEFMDICExQAGfxwHxBB/tOBdaMAAgAZ/HAXDTI1MDkxOTE3NTQxMFowDDAKBgNVHRUEAwoBATAyAhMUABn8bxIbRhf/iLLmAAIAGfxvFw0yNTA5MTkxNzU0MTBaMAwwCgYDVR0VBAMKAQEwMgITFAAQ8JjheLsqhWwb8wACABDwmBcNMjUwOTE5MTc1MDM4WjAMMAoGA1UdFQQDCgEBMDICExQAEPCX6hdmxV2OBLcAAgAQ8JcXDTI1MDkxOTE3NTAzOFowDDAKBgNVHRUEAwoBATAyAhMUABifM0D5pFG3okkFAAIAGJ8zFw0yNTA5MTkxNzExNTVaMAwwCgYDVR0VBAMKAQEwMgITFAAYnzLJrFBJb946swACABifMhcNMjUwOTE5MTcxMTU0WjAMMAoGA1UdFQQDCgEBMDICExQAFvMtQXoHrh5HLXsAAgAW8y0XDTI1MDkxOTE3MDM0MFowDDAKBgNVHRUEAwoBBTAyAhMUABo25qmt6tnw6SiUAAIAGjbmFw0yNTA5MTkxNTU5NDFaMAwwCgYDVR0VBAMKAQUwMgITFAAaOZEiIS0GVr8rGgACABo5kRcNMjUwOTE5MTUzMTAyWjAMMAoGA1UdFQQDCgEBMDICExQAGjmQlPIojgAhzJUAAgAaOZAXDTI1MDkxOTE1MzEwMlowDDAKBgNVHRUEAwoBATAyAhMUABoxN02+zLBHAUphAAIAGjE3Fw0yNTA5MTkxNDE3MTVaMAwwCgYDVR0VBAMKAQUwMgITFAAWOFo2rOk1tNk3SAACABY4WhcNMjUwOTE5MTIyNTM1WjAMMAoGA1UdFQQDCgEFMDICExQAGWDrxWT7RhkkW5AAAgAZYOsXDTI1MDkxOTEyMjQ1M1owDDAKBgNVHRUEAwoBBTAyAhMUABh8dPXm2ipTgZ1xAAIAGHx0Fw0yNTA5MTkwNDI0NDdaMAwwCgYDVR0VBAMKAQUwMgITFAASqKwZtsljL5UIuAACABKorBcNMjUwOTE5MDQwMzU4WjAMMAoGA1UdFQQDCgEBMDICExQAEqirBQ+eEejNz5gAAgASqKsXDTI1MDkxOTA0MDM1OFowDDAKBgNVHRUEAwoBATAyAhMUABl3p7oZG83oLZu/AAIAGXenFw0yNTA5MTkwMTIzMDJaMAwwCgYDVR0VBAMKAQUwMgITFAAYNoyS2mBA3aOLrQACABg2jBcNMjUwOTE5MDAyMzQzWjAMMAoGA1UdFQQDCgEFMDICExQAFcSNxtY4AMla4EkAAgAVxI0XDTI1MDkxODIzNTg1NFowDDAKBgNVHRUEAwoBBTAyAhMUABQ0OTy0tgx8+uSAAAIAFDQ5Fw0yNTA5MTgyMjM0MDlaMAwwCgYDVR0VBAMKAQUwMgITFAAXewtrkhnMgRlW4QACABd7CxcNMjUwOTE4MjIwMDMwWjAMMAoGA1UdFQQDCgEFMDICExQAGcMj/OubDdoewtgAAgAZwyMXDTI1MDkxODIxMTczMlowDDAKBgNVHRUEAwoBBTAyAhMUABLLgI6oydStf6B9AAIAEsuAFw0yNTA5MTgyMDUzMDhaMAwwCgYDVR0VBAMKAQEwMgITFAASy39T+M8e7tPisAACABLLfxcNMjUwOTE4MjA1MzA4WjAMMAoGA1UdFQQDCgEBMDICExQAFSNlWQRlTVV8QHgAAgAVI2UXDTI1MDkxODIwNDM0NlowDDAKBgNVHRUEAwoBBTAyAhMUABWxr4E67Xc2CANWAAIAFbGvFw0yNTA5MTgyMDI0MTZaMAwwCgYDVR0VBAMKAQEwMgITFAAVsa7bL745OLIL2wACABWxrhcNMjUwOTE4MjAyNDE2WjAMMAoGA1UdFQQDCgEBMDICExQAEyqBYJKCfqYPCHsAAgATKoEXDTI1MDkxODE5NTQyM1owDDAKBgNVHRUEAwoBATAyAhMUABMqgPyZk2auTBQVAAIAEyqAFw0yNTA5MTgxOTU0MjNaMAwwCgYDVR0VBAMKAQEwMgITFAASz0YaLGyTAHXH1wACABLPRhcNMjUwOTE4MTkyOTI0WjAMMAoGA1UdFQQDCgEBMDICExQAEs9FRwjtXi+62gQAAgASz0UXDTI1MDkxODE5MjkyNFowDDAKBgNVHRUEAwoBATAyAhMUABJ4MuyBc3ywknSKAAIAEngyFw0yNTA5MTgxODA5MzJaMAwwCgYDVR0VBAMKAQEwMgITFAASeDFl4xyJLjeLgQACABJ4MRcNMjUwOTE4MTgwOTMyWjAMMAoGA1UdFQQDCgEBMDICExQAF/lmZyQrIE+haXgAAgAX+WYXDTI1MDkxODE4MDIyNVowDDAKBgNVHRUEAwoBATAyAhMUABf5Za94njEiLf8bAAIAF/llFw0yNTA5MTgxODAyMjVaMAwwCgYDVR0VBAMKAQEwMgITFAAUk2IzVyXlNT7OFwACABSTYhcNMjUwOTE4MTczNzA1WjAMMAoGA1UdFQQDCgEBMDICExQAFJNhEaNHLp7VGnYAAgAUk2EXDTI1MDkxODE3MzcwNVowDDAKBgNVHRUEAwoBATAyAhMUABooKojqk3/asjhJAAIAGigqFw0yNTA5MTgxNzE0MDFaMAwwCgYDVR0VBAMKAQUwMgITFAARM3k/RFzZfQeobAACABEzeRcNMjUwOTE4MTcwNDU0WjAMMAoGA1UdFQQDCgEBMDICExQAETN4hTzFuNu1BzsAAgARM3gXDTI1MDkxODE3MDQ1NFowDDAKBgNVHRUEAwoBATAyAhMUABQPD1ZyUtiam8bCAAIAFA8PFw0yNTA5MTgxNjUwMDZaMAwwCgYDVR0VBAMKAQEwMgITFAAUDw6T5Ax4axsrBQACABQPDhcNMjUwOTE4MTY1MDA2WjAMMAoGA1UdFQQDCgEBMDICExQAFTOrk124b69dTTgAAgAVM6sXDTI1MDkxODE1NTIzMFowDDAKBgNVHRUEAwoBATAyAhMUABUzqpqpPaUxoD1pAAIAFTOqFw0yNTA5MTgxNTUyMzBaMAwwCgYDVR0VBAMKAQEwMgITFAAVsZerkg7llWmNQwACABWxlxcNMjUwOTE4MTUzOTA4WjAMMAoGA1UdFQQDCgEBMDICExQAFbGWCVf5+/Q4lRoAAgAVsZYXDTI1MDkxODE1MzkwOFowDDAKBgNVHRUEAwoBATAyAhMUABgpTaIWQvJLvucbAAIAGClNFw0yNTA5MTgxNTI1MzhaMAwwCgYDVR0VBAMKAQEwMgITFAAYKUzT4eXKuJVc2gACABgpTBcNMjUwOTE4MTUyNTM4WjAMMAoGA1UdFQQDCgEBMDICExQAF5Tv0WlUvEwl1G8AAgAXlO8XDTI1MDkxODE1MjI1N1owDDAKBgNVHRUEAwoBATAyAhMUABeU7v9QBoszFcagAAIAF5TuFw0yNTA5MTgxNTIyNTdaMAwwCgYDVR0VBAMKAQEwMgITFAAUmXqzMufd3iLATAACABSZehcNMjUwOTE4MTUxMDU1WjAMMAoGA1UdFQQDCgEBMDICExQAFJl57Fk4hSyk53wAAgAUmXkXDTI1MDkxODE1MTA1NVowDDAKBgNVHRUEAwoBATAyAhMUABi/4clt0FrxFzPdAAIAGL/hFw0yNTA5MTgxNDI1NThaMAwwCgYDVR0VBAMKAQUwMgITFAAVRdN4XTYrqRDEAAACABVF0xcNMjUwOTE4MTQxMTA4WjAMMAoGA1UdFQQDCgEBMDICExQAFUXSPwfvB1MrE9cAAgAVRdIXDTI1MDkxODE0MTEwOFowDDAKBgNVHRUEAwoBATAyAhMUABjk13fSEp03ffOhAAIAGOTXFw0yNTA5MTgwNDQ2MzlaMAwwCgYDVR0VBAMKAQUwMgITFAAScSRSNyEWNzX8TQACABJxJBcNMjUwOTE4MDQwMzU2WjAMMAoGA1UdFQQDCgEBMDICExQAEnEjQz3In67s1PAAAgAScSMXDTI1MDkxODA0MDM1NlowDDAKBgNVHRUEAwoBATAyAhMUABE4oausMzFpx0tuAAIAETihFw0yNTA5MTgwNDAzMThaMAwwCgYDVR0VBAMKAQEwMgITFAAROKD7QvG4b+LSAgACABE4oBcNMjUwOTE4MDQwMzE4WjAMMAoGA1UdFQQDCgEBMDICExQAEzGpR60iz8Y3K7gAAgATMakXDTI1MDkxODA0MDI0MlowDDAKBgNVHRUEAwoBATAyAhMUABMxqArPts/LCIuqAAIAEzGoFw0yNTA5MTgwNDAyNDJaMAwwCgYDVR0VBAMKAQEwMgITFAAYYhiJgJ14oYB0mAACABhiGBcNMjUwOTE4MDM1MjQ0WjAMMAoGA1UdFQQDCgEBMDICExQAGGIXexAP7jgQdyYAAgAYYhcXDTI1MDkxODAzNTI0NFowDDAKBgNVHRUEAwoBATAyAhMUABTy/A93Q+jpy+SsAAIAFPL8Fw0yNTA5MTgwMTI5MzFaMAwwCgYDVR0VBAMKAQUwMgITFAAUh7rXAyOl/n19YgACABSHuhcNMjUwOTE4MDA0NzM3WjAMMAoGA1UdFQQDCgEFMDICExQAFM/X/oFMTdua/zoAAgAUz9cXDTI1MDkxNzIyMjAwNVowDDAKBgNVHRUEAwoBATAyAhMUABTP1iGBrb7kHg/vAAIAFM/WFw0yNTA5MTcyMjIwMDVaMAwwCgYDVR0VBAMKAQEwMgITFAAXRMRJZBsdZl+X+gACABdExBcNMjUwOTE3MjIxOTQyWjAMMAoGA1UdFQQDCgEBMDICExQAF0TD+anHd456D+EAAgAXRMMXDTI1MDkxNzIyMTk0MlowDDAKBgNVHRUEAwoBATAyAhMUABJjirkTIBGxyFH9AAIAEmOKFw0yNTA5MTcyMjE5MzdaMAwwCgYDVR0VBAMKAQEwMgITFAASY4n3DTWFcGQfpAACABJjiRcNMjUwOTE3MjIxOTM2WjAMMAoGA1UdFQQDCgEBMDICExQAFCu5vWaquM3vuaEAAgAUK7kXDTI1MDkxNzIxMzc0OFowDDAKBgNVHRUEAwoBBTAyAhMUABKROpfMKy4bb0d7AAIAEpE6Fw0yNTA5MTcyMTM2NDJaMAwwCgYDVR0VBAMKAQEwMgITFAASkTl6jzY8KQOq8gACABKRORcNMjUwOTE3MjEzNjQyWjAMMAoGA1UdFQQDCgEBMDICExQAFTam5wfjCGHcnVYAAgAVNqYXDTI1MDkxNzIwNDU0MlowDDAKBgNVHRUEAwoBATAyAhMUABU2pdHZ8/QXbzc/AAIAFTalFw0yNTA5MTcyMDQ1NDJaMAwwCgYDVR0VBAMKAQEwMgITFAASdO6Q8yk5ogwS8gACABJ07hcNMjUwOTE3MjA0NTE0WjAMMAoGA1UdFQQDCgEBMDICExQAEnTtQ+VkpkfSuloAAgASdO0XDTI1MDkxNzIwNDUxNFowDDAKBgNVHRUEAwoBATAyAhMUABXIANzhGJSDpefvAAIAFcgAFw0yNTA5MTcyMDQ1MTRaMAwwCgYDVR0VBAMKAQEwMgITFAAVx/9e9/y2A0QD1AACABXH/xcNMjUwOTE3MjA0NTE0WjAMMAoGA1UdFQQDCgEBMDICExQAFya/XocNbM5t52AAAgAXJr8XDTI1MDkxNzIwMzkyOFowDDAKBgNVHRUEAwoBBTAyAhMUABFIyICbSmaNgAB9AAIAEUjIFw0yNTA5MTcyMDM4MjVaMAwwCgYDVR0VBAMKAQEwMgITFAARSMf88+Tqof0hVQACABFIxxcNMjUwOTE3MjAzODI1WjAMMAoGA1UdFQQDCgEBMDICExQAEoegcswa6CMgmmwAAgASh6AXDTI1MDkxNzIwMjQxMFowDDAKBgNVHRUEAwoBATAyAhMUABKHn51f3HfRIHUmAAIAEoefFw0yNTA5MTcyMDI0MTBaMAwwCgYDVR0VBAMKAQEwMgITFAAX5PvzqbNaOVVvAAACABfk+xcNMjUwOTE3MjAwMzIxWjAMMAoGA1UdFQQDCgEBMDICExQAF+T6ughvmH6PpvIAAgAX5PoXDTI1MDkxNzIwMDMyMVowDDAKBgNVHRUEAwoBATAyAhMUABF34MOrNrdT1mF5AAIAEXfgFw0yNTA5MTcxOTQ4NTBaMAwwCgYDVR0VBAMKAQEwMgITFAARd9/lKMZK8FVtcgACABF33xcNMjUwOTE3MTk0ODUwWjAMMAoGA1UdFQQDCgEBMDICExQAGDdu0xuO5VtteBcAAgAYN24XDTI1MDkxNzE5MjY0OFowDDAKBgNVHRUEAwoBATAyAhMUABg3bZhkD7xnD275AAIAGDdtFw0yNTA5MTcxOTI2NDhaMAwwCgYDVR0VBAMKAQEwMgITFAAPvNaD0bbuHGrwyAACAA+81hcNMjUwOTE3MTg1MTEzWjAMMAoGA1UdFQQDCgEBMDICExQAD7zVmXGzk/fd/nkAAgAPvNUXDTI1MDkxNzE4NTExM1owDDAKBgNVHRUEAwoBATAyAhMUABgN0b7PbCbhNZxNAAIAGA3RFw0yNTA5MTcxNjUzNTlaMAwwCgYDVR0VBAMKAQEwMgITFAAYDdDNW4VckbDH0gACABgN0BcNMjUwOTE3MTY1MzU4WjAMMAoGA1UdFQQDCgEBMDICExQAEfMKphKaGNekYVUAAgAR8woXDTI1MDkxNzE2NTEyNlowDDAKBgNVHRUEAwoBATAyAhMUABHzCeNZW2lecg71AAIAEfMJFw0yNTA5MTcxNjUxMjZaMAwwCgYDVR0VBAMKAQEwMgITFAATaHhphhH0EKVHRgACABNoeBcNMjUwOTE3MTYzOTQ5WjAMMAoGA1UdFQQDCgEBMDICExQAE2h3KMaJdZeczi4AAgATaHcXDTI1MDkxNzE2Mzk0OVowDDAKBgNVHRUEAwoBATAyAhMUABG7uzgXnmc/PNP3AAIAEbu7Fw0yNTA5MTcxNjAyNDlaMAwwCgYDVR0VBAMKAQEwMgITFAARu7qT8P6IGH163QACABG7uhcNMjUwOTE3MTYwMjQ5WjAMMAoGA1UdFQQDCgEBMDICExQAEHBjS2U2sW5xq/8AAgAQcGMXDTI1MDkxNzE1NTQxM1owDDAKBgNVHRUEAwoBATAyAhMUABBwYlym4vbjY6hHAAIAEHBiFw0yNTA5MTcxNTU0MTNaMAwwCgYDVR0VBAMKAQEwMgITFAAaFbD0/UJK8A4TTAACABoVsBcNMjUwOTE3MTUyODA0WjAMMAoGA1UdFQQDCgEFMDICExQAD6XMXmZmdmoGqP4AAgAPpcwXDTI1MDkxNzE1MTk0NlowDDAKBgNVHRUEAwoBATAyAhMUAA+ly/F8hSKPe1fCAAIAD6XLFw0yNTA5MTcxNTE5NDZaMAwwCgYDVR0VBAMKAQEwMgITFAAaF9bKMypj95ZkIwACABoX1hcNMjUwOTE3MTM1NjE0WjAMMAoGA1UdFQQDCgEFMDICExQAFV1FPn7XLnhekaUAAgAVXUUXDTI1MDkxNzEwNTczNVowDDAKBgNVHRUEAwoBBTAyAhMUABQ+Le9z/yD/hRBbAAIAFD4tFw0yNTA5MTcwNDE2MTNaMAwwCgYDVR0VBAMKAQUwMgITFAARsAVLsb0JPcoSqAACABGwBRcNMjUwOTI4MDQwNDEwWjAMMAoGA1UdFQQDCgEBMDICExQAEbAE12pj2vR1v7cAAgARsAQXDTI1MDkyODA0MDQxMFowDDAKBgNVHRUEAwoBATAyAhMUABja0cUN9/xqh3gXAAIAGNrRFw0yNTA5MjgwMjI0MDRaMAwwCgYDVR0VBAMKAQUwMgITFAAY1Gny9vCqixDknAACABjUaRcNMjUwOTI4MDEzMjQ4WjAMMAoGA1UdFQQDCgEFMDICExQAFj0GgX5rnkRO8iUAAgAWPQYXDTI1MDkyNzE5MDIxMlowDDAKBgNVHRUEAwoBBTAyAhMUABRzcCenlXehSIJCAAIAFHNwFw0yNTA5MjcxODA2MDNaMAwwCgYDVR0VBAMKAQUwMgITFAASe4HGursAcaBEzQACABJ7gRcNMjUwOTI3MTc0OTEyWjAMMAoGA1UdFQQDCgEFMDICExQAGbVc3M1mIPdUNuoAAgAZtVwXDTI1MDkyNzE2NDcyMlowDDAKBgNVHRUEAwoBBTAyAhMUABf0dwj47cEG0ENCAAIAF/R3Fw0yNTA5MjcxNjQ0MjBaMAwwCgYDVR0VBAMKAQUwMgITFAAXgogcj52omYQmpQACABeCiBcNMjUwOTI3MTEzOTA5WjAMMAoGA1UdFQQDCgEFMDICExQAFeD9bU+vHxiIBM8AAgAV4P0XDTI1MDkyNzA1Mjk0OFowDDAKBgNVHRUEAwoBBTAyAhMUABJOYIVsI8IvGmCrAAIAEk5gFw0yNTA5MjcwNDA1MDZaMAwwCgYDVR0VBAMKAQEwMgITFAASTl+HDrsDHPbxtQACABJOXxcNMjUwOTI3MDQwNTA1WjAMMAoGA1UdFQQDCgEBMDICExQAFJkOC/KAGE5XLV8AAgAUmQ4XDTI1MDkyNzA0MDMxMlowDDAKBgNVHRUEAwoBATAyAhMUABSZDWaM1XMog3K9AAIAFJkNFw0yNTA5MjcwNDAzMTFaMAwwCgYDVR0VBAMKAQEwMgITFAASmimrKcVQIrq7AgACABKaKRcNMjUwOTI3MDM0MTU0WjAMMAoGA1UdFQQDCgEFMDICExQAFXnS861vntZEmy8AAgAVedIXDTI1MDkyNjIzNTMzM1owDDAKBgNVHRUEAwoBBTAyAhMUABLJQpN/U0R3Q+qOAAIAEslCFw0yNTA5MjYyMjM3NDNaMAwwCgYDVR0VBAMKAQEwMgITFAASyUEWuq21N7pQ6AACABLJQRcNMjUwOTI2MjIzNzQzWjAMMAoGA1UdFQQDCgEBMDICExQAGGHOBIxocEJMI+oAAgAYYc4XDTI1MDkyNjIyMzAzOFowDDAKBgNVHRUEAwoBATAyAhMUABhhzQkzxE7i8sn+AAIAGGHNFw0yNTA5MjYyMjMwMzhaMAwwCgYDVR0VBAMKAQEwMgITFAAS+z+r44XxNtRC1QACABL7PxcNMjUwOTI2MjExODEzWjAMMAoGA1UdFQQDCgEBMDICExQAEvs+MVJ8475h7DwAAgAS+z4XDTI1MDkyNjIxMTgxM1owDDAKBgNVHRUEAwoBATAyAhMUABRpg+TAiIq6t9OhAAIAFGmDFw0yNTA5MjYyMTA2MjdaMAwwCgYDVR0VBAMKAQEwMgITFAAUaYKW86Dk7HVPDQACABRpghcNMjUwOTI2MjEwNjI3WjAMMAoGA1UdFQQDCgEBMDICExQAEPLYzqYi8JQN+WkAAgAQ8tgXDTI1MDkyNjIwMTY0M1owDDAKBgNVHRUEAwoBATAyAhMUABDy1wPLvh7+ydbIAAIAEPLXFw0yNTA5MjYyMDE2NDNaMAwwCgYDVR0VBAMKAQEwMgITFAAY/dOWVplNHl+ZQAACABj90xcNMjUwOTI2MTk1NzA3WjAMMAoGA1UdFQQDCgEBMDICExQAGP3SUg4ZZ6fToRcAAgAY/dIXDTI1MDkyNjE5NTcwN1owDDAKBgNVHRUEAwoBATAyAhMUABdec8hfqh8PhdJGAAIAF15zFw0yNTA5MjYxOTE1NTRaMAwwCgYDVR0VBAMKAQUwMgITFAAVbWoqQfCInwJDHwACABVtahcNMjUwOTI2MTg0MzE5WjAMMAoGA1UdFQQDCgEBMDICExQAFW1pfvT5aXp4onEAAgAVbWkXDTI1MDkyNjE4NDMxOVowDDAKBgNVHRUEAwoBATAyAhMUABpJBbUxDdzAlowBAAIAGkkFFw0yNTA5MjYxODM0MTlaMAwwCgYDVR0VBAMKAQUwMgITFAAUESnNPIuaEmQevgACABQRKRcNMjUwOTI2MTc1MjAyWjAMMAoGA1UdFQQDCgEBMDICExQAFBEoB5BSGkkoLCYAAgAUESgXDTI1MDkyNjE3NTIwMlowDDAKBgNVHRUEAwoBATAyAhMUABpBV376gkizR57XAAIAGkFXFw0yNTA5MjYxNzM2MzNaMAwwCgYDVR0VBAMKAQUwMgITFAAaTu/bYsEzwI1vqwACABpO7xcNMjUwOTI2MTcyMDAxWjAMMAoGA1UdFQQDCgEBMDICExQAGk7ulE52f/SEVA8AAgAaTu4XDTI1MDkyNjE3MjAwMVowDDAKBgNVHRUEAwoBATAyAhMUABFNy7TkTrnOMVcgAAIAEU3LFw0yNTA5MjYxNzE5MDhaMAwwCgYDVR0VBAMKAQEwMgITFAARTcpPlCS1IWjq2AACABFNyhcNMjUwOTI2MTcxOTA4WjAMMAoGA1UdFQQDCgEBMDICExQAEPVKrwsulAZy/uEAAgAQ9UoXDTI1MDkyNjE1MzEyOVowDDAKBgNVHRUEAwoBATAyAhMUABD1SYU201angYXdAAIAEPVJFw0yNTA5MjYxNTMxMjlaMAwwCgYDVR0VBAMKAQEwMgITFAAaTEmKVkdxPtcMOQACABpMSRcNMjUwOTI2MDYxMDEwWjAMMAoGA1UdFQQDCgEBMDICExQAGkxIRqiTKClkBRwAAgAaTEgXDTI1MDkyNjA2MTAwOFowDDAKBgNVHRUEAwoBATAyAhMUABo2jhUPwRQiGsoDAAIAGjaOFw0yNTA5MjYwNjAxMjJaMAwwCgYDVR0VBAMKAQUwMgITFAAWv6Dv/i7YpY3Q3QACABa/oBcNMjUwOTI2MDUzNTI2WjAMMAoGA1UdFQQDCgEFMDICExQAEF/XuRSo8rDM268AAgAQX9cXDTI1MDkyNjA1MjIyNlowDDAKBgNVHRUEAwoBBTAyAhMUABQpLV3igDlQF+CWAAIAFCktFw0yNTA5MjYwNDI3MzZaMAwwCgYDVR0VBAMKAQUwMgITFAAVT4GXu67JRhczDwACABVPgRcNMjUwOTI2MDQwMjA0WjAMMAoGA1UdFQQDCgEBMDICExQAFU+AoUkIBpI+ybAAAgAVT4AXDTI1MDkyNjA0MDIwNFowDDAKBgNVHRUEAwoBATAyAhMUABRgJDsNvAmo7/VTAAIAFGAkFw0yNTA5MjYwNDAxMzFaMAwwCgYDVR0VBAMKAQEwMgITFAAUYCPo84xNYDsQXwACABRgIxcNMjUwOTI2MDQwMTMxWjAMMAoGA1UdFQQDCgEBMDICExQAEeM4q7oPD43N9g4AAgAR4zgXDTI1MDkyNjAzNDc0MVowDDAKBgNVHRUEAwoBATAyAhMUABHjORpqjnkP8biEAAIAEeM5Fw0yNTA5MjYwMzQ3NDFaMAwwCgYDVR0VBAMKAQEwMgITFAAPyjYgh/1yznDQlAACAA/KNhcNMjUwOTI2MDM0NzQxWjAMMAoGA1UdFQQDCgEBMDICExQAD8o3tMxD0I9N7IAAAgAPyjcXDTI1MDkyNjAzNDc0MFowDDAKBgNVHRUEAwoBATAyAhMUABlH9bJLhutXe0qXAAIAGUf1Fw0yNTA5MjYwMjI5MzFaMAwwCgYDVR0VBAMKAQUwMgITFAAZ09xJ7bPL1Sjd8gACABnT3BcNMjUwOTI2MDE0NzE0WjAMMAoGA1UdFQQDCgEFMDICExQAGk0oiaxJwBe5RZMAAgAaTSgXDTI1MDkyNTIyNDUxNlowDDAKBgNVHRUEAwoBATAyAhMUABpNJxSSjIwm6KMRAAIAGk0nFw0yNTA5MjUyMjQ1MTZaMAwwCgYDVR0VBAMKAQEwMgITFAAWUFvHxV+wLurDoAACABZQWxcNMjUwOTI1MjA1MjQ5WjAMMAoGA1UdFQQDCgEFMDICExQAFTyec3bCcwcXnoUAAgAVPJ4XDTI1MDkyNTIwMTEyMVowDDAKBgNVHRUEAwoBATAyAhMUABU8ncfUdFnOhCrsAAIAFTydFw0yNTA5MjUyMDExMjFaMAwwCgYDVR0VBAMKAQEwMgITFAAaTAkqdHniWXp+uwACABpMCRcNMjUwOTI1MTk1NzMxWjAMMAoGA1UdFQQDCgEBMDICExQAGkwITbjLx4SQSXgAAgAaTAgXDTI1MDkyNTE5NTczMVowDDAKBgNVHRUEAwoBATAyAhMUABpL423keL9pdpmEAAIAGkvjFw0yNTA5MjUxOTUwNDBaMAwwCgYDVR0VBAMKAQEwMgITFAAaS+Ledpxa684FoAACABpL4hcNMjUwOTI1MTk1MDQwWjAMMAoGA1UdFQQDCgEBMDICExQAGT9FUUCz/lANp90AAgAZP0UXDTI1MDkyNTE5NDExMlowDDAKBgNVHRUEAwoBATAyAhMUABc6bU/hkZEMdQg/AAIAFzptFw0yNTA5MjUxOTQxMTJaMAwwCgYDVR0VBAMKAQEwMgITFAASu6qlYoPj+JziqAACABK7qhcNMjUwOTI1MTk0MTAwWjAMMAoGA1UdFQQDCgEBMDICExQAErupOWHQpcmmpHsAAgASu6kXDTI1MDkyNTE5NDEwMFowDDAKBgNVHRUEAwoBATAyAhMUABGGbVXmbG0icyfMAAIAEYZtFw0yNTA5MjUxOTI2NDBaMAwwCgYDVR0VBAMKAQEwMgITFAARhmzJAGVk5f2npgACABGGbBcNMjUwOTI1MTkyNjQwWjAMMAoGA1UdFQQDCgEBMDICExQAEbpB7K3PDVNopFwAAgARukEXDTI1MDkyNTE5MDczNFowDDAKBgNVHRUEAwoBATAyAhMUABG6QCtBq9jd2NMBAAIAEbpAFw0yNTA5MjUxOTA3MzNaMAwwCgYDVR0VBAMKAQEwMgITFAAS4xWUOsP31ximpQACABLjFRcNMjUwOTI1MTkwNDU2WjAMMAoGA1UdFQQDCgEBMDICExQAEuMU5u3OAzyAO7MAAgAS4xQXDTI1MDkyNTE5MDQ1NlowDDAKBgNVHRUEAwoBATAyAhMUABpFDXKXlVOBxGbcAAIAGkUNFw0yNTA5MjUxNzIyMDlaMAwwCgYDVR0VBAMKAQUwMgITFAAaSo+fuLSKbfxajAACABpKjxcNMjUwOTI1MTcwMTAwWjAMMAoGA1UdFQQDCgEBMDICExQAGkqO1FBjAsup0roAAgAaSo4XDTI1MDkyNTE3MDEwMFowDDAKBgNVHRUEAwoBATAyAhMUABftiModC9OtXBsaAAIAF+2IFw0yNTA5MjUxNjM5NTVaMAwwCgYDVR0VBAMKAQUwMgITFAAaSfRmUI2pr4WlwwACABpJ9BcNMjUwOTI1MTU1MzA2WjAMMAoGA1UdFQQDCgEFMDICExQAGWLpI8N+diIkgg0AAgAZYukXDTI1MDkyNTE1NDYyNlowDDAKBgNVHRUEAwoBBTAyAhMUABm6/mE6Z32zueWhAAIAGbr+Fw0yNTA5MjUxNDQ3NTlaMAwwCgYDVR0VBAMKAQEwMgITFAAZuv3zKUaUj3RJfwACABm6/RcNMjUwOTI1MTQ0NzU5WjAMMAoGA1UdFQQDCgEBMDICExQAFcQVoBIO0I7WlCwAAgAVxBUXDTI1MDkyNTEyNDQ0OFowDDAKBgNVHRUEAwoBATAyAhMUABXEFHysHCLBDowVAAIAFcQUFw0yNTA5MjUxMjQ0NDhaMAwwCgYDVR0VBAMKAQEwMgITFAAVr0O8J9GShDjkpwACABWvQxcNMjUwOTI1MDYwNDU4WjAMMAoGA1UdFQQDCgEFMDICExQAGkkc+kkc0n5vMqgAAgAaSRwXDTI1MDkyNTA1NTAzMlowDDAKBgNVHRUEAwoBBTAyAhMUABRJ6AbMmiXpyGz9AAIAFEnoFw0yNTA5MjUwMjM0NDVaMAwwCgYDVR0VBAMKAQUwMgITFAASSZ+EmAyC4gq1QwACABJJnxcNMjUwOTI1MDE1MjMwWjAMMAoGA1UdFQQDCgEBMDICExQAEkmeMcV55x/NGq8AAgASSZ4XDTI1MDkyNTAxNTIzMFowDDAKBgNVHRUEAwoBATAyAhMUABkJk959n6+dWvXzAAIAGQmTFw0yNTA5MjUwMDM4MjRaMAwwCgYDVR0VBAMKAQUwMgITFAAZi74v7hWr9AQa2AACABmLvhcNMjUwOTI1MDAxMTQyWjAMMAoGA1UdFQQDCgEFMDICExQAE+Am/nW5ig+4QRAAAgAT4CYXDTI1MDkyNDIzMzc0OVowDDAKBgNVHRUEAwoBBTAyAhMUABQ6aSiftiZp1fszAAIAFDppFw0yNTA5MjQyMzMwMjRaMAwwCgYDVR0VBAMKAQUwMgITFAAaSHyoRhiJgHZdRQACABpIfBcNMjUwOTI0MjEwMjI1WjAMMAoGA1UdFQQDCgEBMDICExQAGkh74mEfmlWKRh0AAgAaSHsXDTI1MDkyNDIxMDIyNVowDDAKBgNVHRUEAwoBATAyAhMUABOrdubY4WAktqGWAAIAE6t2Fw0yNTA5MjQyMDAwMTRaMAwwCgYDVR0VBAMKAQUwMgITFAAWS+Xs65ZxYI4S1gACABZL5RcNMjUwOTI0MTk1NjMwWjAMMAoGA1UdFQQDCgEFMDICExQAGGoogH8pMu+SCogAAgAYaigXDTI1MDkyNDE5NDYxOFowDDAKBgNVHRUEAwoBATAyAhMUABhqJ9GfR/+QYu6vAAIAGGonFw0yNTA5MjQxOTQ2MThaMAwwCgYDVR0VBAMKAQEwMgITFAAQzgIr2K4ByLJ8NQACABDOAhcNMjUwOTI0MTk0NTMzWjAMMAoGA1UdFQQDCgEFMDICExQAGWPk0DhJIN3N3lEAAgAZY+QXDTI1MDkyNDE5MDgxNFowDDAKBgNVHRUEAwoBBTAyAhMUABWIb23sWulA7oKxAAIAFYhvFw0yNTA5MjQxODM3MjhaMAwwCgYDVR0VBAMKAQEwMgITFAAViHCj7YSdTsbI4QACABWIcBcNMjUwOTI0MTgzNzI4WjAMMAoGA1UdFQQDCgEBMDICExQAD/0PVqAj7K+SnMMAAgAP/Q8XDTI1MDkyNDE4MjkyNFowDDAKBgNVHRUEAwoBATAyAhMUAA/9DnkpKrkS+uvNAAIAD/0OFw0yNTA5MjQxODI5MjRaMAwwCgYDVR0VBAMKAQEwMgITFAAaDVBQoeRkXhr8/gACABoNUBcNMjUwOTI0MTczMDUwWjAMMAoGA1UdFQQDCgEBMDICExQAGg1PKvU9D28GL9cAAgAaDU8XDTI1MDkyNDE3MzA1MFowDDAKBgNVHRUEAwoBATAyAhMUABnUMc9C+IcLa8bsAAIAGdQxFw0yNTA5MjQxNjUyNTVaMAwwCgYDVR0VBAMKAQUwMgITFAAX4CYUF1UIGmBqoAACABfgJhcNMjUwOTI0MTYxNjUyWjAMMAoGA1UdFQQDCgEBMDICExQAF+Ald5Xdmw6NTX0AAgAX4CUXDTI1MDkyNDE2MTY1MlowDDAKBgNVHRUEAwoBATAyAhMUABpBptbFv/UcyL9wAAIAGkGmFw0yNTA5MjQxNjExNDVaMAwwCgYDVR0VBAMKAQUwMgITFAAZCwd0DlHh9/1fBAACABkLBxcNMjUwOTI0MTU0NTA2WjAMMAoGA1UdFQQDCgEBMDICExQAGQsGI2V7YsLdz9IAAgAZCwYXDTI1MDkyNDE1NDUwNlowDDAKBgNVHRUEAwoBATAyAhMUABMip11i58MLHyAkAAIAEyKnFw0yNTA5MjQxNTM0NTZaMAwwCgYDVR0VBAMKAQEwMgITFAATIqbFguL7mXlo3wACABMiphcNMjUwOTI0MTUzNDU2WjAMMAoGA1UdFQQDCgEBMDICExQAGdF8rnHPr1SEPMAAAgAZ0XwXDTI1MDkyNDE1Mjk0NlowDDAKBgNVHRUEAwoBATAyAhMUABnRew323cQ0Kb2OAAIAGdF7Fw0yNTA5MjQxNTI5NDZaMAwwCgYDVR0VBAMKAQEwMgITFAAWXE24w5yxtIl7HgACABZcTRcNMjUwOTI0MDgwMDUxWjAMMAoGA1UdFQQDCgEFMDICExQAFdUPdKTxNRUkj4UAAgAV1Q8XDTI1MDkyNDA0MDMzOVowDDAKBgNVHRUEAwoBATAyAhMUABXVDuNoFzqufvw1AAIAFdUOFw0yNTA5MjQwNDAzMzlaMAwwCgYDVR0VBAMKAQEwMgITFAAS3E24uxwFM7/vmAACABLcTRcNMjUwOTI0MDQwMzI0WjAMMAoGA1UdFQQDCgEBMDICExQAEtxMLpbNRPJinc4AAgAS3EwXDTI1MDkyNDA0MDMyM1owDDAKBgNVHRUEAwoBATAyAhMUABg5Gl1SFeK6TcR2AAIAGDkaFw0yNTA5MjQwMzA2MzRaMAwwCgYDVR0VBAMKAQUwMgITFAAXnx0rvRx2vpgj9QACABefHRcNMjUwOTI0MDI0MDI2WjAMMAoGA1UdFQQDCgEFMDICExQAFqhBiZWbg+WU7rAAAgAWqEEXDTI1MDkyNDAwNDExMFowDDAKBgNVHRUEAwoBBTAyAhMUABRJaH8VredybAZsAAIAFEloFw0yNTA5MjMyMDU5MzBaMAwwCgYDVR0VBAMKAQUwMgITFAAQNpwWcp9B59YCAgACABA2nBcNMjUwOTIzMTk1MTE5WjAMMAoGA1UdFQQDCgEBMDICExQAEDabitEs0EeYlwkAAgAQNpsXDTI1MDkyMzE5NTExOVowDDAKBgNVHRUEAwoBATAyAhMUABFinQBLPgY/BMFdAAIAEWKdFw0yNTA5MjMxOTQwMjBaMAwwCgYDVR0VBAMKAQEwMgITFAARYpwg6GRS/sWKVwACABFinBcNMjUwOTIzMTk0MDIwWjAMMAoGA1UdFQQDCgEBMDICExQAGcD3WNEiINwpDKIAAgAZwPcXDTI1MDkyMzE4NTgxMFowDDAKBgNVHRUEAwoBBTAyAhMUABc7Jk50prVm4YaAAAIAFzsmFw0yNTA5MjMxNzQ4MjRaMAwwCgYDVR0VBAMKAQEwMgITFAAXOyWZ2jJAUQw0BwACABc7JRcNMjUwOTIzMTc0ODI0WjAMMAoGA1UdFQQDCgEBMDICExQAFSrxvg78b5by+kcAAgAVKvEXDTI1MDkyMzE3MDI0MFowDDAKBgNVHRUEAwoBBTAyAhMUABX4KGVdPYJ759fwAAIAFfgoFw0yNTA5MjMxNjI3MzFaMAwwCgYDVR0VBAMKAQEwMgITFAAV+CdsyeCzeU4ZzgACABX4JxcNMjUwOTIzMTYyNzMxWjAMMAoGA1UdFQQDCgEBMDICExQAEHu3URxeJIFwogQAAgAQe7cXDTI1MDkyMzE1MjU1NFowDDAKBgNVHRUEAwoBATAyAhMUABB7tilNDMX7FZArAAIAEHu2Fw0yNTA5MjMxNTI1NTRaMAwwCgYDVR0VBAMKAQEwMgITFAAQhkWSdjnuAhsUXQACABCGRRcNMjUwOTIzMTUxNzMzWjAMMAoGA1UdFQQDCgEBMDICExQAEIZEMygPmPFXHLkAAgAQhkQXDTI1MDkyMzE1MTczM1owDDAKBgNVHRUEAwoBATAyAhMUABPbDbOvNKSIBH9tAAIAE9sNFw0yNTA5MjMxNTA1NDlaMAwwCgYDVR0VBAMKAQEwMgITFAAT2wxYGQlA3PEtFQACABPbDBcNMjUwOTIzMTUwNTQ5WjAMMAoGA1UdFQQDCgEBMDICExQAF0zWVVM00z7OuQ0AAgAXTNYXDTI1MDkyMzE1MDQzOVowDDAKBgNVHRUEAwoBATAyAhMUABdM1V67mZVPmFvTAAIAF0zVFw0yNTA5MjMxNTA0MzlaMAwwCgYDVR0VBAMKAQEwMgITFAAVtBQmNzbB3uXfnwACABW0FBcNMjUwOTIzMTIxNzQ0WjAMMAoGA1UdFQQDCgEFMDICExQAGj4HiSaK08iJ/5UAAgAaPgcXDTI1MDkyMzA2MTAxMFowDDAKBgNVHRUEAwoBATAyAhMUABo+BibDv0dgg35wAAIAGj4GFw0yNTA5MjMwNjEwMDlaMAwwCgYDVR0VBAMKAQEwMgITFAAaPW71p0et6iAvyQACABo9bhcNMjUwOTIzMDU0MjE1WjAMMAoGA1UdFQQDCgEFMDICExQAGJFArTqhaRQWgd0AAgAYkUAXDTI1MDkyMzA0NDMzMFowDDAKBgNVHRUEAwoBBTAyAhMUABbKTbcS9mGziikTAAIAFspNFw0yNTA5MjMwNDExNTJaMAwwCgYDVR0VBAMKAQUwMgITFAAUAf+uC8moOtHdjwACABQB/xcNMjUwOTIzMDQwMjUwWjAMMAoGA1UdFQQDCgEBMDICExQAFAH+JUOOtGgjoxEAAgAUAf4XDTI1MDkyMzA0MDI1MFowDDAKBgNVHRUEAwoBATAyAhMUABT8An+mKMSTTReuAAIAFPwCFw0yNTA5MjMwMzIyMTVaMAwwCgYDVR0VBAMKAQUwMgITFAAYI1qhYbx8AfIXVwACABgjWhcNMjUwOTIzMDI1ODUzWjAMMAoGA1UdFQQDCgEFMDICExQAGQXwzbFsQTW/XywAAgAZBfAXDTI1MDkyMzAxNTQ0NlowDDAKBgNVHRUEAwoBBTAyAhMUAA+WwyQJrCcaUSByAAIAD5bDFw0yNTA5MjIyMjIzMTVaMAwwCgYDVR0VBAMKAQEwMgITFAAPlsL8DB1nqE9MIAACAA+WwhcNMjUwOTIyMjIyMzE0WjAMMAoGA1UdFQQDCgEBMDICExQAF0vIVR7f4aHs1rgAAgAXS8gXDTI1MDkyMjIyMDY0NlowDDAKBgNVHRUEAwoBATAyAhMUABdLxxwKmTrurDpqAAIAF0vHFw0yNTA5MjIyMjA2NDZaMAwwCgYDVR0VBAMKAQEwMgITFAAWRwXDAVWaj1hCYgACABZHBRcNMjUwOTIyMjE0MDM1WjAMMAoGA1UdFQQDCgEBMDICExQAFkcEfLn6B7o7+x4AAgAWRwQXDTI1MDkyMjIxNDAzNVowDDAKBgNVHRUEAwoBATAyAhMUABWDI5Z8y6gjyy3yAAIAFYMjFw0yNTA5MjIyMDQ4MjBaMAwwCgYDVR0VBAMKAQEwMgITFAAVgyILuqm7tbCg6gACABWDIhcNMjUwOTIyMjA0ODIwWjAMMAoGA1UdFQQDCgEBMDICExQAGjoAJZwXYS9oiegAAgAaOgAXDTI1MDkyMjIwMjkzMlowDDAKBgNVHRUEAwoBBTAyAhMUABaU6NSAsBJFeLx+AAIAFpToFw0yNTA5MjIxOTQ3NDVaMAwwCgYDVR0VBAMKAQEwMgITFAAWlOeos5G8GNJ/dAACABaU5xcNMjUwOTIyMTk0NzQ1WjAMMAoGA1UdFQQDCgEBMDICExQAFyvScIB+aQgEZD4AAgAXK9IXDTI1MDkyMjE5MjUxOVowDDAKBgNVHRUEAwoBBTAyAhMUABX/fqnR+Vz3gEX8AAIAFf9+Fw0yNTEwMDIxMjUwMDdaMAwwCgYDVR0VBAMKAQUwMgITFAAQseOMkgdCpakaEAACABCx4xcNMjUxMDAyMDQwNDQ5WjAMMAoGA1UdFQQDCgEBMDICExQAELHianSSbyy4R1IAAgAQseIXDTI1MTAwMjA0MDQ0OVowDDAKBgNVHRUEAwoBATAyAhMUABTxY9S0yo3aTVEHAAIAFPFjFw0yNTEwMDIwNDA0MDhaMAwwCgYDVR0VBAMKAQEwMgITFAAU8WKUXmhyvL3jrwACABTxYhcNMjUxMDAyMDQwNDA4WjAMMAoGA1UdFQQDCgEBMDICExQAGZoxHYiTYT+Eg5YAAgAZmjEXDTI1MTAwMjAyNDIyNVowDDAKBgNVHRUEAwoBBTAyAhMUABRCVlwDrAdRhf3YAAIAFEJWFw0yNTEwMDIwMDU2NDFaMAwwCgYDVR0VBAMKAQUwMgITFAAXnw9wk/jCQLk5EwACABefDxcNMjUxMDAyMDAzMzAyWjAMMAoGA1UdFQQDCgEFMDICExQAFwqXQfPWXQ4HK1wAAgAXCpcXDTI1MTAwMjAwMDIzN1owDDAKBgNVHRUEAwoBATAyAhMUABcKlunsKaU1qT6aAAIAFwqWFw0yNTEwMDIwMDAyMzdaMAwwCgYDVR0VBAMKAQEwMgITFAAR133T0iuTjzS6FQACABHXfRcNMjUxMDAxMjEwMzA5WjAMMAoGA1UdFQQDCgEBMDICExQAEdd8clMf7XyNKs4AAgAR13wXDTI1MTAwMTIxMDMwOVowDDAKBgNVHRUEAwoBATAyAhMUABc6wFlRkH8DkMZDAAIAFzrAFw0yNTEwMDEyMDQ2MDhaMAwwCgYDVR0VBAMKAQEwMgITFAAXOr/Een9shcNt8gACABc6vxcNMjUxMDAxMjA0NjA4WjAMMAoGA1UdFQQDCgEBMDICExQAFCB0pKC0sG1nma4AAgAUIHQXDTI1MTAwMTE5MjIzM1owDDAKBgNVHRUEAwoBATAyAhMUABQgcxW49VwJe4mKAAIAFCBzFw0yNTEwMDExOTIyMzNaMAwwCgYDVR0VBAMKAQEwMgITFAAXyK+y+FmuTycGiAACABfIrxcNMjUxMDAxMTkyMDU0WjAMMAoGA1UdFQQDCgEBMDICExQAF8iuye+Zw5MrPVcAAgAXyK4XDTI1MTAwMTE5MjA1NFowDDAKBgNVHRUEAwoBATAyAhMUABpcKIXzieeVdpf5AAIAGlwoFw0yNTEwMDExOTAwMTZaMAwwCgYDVR0VBAMKAQUwMgITFAAaXBVzEXHLNxflxQACABpcFRcNMjUxMDAxMTg1NTI0WjAMMAoGA1UdFQQDCgEFMDICExQAEih1IrqvPEnareoAAgASKHUXDTI1MTAwMTE4NDg0NVowDDAKBgNVHRUEAwoBATAyAhMUABIodAWXZIfbiKAjAAIAEih0Fw0yNTEwMDExODQ4NDVaMAwwCgYDVR0VBAMKAQEwMgITFAAaR5erSYibMyIH9wACABpHlxcNMjUxMDAxMTg0NDIyWjAMMAoGA1UdFQQDCgEFMDICExQAGloKHU9YG/oO2GoAAgAaWgoXDTI1MTAwMTE4MTEyM1owDDAKBgNVHRUEAwoBATAyAhMUABpaCeCZxeWpBGaKAAIAGloJFw0yNTEwMDExODExMjNaMAwwCgYDVR0VBAMKAQEwMgITFAAZoNqlmFYWIl6GdAACABmg2hcNMjUxMDAxMTczNDQyWjAMMAoGA1UdFQQDCgEFMDICExQAD9r/VlJ2clb4t9EAAgAP2v8XDTI1MTAwMTE3MjU0M1owDDAKBgNVHRUEAwoBATAyAhMUAA/a/lfrtYAtFMZ6AAIAD9r+Fw0yNTEwMDExNzI1NDJaMAwwCgYDVR0VBAMKAQEwMgITFAAW24MFssH936B6hQACABbbgxcNMjUxMDAxMTcxODI5WjAMMAoGA1UdFQQDCgEBMDICExQAFtuC/4YcJUIxkx8AAgAW24IXDTI1MTAwMTE3MTgyOVowDDAKBgNVHRUEAwoBATAyAhMUABNfJsL2vZ3sak7pAAIAE18mFw0yNTEwMDExNzE2MTlaMAwwCgYDVR0VBAMKAQEwMgITFAATXyV4L7RKRewx1QACABNfJRcNMjUxMDAxMTcxNjE5WjAMMAoGA1UdFQQDCgEBMDICExQAFt/DV2e/cYLns0sAAgAW38MXDTI1MTAwMTE3MTMwMlowDDAKBgNVHRUEAwoBATAyAhMUABbfwsM76pXy4AlWAAIAFt/CFw0yNTEwMDExNzEzMDJaMAwwCgYDVR0VBAMKAQEwMgITFAAUFNO6uwlNWZ8oNgACABQU0xcNMjUxMDAxMTcwNzUyWjAMMAoGA1UdFQQDCgEBMDICExQAFBTS+cyKRaiUk7IAAgAUFNIXDTI1MTAwMTE3MDc1MlowDDAKBgNVHRUEAwoBATAyAhMUABH/6vSBaYPVphcTAAIAEf/qFw0yNTEwMDExNzAyNDhaMAwwCgYDVR0VBAMKAQEwMgITFAAR/+ncGUaHNDLPUAACABH/6RcNMjUxMDAxMTcwMjQ4WjAMMAoGA1UdFQQDCgEBMDICExQAEu+v9MvsR89KSGUAAgAS768XDTI1MTAwMTE2NDkwOFowDDAKBgNVHRUEAwoBATAyAhMUABLvroZfMN0VzMCvAAIAEu+uFw0yNTEwMDExNjQ5MDhaMAwwCgYDVR0VBAMKAQEwMgITFAAZ98mXFBLaud9f3gACABn3yRcNMjUxMDAxMTYzNzMzWjAMMAoGA1UdFQQDCgEBMDICExQAGffI3m6szS2SID4AAgAZ98gXDTI1MTAwMTE2MzczM1owDDAKBgNVHRUEAwoBATAyAhMUABkhm9lRjF2G5/WKAAIAGSGbFw0yNTEwMDExNjMyMzFaMAwwCgYDVR0VBAMKAQUwMgITFAAaPZRMnQn0XI0kKwACABo9lBcNMjUxMDAxMTYzMDMxWjAMMAoGA1UdFQQDCgEFMDICExQAFmwoDwSvyZV2/vgAAgAWbCgXDTI1MTAwMTE1MzgzMFowDDAKBgNVHRUEAwoBATAyAhMUABZsJztgRQDnrXxDAAIAFmwnFw0yNTEwMDExNTM4MzBaMAwwCgYDVR0VBAMKAQEwMgITFAAQNNBncsCPNTlnaQACABA00BcNMjUxMDAxMTUyNTA1WjAMMAoGA1UdFQQDCgEBMDICExQAEDTPe6s9p/QYOugAAgAQNM8XDTI1MTAwMTE1MjUwNVowDDAKBgNVHRUEAwoBATAyAhMUABLHkhPGRiJ9URE3AAIAEseSFw0yNTEwMDExNTIxNDhaMAwwCgYDVR0VBAMKAQEwMgITFAASx5E/4ZkXSsgjlQACABLHkRcNMjUxMDAxMTUyMTQ4WjAMMAoGA1UdFQQDCgEBMDICExQAF3bnf/7BGVklHUYAAgAXducXDTI1MTAwMTE0MTkzNVowDDAKBgNVHRUEAwoBBTAyAhMUABhtxG9We/Nh8oLMAAIAGG3EFw0yNTEwMDEwNDIxMzNaMAwwCgYDVR0VBAMKAQUwMgITFAAQqQd3KoM9Tfgr6gACABCpBxcNMjUxMDAxMDQwNTA3WjAMMAoGA1UdFQQDCgEBMDICExQAEKkGBwIzZhZPMEgAAgAQqQYXDTI1MTAwMTA0MDUwN1owDDAKBgNVHRUEAwoBATAyAhMUABAiFahtB1a+awtOAAIAECIVFw0yNTEwMDEwNDA0MDlaMAwwCgYDVR0VBAMKAQEwMgITFAAQIhRllwDJAyFwMwACABAiFBcNMjUxMDAxMDQwNDA5WjAMMAoGA1UdFQQDCgEBMDICExQAGcrJo/BfqIvAJUYAAgAZyskXDTI1MTAwMTAzNTQwOVowDDAKBgNVHRUEAwoBBTAyAhMUABnwbfbMSspOGJnvAAIAGfBtFw0yNTEwMDEwMTI4MTBaMAwwCgYDVR0VBAMKAQUwMgITFAAaQ8mPE+SNw52xawACABpDyRcNMjUxMDAxMDExOTM4WjAMMAoGA1UdFQQDCgEFMDICExQAFD+p15oim0vsz6oAAgAUP6kXDTI1MDkzMDIyMjUzMlowDDAKBgNVHRUEAwoBBTAyAhMUABN32PUrnjfiSbelAAIAE3fYFw0yNTA5MzAyMjAzNDBaMAwwCgYDVR0VBAMKAQEwMgITFAATd9dct8B9QmfAzgACABN31xcNMjUwOTMwMjIwMzQwWjAMMAoGA1UdFQQDCgEBMDICExQAF4vT2Ht4xaSWRbYAAgAXi9MXDTI1MDkzMDIxMjUxNVowDDAKBgNVHRUEAwoBBTAyAhMUABpVQxjM90L5uOh2AAIAGlVDFw0yNTA5MzAyMDQwMThaMAwwCgYDVR0VBAMKAQUwMgITFAASU1TECGMmARGjHgACABJTVBcNMjUwOTMwMjAyNTI5WjAMMAoGA1UdFQQDCgEBMDICExQAElNT3Vcc7vHGjJkAAgASU1MXDTI1MDkzMDIwMjUyOVowDDAKBgNVHRUEAwoBATAyAhMUABo+ri4Lf6hfw1NLAAIAGj6uFw0yNTA5MzAxOTQ3MjFaMAwwCgYDVR0VBAMKAQUwMgITFAAP29chswPi0hfcWAACAA/b1xcNMjUwOTMwMTk0NjM4WjAMMAoGA1UdFQQDCgEBMDICExQAD9vWkwZbAmtCx94AAgAP29YXDTI1MDkzMDE5NDYzN1owDDAKBgNVHRUEAwoBATAyAhMUABpX/3UUnb9JCh0CAAIAGlf/Fw0yNTA5MzAxOTEzNDlaMAwwCgYDVR0VBAMKAQEwMgITFAAaV/4fsVYQQEcnqwACABpX/hcNMjUwOTMwMTkxMzQ5WjAMMAoGA1UdFQQDCgEBMDICExQAFZO/6AKGFUcJXYIAAgAVk78XDTI1MDkzMDE4MjAzNVowDDAKBgNVHRUEAwoBATAyAhMUABWTvhH8Aw9IBn3+AAIAFZO+Fw0yNTA5MzAxODIwMzVaMAwwCgYDVR0VBAMKAQEwMgITFAAUMQ4CHi1YsNtFXwACABQxDhcNMjUwOTMwMTcyODIxWjAMMAoGA1UdFQQDCgEBMDICExQAFDEN91PGs8syRZkAAgAUMQ0XDTI1MDkzMDE3MjgyMVowDDAKBgNVHRUEAwoBATAyAhMUABa9lqCWYLI8I1XEAAIAFr2WFw0yNTA5MzAxNzI0MjFaMAwwCgYDVR0VBAMKAQEwMgITFAAWvZVSHu3FQxgvjgACABa9lRcNMjUwOTMwMTcyNDIxWjAMMAoGA1UdFQQDCgEBMDICExQAGldB+HEYM9vGXHQAAgAaV0EXDTI1MDkzMDE3MjAzOVowDDAKBgNVHRUEAwoBATAyAhMUABpXQEtjuBU3c099AAIAGldAFw0yNTA5MzAxNzIwMzlaMAwwCgYDVR0VBAMKAQEwMgITFAARjDdKAdgkW7mWQwACABGMNxcNMjUwOTMwMTcxNTMyWjAMMAoGA1UdFQQDCgEBMDICExQAEYw2Aiv+xxB/0iMAAgARjDYXDTI1MDkzMDE3MTUzMlowDDAKBgNVHRUEAwoBATAyAhMUABoc/p0o3rYmLfTrAAIAGhz+Fw0yNTA5MzAxNjU5MzBaMAwwCgYDVR0VBAMKAQUwMgITFAAVb7pd1YPMlHmCdgACABVvuhcNMjUwOTMwMTY1NjU3WjAMMAoGA1UdFQQDCgEBMDICExQAFW+5UFTwNeR6SOgAAgAVb7kXDTI1MDkzMDE2NTY1N1owDDAKBgNVHRUEAwoBATAyAhMUABHSA9Fi845jpDDAAAIAEdIDFw0yNTA5MzAxNjQ4MDJaMAwwCgYDVR0VBAMKAQEwMgITFAAR0gJxorw6TMLNswACABHSAhcNMjUwOTMwMTY0ODAyWjAMMAoGA1UdFQQDCgEBMDICExQAErIZERVqN8FXhV0AAgASshkXDTI1MDkzMDE2NDI0MlowDDAKBgNVHRUEAwoBBTAyAhMUABh0MqaPCbJJ4u7LAAIAGHQyFw0yNTA5MzAxNjM4NDdaMAwwCgYDVR0VBAMKAQUwMgITFAATA9OnNRGUJIFMkwACABMD0xcNMjUwOTMwMTYyMjE4WjAMMAoGA1UdFQQDCgEBMDICExQAEwPSfDY1PFMZ0HkAAgATA9IXDTI1MDkzMDE2MjIxOFowDDAKBgNVHRUEAwoBATAyAhMUABiOwzxwMrdX3x6xAAIAGI7DFw0yNTA5MzAxNjAyMjlaMAwwCgYDVR0VBAMKAQEwMgITFAAYjsKIciA5CYQeUwACABiOwhcNMjUwOTMwMTYwMjI5WjAMMAoGA1UdFQQDCgEBMDICExQAFd4edNVLH0JWAqQAAgAV3h4XDTI1MDkzMDE1NTYzOFowDDAKBgNVHRUEAwoBATAyAhMUABXeHchANCcWOeqdAAIAFd4dFw0yNTA5MzAxNTU2MzdaMAwwCgYDVR0VBAMKAQEwMgITFAAYxsZBYGdZd8JncwACABjGxhcNMjUwOTMwMTUyODAzWjAMMAoGA1UdFQQDCgEBMDICExQAGMbFhTajWpa52KYAAgAYxsUXDTI1MDkzMDE1MjgwM1owDDAKBgNVHRUEAwoBATAyAhMUABQFe+k4J2psxW/lAAIAFAV7Fw0yNTA5MzAxNTAyMzVaMAwwCgYDVR0VBAMKAQEwMgITFAAUBXoSm82XH+xpfQACABQFehcNMjUwOTMwMTUwMjM1WjAMMAoGA1UdFQQDCgEBMDICExQAF4LJGfsI7xTWStsAAgAXgskXDTI1MDkzMDE0NTEwM1owDDAKBgNVHRUEAwoBATAyAhMUABeCyKcrvZZDs63SAAIAF4LIFw0yNTA5MzAxNDUxMDNaMAwwCgYDVR0VBAMKAQEwMgITFAAQPkq1zVWPMaeamAACABA+ShcNMjUwOTMwMTQyNTI4WjAMMAoGA1UdFQQDCgEBMDICExQAED5J5s++Dg5m2NYAAgAQPkkXDTI1MDkzMDE0MjUyOFowDDAKBgNVHRUEAwoBATAyAhMUABlr7iTDQg7vcGDwAAIAGWvuFw0yNTA5MzAxMzQyMjRaMAwwCgYDVR0VBAMKAQUwMgITFAAU+5TE4kPvs3TJRgACABT7lBcNMjUwOTMwMTMwNzU0WjAMMAoGA1UdFQQDCgEFMDICExQAGN72g1e0x4bXrpoAAgAY3vYXDTI1MDkzMDA0NDYwMFowDDAKBgNVHRUEAwoBBTAyAhMUABRcY/GaJdzya3mPAAIAFFxjFw0yNTA5MzAwNDQyMzdaMAwwCgYDVR0VBAMKAQUwMgITFAASJGkAjG5b3QkZrwACABIkaRcNMjUwOTMwMDQwNTE5WjAMMAoGA1UdFQQDCgEBMDICExQAEiRocU2YF5f4uH0AAgASJGgXDTI1MDkzMDA0MDUxOVowDDAKBgNVHRUEAwoBATAyAhMUABnrbHl0IW5i9X99AAIAGetsFw0yNTA5MzAwNDAzMzFaMAwwCgYDVR0VBAMKAQEwMgITFAAZ62vF1qwJXQFY2wACABnraxcNMjUwOTMwMDQwMzMxWjAMMAoGA1UdFQQDCgEBMDICExQAGkkGZASpQRY6P+IAAgAaSQYXDTI1MDkzMDAzMzkzNVowDDAKBgNVHRUEAwoBBTAyAhMUABFsJxcpa1aAe2vpAAIAEWwnFw0yNTA5MzAwMzE0NTNaMAwwCgYDVR0VBAMKAQUwMgITFAAZ09iZFhauH61yhQACABnT2BcNMjUwOTMwMDIzODA5WjAMMAoGA1UdFQQDCgEBMDICExQAGdPZ8MQdens6EmoAAgAZ09kXDTI1MDkzMDAyMzgwOVowDDAKBgNVHRUEAwoBATAyAhMUAA/uwhfn4OXsvUIBAAIAD+7CFw0yNTA5MzAwMjMxMDFaMAwwCgYDVR0VBAMKAQUwMgITFAAaVSZ470YZ+ZH16QACABpVJhcNMjUwOTMwMDIwMjMzWjAMMAoGA1UdFQQDCgEFMDICExQAGk0Fqlz8aomE84oAAgAaTQUXDTI1MDkzMDAxNTMyMlowDDAKBgNVHRUEAwoBBTAyAhMUABDdNTRvykwkKbMxAAIAEN01Fw0yNTA5MjkyMjQ2MzNaMAwwCgYDVR0VBAMKAQEwMgITFAAQ3TSWFyOpy9eoZAACABDdNBcNMjUwOTI5MjI0NjMzWjAMMAoGA1UdFQQDCgEBMDICExQAERo+5E5gCNQC+3MAAgARGj4XDTI1MDkyOTIyMjk1OVowDDAKBgNVHRUEAwoBATAyAhMUABEaPbCqGaQ5GpUGAAIAERo9Fw0yNTA5MjkyMjI5NThaMAwwCgYDVR0VBAMKAQEwMgITFAAUfDvHKs7cRNkqTAACABR8OxcNMjUwOTI5MjIyMjAxWjAMMAoGA1UdFQQDCgEFMDICExQAGlJ4XSOKv1sPDJsAAgAaUngXDTI1MDkyOTIxNDI1NVowDDAKBgNVHRUEAwoBBTAyAhMUABDqWZrJort/AClnAAIAEOpZFw0yNTA5MjkyMTA0MThaMAwwCgYDVR0VBAMKAQEwMgITFAAQ6libtQsdVgHaogACABDqWBcNMjUwOTI5MjEwNDE4WjAMMAoGA1UdFQQDCgEBMDICExQAE48awshBjBbE2CYAAgATjxoXDTI1MDkyOTIwNTgxOVowDDAKBgNVHRUEAwoBATAyAhMUABOPGf02Ih4fIvQlAAIAE48ZFw0yNTA5MjkyMDU4MTlaMAwwCgYDVR0VBAMKAQEwMgITFAAVcmkgu2anqk7uOgACABVyaRcNMjUwOTI5MjA1NDEwWjAMMAoGA1UdFQQDCgEBMDICExQAFXJodS7eiSguUwcAAgAVcmgXDTI1MDkyOTIwNTQxMFowDDAKBgNVHRUEAwoBATAyAhMUABjqOR8Ce9oLUL04AAIAGOo5Fw0yNTA5MjkyMDUxNTlaMAwwCgYDVR0VBAMKAQUwMgITFAAR+i/ibsBpoqkxOwACABH6LxcNMjUwOTI5MjAzOTIxWjAMMAoGA1UdFQQDCgEFMDICExQAFqsZjrUYKqtgqA0AAgAWqxkXDTI1MDkyOTIwMzUwNVowDDAKBgNVHRUEAwoBATAyAhMUAA/yrZ8bX+l6rPFSAAIAD/KtFw0yNTA5MjkyMDI3NTZaMAwwCgYDVR0VBAMKAQEwMgITFAAP8qxTs/p39ootxAACAA/yrBcNMjUwOTI5MjAyNzU2WjAMMAoGA1UdFQQDCgEBMDICExQAFL083wlUsaJggf4AAgAUvTwXDTI1MDkyOTIwMjczMlowDDAKBgNVHRUEAwoBATAyAhMUABS9OwUh+mpbXU8nAAIAFL07Fw0yNTA5MjkyMDI3MzJaMAwwCgYDVR0VBAMKAQEwMgITFAAV5fXdiFEjc9HL2gACABXl9RcNMjUwOTI5MTk1NzMwWjAMMAoGA1UdFQQDCgEFMDICExQAEeW7THbzej/VA3sAAgAR5bsXDTI1MDkyOTE5MjYyN1owDDAKBgNVHRUEAwoBATAyAhMUABHlumvK3cR6ISpXAAIAEeW6Fw0yNTA5MjkxOTI2MjdaMAwwCgYDVR0VBAMKAQEwMgITFAAVOQF5nsWZ5oIsEAACABU5ARcNMjUwOTI5MTkyMDI4WjAMMAoGA1UdFQQDCgEBMDICExQAFTkA8D1P+CC7P34AAgAVOQAXDTI1MDkyOTE5MjAyOFowDDAKBgNVHRUEAwoBATAyAhMUABRWsJoiRh9S4RTNAAIAFFawFw0yNTA5MjkxOTA3NDlaMAwwCgYDVR0VBAMKAQUwMgITFAAUTVXHbFC+cWP2AAACABRNVRcNMjUwOTI5MTg1NTUxWjAMMAoGA1UdFQQDCgEFMDICExQAEQD4l5x1Sn/K9AQAAgARAPgXDTI1MDkyOTE4MjAwOVowDDAKBgNVHRUEAwoBATAyAhMUABEA96+n5tvscXL3AAIAEQD3Fw0yNTA5MjkxODIwMDlaMAwwCgYDVR0VBAMKAQEwMgITFAAaU4D4MGRwJ2DUGwACABpTgBcNMjUwOTI5MTczNDAxWjAMMAoGA1UdFQQDCgEBMDICExQAGlN/7R+rnlMVQlkAAgAaU38XDTI1MDkyOTE3MzQwMVowDDAKBgNVHRUEAwoBATAyAhMUABozApx604VOnUgkAAIAGjMCFw0yNTA5MjkxNzIzNDBaMAwwCgYDVR0VBAMKAQUwMgITFAAaEaFl7F5G3/OoqgACABoRoRcNMjUwOTI5MTcyMDIyWjAMMAoGA1UdFQQDCgEBMDICExQAGhGgFNizZjSp5kYAAgAaEaAXDTI1MDkyOTE3MjAyMlowDDAKBgNVHRUEAwoBATAyAhMUABpTD8KEqwNer0fjAAIAGlMPFw0yNTA5MjkxNjQ0MDBaMAwwCgYDVR0VBAMKAQEwMgITFAAaUw49scEyXPcUQAACABpTDhcNMjUwOTI5MTY0NDAwWjAMMAoGA1UdFQQDCgEBMDICExQAEZ6vGacr0cooMOgAAgARnq8XDTI1MDkyOTE1NTQyN1owDDAKBgNVHRUEAwoBATAyAhMUABGermicSBxQaT7kAAIAEZ6uFw0yNTA5MjkxNTU0MjdaMAwwCgYDVR0VBAMKAQEwMgITFAAUpZWlvAQ9S81dTQACABSllRcNMjUwOTI5MTU0NTA2WjAMMAoGA1UdFQQDCgEBMDICExQAFKWU8UPQKL3w/k8AAgAUpZQXDTI1MDkyOTE1NDUwNlowDDAKBgNVHRUEAwoBATAyAhMUABl+kStI8JGtfYvBAAIAGX6RFw0yNTA5MjkxNTE0MDBaMAwwCgYDVR0VBAMKAQEwMgITFAAZfpCxyGyWBuNxgQACABl+kBcNMjUwOTI5MTUxNDAwWjAMMAoGA1UdFQQDCgEBMDICExQAEBey3NtRiN43yN0AAgAQF7IXDTI1MDkyOTA1MzEzNVowDDAKBgNVHRUEAwoBBTAyAhMUABQVKCHNEsJ+A0W4AAIAFBUoFw0yNTA5MjkwNDUyMzJaMAwwCgYDVR0VBAMKAQUwMgITFAAYxZ8G7TOcphGQlQACABjFnxcNMjUwOTI5MDQyMjEwWjAMMAoGA1UdFQQDCgEFMDICExQAE+DdeoKgDXQXAv0AAgAT4N0XDTI1MDkyOTA0MDMxN1owDDAKBgNVHRUEAwoBATAyAhMUABPg3HnJamdUrWMTAAIAE+DcFw0yNTA5MjkwNDAzMTZaMAwwCgYDVR0VBAMKAQEwMgITFAAXieK+rAsGlxRacAACABeJ4hcNMjUwOTI5MDQwMzA1WjAMMAoGA1UdFQQDCgEBMDICExQAF4nh61MNuz9rblwAAgAXieEXDTI1MDkyOTA0MDMwNVowDDAKBgNVHRUEAwoBATAyAhMUABdX/7zU4gq01+UFAAIAF1f/Fw0yNTA5MjkwMzQ0NTJaMAwwCgYDVR0VBAMKAQUwMgITFAAYkLT4Weo6/iQHsAACABiQtBcNMjUwOTI5MDA0OTM1WjAMMAoGA1UdFQQDCgEFMDICExQAE8G0JI9MtKT9ew0AAgATwbQXDTI1MDkyODEzMTAyOFowDDAKBgNVHRUEAwoBBTAyAhMUABo9gRv7epzizGfbAAIAGj2BFw0yNTA5MjgwNzEwMzhaMAwwCgYDVR0VBAMKAQUwMgITFAAaOQ2hb7EnHQthPgACABo5DRcNMjUwOTI4MDUxNDUxWjAMMAoGA1UdFQQDCgEFMDICExQAGmxdvUouOlnbC3IAAgAabF0XDTI1MTAwNzE5MzQyOVowDDAKBgNVHRUEAwoBATAyAhMUABpsTi71abtmcKbTAAIAGmxOFw0yNTEwMDcxOTIyMDhaMAwwCgYDVR0VBAMKAQEwMgITFAAabE24ut3SBCAyhgACABpsTRcNMjUxMDA3MTkyMjA4WjAMMAoGA1UdFQQDCgEBMDICExQAGmv2Gv9zd6Gqyh0AAgAaa/YXDTI1MTAwNzE5MTIxOFowDDAKBgNVHRUEAwoBATAyAhMUABpr9bqepqdK+5r+AAIAGmv1Fw0yNTEwMDcxOTEyMThaMAwwCgYDVR0VBAMKAQEwMgITFAAY1Y6ueBXxhrvh3gACABjVjhcNMjUxMDA3MTgyNjM1WjAMMAoGA1UdFQQDCgEBMDICExQAGNWNjuKb5EAWgdAAAgAY1Y0XDTI1MTAwNzE4MjYzNVowDDAKBgNVHRUEAwoBATAyAhMUABBcEmlVikfPIEnAAAIAEFwSFw0yNTEwMDcxODI0MzdaMAwwCgYDVR0VBAMKAQEwMgITFAAQXBEXV+LvVhirGAACABBcERcNMjUxMDA3MTgyNDM3WjAMMAoGA1UdFQQDCgEBMDICExQAGNgq6UhcnPkjW+UAAgAY2CoXDTI1MTAwNzE4MDUwNFowDDAKBgNVHRUEAwoBBTAyAhMUABU+Hxq4KoWHOz3FAAIAFT4fFw0yNTEwMDcxNzQzMzRaMAwwCgYDVR0VBAMKAQEwMgITFAAVPh4yLWprvrQAXQACABU+HhcNMjUxMDA3MTc0MzM0WjAMMAoGA1UdFQQDCgEBMDICExQAEpZIrgfHZbMEAxcAAgASlkgXDTI1MTAwNzE3MjUyOFowDDAKBgNVHRUEAwoBATAyAhMUABKWR6rX0b3AQki9AAIAEpZHFw0yNTEwMDcxNzI1MjdaMAwwCgYDVR0VBAMKAQEwMgITFAAaaxKj1oWZhcbl8gACABprEhcNMjUxMDA3MTY1MTUzWjAMMAoGA1UdFQQDCgEBMDICExQAGmsR90BWuOlWh/EAAgAaaxEXDTI1MTAwNzE2NTE1M1owDDAKBgNVHRUEAwoBATAyAhMUABO+m332sfGSyGWEAAIAE76bFw0yNTEwMDcxNjQ5MzVaMAwwCgYDVR0VBAMKAQEwMgITFAATvppKNfvdrH1RfgACABO+mhcNMjUxMDA3MTY0OTM1WjAMMAoGA1UdFQQDCgEBMDICExQAEhfx7kvHt+69DSkAAgASF/EXDTI1MTAwNzE2MjczMFowDDAKBgNVHRUEAwoBATAyAhMUABIX8H46P9lUi7pVAAIAEhfwFw0yNTEwMDcxNjI3MjlaMAwwCgYDVR0VBAMKAQEwMgITFAAWAPTUpk3IoAuqmgACABYA9BcNMjUxMDA3MTYxNjM1WjAMMAoGA1UdFQQDCgEFMDICExQAFO7y7OTSBR7MaiEAAgAU7vIXDTI1MTAwNzE2MDk0OFowDDAKBgNVHRUEAwoBATAyAhMUABTu8evztgK+9yZZAAIAFO7xFw0yNTEwMDcxNjA5NDhaMAwwCgYDVR0VBAMKAQEwMgITFAARpFFLHmsNnCLWCgACABGkURcNMjUxMDA3MTU0NzI1WjAMMAoGA1UdFQQDCgEBMDICExQAEaRQWK0G1AooqMsAAgARpFAXDTI1MTAwNzE1NDcyNVowDDAKBgNVHRUEAwoBATAyAhMUABJgAuuGLwX9vgUkAAIAEmACFw0yNTEwMDcxNTIwMzdaMAwwCgYDVR0VBAMKAQEwMgITFAASYAGkl9vNOGDuJQACABJgARcNMjUxMDA3MTUyMDM2WjAMMAoGA1UdFQQDCgEBMDICExQAF8cn/0gT2axXsqsAAgAXxycXDTI1MTAwNzE1MTI1NFowDDAKBgNVHRUEAwoBATAyAhMUABfHJjZD3qr8mi1tAAIAF8cmFw0yNTEwMDcxNTEyNTRaMAwwCgYDVR0VBAMKAQEwMgITFAAR4OWm/vhxNqPp0AACABHg5RcNMjUxMDA3MTQ0OTE5WjAMMAoGA1UdFQQDCgEBMDICExQAEeDkabbQX7csYf0AAgAR4OQXDTI1MTAwNzE0NDkxOVowDDAKBgNVHRUEAwoBATAyAhMUABZqeuaCWuyH8K/CAAIAFmp6Fw0yNTEwMDcxMzU5MTZaMAwwCgYDVR0VBAMKAQUwMgITFAAXRAkDrkeuNOIp3wACABdECRcNMjUxMDA3MTI1ODQyWjAMMAoGA1UdFQQDCgEFMDICExQAFjV+UrhpZP3bxVgAAgAWNX4XDTI1MTAwNzA0MDQzN1owDDAKBgNVHRUEAwoBATAyAhMUABY1fZt6lPWoPbf9AAIAFjV9Fw0yNTEwMDcwNDA0MzdaMAwwCgYDVR0VBAMKAQEwMgITFAAXXCJJs+dOfDj1EwACABdcIhcNMjUxMDA3MDQwNDIwWjAMMAoGA1UdFQQDCgEBMDICExQAF1whKq/JqujfhewAAgAXXCEXDTI1MTAwNzA0MDQyMFowDDAKBgNVHRUEAwoBATAyAhMUABi4CM6ZNZUc6rAGAAIAGLgIFw0yNTEwMDcwMzE2NTNaMAwwCgYDVR0VBAMKAQUwMgITFAAaaZ7ib9+kkb/v3gACABppnhcNMjUxMDA3MDExNzE1WjAMMAoGA1UdFQQDCgEFMDICExQAGaXf6xXf0+OrguIAAgAZpd8XDTI1MTAwNzAxMDU1M1owDDAKBgNVHRUEAwoBBTAyAhMUABOoyFUiKZqg6B1DAAIAE6jIFw0yNTEwMDYyMzQ4MTZaMAwwCgYDVR0VBAMKAQUwMgITFAAaXcED1jBNxaCZMQACABpdwRcNMjUxMDA2MjI1NDA4WjAMMAoGA1UdFQQDCgEBMDICExQAGl3AjrQvB2oNW/IAAgAaXcAXDTI1MTAwNjIyNTQwOFowDDAKBgNVHRUEAwoBATAyAhMUABA+OnrsI/qvzKGtAAIAED46Fw0yNTEwMDYyMjUwNDhaMAwwCgYDVR0VBAMKAQEwMgITFAAQPjm/DpRrnj7x8AACABA+ORcNMjUxMDA2MjI1MDQ4WjAMMAoGA1UdFQQDCgEBMDICExQAFSsXszOlFoXuibMAAgAVKxcXDTI1MTAwNjIxNTYzNVowDDAKBgNVHRUEAwoBBTAyAhMUABLJMB+T7x4xXvLxAAIAEskwFw0yNTEwMDYyMTUzMTlaMAwwCgYDVR0VBAMKAQEwMgITFAASyS8WZjIlg22Q3wACABLJLxcNMjUxMDA2MjE1MzE5WjAMMAoGA1UdFQQDCgEBMDICExQAGb0rkwcUxEpAx/oAAgAZvSsXDTI1MTAwNjIwNTA0NVowDDAKBgNVHRUEAwoBATAyAhMUABm9KikHsOKlO2b4AAIAGb0qFw0yNTEwMDYyMDUwNDVaMAwwCgYDVR0VBAMKAQEwMgITFAAVCSWQWdaTV3NWiwACABUJJRcNMjUxMDA2MjAzOTUwWjAMMAoGA1UdFQQDCgEFMDICExQAEFASLbsAec5q4tIAAgAQUBIXDTI1MTAwNjE5MzgyM1owDDAKBgNVHRUEAwoBATAyAhMUABBQEbyqS4f7dRooAAIAEFARFw0yNTEwMDYxOTM4MjNaMAwwCgYDVR0VBAMKAQEwMgITFAAYDr6TzZNgLu5qxQACABgOvhcNMjUxMDA2MTg0OTE2WjAMMAoGA1UdFQQDCgEFMDICExQAFFxXWhtbJBpp8ykAAgAUXFcXDTI1MTAwNjE4NDUzOFowDDAKBgNVHRUEAwoBBTAyAhMUABff0TpKb4hrCr8LAAIAF9/RFw0yNTEwMDYxODM2MDNaMAwwCgYDVR0VBAMKAQUwMgITFAAQWTkBVVrVV46/KAACABBZORcNMjUxMDA2MTgxMjEzWjAMMAoGA1UdFQQDCgEFMDICExQAGSJQSU5yzgvalJgAAgAZIlAXDTI1MTAwNjE4MDkzNlowDDAKBgNVHRUEAwoBBTAyAhMUABTY0WCZi5DNcksaAAIAFNjRFw0yNTEwMDYxNzQ1NDdaMAwwCgYDVR0VBAMKAQEwMgITFAAU2NDarlBMRiBDGgACABTY0BcNMjUxMDA2MTc0NTQ3WjAMMAoGA1UdFQQDCgEBMDICExQAFH8ArYqGk6dabWUAAgAUfwAXDTI1MTAwNjE3NDM1NFowDDAKBgNVHRUEAwoBATAyAhMUABR+/1YCfdeyPGorAAIAFH7/Fw0yNTEwMDYxNzQzNTRaMAwwCgYDVR0VBAMKAQEwMgITFAAaIsqYVx78m8E/hwACABoiyhcNMjUxMDA2MTczODU5WjAMMAoGA1UdFQQDCgEBMDICExQAGiLJ8AJ7Gf+GmMoAAgAaIskXDTI1MTAwNjE3Mzg1OVowDDAKBgNVHRUEAwoBATAyAhMUABpZPAbf0jZNJN07AAIAGlk8Fw0yNTEwMDYxNzE1NDRaMAwwCgYDVR0VBAMKAQEwMgITFAAaWTuxdFl94+0ZvgACABpZOxcNMjUxMDA2MTcxNTQ0WjAMMAoGA1UdFQQDCgEBMDICExQAEgMehvij8vwugIcAAgASAx4XDTI1MTAwNjE2NDExNlowDDAKBgNVHRUEAwoBATAyAhMUABIDHTHDNTHnKxbkAAIAEgMdFw0yNTEwMDYxNjQxMTZaMAwwCgYDVR0VBAMKAQEwMgITFAATPzz84GboQGWAowACABM/PBcNMjUxMDA2MTU1NzM4WjAMMAoGA1UdFQQDCgEBMDICExQAEz87AhDJZAKqaEwAAgATPzsXDTI1MTAwNjE1NTczOFowDDAKBgNVHRUEAwoBATAyAhMUABhaT8CicBG7ZzkHAAIAGFpPFw0yNTEwMDYxNTUzNThaMAwwCgYDVR0VBAMKAQEwMgITFAAYWk6QJ8TaWH8YfAACABhaThcNMjUxMDA2MTU1MzU4WjAMMAoGA1UdFQQDCgEBMDICExQAD/bRKESpWh6lbegAAgAP9tEXDTI1MTAwNjE1Mzk0MlowDDAKBgNVHRUEAwoBATAyAhMUAA/20Id41G4yUJD3AAIAD/bQFw0yNTEwMDYxNTM5NDJaMAwwCgYDVR0VBAMKAQEwMgITFAASVW4M9bgXnV+8IQACABJVbhcNMjUxMDA2MTUwODE5WjAMMAoGA1UdFQQDCgEBMDICExQAElVtYKO7y65zTBMAAgASVW0XDTI1MTAwNjE1MDgxOVowDDAKBgNVHRUEAwoBATAyAhMUABJRWl4Yp+IZgKkDAAIAElFaFw0yNTEwMDYxMjM1NTJaMAwwCgYDVR0VBAMKAQEwMgITFAASUVlvF3rtP/pyiwACABJRWRcNMjUxMDA2MTIzNTUyWjAMMAoGA1UdFQQDCgEBMDICExQAFVjQsbOwsCrHB5AAAgAVWNAXDTI1MTAwNjEyMTQ0OFowDDAKBgNVHRUEAwoBBTAyAhMUABpRmPWCtrIcODUVAAIAGlGYFw0yNTEwMDYwNDIwMjNaMAwwCgYDVR0VBAMKAQUwMgITFAAZimMelw6d7mouRQACABmKYxcNMjUxMDA2MDMyNzAyWjAMMAoGA1UdFQQDCgEFMDICExQAGDG/6ZLHD53MrxwAAgAYMb8XDTI1MTAwNjAzMDEzMlowDDAKBgNVHRUEAwoBBTAyAhMUABivLLxRgPh9fRo0AAIAGK8sFw0yNTEwMDYwMjEwMTVaMAwwCgYDVR0VBAMKAQUwMgITFAATl9Te6gCfxrSxowACABOX1BcNMjUxMDA2MDEwNTI0WjAMMAoGA1UdFQQDCgEBMDICExQAE5fTkYNT3aoUj7EAAgATl9MXDTI1MTAwNjAxMDUyNFowDDAKBgNVHRUEAwoBATAyAhMUABn3lMFdg5d55l+AAAIAGfeUFw0yNTEwMDUyMTQ0MzBaMAwwCgYDVR0VBAMKAQUwMgITFAAVC+AtnpzgTyMLUgACABUL4BcNMjUxMDA1MjExNTQ4WjAMMAoGA1UdFQQDCgEFMDICExQAFaPY6Hne2RuCiUcAAgAVo9gXDTI1MTAwNTIwNDg1M1owDDAKBgNVHRUEAwoBBTAyAhMUABoJ2FUn3dk6SrwrAAIAGgnYFw0yNTEwMDUxODIzMDJaMAwwCgYDVR0VBAMKAQUwMgITFAASHbqkWgn7qHdIGwACABIduhcNMjUxMDA1MTgwOTUyWjAMMAoGA1UdFQQDCgEFMDICExQAFITmIwGqcx5B24oAAgAUhOYXDTI1MTAwNTE3NDU0MlowDDAKBgNVHRUEAwoBBTAyAhMUABgHuP1ryMi2mzfqAAIAGAe4Fw0yNTEwMDUxNTQwNDRaMAwwCgYDVR0VBAMKAQUwMgITFAAaWYw8lNV9y6JvsQACABpZjBcNMjUxMDA1MDUxNDA1WjAMMAoGA1UdFQQDCgEFMDICExQAGmU/7sLKxkF1a0UAAgAaZT8XDTI1MTAwNTA1MDYwOVowDDAKBgNVHRUEAwoBBTAyAhMUABXetTkhMJwjETzWAAIAFd61Fw0yNTEwMDUwNTAyMzhaMAwwCgYDVR0VBAMKAQUwMgITFAAXBj7ZCnEIuQ6EDQACABcGPhcNMjUxMDA1MDQyMTU4WjAMMAoGA1UdFQQDCgEFMDICExQAF9pJBC2BUYxgaQoAAgAX2kkXDTI1MTAwNTA0MDQzOFowDDAKBgNVHRUEAwoBATAyAhMUABfaSPY17raDzFobAAIAF9pIFw0yNTEwMDUwNDA0MzhaMAwwCgYDVR0VBAMKAQEwMgITFAAZvf7kL3NouGqWvAACABm9/hcNMjUxMDA1MDMxMTI0WjAMMAoGA1UdFQQDCgEFMDICExQAF+duZp+GE9M/KGAAAgAX524XDTI1MTAwNTAzMDk1NFowDDAKBgNVHRUEAwoBBTAyAhMUABmd+3AZm7HKCtb5AAIAGZ37Fw0yNTEwMDUwMjMxMjlaMAwwCgYDVR0VBAMKAQUwMgITFAATXVnlY8V/Fn+0+wACABNdWRcNMjUxMDA1MDIxNDE4WjAMMAoGA1UdFQQDCgEFMDICExQAFm5s2J7uQr5ovaIAAgAWbmwXDTI1MTAwNTAxMTM0MVowDDAKBgNVHRUEAwoBBTAyAhMUABo75TlGoafK8+P+AAIAGjvlFw0yNTEwMDUwMDMzMzBaMAwwCgYDVR0VBAMKAQUwMgITFAAZOhEhDLhbXf+YpwACABk6ERcNMjUxMDA1MDAyMjMwWjAMMAoGA1UdFQQDCgEFMDICExQAGmV+pJAOt0fmybYAAgAaZX4XDTI1MTAwNDIyNDg0MlowDDAKBgNVHRUEAwoBBTAyAhMUABphiY1iOWuHr9xDAAIAGmGJFw0yNTEwMDQxOTQ3MzdaMAwwCgYDVR0VBAMKAQUwMgITFAAZskJKU5XMSL/iNwACABmyQhcNMjUxMDA0MTkxMDQ3WjAMMAoGA1UdFQQDCgEFMDICExQAFKqcJuFOeoqfSVIAAgAUqpwXDTI1MTAwNDE1NTIyNlowDDAKBgNVHRUEAwoBBTAyAhMUABMpy1i+dI2PG+3+AAIAEynLFw0yNTEwMDQxNTM2MThaMAwwCgYDVR0VBAMKAQEwMgITFAATKcoQNUL0bVUuoAACABMpyhcNMjUxMDA0MTUzNjE3WjAMMAoGA1UdFQQDCgEBMDICExQAGYsbQQctl6foyWMAAgAZixsXDTI1MTAwNDA0MDkyMlowDDAKBgNVHRUEAwoBATAyAhMUABmLGr9LpyFcPqZPAAIAGYsaFw0yNTEwMDQwNDA5MjJaMAwwCgYDVR0VBAMKAQEwMgITFAARgz7Xgk/7iE9HQQACABGDPhcNMjUxMDA0MDQwNzQ4WjAMMAoGA1UdFQQDCgEBMDICExQAEYM9P/mfUTbLISQAAgARgz0XDTI1MTAwNDA0MDc0OFowDDAKBgNVHRUEAwoBATAyAhMUABDND/GX3LHTo2KOAAIAEM0PFw0yNTEwMDQwNDA3NDVaMAwwCgYDVR0VBAMKAQEwMgITFAAQzQ6hDpIvlRshugACABDNDhcNMjUxMDA0MDQwNzQ1WjAMMAoGA1UdFQQDCgEBMDICExQAD9CENXqqfygGpicAAgAP0IQXDTI1MTAwNDAyMTIzOFowDDAKBgNVHRUEAwoBBTAyAhMUABkaUv7dM0u2djEfAAIAGRpSFw0yNTEwMDQwMjA2MTFaMAwwCgYDVR0VBAMKAQUwMgITFAAZNQZnLx+yTnzqAQACABk1BhcNMjUxMDA0MDE1NTIwWjAMMAoGA1UdFQQDCgEFMDICExQAE1uA/JpCbQHxg+EAAgATW4AXDTI1MTAwMzIyMzEwNlowDDAKBgNVHRUEAwoBATAyAhMUABNbf/clU6+rFM6HAAIAE1t/Fw0yNTEwMDMyMjMxMDZaMAwwCgYDVR0VBAMKAQEwMgITFAAZpCFNrLIPjpilzgACABmkIRcNMjUxMDAzMjIwNzExWjAMMAoGA1UdFQQDCgEFMDICExQAEt6hV6G9epUzAcwAAgAS3qEXDTI1MTAwMzIxNTUwNlowDDAKBgNVHRUEAwoBATAyAhMUABLeoC+cRCYVHCbXAAIAEt6gFw0yNTEwMDMyMTU1MDZaMAwwCgYDVR0VBAMKAQEwMgITFAAX8H6rRr78dLfJygACABfwfhcNMjUxMDAzMjEwOTE5WjAMMAoGA1UdFQQDCgEFMDICExQAGmPlY00LZhnNHQgAAgAaY+UXDTI1MTAwMzE5NDk0NlowDDAKBgNVHRUEAwoBATAyAhMUABpj5KX4W5jaPSQ+AAIAGmPkFw0yNTEwMDMxOTQ5NDZaMAwwCgYDVR0VBAMKAQEwMgITFAAX0CvsZ4YGMc6EbAACABfQKxcNMjUxMDAzMTY1MDMyWjAMMAoGA1UdFQQDCgEBMDICExQAF9AqBeG079mnY70AAgAX0CoXDTI1MTAwMzE2NTAzMlowDDAKBgNVHRUEAwoBATAyAhMUABM/XC/vVTBTVniAAAIAEz9cFw0yNTEwMDMxNTU3NTVaMAwwCgYDVR0VBAMKAQEwMgITFAATP1u61IX9An/0VQACABM/WxcNMjUxMDAzMTU1NzU1WjAMMAoGA1UdFQQDCgEBMDICExQAEvUZX5MOcz+SGxgAAgAS9RkXDTI1MTAwMzE1MzgwOFowDDAKBgNVHRUEAwoBATAyAhMUABL1GNbUEWGG3XeSAAIAEvUYFw0yNTEwMDMxNTM4MDhaMAwwCgYDVR0VBAMKAQEwMgITFAAWVb2224VBronHFwACABZVvRcNMjUxMDAzMTUwMzI1WjAMMAoGA1UdFQQDCgEBMDICExQAFlW87LKTL+5WCwEAAgAWVbwXDTI1MTAwMzE1MDMyNVowDDAKBgNVHRUEAwoBATAyAhMUABpP9g6n+D43DdeRAAIAGk/2Fw0yNTEwMDMxNDMzMzVaMAwwCgYDVR0VBAMKAQEwMgITFAAaT/XVPX1ugkh0jAACABpP9RcNMjUxMDAzMTQzMzM0WjAMMAoGA1UdFQQDCgEBMDICExQAFMwfqzwAs+3Lz5oAAgAUzB8XDTI1MTAwMzEyNTgzNlowDDAKBgNVHRUEAwoBBTAyAhMUABdsrlxLGC6SIy2WAAIAF2yuFw0yNTEwMDMwNDA1NDFaMAwwCgYDVR0VBAMKAQEwMgITFAAXbK2L5cQ+gTq7lQACABdsrRcNMjUxMDAzMDQwNTQxWjAMMAoGA1UdFQQDCgEBMDICExQAFr0IKeHiZQkadp0AAgAWvQgXDTI1MTAwMzA0MDUxMFowDDAKBgNVHRUEAwoBATAyAhMUABa9ByyXEfensZizAAIAFr0HFw0yNTEwMDMwNDA1MTBaMAwwCgYDVR0VBAMKAQEwMgITFAAW9F4qA9F7fXiF5QACABb0XhcNMjUxMDAzMDMzMTAwWjAMMAoGA1UdFQQDCgEFMDICExQAFPMACaHOw/OTqQIAAgAU8wAXDTI1MTAwMzAyMzY1MVowDDAKBgNVHRUEAwoBBTAyAhMUABpeLpJA7RHQ4KPSAAIAGl4uFw0yNTEwMDMwMTE2MTFaMAwwCgYDVR0VBAMKAQUwMgITFAAaYVIFQM5G9nGr9QACABphUhcNMjUxMDAyMjI1ODQ1WjAMMAoGA1UdFQQDCgEBMDICExQAGmFR+vVO7bAT6zYAAgAaYVEXDTI1MTAwMjIyNTg0NVowDDAKBgNVHRUEAwoBATAyAhMUABYGm0FHACIgWjI5AAIAFgabFw0yNTEwMDIyMTU1MDZaMAwwCgYDVR0VBAMKAQUwMgITFAAYyvwwDaqMcZyb/AACABjK/BcNMjUxMDAyMTkzMTAzWjAMMAoGA1UdFQQDCgEFMDICExQAEfj2PjhsImNTgKMAAgAR+PYXDTI1MTAwMjE5MTgxOFowDDAKBgNVHRUEAwoBATAyAhMUABH49aGoXSyog4nkAAIAEfj1Fw0yNTEwMDIxOTE4MThaMAwwCgYDVR0VBAMKAQEwMgITFAAWIaHM839iNJGYfgACABYhoRcNMjUxMDAyMTczNDExWjAMMAoGA1UdFQQDCgEBMDICExQAFiGgo2/b+DARhIQAAgAWIaAXDTI1MTAwMjE3MzQxMVowDDAKBgNVHRUEAwoBATAyAhMUABOzgdhsQgwjzJmEAAIAE7OBFw0yNTEwMDIxNzMxNDVaMAwwCgYDVR0VBAMKAQEwMgITFAATs4A13+EAZ6QYFAACABOzgBcNMjUxMDAyMTczMTQ1WjAMMAoGA1UdFQQDCgEBMDICExQAGYaSe3h0rIZ9hDkAAgAZhpIXDTI1MTAwMjE2NDgzOFowDDAKBgNVHRUEAwoBATAyAhMUABmGkZiFygUS1u6MAAIAGYaRFw0yNTEwMDIxNjQ4MzhaMAwwCgYDVR0VBAMKAQEwMgITFAATxyFTEJr2eQfZAwACABPHIRcNMjUxMDAyMTYzNzMxWjAMMAoGA1UdFQQDCgEBMDICExQAE8cgulp4+8csKgkAAgATxyAXDTI1MTAwMjE2MzczMVowDDAKBgNVHRUEAwoBATAyAhMUABitYpqF+Xo5JHmGAAIAGK1iFw0yNTEwMDIxNTM5MTdaMAwwCgYDVR0VBAMKAQEwMgITFAAYrWFfXTTaTP3ZsgACABitYRcNMjUxMDAyMTUzOTE3WjAMMAoGA1UdFQQDCgEBMDICExQAFQtBf4/KPvhY1jcAAgAVC0EXDTI1MTAwMjE1MjgwNlowDDAKBgNVHRUEAwoBATAyAhMUABULQK+saQ+EBtgaAAIAFQtAFw0yNTEwMDIxNTI4MDZaMAwwCgYDVR0VBAMKAQEwMgITFAAaT23Jm2DnQbUyMwACABpPbRcNMjUxMDAyMTUwNzQ4WjAMMAoGA1UdFQQDCgEFMDICExQAF9mBzvpStbigWJoAAgAX2YEXDTI1MTAwMjE1MDUxMlowDDAKBgNVHRUEAwoBBTAyAhMUABRh5hArbkwicVH8AAIAFGHmFw0yNTEwMDIxNDU4NDFaMAwwCgYDVR0VBAMKAQEwMgITFAAUYeVRe7HS2LAPTgACABRh5RcNMjUxMDAyMTQ1ODQxWjAMMAoGA1UdFQQDCgEBMDICExQAFmY8iehWWHChQtAAAgAWZjwXDTI1MTAwMjE0MDk0N1owDDAKBgNVHRUEAwoBATAyAhMUABZmO1lXZxSdo4KAAAIAFmY7Fw0yNTEwMDIxNDA5NDdaMAwwCgYDVR0VBAMKAQEwMgITFAAZU1WsYSD8gam65AACABlTVRcNMjUxMDE0MTYxNjM5WjAMMAoGA1UdFQQDCgEFMDICExQAE0kEtC08uKL599wAAgATSQQXDTI1MTAxNDE1NTExM1owDDAKBgNVHRUEAwoBATAyAhMUABNJA8cbcLPsxBHRAAIAE0kDFw0yNTEwMTQxNTUxMTNaMAwwCgYDVR0VBAMKAQEwMgITFAAUykgvBV6Goo2KgQACABTKSBcNMjUxMDE0MTUxNTA0WjAMMAoGA1UdFQQDCgEBMDICExQAFMpHiJD+CittdZwAAgAUykcXDTI1MTAxNDE1MTUwNFowDDAKBgNVHRUEAwoBATAyAhMUABhYnT78Y1FGPDdgAAIAGFidFw0yNTEwMTQxNTA3NTVaMAwwCgYDVR0VBAMKAQUwMgITFAAUxSPsuUMlcnFQZgACABTFIxcNMjUxMDE0MTQzODU1WjAMMAoGA1UdFQQDCgEFMDICExQAFB+79DR5jbWnOGUAAgAUH7sXDTI1MTAxNDEyMDYzM1owDDAKBgNVHRUEAwoBBTAyAhMUABOYBKGo6ThKkkr1AAIAE5gEFw0yNTEwMTQwNDAzMDNaMAwwCgYDVR0VBAMKAQEwMgITFAATmAOyPKpfxSGoqQACABOYAxcNMjUxMDE0MDQwMzAzWjAMMAoGA1UdFQQDCgEBMDICExQAGKQ6RMIRSxmrj2UAAgAYpDoXDTI1MTAxMzIyNDYyNFowDDAKBgNVHRUEAwoBATAyAhMUABikOWQyDPbNLa0MAAIAGKQ5Fw0yNTEwMTMyMjQ2MjRaMAwwCgYDVR0VBAMKAQEwMgITFAAQkn/KOeoINKL/8AACABCSfxcNMjUxMDEzMjEzNTUwWjAMMAoGA1UdFQQDCgEBMDICExQAEJJ+fjPzsksIUNQAAgAQkn4XDTI1MTAxMzIxMzU1MFowDDAKBgNVHRUEAwoBATAyAhMUABp6sgC5PNJ2VCfVAAIAGnqyFw0yNTEwMTMyMTIzMDJaMAwwCgYDVR0VBAMKAQEwMgITFAAaerGgaBoUYlWoHQACABp6sRcNMjUxMDEzMjEyMzAxWjAMMAoGA1UdFQQDCgEBMDICExQAGmwlO7Hb6CnqeZ0AAgAabCUXDTI1MTAxMzIxMTI1N1owDDAKBgNVHRUEAwoBBTAyAhMUABI0cQ4zj1dcD6nCAAIAEjRxFw0yNTEwMTMyMTEwNDhaMAwwCgYDVR0VBAMKAQEwMgITFAASNHAjzGFzbWHATQACABI0cBcNMjUxMDEzMjExMDQ4WjAMMAoGA1UdFQQDCgEBMDICExQAF16jptrXBT0/njwAAgAXXqMXDTI1MTAxMzIwNTg1NlowDDAKBgNVHRUEAwoBBTAyAhMUABCo35WJYcNV8RVnAAIAEKjfFw0yNTEwMTMyMDQwMjZaMAwwCgYDVR0VBAMKAQEwMgITFAAQqN5iCAUERtdqCAACABCo3hcNMjUxMDEzMjA0MDI0WjAMMAoGA1UdFQQDCgEBMDICExQAFI4k2PSKmSndPgMAAgAUjiQXDTI1MTAxMzIwMzU1NlowDDAKBgNVHRUEAwoBBTAyAhMUABZoyJfk5BBles8HAAIAFmjIFw0yNTEwMTMxOTQ5MDFaMAwwCgYDVR0VBAMKAQEwMgITFAAWaMcjmk7rE0WrCQACABZoxxcNMjUxMDEzMTk0OTAxWjAMMAoGA1UdFQQDCgEBMDICExQAGhgRm5izR3ZRSFEAAgAaGBEXDTI1MTAxMzE5MjgwNFowDDAKBgNVHRUEAwoBATAyAhMUABoYEGBIA1QEQ9QbAAIAGhgQFw0yNTEwMTMxOTI4MDRaMAwwCgYDVR0VBAMKAQEwMgITFAARYe3o+dlvZD2fHgACABFh7RcNMjUxMDEzMTkxMjUzWjAMMAoGA1UdFQQDCgEBMDICExQAEWHsxfsbzD812GkAAgARYewXDTI1MTAxMzE5MTI1M1owDDAKBgNVHRUEAwoBATAyAhMUABpZflivgpq4sqUtAAIAGll+Fw0yNTEwMTMxODQwMTVaMAwwCgYDVR0VBAMKAQUwMgITFAARTd15Z2WP3YLH0gACABFN3RcNMjUxMDEzMTgyMjA4WjAMMAoGA1UdFQQDCgEBMDICExQAEU3cmLg6yJa8G8sAAgARTdwXDTI1MTAxMzE4MjIwOFowDDAKBgNVHRUEAwoBATAyAhMUABP+m96KBl/yFtTsAAIAE/6bFw0yNTEwMTMxODEyNDVaMAwwCgYDVR0VBAMKAQUwMgITFAAWkyW+vptipF1RJQACABaTJRcNMjUxMDEzMTczODE4WjAMMAoGA1UdFQQDCgEBMDICExQAFpMkN93bXcOkIGQAAgAWkyQXDTI1MTAxMzE3MzgxOFowDDAKBgNVHRUEAwoBATAyAhMUABA/metQ0XxD20HYAAIAED+ZFw0yNTEwMTMxNzIwMzRaMAwwCgYDVR0VBAMKAQUwMgITFAAZptEscxmcIcWoyAACABmm0RcNMjUxMDEzMTcyMDIwWjAMMAoGA1UdFQQDCgEBMDICExQAGabQth/g70SCq1QAAgAZptAXDTI1MTAxMzE3MjAxOVowDDAKBgNVHRUEAwoBATAyAhMUAA+sOLz/vh3wBYbuAAIAD6w4Fw0yNTEwMTMxNjMwNDlaMAwwCgYDVR0VBAMKAQEwMgITFAAPrDd+aXytzRyEpgACAA+sNxcNMjUxMDEzMTYzMDQ5WjAMMAoGA1UdFQQDCgEBMDICExQAGYelxTenkkcijwYAAgAZh6UXDTI1MTAxMzE2MjUwNlowDDAKBgNVHRUEAwoBATAyAhMUABmHpGY+QX0iGS0KAAIAGYekFw0yNTEwMTMxNjI1MDZaMAwwCgYDVR0VBAMKAQEwMgITFAAZGWgnumSW4We/WAACABkZaBcNMjUxMDEzMTYyMjQ5WjAMMAoGA1UdFQQDCgEBMDICExQAGRlpi3bhziQZX2cAAgAZGWkXDTI1MTAxMzE2MjI0OVowDDAKBgNVHRUEAwoBATAyAhMUABSCI7FJEEHRlOpRAAIAFIIjFw0yNTEwMTMxNjEwMjBaMAwwCgYDVR0VBAMKAQUwMgITFAAXqSv9U35H8cdG4AACABepKxcNMjUxMDEzMTUyMzE4WjAMMAoGA1UdFQQDCgEBMDICExQAF6kqmbb6QcsCj+UAAgAXqSoXDTI1MTAxMzE1MjMxOFowDDAKBgNVHRUEAwoBATAyAhMUABQn8B9BuTud97XvAAIAFCfwFw0yNTEwMTMxNTIxMjlaMAwwCgYDVR0VBAMKAQEwMgITFAAUJ+87dp+ydHJTGQACABQn7xcNMjUxMDEzMTUyMTI5WjAMMAoGA1UdFQQDCgEBMDICExQAGdMeyGX6RoCG7kQAAgAZ0x4XDTI1MTAxMzE1MTIwNFowDDAKBgNVHRUEAwoBATAyAhMUABnTHTmw3uvoiqCQAAIAGdMdFw0yNTEwMTMxNTEyMDRaMAwwCgYDVR0VBAMKAQEwMgITFAAadBIPuIOZmziXoQACABp0EhcNMjUxMDEzMTM0MjAzWjAMMAoGA1UdFQQDCgEFMDICExQAE+R689VMkZkjUrEAAgAT5HoXDTI1MTAxMzA0MTQ1N1owDDAKBgNVHRUEAwoBBTAyAhMUABhvQA8sTHTT5qKmAAIAGG9AFw0yNTEwMTMwMjUwMDZaMAwwCgYDVR0VBAMKAQUwMgITFAAVaWAt5UO99N/CEQACABVpYBcNMjUxMDEyMTgzMDU1WjAMMAoGA1UdFQQDCgEFMDICExQAGkuiOptogXwf7rMAAgAaS6IXDTI1MTAxMjE1MDgxOFowDDAKBgNVHRUEAwoBBTAyAhMUABYz57CfO9CjvFWaAAIAFjPnFw0yNTEwMTIxNDU5MTFaMAwwCgYDVR0VBAMKAQEwMgITFAAWM+ZXjZa9rA3oowACABYz5hcNMjUxMDEyMTQ1OTExWjAMMAoGA1UdFQQDCgEBMDICExQAGOKgWqzygW266cEAAgAY4qAXDTI1MTAxMjEzNTQzMFowDDAKBgNVHRUEAwoBBTAyAhMUABfb1bUNOrOqgVjMAAIAF9vVFw0yNTEwMTIwNzUxMDdaMAwwCgYDVR0VBAMKAQUwMgITFAAXLck6rAijvPy2xgACABctyRcNMjUxMDEyMDM0NjA5WjAMMAoGA1UdFQQDCgEFMDICExQAGbR0q9+atTUdxCMAAgAZtHQXDTI1MTAxMjAwNTQzNVowDDAKBgNVHRUEAwoBBTAyAhMUABakVwsIzgP6aOfoAAIAFqRXFw0yNTEwMTEyMTM2NThaMAwwCgYDVR0VBAMKAQUwMgITFAAS+E4fRtxnXcGY+gACABL4ThcNMjUxMDExMjA0MTU2WjAMMAoGA1UdFQQDCgEFMDICExQAFxKnIzhFoeMTcX8AAgAXEqcXDTI1MTAxMTE2MDkxMFowDDAKBgNVHRUEAwoBBTAyAhMUABQnohU2pkOAZLQrAAIAFCeiFw0yNTEwMTExNTMxNDhaMAwwCgYDVR0VBAMKAQEwMgITFAAUJ6Gxlo4k029jWQACABQnoRcNMjUxMDExMTUzMTQ4WjAMMAoGA1UdFQQDCgEBMDICExQAEIACvL/bz5iC3nYAAgAQgAIXDTI1MTAxMTE0NDc0OVowDDAKBgNVHRUEAwoBBTAyAhMUABZT8iOnbQPkuyoHAAIAFlPyFw0yNTEwMTEwODQ3MzlaMAwwCgYDVR0VBAMKAQUwMgITFAAYl+GqhDBl2/7HnAACABiX4RcNMjUxMDExMDQwMjEyWjAMMAoGA1UdFQQDCgEBMDICExQAGJfgJUH694S+2Q8AAgAYl+AXDTI1MTAxMTA0MDIxMlowDDAKBgNVHRUEAwoBATAyAhMUABV5b2OeNzZgxdODAAIAFXlvFw0yNTEwMTEwMTA1MzJaMAwwCgYDVR0VBAMKAQEwMgITFAAVeW5XsPYsEfxBsAACABV5bhcNMjUxMDExMDEwNTMyWjAMMAoGA1UdFQQDCgEBMDICExQAEO7i17vjSwKygCYAAgAQ7uIXDTI1MTAxMDIyMzQwMlowDDAKBgNVHRUEAwoBATAyAhMUABDu4R0gUpMYicPbAAIAEO7hFw0yNTEwMTAyMjM0MDFaMAwwCgYDVR0VBAMKAQEwMgITFAAXDNmyqT2fBuGGcgACABcM2RcNMjUxMDEwMjEzODMwWjAMMAoGA1UdFQQDCgEBMDICExQAFwzYykbUz/2JE5QAAgAXDNgXDTI1MTAxMDIxMzgzMFowDDAKBgNVHRUEAwoBATAyAhMUAA/f2+vstX0UUn0hAAIAD9/bFw0yNTEwMTAyMDQ1MDFaMAwwCgYDVR0VBAMKAQEwMgITFAAP39qb7roiRtuVOgACAA/f2hcNMjUxMDEwMjA0NTAxWjAMMAoGA1UdFQQDCgEBMDICExQAFsvgUn5vlMWYVp8AAgAWy+AXDTI1MTAxMDIwMzExNVowDDAKBgNVHRUEAwoBBTAyAhMUABkpivKJ7i2sb6flAAIAGSmKFw0yNTEwMTAyMDA4NTJaMAwwCgYDVR0VBAMKAQUwMgITFAAad1eOsPca8HCDDQACABp3VxcNMjUxMDEwMTcxNzUyWjAMMAoGA1UdFQQDCgEBMDICExQAGndWQdJb4EUsM6EAAgAad1YXDTI1MTAxMDE3MTc1MlowDDAKBgNVHRUEAwoBATAyAhMUABp3OTKlmW+jx2ekAAIAGnc5Fw0yNTEwMTAxNzA2MjRaMAwwCgYDVR0VBAMKAQEwMgITFAAadzhQ9S94DBkXkQACABp3OBcNMjUxMDEwMTcwNjI0WjAMMAoGA1UdFQQDCgEBMDICExQAGncVjaMT9jXlsn0AAgAadxUXDTI1MTAxMDE2NTYxOVowDDAKBgNVHRUEAwoBATAyAhMUABp3FJwmnC6Ao2xvAAIAGncUFw0yNTEwMTAxNjU2MTlaMAwwCgYDVR0VBAMKAQEwMgITFAAXOlff1ZFfdM151gACABc6VxcNMjUxMDEwMTYxODUzWjAMMAoGA1UdFQQDCgEBMDICExQAFzpWw5X9MvYqKiYAAgAXOlYXDTI1MTAxMDE2MTg1M1owDDAKBgNVHRUEAwoBATAyAhMUABA8zb/XdmWRjE9cAAIAEDzNFw0yNTEwMTAxNTU4NTJaMAwwCgYDVR0VBAMKAQUwMgITFAAQRxrNI5B6u/FErwACABBHGhcNMjUxMDEwMTU1ODA2WjAMMAoGA1UdFQQDCgEBMDICExQAEEcZTjElYa7jeY8AAgAQRxkXDTI1MTAxMDE1NTgwNlowDDAKBgNVHRUEAwoBATAyAhMUABWdxKJfMTfKdIkwAAIAFZ3EFw0yNTEwMTAxNTE2NTJaMAwwCgYDVR0VBAMKAQEwMgITFAAVncO83Pia+ciCFwACABWdwxcNMjUxMDEwMTUxNjUyWjAMMAoGA1UdFQQDCgEBMDICExQAFw7s+ad/+jEReRsAAgAXDuwXDTI1MTAxMDE1MTY1MVowDDAKBgNVHRUEAwoBATAyAhMUABcO64D8lPgt7kKHAAIAFw7rFw0yNTEwMTAxNTE2NTFaMAwwCgYDVR0VBAMKAQEwMgITFAASssezwpii3A3e0gACABKyxxcNMjUxMDEwMTQ0NzE3WjAMMAoGA1UdFQQDCgEBMDICExQAErLFOuE+YmPONiEAAgASssUXDTI1MTAxMDE0NDcxN1owDDAKBgNVHRUEAwoBATAyAhMUABX0KyFW04TdyZtjAAIAFfQrFw0yNTEwMTAxMjQyMTlaMAwwCgYDVR0VBAMKAQUwMgITFAAUFmNlUVFRH+HAcQACABQWYxcNMjUxMDEwMDQwMzE4WjAMMAoGA1UdFQQDCgEBMDICExQAFBZiKYy9+hZuPxkAAgAUFmIXDTI1MTAxMDA0MDMxOFowDDAKBgNVHRUEAwoBATAyAhMUABCW8et3pOifv+JFAAIAEJbxFw0yNTEwMTAwNDAyMTlaMAwwCgYDVR0VBAMKAQEwMgITFAAQlvAX9crl395ZIgACABCW8BcNMjUxMDEwMDQwMjE5WjAMMAoGA1UdFQQDCgEBMDICExQAFGEUZzWASxbbWLoAAgAUYRQXDTI1MTAxMDAzNDM1NFowDDAKBgNVHRUEAwoBATAyAhMUABRhE83sPx3ZGph+AAIAFGETFw0yNTEwMTAwMzQzNTRaMAwwCgYDVR0VBAMKAQEwMgITFAAXYrw0ftwKiebQeAACABdivBcNMjUxMDA5MjIxNDE4WjAMMAoGA1UdFQQDCgEFMDICExQAFwtkiz61jqOl38gAAgAXC2QXDTI1MTAwOTIxMTY0OVowDDAKBgNVHRUEAwoBATAyAhMUABcLY58CKi05LYY2AAIAFwtjFw0yNTEwMDkyMTE2NDlaMAwwCgYDVR0VBAMKAQEwMgITFAAadLoVCxjV63rfDwACABp0uhcNMjUxMDA5MjAwMDQ3WjAMMAoGA1UdFQQDCgEBMDICExQAGnS5L7tAidgbz80AAgAadLkXDTI1MTAwOTIwMDA0NlowDDAKBgNVHRUEAwoBATAyAhMUAA/d410+sXUEdYgZAAIAD93jFw0yNTEwMDkxOTQ1NDJaMAwwCgYDVR0VBAMKAQEwMgITFAAP3eJqAJ570DdsugACAA/d4hcNMjUxMDA5MTk0NTQyWjAMMAoGA1UdFQQDCgEBMDICExQAFkJcQpXk54AbNXAAAgAWQlwXDTI1MTAwOTE5MzkxMFowDDAKBgNVHRUEAwoBATAyAhMUABZCWzhhRSyhQrjaAAIAFkJbFw0yNTEwMDkxOTM5MTBaMAwwCgYDVR0VBAMKAQEwMgITFAAWOWIWD+fA9H4xAwACABY5YhcNMjUxMDA5MTkxMjIwWjAMMAoGA1UdFQQDCgEFMDICExQAEeEJwNg0RYOh1xEAAgAR4QkXDTI1MTAwOTE3NTM0NVowDDAKBgNVHRUEAwoBATAyAhMUABHhCM26qthOAMV2AAIAEeEIFw0yNTEwMDkxNzUzNDRaMAwwCgYDVR0VBAMKAQEwMgITFAAQ9dKxZk4srElKAgACABD10hcNMjUxMDA5MTY1MzM1WjAMMAoGA1UdFQQDCgEBMDICExQAEPXR9ZqIMQSz584AAgAQ9dEXDTI1MTAwOTE2NTMzNVowDDAKBgNVHRUEAwoBATAyAhMUABEPuMIxQ95T/TwlAAIAEQ+4Fw0yNTEwMDkxNjAzMDZaMAwwCgYDVR0VBAMKAQEwMgITFAARD7ds0ZapMxK2sQACABEPtxcNMjUxMDA5MTYwMzA2WjAMMAoGA1UdFQQDCgEBMDICExQAGnKJuNKf1nP7GPIAAgAacokXDTI1MTAwOTE1NTQ0OFowDDAKBgNVHRUEAwoBATAyAhMUABpyiHYyfjcpD9+bAAIAGnKIFw0yNTEwMDkxNTU0NDhaMAwwCgYDVR0VBAMKAQEwMgITFAAZSSsOU5fev7axAAACABlJKxcNMjUxMDA5MTU0MjA0WjAMMAoGA1UdFQQDCgEFMDICExQAFCNk6FKJ2KF+bnAAAgAUI2QXDTI1MTAwOTE1MzYyNFowDDAKBgNVHRUEAwoBATAyAhMUABQjY7cHO/GoHckMAAIAFCNjFw0yNTEwMDkxNTM2MjRaMAwwCgYDVR0VBAMKAQEwMgITFAAXRs95oHWhap4guAACABdGzxcNMjUxMDA5MTM0NjIxWjAMMAoGA1UdFQQDCgEFMDICExQAFdEUVCtwYVctDooAAgAV0RQXDTI1MTAwOTEyMzkyOFowDDAKBgNVHRUEAwoBBTAyAhMUABZA4M5gi13X4/J5AAIAFkDgFw0yNTEwMDkwNDAzMzlaMAwwCgYDVR0VBAMKAQEwMgITFAAWQN/8ZLB0HbbejAACABZA3xcNMjUxMDA5MDQwMzM4WjAMMAoGA1UdFQQDCgEBMDICExQAFi277NOze9BSxRIAAgAWLbsXDTI1MTAwOTA0MDI0OVowDDAKBgNVHRUEAwoBATAyAhMUABYtujFRaIDf/9I3AAIAFi26Fw0yNTEwMDkwNDAyNDlaMAwwCgYDVR0VBAMKAQEwMgITFAAVnbGBHhGrxU+gJQACABWdsRcNMjUxMDA5MDIwODQ5WjAMMAoGA1UdFQQDCgEFMDICExQAGbuk0WcVgioR4EMAAgAZu6QXDTI1MTAwOTAyMDAwOVowDDAKBgNVHRUEAwoBATAyAhMUABm7ozAtQfcKdBzIAAIAGbujFw0yNTEwMDkwMjAwMDlaMAwwCgYDVR0VBAMKAQEwMgITFAAPufJTfThdXAOeRQACAA+58hcNMjUxMDA4MjEzNDE0WjAMMAoGA1UdFQQDCgEBMDICExQAD7nxhxWHNVt6Y84AAgAPufEXDTI1MTAwODIxMzQxNFowDDAKBgNVHRUEAwoBATAyAhMUABmiziyc2rJjyI42AAIAGaLOFw0yNTEwMDgyMTE1NTFaMAwwCgYDVR0VBAMKAQEwMgITFAAZos28Btnz6DmTYwACABmizRcNMjUxMDA4MjExNTUxWjAMMAoGA1UdFQQDCgEBMDICExQAFvdgOPSrnn3M4/0AAgAW92AXDTI1MTAwODIxMTEwN1owDDAKBgNVHRUEAwoBBTAyAhMUABUd4YR3JPF5Vgk/AAIAFR3hFw0yNTEwMDgyMTAwMTBaMAwwCgYDVR0VBAMKAQUwMgITFAARpLfjDVwG2XU/LQACABGktxcNMjUxMDA4MjA1MjM0WjAMMAoGA1UdFQQDCgEBMDICExQAEaS2DTOFltHpuiQAAgARpLYXDTI1MTAwODIwNTIzNFowDDAKBgNVHRUEAwoBATAyAhMUABj+7jHARoS81ek1AAIAGP7uFw0yNTEwMDgyMDQ0MTFaMAwwCgYDVR0VBAMKAQUwMgITFAAUI5LvRqRc3OuWywACABQjkhcNMjUxMDA4MTgyNjM5WjAMMAoGA1UdFQQDCgEBMDICExQAFCORfzp366lE7wMAAgAUI5EXDTI1MTAwODE4MjYzOFowDDAKBgNVHRUEAwoBATAyAhMUABipWByYQ9VPPvJ9AAIAGKlYFw0yNTEwMDgwNDQyNTVaMAwwCgYDVR0VBAMKAQUwMgITFAAZr0oaDPQrRnfVYAACABmvShcNMjUxMDA4MDQwNDMwWjAMMAoGA1UdFQQDCgEBMDICExQAGa9JUpac20Qdaz8AAgAZr0kXDTI1MTAwODA0MDQzMFowDDAKBgNVHRUEAwoBATAyAhMUABYQZG3l73xWH6lmAAIAFhBkFw0yNTEwMDgwNDAzNDNaMAwwCgYDVR0VBAMKAQEwMgITFAAWEGO9s1QoIgW46gACABYQYxcNMjUxMDA4MDQwMzQzWjAMMAoGA1UdFQQDCgEBMDICExQAGb66eEKBfGTLw5kAAgAZvroXDTI1MTAwODAxMzY1MVowDDAKBgNVHRUEAwoBBTAyAhMUABkcxFY7loyvSkbeAAIAGRzEFw0yNTEwMDgwMTIxMjdaMAwwCgYDVR0VBAMKAQUwMgITFAAY15CWtjL8fLHfdQACABjXkBcNMjUxMDA4MDAzNjAxWjAMMAoGA1UdFQQDCgEFMDICExQAE/Ql82npMECCYhYAAgAT9CUXDTI1MTAwNzIzMzUyNFowDDAKBgNVHRUEAwoBBTAyAhMUABSAoAy+PUOWud2IAAIAFICgFw0yNTEwMDcyMzMxMjBaMAwwCgYDVR0VBAMKAQUwMgITFAAaYWWzCVxgLPkNMQACABphZRcNMjUxMDA3MjMyMTIzWjAMMAoGA1UdFQQDCgEFMDICExQAGQ0GOgU0Av4TM18AAgAZDQYXDTI1MTAwNzIyMzE1OFowDDAKBgNVHRUEAwoBBTAyAhMUAA++rukfETcnya0jAAIAD76uFw0yNTEwMDcyMjE3MjhaMAwwCgYDVR0VBAMKAQEwMgITFAAPvq2dkaI5jkpOCQACAA++rRcNMjUxMDA3MjIxNzI4WjAMMAoGA1UdFQQDCgEBMDICExQAEMV2iaG2TCXWr0IAAgAQxXYXDTI1MTAwNzIxNDMyNFowDDAKBgNVHRUEAwoBATAyAhMUABDFdQbQOlsF5Y57AAIAEMV1Fw0yNTEwMDcyMTQzMjRaMAwwCgYDVR0VBAMKAQEwMgITFAAQ7LZCO0fv3IdH2AACABDsthcNMjUxMDA3MjA0MTM1WjAMMAoGA1UdFQQDCgEBMDICExQAEOy1uQf24VtGA4oAAgAQ7LUXDTI1MTAwNzIwNDEzNFowDDAKBgNVHRUEAwoBATAyAhMUAA+w2EGYQj3TUAanAAIAD7DYFw0yNTEwMDcyMDIxMThaMAwwCgYDVR0VBAMKAQEwMgITFAAPsNcWQZxudomsmAACAA+w1xcNMjUxMDA3MjAyMTE4WjAMMAoGA1UdFQQDCgEBMDICExQAEllM97lnkCpTjfoAAgASWUwXDTI1MTAwNzIwMDE1MVowDDAKBgNVHRUEAwoBATAyAhMUABJZS4dXsiqle9GWAAIAEllLFw0yNTEwMDcyMDAxNTFaMAwwCgYDVR0VBAMKAQEwMgITFAAaW5q9iRONLvmCoAACABpbmhcNMjUxMDA3MTk0MjUyWjAMMAoGA1UdFQQDCgEFMDICExQAGmxeu7IuN2FzGeoAAgAabF4XDTI1MTAwNzE5MzQyOVowDDAKBgNVHRUEAwoBATAyAhMUABkLoPOm9pkioPHAAAIAGQugFw0yNTEwMjAwMzQyMzVaMAwwCgYDVR0VBAMKAQUwMgITFAAWgDqimWV558rkhAACABaAOhcNMjUxMDIwMDE0ODE2WjAMMAoGA1UdFQQDCgEFMDICExQAEWU6kKdBb4ZZZxQAAgARZToXDTI1MTAyMDAxMDA0OVowDDAKBgNVHRUEAwoBATAyAhMUABFlOXCKDVlMJXlQAAIAEWU5Fw0yNTEwMjAwMTAwNDlaMAwwCgYDVR0VBAMKAQEwMgITFAAajwQNEumAKUQEswACABqPBBcNMjUxMDIwMDA1OTEyWjAMMAoGA1UdFQQDCgEFMDICExQAFx5SpxmJGyGzAIAAAgAXHlIXDTI1MTAxOTIzNTM0OFowDDAKBgNVHRUEAwoBBTAyAhMUABoDp2fF0qM9AYi/AAIAGgOnFw0yNTEwMTkyMzE0MTlaMAwwCgYDVR0VBAMKAQUwMgITFAAT5sSeJjIJzOp+UAACABPmxBcNMjUxMDE5MTkzMzExWjAMMAoGA1UdFQQDCgEFMDICExQAGjXCdQ6TwFjTpnMAAgAaNcIXDTI1MTAxOTE5MzEzNlowDDAKBgNVHRUEAwoBBTAyAhMUABf1R49+vBwBZJLuAAIAF/VHFw0yNTEwMTkxOTE3MDBaMAwwCgYDVR0VBAMKAQUwMgITFAAZkZnspU8tGEfeegACABmRmRcNMjUxMDE5MTkwOTUzWjAMMAoGA1UdFQQDCgEFMDICExQAGoZQtTo3WkQQuu0AAgAahlAXDTI1MTAxOTE3NDc0NlowDDAKBgNVHRUEAwoBBTAyAhMUABg5QGRlubI0aLxZAAIAGDlAFw0yNTEwMTkxNzAzNTFaMAwwCgYDVR0VBAMKAQUwMgITFAATLNQ4Nb+gJ7ITBwACABMs1BcNMjUxMDE5MTQwNDQ2WjAMMAoGA1UdFQQDCgEBMDICExQAEyzVUG06rtCrJHIAAgATLNUXDTI1MTAxOTE0MDQ0NlowDDAKBgNVHRUEAwoBATAyAhMUABZkgRhkj8QKwq9fAAIAFmSBFw0yNTEwMTkxMzU0MzBaMAwwCgYDVR0VBAMKAQUwMgITFAAaXeCtQdcdK8rCsAACABpd4BcNMjUxMDE5MDQwODI1WjAMMAoGA1UdFQQDCgEFMDICExQAELUV8reI24fjcAgAAgAQtRUXDTI1MTAxOTA0MDI0OFowDDAKBgNVHRUEAwoBATAyAhMUABC1FAg63lEkDBbEAAIAELUUFw0yNTEwMTkwNDAyNDhaMAwwCgYDVR0VBAMKAQEwMgITFAASuoE2ImcCu5+HAAACABK6gRcNMjUxMDE5MDMzMzA0WjAMMAoGA1UdFQQDCgEFMDICExQAEs5sCXEi4d2/GpQAAgASzmwXDTI1MTAxOTAxMDY0MlowDDAKBgNVHRUEAwoBATAyAhMUABLOa80JC/xND4UIAAIAEs5rFw0yNTEwMTkwMTA2NDJaMAwwCgYDVR0VBAMKAQEwMgITFAAQKXiAuUaBgInfgAACABApeBcNMjUxMDE5MDEwNjQxWjAMMAoGA1UdFQQDCgEBMDICExQAECl3dqb4G5G8jXMAAgAQKXcXDTI1MTAxOTAxMDY0MFowDDAKBgNVHRUEAwoBATAyAhMUABEK9H8AgmbRRd72AAIAEQr0Fw0yNTEwMTkwMTA2MzhaMAwwCgYDVR0VBAMKAQEwMgITFAARCvNhjdkCS4kMjgACABEK8xcNMjUxMDE5MDEwNjM4WjAMMAoGA1UdFQQDCgEBMDICExQAEdkT192PxgATE74AAgAR2RMXDTI1MTAxOTAxMDYzMFowDDAKBgNVHRUEAwoBATAyAhMUABHZEobJsRrsmxPKAAIAEdkSFw0yNTEwMTkwMTA2MzBaMAwwCgYDVR0VBAMKAQEwMgITFAATEBOg7ppikF5eywACABMQExcNMjUxMDE5MDEwNjI0WjAMMAoGA1UdFQQDCgEBMDICExQAExAS9aJyRWD6O8kAAgATEBIXDTI1MTAxOTAxMDYyNFowDDAKBgNVHRUEAwoBATAyAhMUABDV51gwmID2SWJYAAIAENXnFw0yNTEwMTkwMTA2MDJaMAwwCgYDVR0VBAMKAQEwMgITFAAQ1eZlFtujkkqvlQACABDV5hcNMjUxMDE5MDEwNjAyWjAMMAoGA1UdFQQDCgEBMDICExQAGZUEZ+xrrdHLx8wAAgAZlQQXDTI1MTAxOTAxMDYwMFowDDAKBgNVHRUEAwoBATAyAhMUABmVBcfLb25a8GLqAAIAGZUFFw0yNTEwMTkwMTA2MDBaMAwwCgYDVR0VBAMKAQEwMgITFAAP64m0AZNSvCJ/BgACAA/riRcNMjUxMDE5MDEwNTQ5WjAMMAoGA1UdFQQDCgEBMDICExQAD+uInz/sGKC9rfsAAgAP64gXDTI1MTAxOTAxMDU0OVowDDAKBgNVHRUEAwoBATAyAhMUABOwhSOfZEaCHsg5AAIAE7CFFw0yNTEwMTkwMTA1NDZaMAwwCgYDVR0VBAMKAQEwMgITFAATsIR5fnuf6oyKoQACABOwhBcNMjUxMDE5MDEwNTQ2WjAMMAoGA1UdFQQDCgEBMDICExQAEXTWvxmFfsNSDU4AAgARdNYXDTI1MTAxOTAxMDU0MFowDDAKBgNVHRUEAwoBATAyAhMUABF01YcOYsPu85c9AAIAEXTVFw0yNTEwMTkwMTA1NDBaMAwwCgYDVR0VBAMKAQEwMgITFAAQ9pqvi+JUDHIGNQACABD2mhcNMjUxMDE5MDEwNTM1WjAMMAoGA1UdFQQDCgEBMDICExQAEPaZAH/+i3a1fwcAAgAQ9pkXDTI1MTAxOTAxMDUzNVowDDAKBgNVHRUEAwoBATAyAhMUABR2cJzoLR0R0YLQAAIAFHZwFw0yNTEwMTkwMDAyNTBaMAwwCgYDVR0VBAMKAQUwMgITFAAZfC+42gsEyhFEfAACABl8LxcNMjUxMDE4MjMzNDA0WjAMMAoGA1UdFQQDCgEFMDICExQAE2FXWJNB4UtI7bcAAgATYVcXDTI1MTAxODIyNDMxMFowDDAKBgNVHRUEAwoBBTAyAhMUABqOidSnNU3ojaLkAAIAGo6JFw0yNTEwMTgyMTQzMjZaMAwwCgYDVR0VBAMKAQUwMgITFAAVnBOnPx+IM5ASKgACABWcExcNMjUxMDE4MTkxMzE1WjAMMAoGA1UdFQQDCgEFMDICExQAFcyBE7W/ko9FsyYAAgAVzIEXDTI1MTAxODE1MzEzMFowDDAKBgNVHRUEAwoBATAyAhMUABXMgGCw7XzR0G8dAAIAFcyAFw0yNTEwMTgxNTMxMzBaMAwwCgYDVR0VBAMKAQEwMgITFAAXPafdE2UlRShI6wACABc9pxcNMjUxMDE4MDQwMTM4WjAMMAoGA1UdFQQDCgEFMDICExQAGguQilgblELydisAAgAaC5AXDTI1MTAxODAzMzUxOFowDDAKBgNVHRUEAwoBBTAyAhMUABZVyh3mgWmz+Vf0AAIAFlXKFw0yNTEwMTgwMDI5MzJaMAwwCgYDVR0VBAMKAQUwMgITFAAWtKWSDwBPKdODEgACABa0pRcNMjUxMDE3MjA1NDU5WjAMMAoGA1UdFQQDCgEBMDICExQAFrSkNpJCMo5rU9sAAgAWtKQXDTI1MTAxNzIwNTQ1OVowDDAKBgNVHRUEAwoBATAyAhMUABaHdl8ZBLKHyuU0AAIAFod2Fw0yNTEwMTcyMDExNDhaMAwwCgYDVR0VBAMKAQEwMgITFAAWh3W/e5pMuXmEUgACABaHdRcNMjUxMDE3MjAxMTQ4WjAMMAoGA1UdFQQDCgEBMDICExQAEHgvl4EH14iwC7QAAgAQeC8XDTI1MTAxNzE5MjIwOFowDDAKBgNVHRUEAwoBATAyAhMUABB4LlXc+n14RwANAAIAEHguFw0yNTEwMTcxOTIyMDdaMAwwCgYDVR0VBAMKAQEwMgITFAAYw9EYeIow3AoKkQACABjD0RcNMjUxMDE3MTgxOTM2WjAMMAoGA1UdFQQDCgEFMDICExQAFziitbKVOWYx8t4AAgAXOKIXDTI1MTAxNzE4MDIwMVowDDAKBgNVHRUEAwoBBTAyAhMUABP9iR574afnXySOAAIAE/2JFw0yNTEwMTcxNjIxMTRaMAwwCgYDVR0VBAMKAQUwMgITFAASjI75CVZNlxC1GgACABKMjhcNMjUxMDE3MTU1OTA4WjAMMAoGA1UdFQQDCgEBMDICExQAEoyNEIwn2YOBxNsAAgASjI0XDTI1MTAxNzE1NTkwOFowDDAKBgNVHRUEAwoBATAyAhMUABoi5yKumJ/tQIlgAAIAGiLnFw0yNTEwMTcxNTI1MjFaMAwwCgYDVR0VBAMKAQUwMgITFAAVVJeg/Il7ukHdCAACABVUlxcNMjUxMDE3MTUyMzM0WjAMMAoGA1UdFQQDCgEBMDICExQAFVSW3+DclFFtY3QAAgAVVJYXDTI1MTAxNzE1MjMzM1owDDAKBgNVHRUEAwoBATAyAhMUABXS9xd8ARIeTfIDAAIAFdL3Fw0yNTEwMTcxNDQ4NDZaMAwwCgYDVR0VBAMKAQEwMgITFAAV0vbTjwQthE/RCgACABXS9hcNMjUxMDE3MTQ0ODQ1WjAMMAoGA1UdFQQDCgEBMDICExQAFrvSThnelh0/J0sAAgAWu9IXDTI1MTAxNzEzMjI0OFowDDAKBgNVHRUEAwoBBTAyAhMUABKLQhPbcfdaHnFlAAIAEotCFw0yNTEwMTcwNDAyMjdaMAwwCgYDVR0VBAMKAQEwMgITFAASi0HhZG7TpbhDZQACABKLQRcNMjUxMDE3MDQwMjI3WjAMMAoGA1UdFQQDCgEBMDICExQAGOpNAHkJaA+XfQUAAgAY6k0XDTI1MTAxNzAzMDQyOVowDDAKBgNVHRUEAwoBBTAyAhMUABVQVp3ZAisU21XjAAIAFVBWFw0yNTEwMTYyMzU2MTNaMAwwCgYDVR0VBAMKAQUwMgITFAAUx2ff70fLvmx7kQACABTHZxcNMjUxMDE2MjI0NTU5WjAMMAoGA1UdFQQDCgEFMDICExQAFR8yLQ2hTeUkOQ0AAgAVHzIXDTI1MTAxNjIxNTExM1owDDAKBgNVHRUEAwoBATAyAhMUABUfMXhwSJXsn4SkAAIAFR8xFw0yNTEwMTYyMTUxMTNaMAwwCgYDVR0VBAMKAQEwMgITFAAZHo1VQGZp8y2EyQACABkejRcNMjUxMDE2MjA0MTQyWjAMMAoGA1UdFQQDCgEBMDICExQAGR6MbPx0dr1yJCAAAgAZHowXDTI1MTAxNjIwNDE0MlowDDAKBgNVHRUEAwoBATAyAhMUABp8qjQss06Kwg8HAAIAGnyqFw0yNTEwMTYyMDExNDBaMAwwCgYDVR0VBAMKAQEwMgITFAAafKldXPVG/nz+EQACABp8qRcNMjUxMDE2MjAxMTQwWjAMMAoGA1UdFQQDCgEBMDICExQAEccHY1vx08+kxDwAAgARxwcXDTI1MTAxNjE5MjQ1MVowDDAKBgNVHRUEAwoBATAyAhMUABHHBlBO3ID9t5qSAAIAEccGFw0yNTEwMTYxOTI0NTFaMAwwCgYDVR0VBAMKAQEwMgITFAAWtu6d/lm0H+bc/QACABa27hcNMjUxMDE2MTkyMzQ2WjAMMAoGA1UdFQQDCgEBMDICExQAFrbt5gi95Fxpd4QAAgAWtu0XDTI1MTAxNjE5MjM0NlowDDAKBgNVHRUEAwoBATAyAhMUABdwwvzrQjSj9D4xAAIAF3DCFw0yNTEwMTYxODAyNTZaMAwwCgYDVR0VBAMKAQUwMgITFAAZP0CZy23OV1vPkAACABk/QBcNMjUxMDE2MTYzNzQ4WjAMMAoGA1UdFQQDCgEBMDICExQAGT8/Ci644us3gHYAAgAZPz8XDTI1MTAxNjE2Mzc0OFowDDAKBgNVHRUEAwoBATAyAhMUABagsCxmONQ12GurAAIAFqCwFw0yNTEwMTYxNjM1MjBaMAwwCgYDVR0VBAMKAQEwMgITFAAWoK8okuTMxQpnrQACABagrxcNMjUxMDE2MTYzNTIwWjAMMAoGA1UdFQQDCgEBMDICExQAFT4PrpzzPI69FAsAAgAVPg8XDTI1MTAxNjE2MjgxN1owDDAKBgNVHRUEAwoBBTAyAhMUABa3oISnckVjpEqqAAIAFregFw0yNTEwMTYxNjE1NTNaMAwwCgYDVR0VBAMKAQEwMgITFAAWt5+sWgsPG//V3AACABa3nxcNMjUxMDE2MTYxNTUyWjAMMAoGA1UdFQQDCgEBMDICExQAEvTygFoUHre60zUAAgAS9PIXDTI1MTAxNjE1NTg1MVowDDAKBgNVHRUEAwoBBTAyAhMUABqGS777VxopLS9HAAIAGoZLFw0yNTEwMTYxNTM2NTBaMAwwCgYDVR0VBAMKAQUwMgITFAAahw129NQK4yXr0gACABqHDRcNMjUxMDE2MTUzNDA3WjAMMAoGA1UdFQQDCgEBMDICExQAGocM5/p15F5V0lUAAgAahwwXDTI1MTAxNjE1MzQwN1owDDAKBgNVHRUEAwoBATAyAhMUABqHAyA/Je/OZUPAAAIAGocDFw0yNTEwMTYxNTMyNThaMAwwCgYDVR0VBAMKAQEwMgITFAAahwL3P/FTVKTkNQACABqHAhcNMjUxMDE2MTUzMjU4WjAMMAoGA1UdFQQDCgEBMDICExQAFq1q9cV/i1AT+SsAAgAWrWoXDTI1MTAxNjE1MTczOFowDDAKBgNVHRUEAwoBATAyAhMUABataViUv/xaxoXWAAIAFq1pFw0yNTEwMTYxNTE3MzhaMAwwCgYDVR0VBAMKAQEwMgITFAAYmNp9J+34CDLGdAACABiY2hcNMjUxMDE2MTQwNTEzWjAMMAoGA1UdFQQDCgEFMDICExQAGAaTcafb0oWt7KAAAgAYBpMXDTI1MTAxNjA1NTg1M1owDDAKBgNVHRUEAwoBBTAyAhMUABfI9XVBf+UCpf6CAAIAF8j1Fw0yNTEwMTYwNDA1MzBaMAwwCgYDVR0VBAMKAQEwMgITFAAXyPQqDuVfh4OivgACABfI9BcNMjUxMDE2MDQwNTMwWjAMMAoGA1UdFQQDCgEBMDICExQAGRjsd1TdYa4SA2QAAgAZGOwXDTI1MTAxNjA0MDQwOVowDDAKBgNVHRUEAwoBATAyAhMUABkY6xuKMfywXCM4AAIAGRjrFw0yNTEwMTYwNDA0MDVaMAwwCgYDVR0VBAMKAQEwMgITFAAW77155fujCVGqBwACABbvvRcNMjUxMDE2MDIwNzE5WjAMMAoGA1UdFQQDCgEFMDICExQAGSPAhv4FVLJLwrkAAgAZI8AXDTI1MTAxNjAwMzYyNFowDDAKBgNVHRUEAwoBBTAyAhMUABgb0+JoSQLgvWAaAAIAGBvTFw0yNTEwMTYwMDMyNDlaMAwwCgYDVR0VBAMKAQUwMgITFAATU5+s4tU7IMZxuAACABNTnxcNMjUxMDE1MjMxMDI0WjAMMAoGA1UdFQQDCgEFMDICExQAGoZKMVOxn+niLlUAAgAahkoXDTI1MTAxNTIyNDQ1MlowDDAKBgNVHRUEAwoBBTAyAhMUABo8IVDEv5i23xZ7AAIAGjwhFw0yNTEwMTUyMjQxNTRaMAwwCgYDVR0VBAMKAQUwMgITFAAUyFxSs7Gwg5U3jwACABTIXBcNMjUxMDE1MjIzODExWjAMMAoGA1UdFQQDCgEFMDICExQAGoVB+rwcGWpI2DAAAgAahUEXDTI1MTAxNTIyMjQ0MVowDDAKBgNVHRUEAwoBBTAyAhMUABAJOQYdzbWwMRjgAAIAEAk5Fw0yNTEwMTUyMTUwNDZaMAwwCgYDVR0VBAMKAQEwMgITFAAQCTiM0J69DeKXyAACABAJOBcNMjUxMDE1MjE1MDQ2WjAMMAoGA1UdFQQDCgEBMDICExQAGoXt3uokL4g3eYcAAgAahe0XDTI1MTAxNTIxMzU1NVowDDAKBgNVHRUEAwoBBTAyAhMUABJWidX6nn2m16LSAAIAElaJFw0yNTEwMTUyMDE2NTJaMAwwCgYDVR0VBAMKAQUwMgITFAAXsHZ6aqiz7foydgACABewdhcNMjUxMDE1MTk1NDI3WjAMMAoGA1UdFQQDCgEFMDICExQAGJxOel9/8WB8adwAAgAYnE4XDTI1MTAxNTE5MjMyNFowDDAKBgNVHRUEAwoBATAyAhMUABicTSJwptY6JfYvAAIAGJxNFw0yNTEwMTUxOTIzMjRaMAwwCgYDVR0VBAMKAQEwMgITFAAXjySKUunwnRI06gACABePJBcNMjUxMDE1MTg1MzIwWjAMMAoGA1UdFQQDCgEBMDICExQAF48lMCNdnuvtzPwAAgAXjyUXDTI1MTAxNTE4NTMyMFowDDAKBgNVHRUEAwoBATAyAhMUABH9HjaVJkFQ5okSAAIAEf0eFw0yNTEwMTUxODUzMDJaMAwwCgYDVR0VBAMKAQEwMgITFAAR/R3hQ1f18Rer8gACABH9HRcNMjUxMDE1MTg1MzAyWjAMMAoGA1UdFQQDCgEBMDICExQAFVZvV0ZLfR2YPU8AAgAVVm8XDTI1MTAxNTE4NTEyNFowDDAKBgNVHRUEAwoBATAyAhMUABVWbrex6AIC54RzAAIAFVZuFw0yNTEwMTUxODUxMjRaMAwwCgYDVR0VBAMKAQEwMgITFAAZF7dZ32aRZWDBvQACABkXtxcNMjUxMDE1MTczMzI0WjAMMAoGA1UdFQQDCgEBMDICExQAGRe2mK5tJZ16TJcAAgAZF7YXDTI1MTAxNTE3MzMyNFowDDAKBgNVHRUEAwoBATAyAhMUABqEIASXYSZYlfd5AAIAGoQgFw0yNTEwMTUxNzIyMzVaMAwwCgYDVR0VBAMKAQEwMgITFAAahB9BYhofmuMZZgACABqEHxcNMjUxMDE1MTcyMjM0WjAMMAoGA1UdFQQDCgEBMDICExQAF3KhVPw/anmM/MkAAgAXcqEXDTI1MTAxNTE2NTEzNFowDDAKBgNVHRUEAwoBBTAyAhMUABmj/w/x/1JUFr6OAAIAGaP/Fw0yNTEwMTUxMzAxMjNaMAwwCgYDVR0VBAMKAQUwMgITFAAQOOCIXGp+s2/SwAACABA44BcNMjUxMDE1MDQwMjI2WjAMMAoGA1UdFQQDCgEBMDICExQAEDjfnfeKgajC9pQAAgAQON8XDTI1MTAxNTA0MDIyNlowDDAKBgNVHRUEAwoBATAyAhMUABVzCFTos4zUTm7ZAAIAFXMIFw0yNTEwMTUwMTI4NDlaMAwwCgYDVR0VBAMKAQUwMgITFAAY2CHpWDADDAPHTAACABjYIRcNMjUxMDE1MDExMjI0WjAMMAoGA1UdFQQDCgEFMDICExQAFKoxRzaWg9fHU3gAAgAUqjEXDTI1MTAxNTAwNTkyOVowDDAKBgNVHRUEAwoBBTAyAhMUABpRorI8HLnsxGVWAAIAGlGiFw0yNTEwMTUwMDUxNTlaMAwwCgYDVR0VBAMKAQUwMgITFAAXNmggZ0JOhGS5FwACABc2aBcNMjUxMDE1MDA0MDQ2WjAMMAoGA1UdFQQDCgEFMDICExQAGRAao7p+wPtyVqkAAgAZEBoXDTI1MTAxNDIyMTMxNVowDDAKBgNVHRUEAwoBATAyAhMUABkQGSjklOhUpcNUAAIAGRAZFw0yNTEwMTQyMjEzMTVaMAwwCgYDVR0VBAMKAQEwMgITFAAQQkwoA0wFHF+MyAACABBCTBcNMjUxMDE0MjE0NTA3WjAMMAoGA1UdFQQDCgEBMDICExQAEEJLs50XcsIMkWMAAgAQQksXDTI1MTAxNDIxNDUwNlowDDAKBgNVHRUEAwoBATAyAhMUABKuwkKbFQB7FmPzAAIAEq7CFw0yNTEwMTQyMTIwNTNaMAwwCgYDVR0VBAMKAQEwMgITFAASrsE8a5yYMsIIWwACABKuwRcNMjUxMDE0MjEyMDUzWjAMMAoGA1UdFQQDCgEBMDICExQAFjR9h1clOFHXb5kAAgAWNH0XDTI1MTAxNDIxMDMxM1owDDAKBgNVHRUEAwoBATAyAhMUABY0fFYo7iABXqDBAAIAFjR8Fw0yNTEwMTQyMTAzMTNaMAwwCgYDVR0VBAMKAQEwMgITFAAXE+fqqIsGMPZtKwACABcT5xcNMjUxMDE0MjAzNDQ1WjAMMAoGA1UdFQQDCgEBMDICExQAFxPmaZGnj2qR8EIAAgAXE+YXDTI1MTAxNDIwMzQ0NVowDDAKBgNVHRUEAwoBATAyAhMUABgi0k9LHg50aZRwAAIAGCLSFw0yNTEwMTQyMDE4MjNaMAwwCgYDVR0VBAMKAQUwMgITFAAQhSvHBZhlRuyp5gACABCFKxcNMjUxMDE0MjAwOTAzWjAMMAoGA1UdFQQDCgEBMDICExQAEIUqKQcHrSnhzxUAAgAQhSoXDTI1MTAxNDIwMDkwM1owDDAKBgNVHRUEAwoBATAyAhMUABnLZk5DVZfifS6oAAIAGctmFw0yNTEwMTQxOTQyMjFaMAwwCgYDVR0VBAMKAQUwMgITFAAY1aWjo+0UolsYIQACABjVpRcNMjUxMDE0MTkwNzAwWjAMMAoGA1UdFQQDCgEFMDICExQAGoBpcNrxdxL+CQoAAgAagGkXDTI1MTAxNDE4NTE1OFowDDAKBgNVHRUEAwoBATAyAhMUABqAaKJvAwS5eGSvAAIAGoBoFw0yNTEwMTQxODUxNThaMAwwCgYDVR0VBAMKAQEwMgITFAAZnVn+3NiGA1ZeqwACABmdWRcNMjUxMDE0MTgyNjAyWjAMMAoGA1UdFQQDCgEFMDICExQAEARglccO5pysXVgAAgAQBGAXDTI1MTAxNDE3NDkzN1owDDAKBgNVHRUEAwoBBTAyAhMUABW+XKn85CxQjkSvAAIAFb5cFw0yNTEwMTQxNzI5MjhaMAwwCgYDVR0VBAMKAQEwMgITFAAVvlvIoCUDazmTAwACABW+WxcNMjUxMDE0MTcyOTI4WjAMMAoGA1UdFQQDCgEBMDICExQAFqi1Q+nruGVyQ/IAAgAWqLUXDTI1MTAxNDE3MjcyNVowDDAKBgNVHRUEAwoBATAyAhMUABaotD9q/mArVTWAAAIAFqi0Fw0yNTEwMTQxNzI3MjVaMAwwCgYDVR0VBAMKAQEwMgITFAASMiKbKYWLHnStoAACABIyIhcNMjUxMDE0MTcyNjMzWjAMMAoGA1UdFQQDCgEFMDICExQAEm7uWu+ysa18SnQAAgASbu4XDTI1MTAxNDE3MDI0M1owDDAKBgNVHRUEAwoBATAyAhMUABJu7f20CsrEuSkXAAIAEm7tFw0yNTEwMTQxNzAyNDNaMAwwCgYDVR0VBAMKAQEwMgITFAAafw5ovq0cseEBiQACABp/DhcNMjUxMDE0MTYyMTI5WjAMMAoGA1UdFQQDCgEBMDICExQAGn8NVsmULYAaMqgAAgAafw0XDTI1MTAxNDE2MjEyOVowDDAKBgNVHRUEAwoBATAyAhMUABF07vqJ87RBRMLCAAIAEXTuFw0yNTEwMTQxNjE3MjZaMAwwCgYDVR0VBAMKAQEwMgITFAARdO12eNSucCjMIAACABF07RcNMjUxMDE0MTYxNzI2WjAMMAoGA1UdFQQDCgEBMDICExQAGgHna6czy07mLxUAAgAaAecXDTI1MTAyNDIxMzI0MFowDDAKBgNVHRUEAwoBATAyAhMUABqiRwMVrRfj3+M5AAIAGqJHFw0yNTEwMjQyMTMyMzdaMAwwCgYDVR0VBAMKAQEwMgITFAAaokaINFvsgQaMZAACABqiRhcNMjUxMDI0MjEzMjM3WjAMMAoGA1UdFQQDCgEBMDICExQAGqJItf4mJLwoaGAAAgAaokgXDTI1MTAyNDIxMzE0OFowDDAKBgNVHRUEAwoBBTAyAhMUABnpIxWr3qp2F9BYAAIAGekjFw0yNTEwMjQyMTI2NDdaMAwwCgYDVR0VBAMKAQUwMgITFAARYsGEhE6ewafsnAACABFiwRcNMjUxMDI0MjExOTM1WjAMMAoGA1UdFQQDCgEBMDICExQAEWLAIB6xWiTJnUQAAgARYsAXDTI1MTAyNDIxMTkzNVowDDAKBgNVHRUEAwoBATAyAhMUABNsuHhO7HySvr1fAAIAE2y4Fw0yNTEwMjQyMDAzNDVaMAwwCgYDVR0VBAMKAQEwMgITFAATbLdz712KJGgYcgACABNstxcNMjUxMDI0MjAwMzQxWjAMMAoGA1UdFQQDCgEBMDICExQAFuTohzuI8Izw3VQAAgAW5OgXDTI1MTAyNDE5NTkwMVowDDAKBgNVHRUEAwoBBTAyAhMUABRbq/WGxI+xX8w2AAIAFFurFw0yNTEwMjQxOTUwMjRaMAwwCgYDVR0VBAMKAQUwMgITFAAaoY3KfZ+mBGjqjwACABqhjRcNMjUxMDI0MTk0NTE4WjAMMAoGA1UdFQQDCgEFMDICExQAGp2/zu90FR0EpnYAAgAanb8XDTI1MTAyNDE5NDAzNlowDDAKBgNVHRUEAwoBBTAyAhMUABR0+YNuzT6QyBuAAAIAFHT5Fw0yNTEwMjQxODI0NDlaMAwwCgYDVR0VBAMKAQEwMgITFAAUdPiJrY41W7DI5gACABR0+BcNMjUxMDI0MTgyNDQ5WjAMMAoGA1UdFQQDCgEBMDICExQAE6Dp4Mk9CSr/ssQAAgAToOkXDTI1MTAyNDE3MjkzN1owDDAKBgNVHRUEAwoBATAyAhMUABOg6Kbs7UpyXV9jAAIAE6DoFw0yNTEwMjQxNzI5MzdaMAwwCgYDVR0VBAMKAQEwMgITFAAQxNgdyR3q2B8AZAACABDE2BcNMjUxMDI0MTcxNTUwWjAMMAoGA1UdFQQDCgEBMDICExQAEMTX141cXOZF1jsAAgAQxNcXDTI1MTAyNDE3MTU1MFowDDAKBgNVHRUEAwoBATAyAhMUABqgkKBc8kEzdjNbAAIAGqCQFw0yNTEwMjQxNzAxMTZaMAwwCgYDVR0VBAMKAQEwMgITFAAaoI9rN4+gcYGubAACABqgjxcNMjUxMDI0MTcwMTE2WjAMMAoGA1UdFQQDCgEBMDICExQAFHTYKbgQ9ZTMMY8AAgAUdNgXDTI1MTAyNDE2MzAyMVowDDAKBgNVHRUEAwoBBTAyAhMUABdgUCDgdcZmekLaAAIAF2BQFw0yNTEwMjQxNjI2NDBaMAwwCgYDVR0VBAMKAQUwMgITFAAaoA3WHx3mQwRUdwACABqgDRcNMjUxMDI0MTYwOTIxWjAMMAoGA1UdFQQDCgEFMDICExQAGqALODk2EQTxWqcAAgAaoAsXDTI1MTAyNDE2MDcwNlowDDAKBgNVHRUEAwoBBTAyAhMUABclRZaRbGQIE/X1AAIAFyVFFw0yNTEwMjQxNTAzMzdaMAwwCgYDVR0VBAMKAQEwMgITFAAXJURTkvQxb6hpagACABclRBcNMjUxMDI0MTUwMzM3WjAMMAoGA1UdFQQDCgEBMDICExQAF+X+hcI8s1rOk8EAAgAX5f4XDTI1MTAyNDE0MjYzMlowDDAKBgNVHRUEAwoBBTAyAhMUABqbnGHZdAz7eS/rAAIAGpucFw0yNTEwMjQwNjEwMTdaMAwwCgYDVR0VBAMKAQEwMgITFAAam5tov8SMOperUQACABqbmxcNMjUxMDI0MDYxMDE0WjAMMAoGA1UdFQQDCgEBMDICExQAERc20Vz0utk3J7EAAgARFzYXDTI1MTAyNDA0MTE0N1owDDAKBgNVHRUEAwoBATAyAhMUABEXNXlfYnMhfh4KAAIAERc1Fw0yNTEwMjQwNDExNDdaMAwwCgYDVR0VBAMKAQEwMgITFAAPn71W9BcpFEzvgAACAA+fvRcNMjUxMDI0MDQwOTA3WjAMMAoGA1UdFQQDCgEBMDICExQAD5+8oxTdn2o/9U4AAgAPn7wXDTI1MTAyNDA0MDkwN1owDDAKBgNVHRUEAwoBATAyAhMUABdqsg5Pbrlinp6fAAIAF2qyFw0yNTEwMjQwNDA2NTFaMAwwCgYDVR0VBAMKAQEwMgITFAAXarFuAxDv64w7owACABdqsRcNMjUxMDI0MDQwNjUxWjAMMAoGA1UdFQQDCgEBMDICExQAEZn1MouhA60MU7cAAgARmfUXDTI1MTAyNDA0MDY0NlowDDAKBgNVHRUEAwoBATAyAhMUABGZ9LL4pRjC6qo4AAIAEZn0Fw0yNTEwMjQwNDA2NDZaMAwwCgYDVR0VBAMKAQEwMgITFAASlHS5OlkCZlxhNwACABKUdBcNMjUxMDI0MDQwNjM4WjAMMAoGA1UdFQQDCgEBMDICExQAEpRz/upDLn2XsYsAAgASlHMXDTI1MTAyNDA0MDYzN1owDDAKBgNVHRUEAwoBATAyAhMUABDQ1We0uXFSI3XQAAIAENDVFw0yNTEwMjQwNDA1MzhaMAwwCgYDVR0VBAMKAQEwMgITFAAQ0NSquwMlBeExmwACABDQ1BcNMjUxMDI0MDQwNTM4WjAMMAoGA1UdFQQDCgEBMDICExQAFJAp4N5bKlK2cHoAAgAUkCkXDTI1MTAyNDA0MDUyOVowDDAKBgNVHRUEAwoBATAyAhMUABSQKK+SlQiNeNVxAAIAFJAoFw0yNTEwMjQwNDA1MjlaMAwwCgYDVR0VBAMKAQEwMgITFAAX2wuoqid6ATjHdwACABfbCxcNMjUxMDI0MDI1NzIzWjAMMAoGA1UdFQQDCgEFMDICExQAFyLiHlGcNxULWHYAAgAXIuIXDTI1MTAyNDAyNDEzMFowDDAKBgNVHRUEAwoBBTAyAhMUABjaGnB/7QQtWW5YAAIAGNoaFw0yNTEwMjMyMTI4MjFaMAwwCgYDVR0VBAMKAQEwMgITFAAY2hlRP/D9WISD7wACABjaGRcNMjUxMDIzMjEyODIxWjAMMAoGA1UdFQQDCgEBMDICExQAFtzhsuuIre8xA28AAgAW3OEXDTI1MTAyMzIwMzA1M1owDDAKBgNVHRUEAwoBATAyAhMUABbc4HwiMQhhyQXKAAIAFtzgFw0yNTEwMjMyMDMwNTNaMAwwCgYDVR0VBAMKAQEwMgITFAAXOXUzFQm7O/SDOgACABc5dRcNMjUxMDIzMjAyNzU1WjAMMAoGA1UdFQQDCgEBMDICExQAFzl0hylkK/kU9DgAAgAXOXQXDTI1MTAyMzIwMjc1NVowDDAKBgNVHRUEAwoBATAyAhMUABqeO/e4o+tggN84AAIAGp47Fw0yNTEwMjMyMDAyMzRaMAwwCgYDVR0VBAMKAQEwMgITFAAanjpS1RSaaXStMgACABqeOhcNMjUxMDIzMjAwMjM0WjAMMAoGA1UdFQQDCgEBMDICExQAESUSPAo9WYliQ68AAgARJRIXDTI1MTAyMzE5NTIwN1owDDAKBgNVHRUEAwoBATAyAhMUABElES3LWAS/LTxLAAIAESURFw0yNTEwMjMxOTUyMDdaMAwwCgYDVR0VBAMKAQEwMgITFAAUWcD7dQspMkxFcAACABRZwBcNMjUxMDIzMTkxMTAxWjAMMAoGA1UdFQQDCgEBMDICExQAFFm/4oZZv6T5k7UAAgAUWb8XDTI1MTAyMzE5MTEwMVowDDAKBgNVHRUEAwoBATAyAhMUABqdsj7nv56q60FeAAIAGp2yFw0yNTEwMjMxODU1MzFaMAwwCgYDVR0VBAMKAQUwMgITFAAafVUo4pc0UnZ5BQACABp9VRcNMjUxMDIzMTgzNzEzWjAMMAoGA1UdFQQDCgEFMDICExQAGi0ePCnZFBGK/BUAAgAaLR4XDTI1MTAyMzE4MjQ0OVowDDAKBgNVHRUEAwoBBTAyAhMUABkL/wQD5hKaBeZbAAIAGQv/Fw0yNTEwMjMxNzMzNDJaMAwwCgYDVR0VBAMKAQEwMgITFAAZC/74h+CARf/GKAACABkL/hcNMjUxMDIzMTczMzQyWjAMMAoGA1UdFQQDCgEBMDICExQAEm2Ke3pgB9X5dDEAAgASbYoXDTI1MTAyMzE3MzMzNFowDDAKBgNVHRUEAwoBATAyAhMUABJtifTWNhh7VL+pAAIAEm2JFw0yNTEwMjMxNzMzMzRaMAwwCgYDVR0VBAMKAQEwMgITFAASafxMhfKLkUVjjQACABJp/BcNMjUxMDIzMTY1NjI0WjAMMAoGA1UdFQQDCgEBMDICExQAEmn7+UTgnkge/WYAAgASafsXDTI1MTAyMzE2NTYyNFowDDAKBgNVHRUEAwoBATAyAhMUABNkbENg+tppsldxAAIAE2RsFw0yNTEwMjMxNjM4NTlaMAwwCgYDVR0VBAMKAQEwMgITFAATZGtP1msSQOZSLQACABNkaxcNMjUxMDIzMTYzODU5WjAMMAoGA1UdFQQDCgEBMDICExQAGpIFs3WPu6xcd/wAAgAakgUXDTI1MTAyMzE2MTc1MlowDDAKBgNVHRUEAwoBBTAyAhMUABjnIvKi/6875Q0oAAIAGOciFw0yNTEwMjMxNjA0MjlaMAwwCgYDVR0VBAMKAQUwMgITFAAYs/uKVuFJQsjzwgACABiz+xcNMjUxMDIzMTU1ODA2WjAMMAoGA1UdFQQDCgEBMDICExQAGLP6P1X7hY5uyI0AAgAYs/oXDTI1MTAyMzE1NTgwNlowDDAKBgNVHRUEAwoBATAyAhMUABFSX2YFQWZE9A0PAAIAEVJfFw0yNTEwMjMxNTQwNTFaMAwwCgYDVR0VBAMKAQEwMgITFAARUl6CaLMGILal1wACABFSXhcNMjUxMDIzMTU0MDUxWjAMMAoGA1UdFQQDCgEBMDICExQAFkRt3aZxh3g50pkAAgAWRG0XDTI1MTAyMzE1NDA1MVowDDAKBgNVHRUEAwoBATAyAhMUABZEbHbHj57+SkLBAAIAFkRsFw0yNTEwMjMxNTQwNTFaMAwwCgYDVR0VBAMKAQEwMgITFAARPO9fhV8e9TlrGwACABE87xcNMjUxMDIzMTUxNzQzWjAMMAoGA1UdFQQDCgEBMDICExQAETzu2wyehwgUtJMAAgARPO4XDTI1MTAyMzE1MTc0MlowDDAKBgNVHRUEAwoBATAyAhMUABo/9+lJTrTmEAkqAAIAGj/3Fw0yNTEwMjMxNDU5NTFaMAwwCgYDVR0VBAMKAQUwMgITFAASfqIID9GXITeTxAACABJ+ohcNMjUxMDIzMTQyOTAxWjAMMAoGA1UdFQQDCgEBMDICExQAEn6honv0ln+YnwAAAgASfqEXDTI1MTAyMzE0MjkwMVowDDAKBgNVHRUEAwoBATAyAhMUABXvIrKde64995HyAAIAFe8iFw0yNTEwMjMwNTI0MjlaMAwwCgYDVR0VBAMKAQUwMgITFAAT44/M0FX8AlT3xAACABPjjxcNMjUxMDIzMDQwNDMwWjAMMAoGA1UdFQQDCgEBMDICExQAE+OO64ZEbapFXoEAAgAT444XDTI1MTAyMzA0MDQzMFowDDAKBgNVHRUEAwoBATAyAhMUABdLWnTpudAV/qimAAIAF0taFw0yNTEwMjMwNDAyNDlaMAwwCgYDVR0VBAMKAQEwMgITFAAXS1l27PW/ZZWylAACABdLWRcNMjUxMDIzMDQwMjQ5WjAMMAoGA1UdFQQDCgEBMDICExQAE/APMTclHP5tLbMAAgAT8A8XDTI1MTAyMzAzNDExN1owDDAKBgNVHRUEAwoBBTAyAhMUABa26V42HnNpn+qvAAIAFrbpFw0yNTEwMjMwMzMyMTlaMAwwCgYDVR0VBAMKAQUwMgITFAAQlxxB+gQ35dnbTgACABCXHBcNMjUxMDIyMjI0NDUyWjAMMAoGA1UdFQQDCgEFMDICExQAF8c0o4SPnsYkCpwAAgAXxzQXDTI1MTAyMjIxNTQ0MVowDDAKBgNVHRUEAwoBBTAyAhMUABW/RO8vw5G93FgrAAIAFb9EFw0yNTEwMjIyMTQ1MDVaMAwwCgYDVR0VBAMKAQEwMgITFAAVv0P+O/CkY6b+eQACABW/QxcNMjUxMDIyMjE0NTA1WjAMMAoGA1UdFQQDCgEBMDICExQAGfof1DHY7EyeTpYAAgAZ+h8XDTI1MTAyMjIxMzYyNFowDDAKBgNVHRUEAwoBBTAyAhMUABRhTV3RLK7+B3/nAAIAFGFNFw0yNTEwMjIyMTIyMDBaMAwwCgYDVR0VBAMKAQUwMgITFAAamrGKSdN0XSGTbwACABqasRcNMjUxMDIyMjEyMTA4WjAMMAoGA1UdFQQDCgEFMDICExQAGoYBzcSiBms6CW0AAgAahgEXDTI1MTAyMjIxMTg1MlowDDAKBgNVHRUEAwoBBTAyAhMUABqaphUilU+Nfc1lAAIAGpqmFw0yNTEwMjIyMTE3NTRaMAwwCgYDVR0VBAMKAQEwMgITFAAamqWeAimYSGwaNAACABqapRcNMjUxMDIyMjExNzU0WjAMMAoGA1UdFQQDCgEBMDICExQAECyrC/GW+eP4FCQAAgAQLKsXDTI1MTAyMjE3NTQwNFowDDAKBgNVHRUEAwoBBTAyAhMUABXctN5OzBH3LtXZAAIAFdy0Fw0yNTEwMjIxNzUwNTBaMAwwCgYDVR0VBAMKAQEwMgITFAAV3LOtpdSoNEvokQACABXcsxcNMjUxMDIyMTc1MDUwWjAMMAoGA1UdFQQDCgEBMDICExQAEzr8wDY/sZmG+goAAgATOvwXDTI1MTAyMjE3MzgwN1owDDAKBgNVHRUEAwoBATAyAhMUABM6+y7q06uVpyOjAAIAEzr7Fw0yNTEwMjIxNzM4MDdaMAwwCgYDVR0VBAMKAQEwMgITFAAamTFMQsWrQB3kMQACABqZMRcNMjUxMDIyMTczNzQxWjAMMAoGA1UdFQQDCgEBMDICExQAGpkwZq3JUiMVfFYAAgAamTAXDTI1MTAyMjE3Mzc0MVowDDAKBgNVHRUEAwoBATAyAhMUABn9ZQZa4bBEOPfJAAIAGf1lFw0yNTEwMjIxNjE2MjVaMAwwCgYDVR0VBAMKAQUwMgITFAATzuHSHS+kAp5tPwACABPO4RcNMjUxMDIyMTQwMzMwWjAMMAoGA1UdFQQDCgEBMDICExQAE87gqOR0tqbG6BEAAgATzuAXDTI1MTAyMjE0MDMzMFowDDAKBgNVHRUEAwoBATAyAhMUABIk+c17r2of06C7AAIAEiT5Fw0yNTEwMjIxMzQ0MzRaMAwwCgYDVR0VBAMKAQEwMgITFAASJPit4crlPvTE3gACABIk+BcNMjUxMDIyMTM0NDM0WjAMMAoGA1UdFQQDCgEBMDICExQAF2FjM9wQ8nR0Ky8AAgAXYWMXDTI1MTAyMjEyMDE1NFowDDAKBgNVHRUEAwoBBTAyAhMUABg1v0caidhGd2MMAAIAGDW/Fw0yNTEwMjIwNDIxMjNaMAwwCgYDVR0VBAMKAQUwMgITFAASxDpJHLnaxIxabgACABLEOhcNMjUxMDIyMDQwNDIxWjAMMAoGA1UdFQQDCgEBMDICExQAEsQ5fUI4BFjK9EsAAgASxDkXDTI1MTAyMjA0MDQxN1owDDAKBgNVHRUEAwoBATAyAhMUABgtUbslOmajC8ciAAIAGC1RFw0yNTEwMjIwMzA5MjhaMAwwCgYDVR0VBAMKAQUwMgITFAARw5KVAVTyYRuDJAACABHDkhcNMjUxMDIyMDE1NDQyWjAMMAoGA1UdFQQDCgEFMDICExQAGOwkaS6SbihI9n4AAgAY7CQXDTI1MTAyMjAwMTAyNlowDDAKBgNVHRUEAwoBBTAyAhMUABoUKBMeEwq2RYG5AAIAGhQoFw0yNTEwMjEyMjU0MjZaMAwwCgYDVR0VBAMKAQUwMgITFAAYczQdLyADq7vefwACABhzNBcNMjUxMDIxMjE0ODAyWjAMMAoGA1UdFQQDCgEBMDICExQAGHMzyU3lxxPaJkgAAgAYczMXDTI1MTAyMTIxNDgwMVowDDAKBgNVHRUEAwoBATAyAhMUABqWizAR4QtmthxLAAIAGpaLFw0yNTEwMjEyMDU5NTFaMAwwCgYDVR0VBAMKAQEwMgITFAAalopenArlClHsnwACABqWihcNMjUxMDIxMjA1OTUxWjAMMAoGA1UdFQQDCgEBMDICExQAF6Y2ZWF9IajxUroAAgAXpjYXDTI1MTAyMTIwMDY0NFowDDAKBgNVHRUEAwoBATAyAhMUABemNRfBroXvNi0YAAIAF6Y1Fw0yNTEwMjEyMDA2NDRaMAwwCgYDVR0VBAMKAQEwMgITFAATseeun4SUJ0QWLAACABOx5xcNMjUxMDIxMTk0OTM4WjAMMAoGA1UdFQQDCgEBMDICExQAE7Hmavci4sgsFX4AAgATseYXDTI1MTAyMTE5NDkzOFowDDAKBgNVHRUEAwoBATAyAhMUABfgmz+Lt7VrYJ5fAAIAF+CbFw0yNTEwMjExODUwMDVaMAwwCgYDVR0VBAMKAQUwMgITFAARZ4YWvo2QJ0QcLQACABFnhhcNMjUxMDIxMTg0NTA2WjAMMAoGA1UdFQQDCgEBMDICExQAEWeF5dfbz/HSzSkAAgARZ4UXDTI1MTAyMTE4NDUwNVowDDAKBgNVHRUEAwoBATAyAhMUABkEqJ0sfSW/W6KkAAIAGQSoFw0yNTEwMjExNzM0MDlaMAwwCgYDVR0VBAMKAQUwMgITFAAQw15RgdfaF0BOsQACABDDXhcNMjUxMDIxMTcxNzUxWjAMMAoGA1UdFQQDCgEBMDICExQAEMNdgRw04x/B7LEAAgAQw10XDTI1MTAyMTE3MTc1MVowDDAKBgNVHRUEAwoBATAyAhMUABGQOfd3gSbhcuJ0AAIAEZA5Fw0yNTEwMjExNjQzNDRaMAwwCgYDVR0VBAMKAQEwMgITFAARkDiB67diInj/gAACABGQOBcNMjUxMDIxMTY0MzQ0WjAMMAoGA1UdFQQDCgEBMDICExQAFmv2XB/Ygki7S9kAAgAWa/YXDTI1MTAyMTE2MjYxOVowDDAKBgNVHRUEAwoBATAyAhMUABZr9UV8bAsp4kFfAAIAFmv1Fw0yNTEwMjExNjI2MTlaMAwwCgYDVR0VBAMKAQEwMgITFAAaUZYUVN6z6BLHqwACABpRlhcNMjUxMDIxMTYwMTAyWjAMMAoGA1UdFQQDCgEFMDICExQAGpMU6aNJ5YIaQHoAAgAakxQXDTI1MTAyMTE0NDA1OFowDDAKBgNVHRUEAwoBBTAyAhMUABhFAJmOLzXYTVEvAAIAGEUAFw0yNTEwMjExNDA2NDRaMAwwCgYDVR0VBAMKAQEwMgITFAAYRP/JafvisdBBWgACABhE/xcNMjUxMDIxMTQwNjQ0WjAMMAoGA1UdFQQDCgEBMDICExQAGpL+bjp10k41P58AAgAakv4XDTI1MTAyMTEzMDIyNFowDDAKBgNVHRUEAwoBBTAyAhMUABhNkYA9gpXLc82hAAIAGE2RFw0yNTEwMjEwNDAzMzhaMAwwCgYDVR0VBAMKAQEwMgITFAAYTZAwfZjvT6y+AQACABhNkBcNMjUxMDIxMDQwMzM4WjAMMAoGA1UdFQQDCgEBMDICExQAGlHTAerefAKKb7wAAgAaUdMXDTI1MTAyMTAzMzc0OFowDDAKBgNVHRUEAwoBBTAyAhMUABQ1IRyBt6yKOh3jAAIAFDUhFw0yNTEwMjEwMjM1MTJaMAwwCgYDVR0VBAMKAQUwMgITFAAVVaZJBcuikyT9lgACABVVphcNMjUxMDIxMDEwNjMyWjAMMAoGA1UdFQQDCgEFMDICExQAGC5zzOj/DkTbd8AAAgAYLnMXDTI1MTAyMTAxMDAzM1owDDAKBgNVHRUEAwoBBTAyAhMUABcSt/1aZkWaeGhUAAIAFxK3Fw0yNTEwMjEwMDI3MTJaMAwwCgYDVR0VBAMKAQUwMgITFAAUmUehfCJSM+xwlgACABSZRxcNMjUxMDIxMDAwMTI3WjAMMAoGA1UdFQQDCgEFMDICExQAGj3wTytBQr8RixsAAgAaPfAXDTI1MTAyMDIyNDkxOFowDDAKBgNVHRUEAwoBBTAyAhMUABPOFzyFXWauJXl9AAIAE84XFw0yNTEwMjAyMTQ4MTVaMAwwCgYDVR0VBAMKAQEwMgITFAATzhY8W9admWw6WQACABPOFhcNMjUxMDIwMjE0ODE1WjAMMAoGA1UdFQQDCgEBMDICExQAGOkzxu/+3CcTvJQAAgAY6TMXDTI1MTAyMDIxNDIyNVowDDAKBgNVHRUEAwoBATAyAhMUABjpMiH6YkrmpuFaAAIAGOkyFw0yNTEwMjAyMTQyMjFaMAwwCgYDVR0VBAMKAQEwMgITFAAWECXFlRQ4UbY41AACABYQJRcNMjUxMDIwMjEyOTU3WjAMMAoGA1UdFQQDCgEFMDICExQAGS1gieNGeLp6HVAAAgAZLWAXDTI1MTAyMDIwMDM1OFowDDAKBgNVHRUEAwoBBTAyAhMUABhKaqP1WRzZxi+8AAIAGEpqFw0yNTEwMjAxOTQ4NDZaMAwwCgYDVR0VBAMKAQEwMgITFAAYSmnkDVJwpBjRBgACABhKaRcNMjUxMDIwMTk0ODQ2WjAMMAoGA1UdFQQDCgEBMDICExQAFE12j8iW2JHeR1kAAgAUTXYXDTI1MTAyMDE5NDE1MFowDDAKBgNVHRUEAwoBATAyAhMUABRNdcJtGJ2WSa/hAAIAFE11Fw0yNTEwMjAxOTQxNTBaMAwwCgYDVR0VBAMKAQEwMgITFAASVs46Pkj8cxA5ZQACABJWzhcNMjUxMDIwMTkwNjM3WjAMMAoGA1UdFQQDCgEBMDICExQAElbNG1FDu+Pf/psAAgASVs0XDTI1MTAyMDE5MDYzN1owDDAKBgNVHRUEAwoBATAyAhMUABo08NDZDlRCh3O+AAIAGjTwFw0yNTEwMjAxODUxMjRaMAwwCgYDVR0VBAMKAQUwMgITFAAZAAM5tZ7O4lMjagACABkAAxcNMjUxMDIwMTc1OTAyWjAMMAoGA1UdFQQDCgEBMDICExQAGQACUyMO4D2A5uEAAgAZAAIXDTI1MTAyMDE3NTkwMlowDDAKBgNVHRUEAwoBATAyAhMUABCcY9j3Cs0T/cdjAAIAEJxjFw0yNTEwMjAxNzI1MzlaMAwwCgYDVR0VBAMKAQEwMgITFAAQnGLB050SyWxrggACABCcYhcNMjUxMDIwMTcyNTM5WjAMMAoGA1UdFQQDCgEBMDICExQAFgB3IkXqGZlptm0AAgAWAHcXDTI1MTAyMDE2MjEyNVowDDAKBgNVHRUEAwoBATAyAhMUABYAdua++HzWZ3G8AAIAFgB2Fw0yNTEwMjAxNjIxMjVaMAwwCgYDVR0VBAMKAQEwMgITFAAVKw5w/MLMXxAEYAACABUrDhcNMjUxMDI5MTc1NjM4WjAMMAoGA1UdFQQDCgEBMDICExQAFSsNpdF7xdPeaU0AAgAVKw0XDTI1MTAyOTE3NTYzOFowDDAKBgNVHRUEAwoBATAyAhMUABVe92+EQBVLf0sCAAIAFV73Fw0yNTEwMjkxNzM2MjdaMAwwCgYDVR0VBAMKAQUwMgITFAAarXT4eyXkpObBFgACABqtdBcNMjUxMDI5MTcxNzE2WjAMMAoGA1UdFQQDCgEBMDICExQAGq1zPSwCat6VZi0AAgAarXMXDTI1MTAyOTE3MTcxNlowDDAKBgNVHRUEAwoBATAyAhMUABJZiltvXUdeTRgDAAIAElmKFw0yNTEwMjkxNzAwMDhaMAwwCgYDVR0VBAMKAQEwMgITFAASWYlAldpCSmZm3gACABJZiRcNMjUxMDI5MTcwMDA4WjAMMAoGA1UdFQQDCgEBMDICExQAGqz2cJ5u2L+1+6oAAgAarPYXDTI1MTAyOTE2NTU1N1owDDAKBgNVHRUEAwoBATAyAhMUABqs9Z+mOO481c14AAIAGqz1Fw0yNTEwMjkxNjU1NTdaMAwwCgYDVR0VBAMKAQEwMgITFAARPvOO1Rl/r4cZJQACABE+8xcNMjUxMDI5MTY1MzExWjAMMAoGA1UdFQQDCgEBMDICExQAET7yy6d6S1F9fG0AAgARPvIXDTI1MTAyOTE2NTMxMVowDDAKBgNVHRUEAwoBATAyAhMUABQuAqmVa2P6wfkGAAIAFC4CFw0yNTEwMjkxNjA2MzFaMAwwCgYDVR0VBAMKAQEwMgITFAAULgHoAjeMvi564gACABQuARcNMjUxMDI5MTYwNjMxWjAMMAoGA1UdFQQDCgEBMDICExQAFYBxkZcFdPomvEwAAgAVgHEXDTI1MTAyOTE0NDc1MFowDDAKBgNVHRUEAwoBBTAyAhMUABeh2o5jScpcXaJaAAIAF6HaFw0yNTEwMjkxNDIwNDNaMAwwCgYDVR0VBAMKAQEwMgITFAAXodm/3vuuHuBr6QACABeh2RcNMjUxMDI5MTQyMDQzWjAMMAoGA1UdFQQDCgEBMDICExQAFBWMJv2Xj3YIXu0AAgAUFYwXDTI1MTAyOTA2MjgyMlowDDAKBgNVHRUEAwoBBTAyAhMUABqn6whjPEHPb+0nAAIAGqfrFw0yNTEwMjkwNjEwMDlaMAwwCgYDVR0VBAMKAQEwMgITFAAap+oIJTxKQscDHwACABqn6hcNMjUxMDI5MDYxMDA3WjAMMAoGA1UdFQQDCgEBMDICExQAFMt7geeID/IRmroAAgAUy3sXDTI1MTAyOTA0NDEwMlowDDAKBgNVHRUEAwoBBTAyAhMUABXYikpBWbMDLYI+AAIAFdiKFw0yNTEwMjkwNDA1MDVaMAwwCgYDVR0VBAMKAQEwMgITFAAV2InBjigQOcxtzgACABXYiRcNMjUxMDI5MDQwNTA1WjAMMAoGA1UdFQQDCgEBMDICExQAFsyFKp4kJ61fuzcAAgAWzIUXDTI1MTAyOTA0MDQxN1owDDAKBgNVHRUEAwoBATAyAhMUABbMhBowrs8GVj3OAAIAFsyEFw0yNTEwMjkwNDA0MTdaMAwwCgYDVR0VBAMKAQEwMgITFAAWlRuTz2fEunuQQQACABaVGxcNMjUxMDI5MDQwMzM0WjAMMAoGA1UdFQQDCgEBMDICExQAFpUauAiYxDc3E14AAgAWlRoXDTI1MTAyOTA0MDMzNFowDDAKBgNVHRUEAwoBATAyAhMUABLRLYYst76bHMM9AAIAEtEtFw0yNTEwMjkwMzU4MTFaMAwwCgYDVR0VBAMKAQUwMgITFAAS+GxhXPIIkDMvzgACABL4bBcNMjUxMDI5MDMzNzExWjAMMAoGA1UdFQQDCgEFMDICExQAE/1JKwiLvhUx0cgAAgAT/UkXDTI1MTAyOTAyMzIwNlowDDAKBgNVHRUEAwoBBTAyAhMUABGMcgw8ZzbfnX9sAAIAEYxyFw0yNTEwMjkwMTMzMTRaMAwwCgYDVR0VBAMKAQUwMgITFAAPorWshNoupT4TegACAA+itRcNMjUxMDI5MDEwNTM4WjAMMAoGA1UdFQQDCgEFMDICExQAGgO6iTWVV6Kc58AAAgAaA7oXDTI1MTAyOTAxMDUyNVowDDAKBgNVHRUEAwoBATAyAhMUABoDu0f7RiFtUATqAAIAGgO7Fw0yNTEwMjkwMTA1MjRaMAwwCgYDVR0VBAMKAQEwMgITFAAWrKZ/WbJ7aQOXXQACABasphcNMjUxMDI5MDAyNTQzWjAMMAoGA1UdFQQDCgEFMDICExQAGnxwxA/bEKpTHfoAAgAafHAXDTI1MTAyODIzMDgyN1owDDAKBgNVHRUEAwoBBTAyAhMUABSUX2tSLJPPsIyiAAIAFJRfFw0yNTEwMjgyMjM3NTFaMAwwCgYDVR0VBAMKAQUwMgITFAAT//UWhrX44NZBYAACABP/9RcNMjUxMDI4MjIxMTM1WjAMMAoGA1UdFQQDCgEFMDICExQAEZKdNivbP8c0Tf8AAgARkp0XDTI1MTAyODIxMzQ0MlowDDAKBgNVHRUEAwoBATAyAhMUABGSnN6hYE8GMf8FAAIAEZKcFw0yNTEwMjgyMTM0NDJaMAwwCgYDVR0VBAMKAQEwMgITFAAS5NvgfQLeZhUfYgACABLk2xcNMjUxMDI4MjExNTA4WjAMMAoGA1UdFQQDCgEBMDICExQAEuTaP1wlEkhk2G0AAgAS5NoXDTI1MTAyODIxMTUwOFowDDAKBgNVHRUEAwoBATAyAhMUABHQJbRMks1BFJ52AAIAEdAlFw0yNTEwMjgyMDIyMThaMAwwCgYDVR0VBAMKAQEwMgITFAAR0CT+BkoZtzbTXQACABHQJBcNMjUxMDI4MjAyMjE4WjAMMAoGA1UdFQQDCgEBMDICExQAEH0NYYMKl/rEH7sAAgAQfQ0XDTI1MTAyODIwMTY1NlowDDAKBgNVHRUEAwoBATAyAhMUABB9DOPzPUF8cFg6AAIAEH0MFw0yNTEwMjgyMDE2NTZaMAwwCgYDVR0VBAMKAQEwMgITFAAaqrWxSdjsmJ88zQACABqqtRcNMjUxMDI4MjAwOTE0WjAMMAoGA1UdFQQDCgEBMDICExQAGqq02Bp9HNTCJEMAAgAaqrQXDTI1MTAyODIwMDkxM1owDDAKBgNVHRUEAwoBATAyAhMUABeQ1Uz0OZ7D2LLTAAIAF5DVFw0yNTEwMjgyMDA2NTBaMAwwCgYDVR0VBAMKAQUwMgITFAAVVsZLtUPhX+VUdQACABVWxhcNMjUxMDI4MTkxMTM0WjAMMAoGA1UdFQQDCgEBMDICExQAFVbF/ibV+lkPABQAAgAVVsUXDTI1MTAyODE5MTEzM1owDDAKBgNVHRUEAwoBATAyAhMUABAE7TrBA8Jq6PjQAAIAEATtFw0yNTEwMjgxOTA5MTRaMAwwCgYDVR0VBAMKAQEwMgITFAAQBOwgcv30fp/tYAACABAE7BcNMjUxMDI4MTkwOTE0WjAMMAoGA1UdFQQDCgEBMDICExQAFgToTpGoiu2VadkAAgAWBOgXDTI1MTAyODE3MzY0OVowDDAKBgNVHRUEAwoBATAyAhMUABYE5/ZtMTi5RF/dAAIAFgTnFw0yNTEwMjgxNzM2NDlaMAwwCgYDVR0VBAMKAQEwMgITFAAZI7Zw2EW6K6UTFwACABkjthcNMjUxMDI4MTY1MjQ0WjAMMAoGA1UdFQQDCgEFMDICExQAGQ1ARk/0MkCiT6gAAgAZDUAXDTI1MTAyODE2NDQyMVowDDAKBgNVHRUEAwoBATAyAhMUABkNP+d1YUh2CUAAAAIAGQ0/Fw0yNTEwMjgxNjQ0MjFaMAwwCgYDVR0VBAMKAQEwMgITFAAQJInOvFt9O2yzKAACABAkiRcNMjUxMDI4MTYzOTA5WjAMMAoGA1UdFQQDCgEBMDICExQAECSI/sQ9Y5yY4zYAAgAQJIgXDTI1MTAyODE2MzkwOVowDDAKBgNVHRUEAwoBATAyAhMUAA/Pt+nlPWVN/4qwAAIAD8+3Fw0yNTEwMjgxNjMwMThaMAwwCgYDVR0VBAMKAQEwMgITFAAPz7aFbyJr7NsOIAACAA/PthcNMjUxMDI4MTYzMDE3WjAMMAoGA1UdFQQDCgEBMDICExQAFlPSDSETFmbhBMsAAgAWU9IXDTI1MTAyODE2MjgwMVowDDAKBgNVHRUEAwoBBTAyAhMUABNeUK6fZTc7vWAJAAIAE15QFw0yNTEwMjgxNjE5MjVaMAwwCgYDVR0VBAMKAQEwMgITFAATXk/ELocrkna82QACABNeTxcNMjUxMDI4MTYxOTI1WjAMMAoGA1UdFQQDCgEBMDICExQAFdaRoe4S99YTLLQAAgAV1pEXDTI1MTAyODE2MTkyNFowDDAKBgNVHRUEAwoBATAyAhMUABXWkAI0CkApTu3SAAIAFdaQFw0yNTEwMjgxNjE5MjRaMAwwCgYDVR0VBAMKAQEwMgITFAAWRkExwqFSlB7VDgACABZGQRcNMjUxMDI4MTYxNzQzWjAMMAoGA1UdFQQDCgEBMDICExQAFkZASRMv9Lu+KVgAAgAWRkAXDTI1MTAyODE2MTc0M1owDDAKBgNVHRUEAwoBATAyAhMUABhN2QoBItruRj4IAAIAGE3ZFw0yNTEwMjgxNjExMDdaMAwwCgYDVR0VBAMKAQEwMgITFAAYTdiMkVBubq/RpQACABhN2BcNMjUxMDI4MTYxMTA3WjAMMAoGA1UdFQQDCgEBMDICExQAFH0VlXtIt1smu94AAgAUfRUXDTI1MTAyODE1NTczNVowDDAKBgNVHRUEAwoBATAyAhMUABR9FscNxwPD3rBAAAIAFH0WFw0yNTEwMjgxNTU3MzVaMAwwCgYDVR0VBAMKAQEwMgITFAAXwFR/w+LZ5ty0XwACABfAVBcNMjUxMDI4MTUyMTM5WjAMMAoGA1UdFQQDCgEBMDICExQAF8BTZ8aEr7J85jcAAgAXwFMXDTI1MTAyODE1MjEzOVowDDAKBgNVHRUEAwoBATAyAhMUABKt2r6i7e00ZVuwAAIAEq3aFw0yNTEwMjgxNTEzMzJaMAwwCgYDVR0VBAMKAQEwMgITFAASrdnuS0arOSMD4wACABKt2RcNMjUxMDI4MTUxMzMyWjAMMAoGA1UdFQQDCgEBMDICExQAF1bty4chOnknVZ4AAgAXVu0XDTI1MTAyODEyNDQxMlowDDAKBgNVHRUEAwoBBTAyAhMUABUSg+NUcHng+CG5AAIAFRKDFw0yNTEwMjgwNjA4MzlaMAwwCgYDVR0VBAMKAQUwMgITFAAaQMGUk7eAdA99+gACABpAwRcNMjUxMDI4MDQzODUwWjAMMAoGA1UdFQQDCgEFMDICExQAGH6p+70mi9Sj3ukAAgAYfqkXDTI1MTAyODA0MDcwOVowDDAKBgNVHRUEAwoBATAyAhMUABh+qCK5HWieHmQqAAIAGH6oFw0yNTEwMjgwNDA3MDlaMAwwCgYDVR0VBAMKAQEwMgITFAATzZciEGx8TgIscwACABPNlxcNMjUxMDI4MDQwNTI2WjAMMAoGA1UdFQQDCgEBMDICExQAE82WvJJQZXo/o6MAAgATzZYXDTI1MTAyODA0MDUyNlowDDAKBgNVHRUEAwoBATAyAhMUABhoZ+zr1ZjQ1/YEAAIAGGhnFw0yNTEwMjgwMjQ3MjRaMAwwCgYDVR0VBAMKAQUwMgITFAAaMSjfWkQdKaVVJgACABoxKBcNMjUxMDI4MDIzNTAzWjAMMAoGA1UdFQQDCgEFMDICExQAGIFnTUzKlTR3I3IAAgAYgWcXDTI1MTAyODAxMDUyOFowDDAKBgNVHRUEAwoBATAyAhMUABiBZrTFowa8MsexAAIAGIFmFw0yNTEwMjgwMTA1MjdaMAwwCgYDVR0VBAMKAQEwMgITFAAVo/mpfEY3+vFf+wACABWj+RcNMjUxMDI3MjIxNjUyWjAMMAoGA1UdFQQDCgEBMDICExQAFaP4aOme23HjbnAAAgAVo/gXDTI1MTAyNzIyMTY1MlowDDAKBgNVHRUEAwoBATAyAhMUABXjvveKEJdu57IfAAIAFeO+Fw0yNTEwMjcyMjA1MjBaMAwwCgYDVR0VBAMKAQEwMgITFAAV472ECbvsDLUL1wACABXjvRcNMjUxMDI3MjIwNTE5WjAMMAoGA1UdFQQDCgEBMDICExQAFNKOwUHqgtfcA70AAgAU0o4XDTI1MTAyNzIxMTMyM1owDDAKBgNVHRUEAwoBATAyAhMUABTSjWdFmT9J5ftLAAIAFNKNFw0yNTEwMjcyMTEzMjNaMAwwCgYDVR0VBAMKAQEwMgITFAAahjQy9CIJTPegGgACABqGNBcNMjUxMDI3MjAwMzE3WjAMMAoGA1UdFQQDCgEFMDICExQAFP9rXbomGNMY57MAAgAU/2sXDTI1MTAyNzE5MzYxNVowDDAKBgNVHRUEAwoBATAyAhMUABT/atQ0GIQ0KmLJAAIAFP9qFw0yNTEwMjcxOTM2MTVaMAwwCgYDVR0VBAMKAQEwMgITFAAZoIecmukVgpUFgAACABmghxcNMjUxMDI3MTkzMjAxWjAMMAoGA1UdFQQDCgEBMDICExQAGaCG0JihJzHE/WMAAgAZoIYXDTI1MTAyNzE5MzIwMVowDDAKBgNVHRUEAwoBATAyAhMUABQN31SN0si8S6F2AAIAFA3fFw0yNTEwMjcxOTE0NThaMAwwCgYDVR0VBAMKAQEwMgITFAAUDd6HzIoKrLN5gAACABQN3hcNMjUxMDI3MTkxNDU4WjAMMAoGA1UdFQQDCgEBMDICExQAF/BkYmtROEeG+RAAAgAX8GQXDTI1MTAyNzE5MTQxNVowDDAKBgNVHRUEAwoBBTAyAhMUABHdR19VUA7FGBu2AAIAEd1HFw0yNTEwMjcxNzUyNTFaMAwwCgYDVR0VBAMKAQEwMgITFAAR3UZS/S7baqFHZwACABHdRhcNMjUxMDI3MTc1MjUwWjAMMAoGA1UdFQQDCgEBMDICExQAE6z31pf/NeYZQYsAAgATrPcXDTI1MTAyNzE3NDIyOVowDDAKBgNVHRUEAwoBATAyAhMUABOs9pMxlmuZ9VGdAAIAE6z2Fw0yNTEwMjcxNzQyMjlaMAwwCgYDVR0VBAMKAQEwMgITFAAX8BGpNapFOSoq2gACABfwERcNMjUxMDI3MTczNjUyWjAMMAoGA1UdFQQDCgEBMDICExQAF/AQHADrRw+5XG0AAgAX8BAXDTI1MTAyNzE3MzY1MlowDDAKBgNVHRUEAwoBATAyAhMUABWTtwQRqCDUbdqjAAIAFZO3Fw0yNTEwMjcxNzI1MzFaMAwwCgYDVR0VBAMKAQEwMgITFAAVk7YySjA9xkGiXgACABWTthcNMjUxMDI3MTcyNTMxWjAMMAoGA1UdFQQDCgEBMDICExQAFFqJ5dYZFM+GxQkAAgAUWokXDTI1MTAyNzE3MTU1OVowDDAKBgNVHRUEAwoBBTAyAhMUABdcrGiZL22zihFfAAIAF1ysFw0yNTEwMjcxNzEwNThaMAwwCgYDVR0VBAMKAQEwMgITFAAXXKvfftL8b+8+SwACABdcqxcNMjUxMDI3MTcxMDU4WjAMMAoGA1UdFQQDCgEBMDICExQAGqUa7S0mr1E7/74AAgAapRoXDTI1MTAyNzE3MDgzM1owDDAKBgNVHRUEAwoBATAyAhMUABqlGbJ/DN7gzOV+AAIAGqUZFw0yNTEwMjcxNzA4MzNaMAwwCgYDVR0VBAMKAQEwMgITFAAaP7HRbcNV8+G9yAACABo/sRcNMjUxMDI3MTcwODMwWjAMMAoGA1UdFQQDCgEFMDICExQAF7C0/c7KbJMT+pQAAgAXsLQXDTI1MTAyNzE3MDY0OVowDDAKBgNVHRUEAwoBATAyAhMUABews/wIaK8fEifCAAIAF7CzFw0yNTEwMjcxNzA2NDhaMAwwCgYDVR0VBAMKAQEwMgITFAAapPHzqdiHYBd3oAACABqk8RcNMjUxMDI3MTcwNTU2WjAMMAoGA1UdFQQDCgEBMDICExQAGqTwIPsunBNNGHAAAgAapPAXDTI1MTAyNzE3MDU1NlowDDAKBgNVHRUEAwoBATAyAhMUABqk4+3GuN6JJySDAAIAGqTjFw0yNTEwMjcxNjU2MTZaMAwwCgYDVR0VBAMKAQEwMgITFAAapOK4FVdbq33mugACABqk4hcNMjUxMDI3MTY1NjE2WjAMMAoGA1UdFQQDCgEBMDICExQAGqNOVsUWsseECC0AAgAao04XDTI1MTAyNzE2NTAzMVowDDAKBgNVHRUEAwoBBTAyAhMUABZ4GfUh+LLHVh+6AAIAFngZFw0yNTEwMjcxNjI2MzRaMAwwCgYDVR0VBAMKAQUwMgITFAARc6LUF5wdxy+lvwACABFzohcNMjUxMDI3MTU1NzAxWjAMMAoGA1UdFQQDCgEBMDICExQAEXOh8ca+5X9xlzYAAgARc6EXDTI1MTAyNzE1NTcwMVowDDAKBgNVHRUEAwoBATAyAhMUABcX2s2h82LZD9WYAAIAFxfaFw0yNTEwMjcxNTM2MTRaMAwwCgYDVR0VBAMKAQUwMgITFAASsbtrD+gYFpiP2AACABKxuxcNMjUxMDI3MTUzMjAwWjAMMAoGA1UdFQQDCgEFMDICExQAFR6ULRztMFsOQ/QAAgAVHpQXDTI1MTAyNzE0NTc0NFowDDAKBgNVHRUEAwoBATAyAhMUABUek5VEZ1MnNlfkAAIAFR6TFw0yNTEwMjcxNDU3NDRaMAwwCgYDVR0VBAMKAQEwMgITFAAUZfNsJSUtaQM3UgACABRl8xcNMjUxMDI3MTQyODMwWjAMMAoGA1UdFQQDCgEBMDICExQAFGXy5l1oe9DXmF8AAgAUZfIXDTI1MTAyNzE0MjgzMFowDDAKBgNVHRUEAwoBATAyAhMUABgUmkMlb9KcHBGXAAIAGBSaFw0yNTEwMjcxNDIzMzFaMAwwCgYDVR0VBAMKAQUwMgITFAAQKoRbgMq6lhbJ0QACABAqhBcNMjUxMDI3MDEwNTIxWjAMMAoGA1UdFQQDCgEBMDICExQAECqD9HxvdTAzeRsAAgAQKoMXDTI1MTAyNzAxMDUyMVowDDAKBgNVHRUEAwoBATAyAhMUABdLGFcYGDkGsEhwAAIAF0sYFw0yNTEwMjcwMDIxNTNaMAwwCgYDVR0VBAMKAQEwMgITFAAXSxerYTxieyjSJAACABdLFxcNMjUxMDI3MDAyMTUyWjAMMAoGA1UdFQQDCgEBMDICExQAF4Clh8/sS1/Kd48AAgAXgKUXDTI1MTAyNjIzNDI1OVowDDAKBgNVHRUEAwoBBTAyAhMUABYO8yIkW5q0qXhcAAIAFg7zFw0yNTEwMjYyMTEyMDlaMAwwCgYDVR0VBAMKAQUwMgITFAARWNaaf/d4cUcdcAACABFY1hcNMjUxMDI2MjAwMzMxWjAMMAoGA1UdFQQDCgEFMDICExQAFORAsmFkUlFQyEIAAgAU5EAXDTI1MTAyNjEzNTg1OVowDDAKBgNVHRUEAwoBBTAyAhMUABc+42CzYWvtVslQAAIAFz7jFw0yNTEwMjYxMTMxMjhaMAwwCgYDVR0VBAMKAQUwMgITFAAR5CkBYHWcxA62BAACABHkKRcNMjUxMDI2MDQwNDE5WjAMMAoGA1UdFQQDCgEBMDICExQAEeQoonrmLXnMoesAAgAR5CgXDTI1MTAyNjA0MDQxOVowDDAKBgNVHRUEAwoBATAyAhMUABXwcFUg/PC82RrxAAIAFfBwFw0yNTEwMjYwNDAzNDVaMAwwCgYDVR0VBAMKAQEwMgITFAAV8G9BOV5lRQPBPwACABXwbxcNMjUxMDI2MDQwMzQ1WjAMMAoGA1UdFQQDCgEBMDICExQAGo7/ZhHVROBwflkAAgAajv8XDTI1MTAyNjAzMjAxOFowDDAKBgNVHRUEAwoBBTAyAhMUABJqQ7F7k+USb3tJAAIAEmpDFw0yNTEwMjUyMzA4MTdaMAwwCgYDVR0VBAMKAQUwMgITFAAanamgMLVZP5LtegACABqdqRcNMjUxMDI1MjAxMzExWjAMMAoGA1UdFQQDCgEFMDICExQAE9hAnoHHZFUYwPgAAgAT2EAXDTI1MTAyNTE4MzQzMlowDDAKBgNVHRUEAwoBBTAyAhMUABhgfobV/zQC3O/oAAIAGGB+Fw0yNTEwMjUxNzAwMjJaMAwwCgYDVR0VBAMKAQUwMgITFAAQgQnhxKAWFCTGjQACABCBCRcNMjUxMDI1MTY0MDQxWjAMMAoGA1UdFQQDCgEBMDICExQAEIEIwGGWq0FpurAAAgAQgQgXDTI1MTAyNTE2NDA0MVowDDAKBgNVHRUEAwoBATAyAhMUABWBgrWpqR6NdRHrAAIAFYGCFw0yNTEwMjUxNTA3MTVaMAwwCgYDVR0VBAMKAQEwMgITFAAVgYHxlJe5SQKVBQACABWBgRcNMjUxMDI1MTUwNzE0WjAMMAoGA1UdFQQDCgEBMDICExQAEyrRyL93vkFeaCsAAgATKtEXDTI1MTAyNTEzMjU0MVowDDAKBgNVHRUEAwoBATAyAhMUABMq0OVaC+8UBd7KAAIAEyrQFw0yNTEwMjUxMzI1NDBaMAwwCgYDVR0VBAMKAQEwMgITFAAQCpk7daNC/GVo8wACABAKmRcNMjUxMDI1MTMyMzUwWjAMMAoGA1UdFQQDCgEBMDICExQAEAqYqDnezYBFm5UAAgAQCpgXDTI1MTAyNTEzMjM1MFowDDAKBgNVHRUEAwoBATAyAhMUABTq122OYo5G28cdAAIAFOrXFw0yNTEwMjUxMjQ3MjRaMAwwCgYDVR0VBAMKAQUwMgITFAAUnWPf/eFEo2EbXAACABSdYxcNMjUxMDI1MDc1MDUxWjAMMAoGA1UdFQQDCgEFMDICExQAEo0lohYPQU2igwQAAgASjSUXDTI1MTAyNTA0MjUwM1owDDAKBgNVHRUEAwoBBTAyAhMUABCSvZ4r034YzkpPAAIAEJK9Fw0yNTEwMjUwNDA2MjdaMAwwCgYDVR0VBAMKAQEwMgITFAAQkrwiNwoOdFnTGQACABCSvBcNMjUxMDI1MDQwNjI3WjAMMAoGA1UdFQQDCgEBMDICExQAEgr/0gQke5el9eEAAgASCv8XDTI1MTAyNTA0MDYxN1owDDAKBgNVHRUEAwoBATAyAhMUABIK/vm1HG4+HNYUAAIAEgr+Fw0yNTEwMjUwNDA2MTdaMAwwCgYDVR0VBAMKAQEwMgITFAAQtemH/McWIn0vXgACABC16RcNMjUxMDI1MDQwNTU3WjAMMAoGA1UdFQQDCgEBMDICExQAELXoEu/jNQdtvXcAAgAQtegXDTI1MTAyNTA0MDU1N1owDDAKBgNVHRUEAwoBATAyAhMUABp6kUFIjG6+H0g0AAIAGnqRFw0yNTEwMjUwMzI1NDNaMAwwCgYDVR0VBAMKAQUwMgITFAARRpolynQPQMBjawACABFGmhcNMjUxMDI0MjM0NzUyWjAMMAoGA1UdFQQDCgEFMDICExQAGgHo5wxDaRlyis0AAgAaAegXDTI1MTAyNDIxMzI0MFowDDAKBgNVHRUEAwoBATAyAhMUABhrFuAaKA3RoGKQAAIAGGsWFw0yNTExMDQwMTE2MDNaMAwwCgYDVR0VBAMKAQUwMgITFAAYZdCWGESY6Ivk/QACABhl0BcNMjUxMTAzMjAyMDU4WjAMMAoGA1UdFQQDCgEFMDICExQAGB5E7sqrH3DKxgwAAgAYHkQXDTI1MTEwMzE5NTEwOVowDDAKBgNVHRUEAwoBBTAyAhMUABYwWzvSBDZmQygAAAIAFjBbFw0yNTExMDMxOTM5NTdaMAwwCgYDVR0VBAMKAQEwMgITFAAWMFoz9wDf1Aol/AACABYwWhcNMjUxMTAzMTkzOTU3WjAMMAoGA1UdFQQDCgEBMDICExQAFJWwGypPN4Hlv5YAAgAUlbAXDTI1MTEwMzE4NTAwM1owDDAKBgNVHRUEAwoBBTAyAhMUABVe9vgRBXvkvuyxAAIAFV72Fw0yNTExMDMxODM4NTdaMAwwCgYDVR0VBAMKAQEwMgITFAAVXvVmTOJdBMsuUwACABVe9RcNMjUxMTAzMTgzODU2WjAMMAoGA1UdFQQDCgEBMDICExQAGrmvzKIhqdusX/UAAgAaua8XDTI1MTEwMzE4MjgwNlowDDAKBgNVHRUEAwoBATAyAhMUABq5ru/rFD9YHOAtAAIAGrmuFw0yNTExMDMxODI4MDZaMAwwCgYDVR0VBAMKAQEwMgITFAAW8tRzK/uw/FOVkQACABby1BcNMjUxMTAzMTczNDExWjAMMAoGA1UdFQQDCgEBMDICExQAFvLT3aIf0kVp9yMAAgAW8tMXDTI1MTEwMzE3MzQxMVowDDAKBgNVHRUEAwoBATAyAhMUABq5M+cadzxHTKwfAAIAGrkzFw0yNTExMDMxNzIyMDJaMAwwCgYDVR0VBAMKAQEwMgITFAAauTIEj2XVNsvm0AACABq5MhcNMjUxMTAzMTcyMjAyWjAMMAoGA1UdFQQDCgEBMDICExQAGrkNcjxZrbvukkIAAgAauQ0XDTI1MTEwMzE3MDUwMFowDDAKBgNVHRUEAwoBATAyAhMUABq5DHh3EfvrhvPxAAIAGrkMFw0yNTExMDMxNzA0NTlaMAwwCgYDVR0VBAMKAQEwMgITFAAYYkMo1S937M27DgACABhiQxcNMjUxMTAzMTYzNDAwWjAMMAoGA1UdFQQDCgEFMDICExQAGgseg2+iGh89bUUAAgAaCx4XDTI1MTEwMzE2MzM0M1owDDAKBgNVHRUEAwoBBTAyAhMUABPMn5wiviFE45YYAAIAE8yfFw0yNTExMDMxNjIyNDBaMAwwCgYDVR0VBAMKAQEwMgITFAATzJ7od8oIdcHysgACABPMnhcNMjUxMTAzMTYyMjQwWjAMMAoGA1UdFQQDCgEBMDICExQAFp0CADuco1TsOXMAAgAWnQIXDTI1MTEwMzE1MzI0OFowDDAKBgNVHRUEAwoBBTAyAhMUABL+jYxLAh/KwDlSAAIAEv6NFw0yNTExMDMxNTE2MDlaMAwwCgYDVR0VBAMKAQEwMgITFAAS/ow7EusNE795YQACABL+jBcNMjUxMTAzMTUxNjA5WjAMMAoGA1UdFQQDCgEBMDICExQAGmJI+erRRshsJyoAAgAaYkgXDTI1MTEwMzE0NTExMlowDDAKBgNVHRUEAwoBATAyAhMUABpiR3jvSZ25T0TqAAIAGmJHFw0yNTExMDMxNDUxMTJaMAwwCgYDVR0VBAMKAQEwMgITFAAZC8XRGgwMqJ+fpwACABkLxRcNMjUxMTAzMDgwMDQ5WjAMMAoGA1UdFQQDCgEFMDICExQAEdM+1OK1mUiS1EkAAgAR0z4XDTI1MTEwMzAzNTQwMFowDDAKBgNVHRUEAwoBATAyAhMUABHTP1yOeX69+DrqAAIAEdM/Fw0yNTExMDMwMzU0MDBaMAwwCgYDVR0VBAMKAQEwMgITFAAaq///6HEw53p1RwACABqr/xcNMjUxMTAzMDEwMzI1WjAMMAoGA1UdFQQDCgEFMDICExQAFjGOvsvMx3dzlIoAAgAWMY4XDTI1MTEwMjIzNTkwNFowDDAKBgNVHRUEAwoBBTAyAhMUABgwImrR0zJMH1tPAAIAGDAiFw0yNTExMDIyMzUyNTNaMAwwCgYDVR0VBAMKAQUwMgITFAAWKI4dItIHcxwQRwACABYojhcNMjUxMTAyMjMyOTAxWjAMMAoGA1UdFQQDCgEFMDICExQAGFjvGg3T7R9IZn0AAgAYWO8XDTI1MTEwMjIxNTEyN1owDDAKBgNVHRUEAwoBBTAyAhMUABPzIQZGmJp1gzgBAAIAE/MhFw0yNTExMDIyMTUwMTJaMAwwCgYDVR0VBAMKAQUwMgITFAAat41/Co/bo5c/SQACABq3jRcNMjUxMTAyMjA0MTMwWjAMMAoGA1UdFQQDCgEFMDICExQAFW5Bi0zvjZtrM3UAAgAVbkEXDTI1MTEwMjE4NTY1OFowDDAKBgNVHRUEAwoBBTAyAhMUABia05MKYLAg6XQwAAIAGJrTFw0yNTExMDIxODQ0MDVaMAwwCgYDVR0VBAMKAQUwMgITFAAWnQdcYK336+xWFwACABadBxcNMjUxMTAyMTY1NjE3WjAMMAoGA1UdFQQDCgEFMDICExQAGNLRCy+bQY6kXg0AAgAY0tEXDTI1MTEwMjE2MzIzMVowDDAKBgNVHRUEAwoBBTAyAhMUABS9unuvT7jH9tYkAAIAFL26Fw0yNTExMDIxNTU2MzRaMAwwCgYDVR0VBAMKAQUwMgITFAAahkL9mrYRyqVx6gACABqGQhcNMjUxMTAyMTQ0NjQ1WjAMMAoGA1UdFQQDCgEFMDICExQAE2zzPi6+UHPGOTkAAgATbPMXDTI1MTEwMjE0MjgwM1owDDAKBgNVHRUEAwoBBTAyAhMUABIJ5trQykSXUM2pAAIAEgnmFw0yNTExMDIwNjAxMDZaMAwwCgYDVR0VBAMKAQUwMgITFAAUYW/O89ZRAfMCGwACABRhbxcNMjUxMTAyMDQzNDI3WjAMMAoGA1UdFQQDCgEFMDICExQAFxUS14OlprPSPcIAAgAXFRIXDTI1MTEwMjA0MDU1NVowDDAKBgNVHRUEAwoBATAyAhMUABcVERCIKF5BKyd1AAIAFxURFw0yNTExMDIwNDA1NTRaMAwwCgYDVR0VBAMKAQEwMgITFAAYEXIfvyJxeNHKAwACABgRchcNMjUxMTAyMDEwNTMyWjAMMAoGA1UdFQQDCgEBMDICExQAGBFz17yF8nNYjHIAAgAYEXMXDTI1MTEwMjAxMDUzMlowDDAKBgNVHRUEAwoBATAyAhMUABqOKV1hxTFi0nBNAAIAGo4pFw0yNTExMDIwMDM0MzFaMAwwCgYDVR0VBAMKAQUwMgITFAAaPvsPxy4f5woQxQACABo++xcNMjUxMTAyMDAzMjEzWjAMMAoGA1UdFQQDCgEFMDICExQAE+a7xJHF9EOzjU0AAgAT5rsXDTI1MTEwMTIzMjYyMVowDDAKBgNVHRUEAwoBATAyAhMUABPmuuw47xh3gDG8AAIAE+a6Fw0yNTExMDEyMzI2MjFaMAwwCgYDVR0VBAMKAQEwMgITFAAZ0nDPN6zlpLCh7AACABnScBcNMjUxMTAxMjE1MzE5WjAMMAoGA1UdFQQDCgEFMDICExQAGUlv1/p1K5SmqSIAAgAZSW8XDTI1MTEwMTIwNTczOFowDDAKBgNVHRUEAwoBBTAyAhMUABNDySbYchye7m/mAAIAE0PJFw0yNTExMDEyMDQxMzFaMAwwCgYDVR0VBAMKAQUwMgITFAAXv17qJm8cw4vJLgACABe/XhcNMjUxMTAxMTgyNjQ5WjAMMAoGA1UdFQQDCgEBMDICExQAF79d+1EcrPiFjBcAAgAXv10XDTI1MTEwMTE4MjY0OVowDDAKBgNVHRUEAwoBATAyAhMUABUlDbCdS3xs6th/AAIAFSUNFw0yNTExMDExNTUxNDJaMAwwCgYDVR0VBAMKAQUwMgITFAAX6zEpW2qUSRv5hQACABfrMRcNMjUxMTAxMTI1MjA1WjAMMAoGA1UdFQQDCgEBMDICExQAF+swP0KyFNxgOCEAAgAX6zAXDTI1MTEwMTEyNTIwNVowDDAKBgNVHRUEAwoBATAyAhMUABq2B88BLjTfZoliAAIAGrYHFw0yNTExMDEwNDEyMDBaMAwwCgYDVR0VBAMKAQUwMgITFAAST8ya0X+1I7blwAACABJPzBcNMjUxMTAxMDQxMTQyWjAMMAoGA1UdFQQDCgEBMDICExQAEk/LVjEXaPKxraAAAgAST8sXDTI1MTEwMTA0MTE0MlowDDAKBgNVHRUEAwoBATAyAhMUABApWEuXQGCoDMd6AAIAEClYFw0yNTExMDEwNDExMzdaMAwwCgYDVR0VBAMKAQEwMgITFAAQKVfdxT+XE2gPCwACABApVxcNMjUxMTAxMDQxMTM3WjAMMAoGA1UdFQQDCgEBMDICExQAFnBm8fJaS8c6etMAAgAWcGYXDTI1MTEwMTA0MTExNFowDDAKBgNVHRUEAwoBATAyAhMUABZwZfQfMc/MMlfBAAIAFnBlFw0yNTExMDEwNDExMTRaMAwwCgYDVR0VBAMKAQEwMgITFAAaQgG0X503vFk2fwACABpCARcNMjUxMTAxMDQxMDI0WjAMMAoGA1UdFQQDCgEBMDICExQAGkIAE+jIBG5hOCcAAgAaQgAXDTI1MTEwMTA0MTAyNFowDDAKBgNVHRUEAwoBATAyAhMUABfxHWAJCAVBYWbsAAIAF/EdFw0yNTExMDEwNDEwMDRaMAwwCgYDVR0VBAMKAQEwMgITFAAX8RyTx7m9QqYv4gACABfxHBcNMjUxMTAxMDQxMDA0WjAMMAoGA1UdFQQDCgEBMDICExQAGVCPF4oDMW0WmrEAAgAZUI8XDTI1MTEwMTA0MDk0M1owDDAKBgNVHRUEAwoBATAyAhMUABlQjoWsvvKnhQbvAAIAGVCOFw0yNTExMDEwNDA5NDNaMAwwCgYDVR0VBAMKAQEwMgITFAAQSBhwsxpDHETkSgACABBIGBcNMjUxMTAxMDQwOTM3WjAMMAoGA1UdFQQDCgEBMDICExQAEEgXsu5F/+i90AEAAgAQSBcXDTI1MTEwMTA0MDkzN1owDDAKBgNVHRUEAwoBATAyAhMUABq20PDVUl05sWYwAAIAGrbQFw0yNTExMDEwMzU0MTFaMAwwCgYDVR0VBAMKAQUwMgITFAAULsWxCRjMLzTC4gACABQuxRcNMjUxMTAxMDA0MDU0WjAMMAoGA1UdFQQDCgEFMDICExQAFXr3SF5fbfCANrkAAgAVevcXDTI1MTAzMTIxMzc0M1owDDAKBgNVHRUEAwoBATAyAhMUABV69hmjclHhkXS1AAIAFXr2Fw0yNTEwMzEyMTM3NDNaMAwwCgYDVR0VBAMKAQEwMgITFAAX6wygs++69CiLHwACABfrDBcNMjUxMDMxMjExNTA2WjAMMAoGA1UdFQQDCgEFMDICExQAGqT+6YHc6yNoc+UAAgAapP4XDTI1MTAzMTIwMzUzOFowDDAKBgNVHRUEAwoBBTAyAhMUABq2A99ICYJ3vVnhAAIAGrYDFw0yNTEwMzEyMDMwMjZaMAwwCgYDVR0VBAMKAQUwMgITFAAT7ojH/DEiatRFTwACABPuiBcNMjUxMDMxMTkyNjAzWjAMMAoGA1UdFQQDCgEBMDICExQAE+6Hof4fed2YDG8AAgAT7ocXDTI1MTAzMTE5MjYwM1owDDAKBgNVHRUEAwoBATAyAhMUABdpTCeIVOw+NA7bAAIAF2lMFw0yNTEwMzExOTI2MDNaMAwwCgYDVR0VBAMKAQEwMgITFAAXaUvORmXoz7r8HQACABdpSxcNMjUxMDMxMTkyNjAzWjAMMAoGA1UdFQQDCgEBMDICExQAED+DLRGuWL57ODoAAgAQP4MXDTI1MTAzMTE4MDI0NlowDDAKBgNVHRUEAwoBBTAyAhMUABq1CsF+AbSwYx2oAAIAGrUKFw0yNTEwMzExNzU1MThaMAwwCgYDVR0VBAMKAQEwMgITFAAatQl786wMUpx+NQACABq1CRcNMjUxMDMxMTc1NTE3WjAMMAoGA1UdFQQDCgEBMDICExQAEP+sb+i83CtNeV4AAgAQ/6wXDTI1MTAzMTE3Mjc1MFowDDAKBgNVHRUEAwoBATAyAhMUABD/q9Xea+nR9EtPAAIAEP+rFw0yNTEwMzExNzI3NTBaMAwwCgYDVR0VBAMKAQEwMgITFAAZAySBEseJTMgsdgACABkDJBcNMjUxMDMxMTcwNDUwWjAMMAoGA1UdFQQDCgEFMDICExQAGrSbQLdM91PGpu0AAgAatJsXDTI1MTAzMTE2NDIwMlowDDAKBgNVHRUEAwoBBTAyAhMUABppsqOlcuXnEKH8AAIAGmmyFw0yNTEwMzExNjMwNTdaMAwwCgYDVR0VBAMKAQUwMgITFAAV4vh4X6Nwe8QAyQACABXi+BcNMjUxMDMxMTYxOTM2WjAMMAoGA1UdFQQDCgEBMDICExQAFeL3G336t7Opu5kAAgAV4vcXDTI1MTAzMTE2MTkzNlowDDAKBgNVHRUEAwoBATAyAhMUABm9h2P+QivUpIfPAAIAGb2HFw0yNTEwMzExNTMyMThaMAwwCgYDVR0VBAMKAQUwMgITFAAVxM/HNV6ICRwvUgACABXEzxcNMjUxMDMxMTUyODIwWjAMMAoGA1UdFQQDCgEFMDICExQAFM2RBLkjNf1rzOMAAgAUzZEXDTI1MTAzMTEzMjA0MlowDDAKBgNVHRUEAwoBBTAyAhMUABNOS+Q/pfteNqbPAAIAE05LFw0yNTEwMzExMTQ3NTRaMAwwCgYDVR0VBAMKAQUwMgITFAAWev3DV5dwWKy3PAACABZ6/RcNMjUxMDMxMDYyNzQwWjAMMAoGA1UdFQQDCgEFMDICExQAFCm5c5T6Z28/G9cAAgAUKbkXDTI1MTAzMTA1MjcyNlowDDAKBgNVHRUEAwoBBTAyAhMUABj1LWQbXobfEAliAAIAGPUtFw0yNTEwMzEwNTI1NDJaMAwwCgYDVR0VBAMKAQUwMgITFAAXJvu3af421zqQTAACABcm+xcNMjUxMDMxMDUyMjM5WjAMMAoGA1UdFQQDCgEFMDICExQAGS8HvK3s14kZDF0AAgAZLwcXDTI1MTAzMTA0MDUyMFowDDAKBgNVHRUEAwoBATAyAhMUABkvBj3DQc3bdss1AAIAGS8GFw0yNTEwMzEwNDA1MTlaMAwwCgYDVR0VBAMKAQEwMgITFAAUOeHhgAJ/559fiwACABQ54RcNMjUxMDMxMDM0NTAxWjAMMAoGA1UdFQQDCgEBMDICExQAFDnihuDkhZss8TUAAgAUOeIXDTI1MTAzMTAzNDUwMVowDDAKBgNVHRUEAwoBATAyAhMUABVY+s3wJHas41R6AAIAFVj6Fw0yNTEwMzEwMjU2NDVaMAwwCgYDVR0VBAMKAQUwMgITFAAXx7A4HLwww2l/VAACABfHsBcNMjUxMDMxMDI0OTM1WjAMMAoGA1UdFQQDCgEFMDICExQAGk5wxquS6QSFWfcAAgAaTnAXDTI1MTAzMTAyMzgwN1owDDAKBgNVHRUEAwoBBTAyAhMUABcl6Pmgr1pLxDmiAAIAFyXoFw0yNTEwMzEwMDM5MzZaMAwwCgYDVR0VBAMKAQUwMgITFAAUOzHLLkLncdvz7wACABQ7MRcNMjUxMDMwMjMyMzUzWjAMMAoGA1UdFQQDCgEFMDICExQAGqZyEvnXwLTHN9wAAgAapnIXDTI1MTAzMDIyMDU0MVowDDAKBgNVHRUEAwoBBTAyAhMUABhp083I8cttwcj3AAIAGGnTFw0yNTEwMzAyMjA1MjRaMAwwCgYDVR0VBAMKAQUwMgITFAAQOMLS5PRt4XPz5AACABA4whcNMjUxMDMwMjExOTIyWjAMMAoGA1UdFQQDCgEBMDICExQAEDjBZjpDtoJmhlEAAgAQOMEXDTI1MTAzMDIxMTkyMlowDDAKBgNVHRUEAwoBATAyAhMUABqiNjmmtFkM9hgEAAIAGqI2Fw0yNTEwMzAyMTA2NTFaMAwwCgYDVR0VBAMKAQEwMgITFAAaojUsZANw30AwcAACABqiNRcNMjUxMDMwMjEwNjUxWjAMMAoGA1UdFQQDCgEBMDICExQAFJj3aMpDpXd7jcYAAgAUmPcXDTI1MTAzMDIwMjQxM1owDDAKBgNVHRUEAwoBBTAyAhMUABXPOGQhujqKDZe9AAIAFc84Fw0yNTEwMzAxOTU0MTVaMAwwCgYDVR0VBAMKAQEwMgITFAAVzzd2HIODlcO5HAACABXPNxcNMjUxMDMwMTk1NDE1WjAMMAoGA1UdFQQDCgEBMDICExQAGhsLu8ZUXZQgwTMAAgAaGwsXDTI1MTAzMDE5NDU1N1owDDAKBgNVHRUEAwoBBTAyAhMUABKLHDKzsEGn2IuqAAIAEoscFw0yNTEwMzAxOTE1NTNaMAwwCgYDVR0VBAMKAQEwMgITFAASixsuJDIYRE3TfQACABKLGxcNMjUxMDMwMTkxNTUzWjAMMAoGA1UdFQQDCgEBMDICExQAECiUdlh4ND/dxKUAAgAQKJQXDTI1MTAzMDE4NTM1NFowDDAKBgNVHRUEAwoBATAyAhMUABAokzgANkbQ9WADAAIAECiTFw0yNTEwMzAxODUzNTRaMAwwCgYDVR0VBAMKAQEwMgITFAAZNoH6ZhmBy2V+YQACABk2gRcNMjUxMDMwMTgwMjE2WjAMMAoGA1UdFQQDCgEFMDICExQAD6kA8OYoEe6FBKgAAgAPqQAXDTI1MTAzMDE3NTgzM1owDDAKBgNVHRUEAwoBATAyAhMUAA+o/yq7RJdjdMsCAAIAD6j/Fw0yNTEwMzAxNzU4MzJaMAwwCgYDVR0VBAMKAQEwMgITFAAQG6BV1uK+R4NUnQACABAboBcNMjUxMDMwMTcxNDI2WjAMMAoGA1UdFQQDCgEFMDICExQAGkr801ZmOVtQB2cAAgAaSvwXDTI1MTAzMDE3MDQyM1owDDAKBgNVHRUEAwoBATAyAhMUABpK+0c1Yp6PVfZvAAIAGkr7Fw0yNTEwMzAxNzA0MjNaMAwwCgYDVR0VBAMKAQEwMgITFAASIve2v2bSM9QpygACABIi9xcNMjUxMDMwMTY1ODAzWjAMMAoGA1UdFQQDCgEBMDICExQAEiL2JHjhv+CxiVEAAgASIvYXDTI1MTAzMDE2NTgwM1owDDAKBgNVHRUEAwoBATAyAhMUABYoyLtdzda2PPyEAAIAFijIFw0yNTEwMzAxNjU4MDNaMAwwCgYDVR0VBAMKAQEwMgITFAAWKMeDHSbWB+/L3gACABYoxxcNMjUxMDMwMTY1ODAzWjAMMAoGA1UdFQQDCgEBMDICExQAERduq1E0PdKbQBEAAgARF24XDTI1MTAzMDE2MjcwN1owDDAKBgNVHRUEAwoBATAyAhMUABEXbb5wJvSQxwMcAAIAERdtFw0yNTEwMzAxNjI3MDdaMAwwCgYDVR0VBAMKAQEwMgITFAATX9AVwlNJLUwFrQACABNf0BcNMjUxMDMwMTYyNjI5WjAMMAoGA1UdFQQDCgEBMDICExQAE1/PDKw/UHgZ7R4AAgATX88XDTI1MTAzMDE2MjYyOVowDDAKBgNVHRUEAwoBATAyAhMUABE+bpq0u0kHxFtaAAIAET5uFw0yNTEwMzAxNjI0NDNaMAwwCgYDVR0VBAMKAQUwMgITFAAQXiY7KCyKO4JaWwACABBeJhcNMjUxMDMwMTUyOTI0WjAMMAoGA1UdFQQDCgEBMDICExQAEF4lo4sBVoDeUygAAgAQXiUXDTI1MTAzMDE1MjkyNFowDDAKBgNVHRUEAwoBATAyAhMUABhDc+pYK9tgTFC7AAIAGENzFw0yNTEwMzAxNTI5MDhaMAwwCgYDVR0VBAMKAQEwMgITFAAYQ3IAq8TSw71RrAACABhDchcNMjUxMDMwMTUyOTA4WjAMMAoGA1UdFQQDCgEBMDICExQAFpRFPybvSHqQ3SIAAgAWlEUXDTI1MTAzMDE1MjQwNFowDDAKBgNVHRUEAwoBATAyAhMUABaURJnbAVV5D5h1AAIAFpREFw0yNTEwMzAxNTI0MDRaMAwwCgYDVR0VBAMKAQEwMgITFAAY6nNF2+S+eGYbpgACABjqcxcNMjUxMDMwMTQxMzEwWjAMMAoGA1UdFQQDCgEFMDICExQAFuEzfQjjUuYY7fwAAgAW4TMXDTI1MTAzMDE0MDYwNlowDDAKBgNVHRUEAwoBATAyAhMUABbhMvkopKVD7epOAAIAFuEyFw0yNTEwMzAxNDA2MDZaMAwwCgYDVR0VBAMKAQEwMgITFAAXsIJNjqE56tLZGwACABewghcNMjUxMDMwMTQwNTE0WjAMMAoGA1UdFQQDCgEBMDICExQAF7CBgnIjCuWVXlsAAgAXsIEXDTI1MTAzMDE0MDUxNFowDDAKBgNVHRUEAwoBATAyAhMUABOtBe8UnMP+hBfwAAIAE60FFw0yNTEwMzAwNDExNDBaMAwwCgYDVR0VBAMKAQEwMgITFAATrQTLgV2XlD9WZAACABOtBBcNMjUxMDMwMDQxMTQwWjAMMAoGA1UdFQQDCgEBMDICExQAD6fKMi7VQ0KaeWgAAgAPp8oXDTI1MTAzMDA0MTAzMlowDDAKBgNVHRUEAwoBATAyAhMUAA+nyTCpKmV2/JpIAAIAD6fJFw0yNTEwMzAwNDEwMzJaMAwwCgYDVR0VBAMKAQEwMgITFAAUGUezslPYRyZXzAACABQZRxcNMjUxMDMwMDQxMDAzWjAMMAoGA1UdFQQDCgEBMDICExQAFBlGj2Rmh4tOO+AAAgAUGUYXDTI1MTAzMDA0MTAwM1owDDAKBgNVHRUEAwoBATAyAhMUABEyWmmHdoy3lczDAAIAETJaFw0yNTEwMzAwMTU0NDlaMAwwCgYDVR0VBAMKAQUwMgITFAAXvY6HHcFTElzlLgACABe9jhcNMjUxMDMwMDEwNTU0WjAMMAoGA1UdFQQDCgEFMDICExQAE37CyrvokU09V1QAAgATfsIXDTI1MTAzMDAxMDUyM1owDDAKBgNVHRUEAwoBATAyAhMUABN+wSwNifLWQrRTAAIAE37BFw0yNTEwMzAwMTA1MjNaMAwwCgYDVR0VBAMKAQEwMgITFAATwqILGHhHtSZ4mgACABPCohcNMjUxMDI5MjM0NTAyWjAMMAoGA1UdFQQDCgEFMDICExQAFN9BMqlXc2d3tygAAgAU30EXDTI1MTAyOTIzMTI0OFowDDAKBgNVHRUEAwoBBTAyAhMUABkDtNZKGk/Orgx9AAIAGQO0Fw0yNTEwMjkyMTM0MjFaMAwwCgYDVR0VBAMKAQUwMgITFAAaZCKtl1SpLSyhKQACABpkIhcNMjUxMDI5MTk1NDIyWjAMMAoGA1UdFQQDCgEFMDICExQAEfz27qJ7cMIpzPsAAgAR/PYXDTI1MTAyOTE5MzUxM1owDDAKBgNVHRUEAwoBATAyAhMUABH89Vk1M2xipNOdAAIAEfz1Fw0yNTEwMjkxOTM1MTNaMAwwCgYDVR0VBAMKAQEwMgITFAAT16oEydH82p4y1AACABPXqhcNMjUxMDI5MTgyMTA5WjAMMAoGA1UdFQQDCgEFMDICExQAGLAEXhO3vMM4EQ8AAgAYsAQXDTI1MTEwOTAwNDYxNlowDDAKBgNVHRUEAwoBBTAyAhMUABNovyeskHqQuVa7AAIAE2i/Fw0yNTExMDgyMjQ1MDhaMAwwCgYDVR0VBAMKAQUwMgITFAATh++xbbo/Cb5nTQACABOH7xcNMjUxMTA4MjIzODU2WjAMMAoGA1UdFQQDCgEFMDICExQAFoLpvPkE7yafhAIAAgAWgukXDTI1MTEwODIyMzUwNFowDDAKBgNVHRUEAwoBBTAyAhMUABrLSumwzywUmizKAAIAGstKFw0yNTExMDgyMTAwMjRaMAwwCgYDVR0VBAMKAQUwMgITFAAZX9o1Y58XhY4ZiAACABlf2hcNMjUxMTA4MjA1NzA0WjAMMAoGA1UdFQQDCgEFMDICExQAGrer7Uh1x4VbWUgAAgAat6sXDTI1MTEwODE4MzMxMFowDDAKBgNVHRUEAwoBBTAyAhMUABiLNgcJSJSkGhSDAAIAGIs2Fw0yNTExMDgxNjA1NDlaMAwwCgYDVR0VBAMKAQUwMgITFAAay0PI9mtiU+Sr8wACABrLQxcNMjUxMTA4MTYwNDIxWjAMMAoGA1UdFQQDCgEFMDICExQAGr7+qDn+Had3SUcAAgAavv4XDTI1MTEwODE1NTI0OVowDDAKBgNVHRUEAwoBBTAyAhMUABqzZ9xW25rgEdlyAAIAGrNnFw0yNTExMDgxNTM2MDlaMAwwCgYDVR0VBAMKAQUwMgITFAAZCXtmoibBaM4wngACABkJexcNMjUxMTA4MTQxMjM0WjAMMAoGA1UdFQQDCgEFMDICExQAEJ+0ML18WwGNnfkAAgAQn7QXDTI1MTEwODA1MzU1N1owDDAKBgNVHRUEAwoBBTAyAhMUABacL7u/Tof5FqelAAIAFpwvFw0yNTExMDgwNTE5NDFaMAwwCgYDVR0VBAMKAQUwMgITFAAafDfAqDqKD5CMIgACABp8NxcNMjUxMTA4MDQ1NjE4WjAMMAoGA1UdFQQDCgEFMDICExQAFiNt/7yrEdbdaBcAAgAWI20XDTI1MTEwODA0MDgxOFowDDAKBgNVHRUEAwoBATAyAhMUABYjbKv7TZCliVwkAAIAFiNsFw0yNTExMDgwNDA4MThaMAwwCgYDVR0VBAMKAQEwMgITFAASqH/JU+huxxmhIwACABKofxcNMjUxMTA4MDM1MzE0WjAMMAoGA1UdFQQDCgEFMDICExQAELeAbD5tiCE0Sq4AAgAQt4AXDTI1MTEwODAzMjc0NlowDDAKBgNVHRUEAwoBBTAyAhMUABWj7icJVViB1XZLAAIAFaPuFw0yNTExMDcyMzUzMzFaMAwwCgYDVR0VBAMKAQUwMgITFAAUBH8S9lB7X7TerQACABQEfxcNMjUxMTA3MjIzMDQ4WjAMMAoGA1UdFQQDCgEBMDICExQAFAR+3BwIJfy7plwAAgAUBH4XDTI1MTEwNzIyMzA0OFowDDAKBgNVHRUEAwoBATAyAhMUABrJtsyHzJS5t24WAAIAGsm2Fw0yNTExMDcyMTM0MTVaMAwwCgYDVR0VBAMKAQUwMgITFAAaypwc18JamPpkyAACABrKnBcNMjUxMTA3MjEyNjMyWjAMMAoGA1UdFQQDCgEFMDICExQAGscT+WAxLjm32UcAAgAaxxMXDTI1MTEwNzIxMjQyMFowDDAKBgNVHRUEAwoBBTAyAhMUABp7+drukijaCMfGAAIAGnv5Fw0yNTExMDcyMDE0MzdaMAwwCgYDVR0VBAMKAQUwMgITFAAaybGyN4mXULmepAACABrJsRcNMjUxMTA3MTkxNzU2WjAMMAoGA1UdFQQDCgEFMDICExQAGsjhXoi5qus/MEsAAgAayOEXDTI1MTEwNzE5MTQ1MFowDDAKBgNVHRUEAwoBBTAyAhMUABrJp2m2reKiMonWAAIAGsmnFw0yNTExMDcxOTA5NDRaMAwwCgYDVR0VBAMKAQUwMgITFAAayZbAC2mHpClEXgACABrJlhcNMjUxMTA3MTkwNjM4WjAMMAoGA1UdFQQDCgEFMDICExQAGskEyfqnP36TG9wAAgAayQQXDTI1MTEwNzE4NTEyNVowDDAKBgNVHRUEAwoBBTAyAhMUABcbCeaxenl0BzJqAAIAFxsJFw0yNTExMDcxODQ3MDFaMAwwCgYDVR0VBAMKAQUwMgITFAAatg46PCWfOfZWmgACABq2DhcNMjUxMTA3MTgzNTI3WjAMMAoGA1UdFQQDCgEFMDICExQAFErTk4ZCGcBQNuMAAgAUStMXDTI1MTEwNzE4MzMyNlowDDAKBgNVHRUEAwoBATAyAhMUABRK0uBET7JuKPsPAAIAFErSFw0yNTExMDcxODMzMTlaMAwwCgYDVR0VBAMKAQEwMgITFAAT/DF6iCz6tGAAZAACABP8MRcNMjUxMTA3MTgzMjQyWjAMMAoGA1UdFQQDCgEBMDICExQAFggvqrnRht0xUPoAAgAWCC8XDTI1MTEwNzE4MDA1NlowDDAKBgNVHRUEAwoBATAyAhMUABYILtmE9KI+SxRAAAIAFgguFw0yNTExMDcxODAwNTVaMAwwCgYDVR0VBAMKAQEwMgITFAAX5qYQaHkynbLc/wACABfmphcNMjUxMTA3MTc0MjA0WjAMMAoGA1UdFQQDCgEBMDICExQAF+altXiMTAIcOtcAAgAX5qUXDTI1MTEwNzE3NDIwNFowDDAKBgNVHRUEAwoBATAyAhMUABQqc/5ACmEBB/SWAAIAFCpzFw0yNTExMDcxNzI2NDJaMAwwCgYDVR0VBAMKAQUwMgITFAAUy6yCeJIPmtvg0wACABTLrBcNMjUxMTA3MTcxNTI4WjAMMAoGA1UdFQQDCgEBMDICExQAFMurLXRl+DO4SDAAAgAUy6sXDTI1MTEwNzE3MTUyOFowDDAKBgNVHRUEAwoBATAyAhMUABrBj70udezG1hTnAAIAGsGPFw0yNTExMDcxNzEyMDJaMAwwCgYDVR0VBAMKAQUwMgITFAAasxfyNvRDWfcbwwACABqzFxcNMjUxMTA3MTcwMzMxWjAMMAoGA1UdFQQDCgEFMDICExQAEg6BvmSU+yc7CQsAAgASDoEXDTI1MTEwNzE2NTU1M1owDDAKBgNVHRUEAwoBATAyAhMUABIOgEpp6oOUgewiAAIAEg6AFw0yNTExMDcxNjU1NTNaMAwwCgYDVR0VBAMKAQEwMgITFAAR97rP86xA9STmLQACABH3uhcNMjUxMTA3MTYzNDA0WjAMMAoGA1UdFQQDCgEBMDICExQAEfe5s7V7VGZASTUAAgAR97kXDTI1MTEwNzE2MzQwM1owDDAKBgNVHRUEAwoBATAyAhMUABFJWI1LlQTuRjk0AAIAEUlYFw0yNTExMDcxNjIzNDNaMAwwCgYDVR0VBAMKAQEwMgITFAARSVfgIrautmPUgwACABFJVxcNMjUxMTA3MTYyMzQzWjAMMAoGA1UdFQQDCgEBMDICExQAFQcMLwsaV7VTz6YAAgAVBwwXDTI1MTEwNzE2MTczMlowDDAKBgNVHRUEAwoBATAyAhMUABUHC9EjSGkmJSx+AAIAFQcLFw0yNTExMDcxNjE3MzJaMAwwCgYDVR0VBAMKAQEwMgITFAAZdIFvV1JBuHz5gAACABl0gRcNMjUxMTA3MTYxNjI0WjAMMAoGA1UdFQQDCgEBMDICExQAGXSA78STomDXpYIAAgAZdIAXDTI1MTEwNzE2MTYyM1owDDAKBgNVHRUEAwoBATAyAhMUABebvTi8f8TIJGNaAAIAF5u9Fw0yNTExMDcxNjEyMThaMAwwCgYDVR0VBAMKAQEwMgITFAAXm7z1rq75t5Ex0gACABebvBcNMjUxMTA3MTYxMjE4WjAMMAoGA1UdFQQDCgEBMDICExQAD/0VkoQokCqhmf8AAgAP/RUXDTI1MTEwNzE1NTM0MFowDDAKBgNVHRUEAwoBATAyAhMUAA/9FKBSJkuDZhczAAIAD/0UFw0yNTExMDcxNTUzNDBaMAwwCgYDVR0VBAMKAQEwMgITFAAVtiW4Mf7RvylFCAACABW2JRcNMjUxMTA3MTQwOTE3WjAMMAoGA1UdFQQDCgEBMDICExQAFbYkhQ2mu9DwaiQAAgAVtiQXDTI1MTEwNzE0MDkxNlowDDAKBgNVHRUEAwoBATAyAhMUABWDPbJwqTxxgyy8AAIAFYM9Fw0yNTExMDcwNDA3MTNaMAwwCgYDVR0VBAMKAQEwMgITFAAVgzxqsMhsdZJlFQACABWDPBcNMjUxMTA3MDQwNzEzWjAMMAoGA1UdFQQDCgEBMDICExQAGkXP4VzaF6fy+MoAAgAaRc8XDTI1MTEwNzAwMjczMFowDDAKBgNVHRUEAwoBBTAyAhMUABrFh0BJyuwnw3DWAAIAGsWHFw0yNTExMDYyMzE1NDFaMAwwCgYDVR0VBAMKAQUwMgITFAAXqjDboQluxHuQHgACABeqMBcNMjUxMTA2MjEyNTU5WjAMMAoGA1UdFQQDCgEBMDICExQAF6ovljnl94NGwAoAAgAXqi8XDTI1MTEwNjIxMjU1OVowDDAKBgNVHRUEAwoBATAyAhMUABoHynyXmASXmlogAAIAGgfKFw0yNTExMDYyMDUyMDdaMAwwCgYDVR0VBAMKAQEwMgITFAAaB8lDAp7yh91uFgACABoHyRcNMjUxMTA2MjA1MjA3WjAMMAoGA1UdFQQDCgEBMDICExQAEtLyAsBe0HQ7zj0AAgAS0vIXDTI1MTEwNjIwNDE1NlowDDAKBgNVHRUEAwoBATAyAhMUABLS8X4OnL+JPjp0AAIAEtLxFw0yNTExMDYyMDQxNTZaMAwwCgYDVR0VBAMKAQEwMgITFAAQcFOdeHvuMkuHcwACABBwUxcNMjUxMTA2MjAzMjA1WjAMMAoGA1UdFQQDCgEBMDICExQAEHBSS3N9fJNmxv4AAgAQcFIXDTI1MTEwNjIwMzIwNVowDDAKBgNVHRUEAwoBATAyAhMUABou0s2SH5yFO//LAAIAGi7SFw0yNTExMDYxOTU2NDZaMAwwCgYDVR0VBAMKAQUwMgITFAAZfB+BOqPyTkxkQgACABl8HxcNMjUxMTA2MTkyMDA3WjAMMAoGA1UdFQQDCgEFMDICExQAEVMtQ+RXfnTjI3oAAgARUy0XDTI1MTEwNjE5MTcxNVowDDAKBgNVHRUEAwoBATAyAhMUABFTLDWCBryHwNeHAAIAEVMsFw0yNTExMDYxOTE3MTVaMAwwCgYDVR0VBAMKAQEwMgITFAAW2OunNcdze3mVCgACABbY6xcNMjUxMTA2MTg1MDQ3WjAMMAoGA1UdFQQDCgEBMDICExQAFtjqv0nMX8NoHXoAAgAW2OoXDTI1MTEwNjE4NTA0NlowDDAKBgNVHRUEAwoBATAyAhMUABjWgSAJiWjbdFhDAAIAGNaBFw0yNTExMDYxNjU4MzZaMAwwCgYDVR0VBAMKAQUwMgITFAAQyk6chVK/9CJQigACABDKThcNMjUxMTA2MTY1NDA3WjAMMAoGA1UdFQQDCgEBMDICExQAEMpNGvLDnlyf/z0AAgAQyk0XDTI1MTEwNjE2NTQwN1owDDAKBgNVHRUEAwoBATAyAhMUABdkbiPiLAYJOd7dAAIAF2RuFw0yNTExMDYxNTM5NTJaMAwwCgYDVR0VBAMKAQEwMgITFAAXZG1/0lVUamLclgACABdkbRcNMjUxMTA2MTUzOTUyWjAMMAoGA1UdFQQDCgEBMDICExQAGRDLnhpBJYPCPXMAAgAZEMsXDTI1MTEwNjE1MzE1M1owDDAKBgNVHRUEAwoBBTAyAhMUABSF0xqFNXu+yhwFAAIAFIXTFw0yNTExMDYxNTI3MTZaMAwwCgYDVR0VBAMKAQEwMgITFAAUhdJdaLUXS7TLaQACABSF0hcNMjUxMTA2MTUyNzE2WjAMMAoGA1UdFQQDCgEBMDICExQAFu/yfItlG/TCqTkAAgAW7/IXDTI1MTEwNjE1MjU1MFowDDAKBgNVHRUEAwoBATAyAhMUABbv8TYfb9lA35c4AAIAFu/xFw0yNTExMDYxNTI1NTBaMAwwCgYDVR0VBAMKAQEwMgITFAAXf7mLG4rnUWWiFAACABd/uRcNMjUxMTA2MDYwOTU5WjAMMAoGA1UdFQQDCgEFMDICExQAFmqm3nDmOpivmNQAAgAWaqYXDTI1MTEwNjAzMzcyOFowDDAKBgNVHRUEAwoBBTAyAhMUABrDDFqNI4PO4gGsAAIAGsMMFw0yNTExMDYwMjUwNTZaMAwwCgYDVR0VBAMKAQUwMgITFAAQG5pR6hzTTfOsVAACABAbmhcNMjUxMTA2MDIwMzU3WjAMMAoGA1UdFQQDCgEFMDICExQAGZIdgZOLIZmhMhwAAgAZkh0XDTI1MTEwNjAxNDk0OVowDDAKBgNVHRUEAwoBBTAyAhMUABRxoBKOZeEg0x3xAAIAFHGgFw0yNTExMDYwMTMyMzBaMAwwCgYDVR0VBAMKAQUwMgITFAAawwHevNgcGGKPbAACABrDARcNMjUxMTA2MDAyOTE4WjAMMAoGA1UdFQQDCgEFMDICExQAGpDgxVHfiW33MwYAAgAakOAXDTI1MTEwNTIxNTY1MVowDDAKBgNVHRUEAwoBBTAyAhMUABpe5lJRHP0imic2AAIAGl7mFw0yNTExMDUyMDU4NTRaMAwwCgYDVR0VBAMKAQEwMgITFAAaXuV2CcqcB1wvzgACABpe5RcNMjUxMTA1MjA1ODU0WjAMMAoGA1UdFQQDCgEBMDICExQAEQaCWa5j5eJBb/8AAgARBoIXDTI1MTEwNTIwNTEyOFowDDAKBgNVHRUEAwoBATAyAhMUABEGgdk95F8cMO+4AAIAEQaBFw0yNTExMDUyMDUxMjhaMAwwCgYDVR0VBAMKAQEwMgITFAAawkIgLcX54ci70gACABrCQhcNMjUxMTA1MjA0MDQwWjAMMAoGA1UdFQQDCgEFMDICExQAGsI/iJA5HxzjOjsAAgAawj8XDTI1MTEwNTIwMjYyNVowDDAKBgNVHRUEAwoBBTAyAhMUABq/dBUh49lNY6XUAAIAGr90Fw0yNTExMDUyMDIzNDJaMAwwCgYDVR0VBAMKAQUwMgITFAAY4HOXtYJynvu5NwACABjgcxcNMjUxMTA1MTk1NjQ0WjAMMAoGA1UdFQQDCgEFMDICExQAFEPRFE/5ITKeUIwAAgAUQ9EXDTI1MTEwNTE5NDY0OVowDDAKBgNVHRUEAwoBATAyAhMUABRD0AtCdoY5Aq+tAAIAFEPQFw0yNTExMDUxOTQ2NDlaMAwwCgYDVR0VBAMKAQEwMgITFAAawR3bTfgw43S6EgACABrBHRcNMjUxMTA1MTg0MDI2WjAMMAoGA1UdFQQDCgEFMDICExQAGFqy1WbCRaMN3TQAAgAYWrIXDTI1MTEwNTE4MzkwOVowDDAKBgNVHRUEAwoBBTAyAhMUABoPVmlG3DYiDTpNAAIAGg9WFw0yNTExMDUxNzM0MDVaMAwwCgYDVR0VBAMKAQEwMgITFAAaD1W+7KiUmeK8lwACABoPVRcNMjUxMTA1MTczNDA1WjAMMAoGA1UdFQQDCgEBMDICExQAGr7R6oNGHyLouksAAgAavtEXDTI1MTEwNTE3MzEzMVowDDAKBgNVHRUEAwoBBTAyAhMUABGp+PmVnlcENH1dAAIAEan4Fw0yNTExMDUxNzEyMjZaMAwwCgYDVR0VBAMKAQUwMgITFAAawMvMDM2vbxyHswACABrAyxcNMjUxMTA1MTcwOTEzWjAMMAoGA1UdFQQDCgEBMDICExQAGsDKZCGnK1w3BYAAAgAawMoXDTI1MTEwNTE3MDkxM1owDDAKBgNVHRUEAwoBATAyAhMUABeBx4CMhxq4BD0yAAIAF4HHFw0yNTExMDUxNjU2MTRaMAwwCgYDVR0VBAMKAQEwMgITFAAXgcZqkGixjNqUOgACABeBxhcNMjUxMTA1MTY1NjE0WjAMMAoGA1UdFQQDCgEBMDICExQAFNXLqpZl6dMQtwkAAgAU1csXDTI1MTEwNTE2MDAyN1owDDAKBgNVHRUEAwoBBTAyAhMUABR4GgGT0+94KTyUAAIAFHgaFw0yNTExMDUxNTQwMjhaMAwwCgYDVR0VBAMKAQEwMgITFAAUeBnwBuQnGoFDqgACABR4GRcNMjUxMTA1MTU0MDI3WjAMMAoGA1UdFQQDCgEBMDICExQAEqnyxHh1EWxIM58AAgASqfIXDTI1MTEwNTE1Mjk1MVowDDAKBgNVHRUEAwoBATAyAhMUABKp8QgwV9vFK6JqAAIAEqnxFw0yNTExMDUxNTI5NTFaMAwwCgYDVR0VBAMKAQEwMgITFAAattI04Er4/umDugACABq20hcNMjUxMTA1MTUyMTM0WjAMMAoGA1UdFQQDCgEFMDICExQAGHRCRPWGDSVKbiIAAgAYdEIXDTI1MTEwNTE1MDQyMFowDDAKBgNVHRUEAwoBATAyAhMUABh0QRrVvpj3BBU6AAIAGHRBFw0yNTExMDUxNTA0MjBaMAwwCgYDVR0VBAMKAQEwMgITFAAVEPBgKs7BYOCyWgACABUQ8BcNMjUxMTA1MTEzNzQ3WjAMMAoGA1UdFQQDCgEFMDICExQAD6X8/J/vAiA7IekAAgAPpfwXDTI1MTEwNTA0MDU0MVowDDAKBgNVHRUEAwoBATAyAhMUAA+l+1pBYMawyrjHAAIAD6X7Fw0yNTExMDUwNDA1NDFaMAwwCgYDVR0VBAMKAQEwMgITFAAavJsWWJJU1CwHhAACABq8mxcNMjUxMTA1MDMyNjA2WjAMMAoGA1UdFQQDCgEFMDICExQAGr7PW8fJ6N70G98AAgAavs8XDTI1MTEwNTAyNTcwOFowDDAKBgNVHRUEAwoBBTAyAhMUABognyAcfEwSGHZyAAIAGiCfFw0yNTExMDUwMDU2MjRaMAwwCgYDVR0VBAMKAQUwMgITFAAasAmG2rPfXgr2AQACABqwCRcNMjUxMTA0MjIzMzQ5WjAMMAoGA1UdFQQDCgEFMDICExQAEEtFA0+AnoYXqeMAAgAQS0UXDTI1MTEwNDIxNTMzNlowDDAKBgNVHRUEAwoBBTAyAhMUABcA+SvBVDVE+uE+AAIAFwD5Fw0yNTExMDQyMDQzMDhaMAwwCgYDVR0VBAMKAQEwMgITFAAXAPiHK3I5OFS1mAACABcA+BcNMjUxMTA0MjA0MzA4WjAMMAoGA1UdFQQDCgEBMDICExQAE18dSPWtJ2jFgg4AAgATXx0XDTI1MTEwNDIwMzgzOVowDDAKBgNVHRUEAwoBATAyAhMUABNfHuBO0XvYV/+5AAIAE18eFw0yNTExMDQyMDM4MzlaMAwwCgYDVR0VBAMKAQEwMgITFAAY77chIJdc7bMY8AACABjvtxcNMjUxMTA0MjAwNjI0WjAMMAoGA1UdFQQDCgEBMDICExQAGO+2+0oG0EUkrxUAAgAY77YXDTI1MTEwNDIwMDYyNFowDDAKBgNVHRUEAwoBATAyAhMUABVAGt7OV2cy7UsJAAIAFUAaFw0yNTExMDQxOTUyMjZaMAwwCgYDVR0VBAMKAQEwMgITFAAVQBnKKMP3BR7vzwACABVAGRcNMjUxMTA0MTk1MjI2WjAMMAoGA1UdFQQDCgEBMDICExQAFw0myDQy3EmFdasAAgAXDSYXDTI1MTEwNDE5MjIyMlowDDAKBgNVHRUEAwoBBTAyAhMUABaGUyylS8Cv/olSAAIAFoZTFw0yNTExMDQxODU0NDZaMAwwCgYDVR0VBAMKAQEwMgITFAAWhlJiQi8nvHAMkAACABaGUhcNMjUxMTA0MTg1NDQ2WjAMMAoGA1UdFQQDCgEBMDICExQAGVmuthid0oTN/BcAAgAZWa4XDTI1MTEwNDE4MjY0M1owDDAKBgNVHRUEAwoBBTAyAhMUABUz0zKIlYv4WODEAAIAFTPTFw0yNTExMDQxODExMDdaMAwwCgYDVR0VBAMKAQEwMgITFAAVM9IezRekRCI8aQACABUz0hcNMjUxMTA0MTgxMTA2WjAMMAoGA1UdFQQDCgEBMDICExQAGrz2FHVc+DZn+joAAgAavPYXDTI1MTEwNDE3MjkxM1owDDAKBgNVHRUEAwoBATAyAhMUABq89YbttTKo012sAAIAGrz1Fw0yNTExMDQxNzI5MTJaMAwwCgYDVR0VBAMKAQEwMgITFAAWvZsSI1F1YrfcwAACABa9mxcNMjUxMTA0MTY1MDA0WjAMMAoGA1UdFQQDCgEFMDICExQAGNwWEFH3SK2eS0cAAgAY3BYXDTI1MTEwNDE2NDMyNlowDDAKBgNVHRUEAwoBBTAyAhMUABHH/Z4GfLOg9ubrAAIAEcf9Fw0yNTExMDQxNjM1MzBaMAwwCgYDVR0VBAMKAQEwMgITFAARx/sWF8n4f5EezQACABHH+xcNMjUxMTA0MTYzNTI5WjAMMAoGA1UdFQQDCgEBMDICExQAGrto4iCequCxKPkAAgAau2gXDTI1MTEwNDE1NDUxMVowDDAKBgNVHRUEAwoBATAyAhMUABq7ZzpxAsaPi3/DAAIAGrtnFw0yNTExMDQxNTQ1MTBaMAwwCgYDVR0VBAMKAQEwMgITFAAau5AWOszuIEhWiQACABq7kBcNMjUxMTA0MTUzMDUzWjAMMAoGA1UdFQQDCgEBMDICExQAGruP/R6aRLocOfEAAgAau48XDTI1MTEwNDE1MzA1M1owDDAKBgNVHRUEAwoBATAyAhMUABcJSNwDLthaA8W2AAIAFwlIFw0yNTExMDQxNTI5MzFaMAwwCgYDVR0VBAMKAQEwMgITFAAXCUdYXUNwKoycWgACABcJRxcNMjUxMTA0MTUyOTMxWjAMMAoGA1UdFQQDCgEBMDICExQAEIRrH9hcyE86IWsAAgAQhGsXDTI1MTEwNDE1MjUxNFowDDAKBgNVHRUEAwoBATAyAhMUABCEaoU/0r4YdTXbAAIAEIRqFw0yNTExMDQxNTI1MTRaMAwwCgYDVR0VBAMKAQEwMgITFAASljIp3E3SGWgeBQACABKWMhcNMjUxMTA0MTUxNzA5WjAMMAoGA1UdFQQDCgEBMDICExQAEpYxmN3/6nIaRnYAAgASljEXDTI1MTEwNDE1MTcwOVowDDAKBgNVHRUEAwoBATAyAhMUABeYm+6sSPw5Udw5AAIAF5ibFw0yNTExMDQwNTEwNTZaMAwwCgYDVR0VBAMKAQUwMgITFAAaQVhyUVQa/wUR7AACABpBWBcNMjUxMTA0MDQ1NzE3WjAMMAoGA1UdFQQDCgEFMDICExQAGlnBUCJHNlNg6E4AAgAaWcEXDTI1MTEwNDA0NTU1NlowDDAKBgNVHRUEAwoBBTAyAhMUABp/AnmKal90bNH6AAIAGn8CFw0yNTExMDQwNDEzMjFaMAwwCgYDVR0VBAMKAQUwMgITFAAT3kei3XvQz5eS5AACABPeRxcNMjUxMTA0MDQwNTI1WjAMMAoGA1UdFQQDCgEBMDICExQAE95G7LFad+KMYDEAAgAT3kYXDTI1MTEwNDA0MDUyNVowDDAKBgNVHRUEAwoBATAyAhMUABpVLbKLTXOQWO+TAAIAGlUtFw0yNTExMDQwMjU3MjVaMAwwCgYDVR0VBAMKAQUwMgITFAARAs1Vv2Z8EiTxWwACABECzRcNMjUxMTEyMTUxMzMzWjAMMAoGA1UdFQQDCgEBMDICExQAGtZc+Ky7449LqnoAAgAa1lwXDTI1MTExMjE1MTAwM1owDDAKBgNVHRUEAwoBATAyAhMUABrWW4wxZN8ge/KGAAIAGtZbFw0yNTExMTIxNTEwMDJaMAwwCgYDVR0VBAMKAQEwMgITFAAZDHXIbWAdd8oyegACABkMdRcNMjUxMTEyMTQzMzQ4WjAMMAoGA1UdFQQDCgEFMDICExQAGtJn2x7LxRi0dX8AAgAa0mcXDTI1MTExMjEyMjkyM1owDDAKBgNVHRUEAwoBBTAyAhMUABiqFqImbywS/ziaAAIAGKoWFw0yNTExMTIxMjI1NDBaMAwwCgYDVR0VBAMKAQUwMgITFAAYp0qKAkNUWtp/UgACABinShcNMjUxMTEyMDU0NzQ0WjAMMAoGA1UdFQQDCgEFMDICExQAGqlEaHJ3+glplYwAAgAaqUQXDTI1MTExMjA1MjExN1owDDAKBgNVHRUEAwoBBTAyAhMUABrVziQXYqJIJFEGAAIAGtXOFw0yNTExMTIwNDQzMDZaMAwwCgYDVR0VBAMKAQUwMgITFAASv1CwTEF5jWlJ5AACABK/UBcNMjUxMTEyMDQwNzMzWjAMMAoGA1UdFQQDCgEBMDICExQAEr9PRUxPQIQHovgAAgASv08XDTI1MTExMjA0MDczM1owDDAKBgNVHRUEAwoBATAyAhMUABem6/l24X/Mq77tAAIAF6brFw0yNTExMTIwNDA2NDdaMAwwCgYDVR0VBAMKAQEwMgITFAAXpuqAmlY8TrRQlAACABem6hcNMjUxMTEyMDQwNjQ3WjAMMAoGA1UdFQQDCgEBMDICExQAD7v2Tdu6JxsKkQwAAgAPu/YXDTI1MTExMjA0MDY0N1owDDAKBgNVHRUEAwoBATAyAhMUAA+79V1iTgEbOHE3AAIAD7v1Fw0yNTExMTIwNDA2NDdaMAwwCgYDVR0VBAMKAQEwMgITFAAasVXTSJXWa9oF+AACABqxVRcNMjUxMTEyMDMyMjI4WjAMMAoGA1UdFQQDCgEFMDICExQAGTo463Gnl99xgWgAAgAZOjgXDTI1MTExMjAzMjAzOVowDDAKBgNVHRUEAwoBBTAyAhMUABiwMmp7UsR2Zt2XAAIAGLAyFw0yNTExMTIwMzE5MDhaMAwwCgYDVR0VBAMKAQUwMgITFAAVYYku1iRMBU9XlAACABVhiRcNMjUxMTEyMDMxMDE2WjAMMAoGA1UdFQQDCgEFMDICExQAGMdSe1JClpewtz0AAgAYx1IXDTI1MTExMjAyNDYwM1owDDAKBgNVHRUEAwoBBTAyAhMUABjsC4bcitypCqt9AAIAGOwLFw0yNTExMTIwMDQ3NTlaMAwwCgYDVR0VBAMKAQUwMgITFAAZBQguTBqUFnfTpAACABkFCBcNMjUxMTEyMDAwMTM3WjAMMAoGA1UdFQQDCgEFMDICExQAE+hI8Gg5To4yk/oAAgAT6EgXDTI1MTExMTIyNDMzNlowDDAKBgNVHRUEAwoBBTAyAhMUABinTJQmm8QfM7JYAAIAGKdMFw0yNTExMTEyMjQwMzhaMAwwCgYDVR0VBAMKAQUwMgITFAAT+HtTwOQKjjTDpQACABP4excNMjUxMTExMjIyMzA2WjAMMAoGA1UdFQQDCgEFMDICExQAGM5I/2yJwPLkMWsAAgAYzkgXDTI1MTExMTIyMDMyNVowDDAKBgNVHRUEAwoBBTAyAhMUABrVSV/uACi6AgLTAAIAGtVJFw0yNTExMTEyMTUxMjBaMAwwCgYDVR0VBAMKAQUwMgITFAAa1US/e+iHwYy8gQACABrVRBcNMjUxMTExMjE0NzAzWjAMMAoGA1UdFQQDCgEFMDICExQAGtU/n3gS554nqWcAAgAa1T8XDTI1MTExMTIxNDIzMVowDDAKBgNVHRUEAwoBBTAyAhMUABrUt3xt9VxeUxTNAAIAGtS3Fw0yNTExMTEyMTQwMjhaMAwwCgYDVR0VBAMKAQUwMgITFAAar4QYi8LElzSswgACABqvhBcNMjUxMTExMjEzODE5WjAMMAoGA1UdFQQDCgEFMDICExQAGsl8X8+pn+KopsYAAgAayXwXDTI1MTExMTIxMzA0NVowDDAKBgNVHRUEAwoBBTAyAhMUABPz1Dr3s6lCwbTKAAIAE/PUFw0yNTExMTEyMTI4MDZaMAwwCgYDVR0VBAMKAQEwMgITFAAT89Me/PYDlKbuTgACABPz0xcNMjUxMTExMjEyODA2WjAMMAoGA1UdFQQDCgEBMDICExQAGFYkooFnQ2IF1uMAAgAYViQXDTI1MTExMTIxMjMwN1owDDAKBgNVHRUEAwoBBTAyAhMUABRrzcc1719E2ZwwAAIAFGvNFw0yNTExMTEyMDQzMTBaMAwwCgYDVR0VBAMKAQEwMgITFAAUa8zWj9bqECcOlAACABRrzBcNMjUxMTExMjA0MzEwWjAMMAoGA1UdFQQDCgEBMDICExQAGE6lEKYxjfOwqwMAAgAYTqUXDTI1MTExMTIwMzkzNlowDDAKBgNVHRUEAwoBBTAyAhMUABaxZP9/TUAUsg57AAIAFrFkFw0yNTExMTEyMDAyMjVaMAwwCgYDVR0VBAMKAQEwMgITFAAWsWOkhB0XY+jZsQACABaxYxcNMjUxMTExMjAwMjI1WjAMMAoGA1UdFQQDCgEBMDICExQAGIPlDsxdp8SZTokAAgAYg+UXDTI1MTExMTE5NTUxOVowDDAKBgNVHRUEAwoBBTAyAhMUABj1z+oQjKNU/TACAAIAGPXPFw0yNTExMTExOTEwMDZaMAwwCgYDVR0VBAMKAQUwMgITFAAVDMQUt2KTOoWblgACABUMxBcNMjUxMTExMTkwNzI4WjAMMAoGA1UdFQQDCgEFMDICExQAGJfECkPX29wTW7sAAgAYl8QXDTI1MTExMTE4NDE1MlowDDAKBgNVHRUEAwoBBTAyAhMUABX4dCc02BBHcCovAAIAFfh0Fw0yNTExMTExODM3NTVaMAwwCgYDVR0VBAMKAQUwMgITFAAQHXfJJmp/Pc9oagACABAddxcNMjUxMTExMTgzMDIzWjAMMAoGA1UdFQQDCgEBMDICExQAEB12cdofguievlYAAgAQHXYXDTI1MTExMTE4MzAyMlowDDAKBgNVHRUEAwoBATAyAhMUABa+P8fG97yiFbuoAAIAFr4/Fw0yNTExMTExODEyNDBaMAwwCgYDVR0VBAMKAQUwMgITFAAYjYXgGzbvsgwIbwACABiNhRcNMjUxMTExMTc0MjQ1WjAMMAoGA1UdFQQDCgEBMDICExQAGI2EDIegkQ1SQ+UAAgAYjYQXDTI1MTExMTE3NDI0NVowDDAKBgNVHRUEAwoBATAyAhMUABbvUdGVGSnJeKPRAAIAFu9RFw0yNTExMTExNzI4MDBaMAwwCgYDVR0VBAMKAQEwMgITFAAW71AzsG5lyyObbAACABbvUBcNMjUxMTExMTcyODAwWjAMMAoGA1UdFQQDCgEBMDICExQAFzvjXyqwHESQF+MAAgAXO+MXDTI1MTExMTE2NDUyMVowDDAKBgNVHRUEAwoBBTAyAhMUABIAUvuPEKtMTkUIAAIAEgBSFw0yNTExMTExNjIwNDBaMAwwCgYDVR0VBAMKAQEwMgITFAASAFE9zW6B8aPMCwACABIAURcNMjUxMTExMTYyMDQwWjAMMAoGA1UdFQQDCgEBMDICExQAFvV33Z29sZgZcG8AAgAW9XcXDTI1MTExMTE2MjAzM1owDDAKBgNVHRUEAwoBBTAyAhMUABhprwOOw53moHJjAAIAGGmvFw0yNTExMTExNjE4MDdaMAwwCgYDVR0VBAMKAQUwMgITFAAYxCXMYWLTZand4wACABjEJRcNMjUxMTExMTYxNjQ5WjAMMAoGA1UdFQQDCgEFMDICExQAFq3fl7vyWgraeYwAAgAWrd8XDTI1MTExMTE1MzkwM1owDDAKBgNVHRUEAwoBBTAyAhMUABIFBLX8ZVCZVxVoAAIAEgUEFw0yNTExMTExNTMyNTRaMAwwCgYDVR0VBAMKAQEwMgITFAASBQOxML2eN0nRaAACABIFAxcNMjUxMTExMTUzMjU0WjAMMAoGA1UdFQQDCgEBMDICExQAGNL8GVfAHO6MsHQAAgAY0vwXDTI1MTExMTE1MjI0NFowDDAKBgNVHRUEAwoBBTAyAhMUABEdYTGNh3HuUTsCAAIAER1hFw0yNTExMTExNDU4NThaMAwwCgYDVR0VBAMKAQUwMgITFAAa0W6og60TNQ9VvAACABrRbhcNMjUxMTExMTQ1MjU1WjAMMAoGA1UdFQQDCgEFMDICExQAGtFoNK3gitV05DwAAgAa0WgXDTI1MTExMTE0NDY0MFowDDAKBgNVHRUEAwoBBTAyAhMUABhOvpZzZla2xxexAAIAGE6+Fw0yNTExMTExNDIzNDhaMAwwCgYDVR0VBAMKAQUwMgITFAAayp0Dx0+8vvxZWgACABrKnRcNMjUxMTExMTQwNzEwWjAMMAoGA1UdFQQDCgEFMDICExQAF1uLVTkHUlWkNugAAgAXW4sXDTI1MTExMTEzMzIyN1owDDAKBgNVHRUEAwoBBTAyAhMUABUL/uYqWZB3U1G9AAIAFQv+Fw0yNTExMTEwNTQ2NDRaMAwwCgYDVR0VBAMKAQUwMgITFAAUHWsZV/cJGGtvdgACABQdaxcNMjUxMTExMDQwNjE3WjAMMAoGA1UdFQQDCgEBMDICExQAFB1qf+mMWHGMmHoAAgAUHWoXDTI1MTExMTA0MDYxNlowDDAKBgNVHRUEAwoBATAyAhMUABXAZOLmJRAXXqj5AAIAFcBkFw0yNTExMTEwMzI1MjNaMAwwCgYDVR0VBAMKAQUwMgITFAARSS61kCN8ACmA7AACABFJLhcNMjUxMTExMDAwMDM4WjAMMAoGA1UdFQQDCgEBMDICExQAEUktc9c8TU94wQEAAgARSS0XDTI1MTExMTAwMDAzOFowDDAKBgNVHRUEAwoBATAyAhMUABRGMj1OjMp9GfSeAAIAFEYyFw0yNTExMTAyMzU0MTNaMAwwCgYDVR0VBAMKAQUwMgITFAAY14/g0v9Kp6e1vQACABjXjxcNMjUxMTEwMjMzNzI4WjAMMAoGA1UdFQQDCgEFMDICExQAGR79kPJUddZEs1oAAgAZHv0XDTI1MTExMDIyNDUyOFowDDAKBgNVHRUEAwoBBTAyAhMUABkcSTS8nVSYgqI3AAIAGRxJFw0yNTExMTAyMjMyMTNaMAwwCgYDVR0VBAMKAQUwMgITFAASvFimQVlVpZtjpgACABK8WBcNMjUxMTEwMjIxOTExWjAMMAoGA1UdFQQDCgEBMDICExQAErxXEOE+Map7zc4AAgASvFcXDTI1MTExMDIyMTkxMVowDDAKBgNVHRUEAwoBATAyAhMUABhqL9NQO6p+Rki6AAIAGGovFw0yNTExMTAyMjEwNDFaMAwwCgYDVR0VBAMKAQUwMgITFAASwNLle7bw06cNZwACABLA0hcNMjUxMTEwMjE1NjQzWjAMMAoGA1UdFQQDCgEBMDICExQAEsDRlM1i8FgCtYUAAgASwNEXDTI1MTExMDIxNTY0M1owDDAKBgNVHRUEAwoBATAyAhMUABXiiYJjVsaxwdZ+AAIAFeKJFw0yNTExMTAyMTQ5NDBaMAwwCgYDVR0VBAMKAQUwMgITFAAPleUOVDexoMinEwACAA+V5RcNMjUxMTEwMjE0MzQ4WjAMMAoGA1UdFQQDCgEBMDICExQAD5XkGEu0H8W8r8EAAgAPleQXDTI1MTExMDIxNDM0OFowDDAKBgNVHRUEAwoBATAyAhMUABUWwHhCaLsqp97UAAIAFRbAFw0yNTExMTAyMTM4MTlaMAwwCgYDVR0VBAMKAQUwMgITFAAYu1wSgvHzbL01LgACABi7XBcNMjUxMTEwMjAyODE0WjAMMAoGA1UdFQQDCgEFMDICExQAGoyH0XC8cSOW250AAgAajIcXDTI1MTExMDIwMjE1MlowDDAKBgNVHRUEAwoBBTAyAhMUAA/b/4phVQcg7mwVAAIAD9v/Fw0yNTExMTAyMDAwNDNaMAwwCgYDVR0VBAMKAQEwMgITFAAP2/5cSNuTnWbd+QACAA/b/hcNMjUxMTEwMjAwMDQzWjAMMAoGA1UdFQQDCgEBMDICExQAERg2MBcWER34iVAAAgARGDYXDTI1MTExMDE5MDkxM1owDDAKBgNVHRUEAwoBATAyAhMUABEYNY+7lVoIA6wCAAIAERg1Fw0yNTExMTAxOTA5MTNaMAwwCgYDVR0VBAMKAQEwMgITFAAYlLLvaQ16RvX1uwACABiUshcNMjUxMTEwMTkwNjI2WjAMMAoGA1UdFQQDCgEFMDICExQAGJ8H0WXv1s99fwUAAgAYnwcXDTI1MTExMDE4NDE0MFowDDAKBgNVHRUEAwoBBTAyAhMUABi1ggKNDFJ3STrRAAIAGLWCFw0yNTExMTAxODI2NDJaMAwwCgYDVR0VBAMKAQUwMgITFAAPvkYJxM7AgGmszgACAA++RhcNMjUxMTEwMTgwOTE4WjAMMAoGA1UdFQQDCgEBMDICExQAD75FQyKvyoZiFIcAAgAPvkUXDTI1MTExMDE4MDkxOFowDDAKBgNVHRUEAwoBATAyAhMUABis7fsQZ0toCwrXAAIAGKztFw0yNTExMTAxODA4MDBaMAwwCgYDVR0VBAMKAQUwMgITFAAV9gVeyD4Vbt53jAACABX2BRcNMjUxMTEwMTc1NzI3WjAMMAoGA1UdFQQDCgEFMDICExQAGs7pqKHysnDDtYsAAgAazukXDTI1MTExMDE3NTU1NVowDDAKBgNVHRUEAwoBATAyAhMUABrO6BEf5AcqQUBaAAIAGs7oFw0yNTExMTAxNzU1NTVaMAwwCgYDVR0VBAMKAQEwMgITFAATLb0WXahBTIbm+AACABMtvRcNMjUxMTEwMTc1MTA0WjAMMAoGA1UdFQQDCgEBMDICExQAEy28lLSZux7wJoEAAgATLbwXDTI1MTExMDE3NTEwNFowDDAKBgNVHRUEAwoBATAyAhMUABrMdJGcIjzFj3X7AAIAGsx0Fw0yNTExMTAxNzI4NDNaMAwwCgYDVR0VBAMKAQUwMgITFAAVQjxxvecTNn+wLAACABVCPBcNMjUxMTEwMTYzNDU5WjAMMAoGA1UdFQQDCgEBMDICExQAFUI73m2H1t5eMREAAgAVQjsXDTI1MTExMDE2MzQ1OVowDDAKBgNVHRUEAwoBATAyAhMUABbNksfQSaTffPiNAAIAFs2SFw0yNTExMTAxNjIzMDBaMAwwCgYDVR0VBAMKAQEwMgITFAAWzZG0kel1AeUFEAACABbNkRcNMjUxMTEwMTYyMzAwWjAMMAoGA1UdFQQDCgEBMDICExQAGInEzmHybgDPGwYAAgAYicQXDTI1MTExMDE2MjA1NVowDDAKBgNVHRUEAwoBBTAyAhMUABjvREi08u8y+TLGAAIAGO9EFw0yNTExMTAxNTQ1MzlaMAwwCgYDVR0VBAMKAQUwMgITFAATtFg2hfTPDK1UzAACABO0WBcNMjUxMTEwMTUzOTM0WjAMMAoGA1UdFQQDCgEFMDICExQAGVa7nPVQLaAsDIkAAgAZVrsXDTI1MTExMDE0MTExN1owDDAKBgNVHRUEAwoBBTAyAhMUABipuF7LS1q74xxbAAIAGKm4Fw0yNTExMTAxMzI5MzRaMAwwCgYDVR0VBAMKAQUwMgITFAASkHhBhoZskeOgkAACABKQeBcNMjUxMTEwMTMxNzI1WjAMMAoGA1UdFQQDCgEBMDICExQAEpB37e78cD7zp6gAAgASkHcXDTI1MTExMDEzMTcyNVowDDAKBgNVHRUEAwoBATAyAhMUABHBB5wmZ16FUSaTAAIAEcEHFw0yNTExMTAxMzE2MThaMAwwCgYDVR0VBAMKAQEwMgITFAARwQZ1IP3pVea5xgACABHBBhcNMjUxMTEwMTMxNjE3WjAMMAoGA1UdFQQDCgEBMDICExQAFn3kJpf8NqhPVTEAAgAWfeQXDTI1MTExMDA2MzY1MlowDDAKBgNVHRUEAwoBBTAyAhMUABQ5M5jNb1DvUaNAAAIAFDkzFw0yNTExMTAwNDM5MzVaMAwwCgYDVR0VBAMKAQUwMgITFAAWXUw3Uefcz9Y8cwACABZdTBcNMjUxMTEwMDQwNjAxWjAMMAoGA1UdFQQDCgEBMDICExQAFl1LBCvhUHxQc/YAAgAWXUsXDTI1MTExMDA0MDYwMVowDDAKBgNVHRUEAwoBATAyAhMUABNNut9wMrS7qd9lAAIAE026Fw0yNTExMTAwNDA2MDFaMAwwCgYDVR0VBAMKAQEwMgITFAATTbnUKLTY9nK3cwACABNNuRcNMjUxMTEwMDQwNjAxWjAMMAoGA1UdFQQDCgEBMDICExQAGj18+iSXzOj/YagAAgAaPXwXDTI1MTExMDAzNTAzN1owDDAKBgNVHRUEAwoBBTAyAhMUABiqW37J7p2ZDHjNAAIAGKpbFw0yNTExMTAwMzQxMjNaMAwwCgYDVR0VBAMKAQUwMgITFAAUT3t0fbAXtEHWhgACABRPexcNMjUxMTEwMDI1MzU5WjAMMAoGA1UdFQQDCgEFMDICExQAGgd9ymkc55jmS+8AAgAaB30XDTI1MTExMDAyMzg0NFowDDAKBgNVHRUEAwoBBTAyAhMUABjDa84VWZI7rsibAAIAGMNrFw0yNTExMTAwMjMxMzBaMAwwCgYDVR0VBAMKAQUwMgITFAAURBi8pagSszhUHgACABREGBcNMjUxMTEwMDE0MTA3WjAMMAoGA1UdFQQDCgEFMDICExQAEw0EQyyLo/b7iUoAAgATDQQXDTI1MTExMDAwNTYxOVowDDAKBgNVHRUEAwoBBTAyAhMUABRKzsO8HJVnT9FfAAIAFErOFw0yNTExMTAwMDQyMjdaMAwwCgYDVR0VBAMKAQUwMgITFAAYS1YyHwgIzqul+AACABhLVhcNMjUxMTEwMDA0MjI0WjAMMAoGA1UdFQQDCgEFMDICExQAF/FqN1QBwWeHc20AAgAX8WoXDTI1MTExMDAwMzI0OVowDDAKBgNVHRUEAwoBBTAyAhMUABrMYqoChsVW87gYAAIAGsxiFw0yNTExMDkyMjIyMTdaMAwwCgYDVR0VBAMKAQUwMgITFAAazF/4+6aHZDoFNgACABrMXxcNMjUxMTA5MjIxNTMzWjAMMAoGA1UdFQQDCgEFMDICExQAGnxLJ2lyVpgfP/UAAgAafEsXDTI1MTEwOTIyMDM0MVowDDAKBgNVHRUEAwoBBTAyAhMUABrMWj9FYlRm3+84AAIAGsxaFw0yNTExMDkyMTExMzJaMAwwCgYDVR0VBAMKAQUwMgITFAAZDIc2QgCnqDINGQACABkMhxcNMjUxMTA5MjA1OTM1WjAMMAoGA1UdFQQDCgEFMDICExQAFEF30f0Ssm2c0WQAAgAUQXcXDTI1MTEwOTIwNTIwNlowDDAKBgNVHRUEAwoBBTAyAhMUABd2AsskjmrnR0LWAAIAF3YCFw0yNTExMDkxOTE1MzBaMAwwCgYDVR0VBAMKAQEwMgITFAAXdgHiKG4A3g5rBQACABd2ARcNMjUxMTA5MTkxNTMwWjAMMAoGA1UdFQQDCgEBMDICExQAFXf1qLkp7tkbFxQAAgAVd/UXDTI1MTEwOTE5MTM1NVowDDAKBgNVHRUEAwoBATAyAhMUABV39nkC1WaDLbwVAAIAFXf2Fw0yNTExMDkxOTEzNTVaMAwwCgYDVR0VBAMKAQEwMgITFAAU5elCyBdgMhuXnQACABTl6RcNMjUxMTA5MTkxMzUwWjAMMAoGA1UdFQQDCgEFMDICExQAGVAe1dP+rEVmeOkAAgAZUB4XDTI1MTEwOTE4NDAzNlowDDAKBgNVHRUEAwoBBTAyAhMUABh1bY9r7Svfzeb/AAIAGHVtFw0yNTExMDkxODMxNDdaMAwwCgYDVR0VBAMKAQUwMgITFAAY/WqyTfNZz55dIgACABj9ahcNMjUxMTA5MTcyNTI0WjAMMAoGA1UdFQQDCgEFMDICExQAGj9tmsdxRK4I0MUAAgAaP20XDTI1MTEwOTE3MTcwMlowDDAKBgNVHRUEAwoBBTAyAhMUABlWmDMXlkV8+CYAAAIAGVaYFw0yNTExMDkxNjM2NDBaMAwwCgYDVR0VBAMKAQUwMgITFAAY/Cc9vZMFERaZfwACABj8JxcNMjUxMTA5MTQ1NDM1WjAMMAoGA1UdFQQDCgEFMDICExQAFIzEzzZOBHioGncAAgAUjMQXDTI1MTEwOTE0MjkwNVowDDAKBgNVHRUEAwoBBTAyAhMUABkJ4W/Y6ts+5ub7AAIAGQnhFw0yNTExMDkxNDExMzFaMAwwCgYDVR0VBAMKAQUwMgITFAAZd88qgHwXqrPL8wACABl3zxcNMjUxMTA5MTMzODU4WjAMMAoGA1UdFQQDCgEFMDICExQAE/1FlCjMbx82g08AAgAT/UUXDTI1MTEwOTEyMDczNVowDDAKBgNVHRUEAwoBBTAyAhMUABrLNn0t/tvn8fBXAAIAGss2Fw0yNTExMDkwNjE1MTBaMAwwCgYDVR0VBAMKAQUwMgITFAAXsHOAgvybZPA9sgACABewcxcNMjUxMTA5MDYwNjQ4WjAMMAoGA1UdFQQDCgEFMDICExQAGE56F/vEGALkyH8AAgAYTnoXDTI1MTEwOTA1MTAyOVowDDAKBgNVHRUEAwoBBTAyAhMUABTYaqc0hl+NZwWTAAIAFNhqFw0yNTExMDkwNDE5MjhaMAwwCgYDVR0VBAMKAQUwMgITFAAagMgWHFw5RA7EXQACABqAyBcNMjUxMTA5MDQwNjUwWjAMMAoGA1UdFQQDCgEBMDICExQAGoDHk1swA8EQboMAAgAagMcXDTI1MTEwOTA0MDY1MFowDDAKBgNVHRUEAwoBATAyAhMUABcJ1LaRj/QhTT5hAAIAFwnUFw0yNTExMDkwMTA3NDFaMAwwCgYDVR0VBAMKAQEwMgITFAAXCdPJE8KU857X4wACABcJ0xcNMjUxMTA5MDEwNzQxWjAMMAoGA1UdFQQDCgEBMDICExQAEgAeK/0jEfQLOTcAAgASAB4XDTI1MTEwOTAxMDczOVowDDAKBgNVHRUEAwoBATAyAhMUABIAHY5FI/iSyDHkAAIAEgAdFw0yNTExMDkwMTA3MzlaMAwwCgYDVR0VBAMKAQEwMgITFAAZL2gy0y2s3mpfcwACABkvaBcNMjUxMTA5MDEwNjIzWjAMMAoGA1UdFQQDCgEBMDICExQAGS9pqC+9vbJIDtIAAgAZL2kXDTI1MTEwOTAxMDYyM1owDDAKBgNVHRUEAwoBATAyAhMUABDO/L/5W8ICgGYhAAIAEM78Fw0yNTExMDkwMTA1MTlaMAwwCgYDVR0VBAMKAQEwMgITFAAQzv1tiMOJ5p+FWwACABDO/RcNMjUxMTA5MDEwNTE5WjAMMAoGA1UdFQQDCgEBMDICExQAFCYJTTML2oNuSHIAAgAUJgkXDTI1MTEwOTAxMDIzNlowDDAKBgNVHRUEAwoBBTAyAhMUABObL0lJNp/tldDXAAIAE5svFw0yNTExMTQyMjAwMjdaMAwwCgYDVR0VBAMKAQEwMgITFAAYVWibo9DGzl6WHQACABhVaBcNMjUxMTE0MjE0ODI4WjAMMAoGA1UdFQQDCgEFMDICExQAGt/Y0kW37OZKs4sAAgAa39gXDTI1MTExNDIxNDIxNFowDDAKBgNVHRUEAwoBBTAyAhMUABhCRGdW9dMkuRfKAAIAGEJEFw0yNTExMTQyMDQ2MDJaMAwwCgYDVR0VBAMKAQUwMgITFAAXF2xID/YGSKrhbQACABcXbBcNMjUxMTE0MjAwNzE5WjAMMAoGA1UdFQQDCgEBMDICExQAFxdrpM+qyGoghVMAAgAXF2sXDTI1MTExNDIwMDcxOFowDDAKBgNVHRUEAwoBATAyAhMUABXIDyzh+X2c44RbAAIAFcgPFw0yNTExMTQxOTUyMTZaMAwwCgYDVR0VBAMKAQUwMgITFAAaX7zK65n/GdfI3gACABpfvBcNMjUxMTE0MTkyNTU4WjAMMAoGA1UdFQQDCgEBMDICExQAGl+7EcgS6z/xkocAAgAaX7sXDTI1MTExNDE5MjU1OFowDDAKBgNVHRUEAwoBATAyAhMUABAzOgtkDmvi/VP6AAIAEDM6Fw0yNTExMTQxOTE0NDJaMAwwCgYDVR0VBAMKAQEwMgITFAAQMzlgMSq5jWPfmgACABAzORcNMjUxMTE0MTkxNDQyWjAMMAoGA1UdFQQDCgEBMDICExQAGN2pH1Z3vGoZbBQAAgAY3akXDTI1MTExNDE5MTIwOVowDDAKBgNVHRUEAwoBBTAyAhMUABXtt+0rb4kCnPxGAAIAFe23Fw0yNTExMTQxODU0MzhaMAwwCgYDVR0VBAMKAQEwMgITFAAV7bY+IXgQQBemOwACABXtthcNMjUxMTE0MTg1NDM4WjAMMAoGA1UdFQQDCgEBMDICExQAEftoBB0qFI1cQtwAAgAR+2gXDTI1MTExNDE4NDU1MlowDDAKBgNVHRUEAwoBATAyAhMUABH7ZwfSGnxgLoW1AAIAEftnFw0yNTExMTQxODQ1NTFaMAwwCgYDVR0VBAMKAQEwMgITFAAXGlU7tVzLhTIdmQACABcaVRcNMjUxMTE0MTg0MTA0WjAMMAoGA1UdFQQDCgEFMDICExQAGQjdITCPIHwrKiAAAgAZCN0XDTI1MTExNDE4MzUxNVowDDAKBgNVHRUEAwoBBTAyAhMUABjEDfPnVViSTfMOAAIAGMQNFw0yNTExMTQxODM0MDJaMAwwCgYDVR0VBAMKAQUwMgITFAAawL1yf64G99xRdgACABrAvRcNMjUxMTE0MTgyMzA4WjAMMAoGA1UdFQQDCgEBMDICExQAGsC8PrF7nLZ8uWoAAgAawLwXDTI1MTExNDE4MjMwN1owDDAKBgNVHRUEAwoBATAyAhMUABXHyRVcPv3HzQV6AAIAFcfJFw0yNTExMTQxODA2MDNaMAwwCgYDVR0VBAMKAQUwMgITFAAYHjMedncsIGk18wACABgeMxcNMjUxMTE0MTc1MzM0WjAMMAoGA1UdFQQDCgEBMDICExQAGB4ymu/OTq1ZybcAAgAYHjIXDTI1MTExNDE3NTMzNFowDDAKBgNVHRUEAwoBATAyAhMUABD5aMzZsEDJOP0WAAIAEPloFw0yNTExMTQxNzExMThaMAwwCgYDVR0VBAMKAQEwMgITFAAQ+We+6T6mKr+5XwACABD5ZxcNMjUxMTE0MTcxMTE4WjAMMAoGA1UdFQQDCgEBMDICExQAGSFoI4uJLwyK2pYAAgAZIWgXDTI1MTExNDE3MDg1N1owDDAKBgNVHRUEAwoBBTAyAhMUAA+g4HDt454xlCL0AAIAD6DgFw0yNTExMTQxNjU2NDJaMAwwCgYDVR0VBAMKAQEwMgITFAAPoN8AIqaW25wDxQACAA+g3xcNMjUxMTE0MTY1NjQyWjAMMAoGA1UdFQQDCgEBMDICExQAFjS01pjeSc2wAqEAAgAWNLQXDTI1MTExNDE2MjAxNFowDDAKBgNVHRUEAwoBBTAyAhMUABqow0ciVLDghO4lAAIAGqjDFw0yNTExMTQxNTU1MTZaMAwwCgYDVR0VBAMKAQEwMgITFAAaqMIH7zpjisFs6gACABqowhcNMjUxMTE0MTU1NTE2WjAMMAoGA1UdFQQDCgEBMDICExQAFBWJokpy6BOWQOwAAgAUFYkXDTI1MTExNDE1NTI1OFowDDAKBgNVHRUEAwoBATAyAhMUABQViEjGuFw7R3hyAAIAFBWIFw0yNTExMTQxNTUyNThaMAwwCgYDVR0VBAMKAQEwMgITFAAa4BJwCdzmHDFuyAACABrgEhcNMjUxMTE0MTU0NjI0WjAMMAoGA1UdFQQDCgEBMDICExQAGuAR+SS6D8NJ9ggAAgAa4BEXDTI1MTExNDE1NDYyNFowDDAKBgNVHRUEAwoBATAyAhMUABS+kMeTPlEQ/tbpAAIAFL6QFw0yNTExMTQxNTQ0NTNaMAwwCgYDVR0VBAMKAQEwMgITFAAUvo9UzcATQGvBswACABS+jxcNMjUxMTE0MTU0NDUyWjAMMAoGA1UdFQQDCgEBMDICExQAF4Kt5x7+mH1AYp8AAgAXgq0XDTI1MTExNDE1Mjk1NFowDDAKBgNVHRUEAwoBATAyAhMUABeCrEVehM9qKjhtAAIAF4KsFw0yNTExMTQxNTI5NTRaMAwwCgYDVR0VBAMKAQEwMgITFAAa35By9MkHDW39uAACABrfkBcNMjUxMTE0MTUyNzI3WjAMMAoGA1UdFQQDCgEFMDICExQAE3KvURIqABRPv3QAAgATcq8XDTI1MTExNDE0NDkyOFowDDAKBgNVHRUEAwoBBTAyAhMUABGG5Ymxkw/3EtSyAAIAEYblFw0yNTExMTQxNDQzNDFaMAwwCgYDVR0VBAMKAQEwMgITFAARhuSAw121EVITEQACABGG5BcNMjUxMTE0MTQ0MzQwWjAMMAoGA1UdFQQDCgEBMDICExQAElwCgHz3F8WUGpsAAgASXAIXDTI1MTExNDE0MzIxNlowDDAKBgNVHRUEAwoBATAyAhMUABJcAU1B5wYp/jkZAAIAElwBFw0yNTExMTQxNDMyMTZaMAwwCgYDVR0VBAMKAQEwMgITFAAa0XEB2EgiXJbdNgACABrRcRcNMjUxMTE0MTQyODE3WjAMMAoGA1UdFQQDCgEFMDICExQAGGE4/3HBpy8aTTgAAgAYYTgXDTI1MTExNDA3MDkxM1owDDAKBgNVHRUEAwoBBTAyAhMUABrcfs/+pUX8G8yZAAIAGtx+Fw0yNTExMTQwNjEwMDdaMAwwCgYDVR0VBAMKAQEwMgITFAAa3H3ZQYJ22ETRwAACABrcfRcNMjUxMTE0MDYxMDA2WjAMMAoGA1UdFQQDCgEBMDICExQAGYhL6vxf95Jh4CoAAgAZiEsXDTI1MTExNDA0MjUyOVowDDAKBgNVHRUEAwoBBTAyAhMUABNbtjoUoOStsoqgAAIAE1u2Fw0yNTExMTQwNDA5MDRaMAwwCgYDVR0VBAMKAQEwMgITFAATW7VbMjlABu5BDAACABNbtRcNMjUxMTE0MDQwOTA0WjAMMAoGA1UdFQQDCgEBMDICExQAGHz16mtg9PpNOjwAAgAYfPUXDTI1MTExNDA0MDgwNlowDDAKBgNVHRUEAwoBATAyAhMUABh89NupL0/ib21/AAIAGHz0Fw0yNTExMTQwNDA4MDVaMAwwCgYDVR0VBAMKAQEwMgITFAAU8FZJpHp+cx/jKQACABTwVhcNMjUxMTE0MDQwNzI3WjAMMAoGA1UdFQQDCgEBMDICExQAFPBVYcc53dG+o+sAAgAU8FUXDTI1MTExNDA0MDcyN1owDDAKBgNVHRUEAwoBATAyAhMUABrLvWiA8dqFLUG6AAIAGsu9Fw0yNTExMTQwMzQ3NDJaMAwwCgYDVR0VBAMKAQUwMgITFAAY4pLNUA5KjD/UUgACABjikhcNMjUxMTE0MDAzNDQyWjAMMAoGA1UdFQQDCgEFMDICExQAFxp5gTAmVGOsXHAAAgAXGnkXDTI1MTExNDAwMjgxMFowDDAKBgNVHRUEAwoBBTAyAhMUABjjmq7K3RQMGyQvAAIAGOOaFw0yNTExMTMyMjU0MzVaMAwwCgYDVR0VBAMKAQUwMgITFAAY7/SP2SfY7McbCgACABjv9BcNMjUxMTEzMjIwNDQ1WjAMMAoGA1UdFQQDCgEFMDICExQAFOheNvfS1Mdz7XIAAgAU6F4XDTI1MTExMzIxNDIzM1owDDAKBgNVHRUEAwoBATAyAhMUABToXeBrGUz7lFmGAAIAFOhdFw0yNTExMTMyMTQyMzNaMAwwCgYDVR0VBAMKAQEwMgITFAARlc0p7bHJlLAXIwACABGVzRcNMjUxMTEzMjExNTU5WjAMMAoGA1UdFQQDCgEBMDICExQAEZXMLmBb8wljeioAAgARlcwXDTI1MTExMzIxMTU1OFowDDAKBgNVHRUEAwoBATAyAhMUABb6YsxPJksWjR/hAAIAFvpiFw0yNTExMTMyMTAzMDlaMAwwCgYDVR0VBAMKAQEwMgITFAAW+mFBAruQMkskGwACABb6YRcNMjUxMTEzMjEwMzA5WjAMMAoGA1UdFQQDCgEBMDICExQAFSI9MZYzFBsP6UcAAgAVIj0XDTI1MTExMzIwNTcwMVowDDAKBgNVHRUEAwoBBTAyAhMUABE70YVfJQB0IhmCAAIAETvRFw0yNTExMTMxOTU0NDJaMAwwCgYDVR0VBAMKAQEwMgITFAARO9Bnlt1cRXkKtQACABE70BcNMjUxMTEzMTk1NDQyWjAMMAoGA1UdFQQDCgEBMDICExQAF+N78REqQt0iSNIAAgAX43sXDTI1MTExMzE5MzgyOVowDDAKBgNVHRUEAwoBATAyAhMUABfjengt3SP/BLLuAAIAF+N6Fw0yNTExMTMxOTM4MjlaMAwwCgYDVR0VBAMKAQEwMgITFAAXJ70qhigFr1QM/wACABcnvRcNMjUxMTEzMTg0NDMwWjAMMAoGA1UdFQQDCgEBMDICExQAFye+pG4taR+AqZ8AAgAXJ74XDTI1MTExMzE4NDQzMFowDDAKBgNVHRUEAwoBATAyAhMUABB8D8gjQD8yYsUgAAIAEHwPFw0yNTExMTMxODQxMDNaMAwwCgYDVR0VBAMKAQEwMgITFAAQfA4FDCT2oTipswACABB8DhcNMjUxMTEzMTg0MTAzWjAMMAoGA1UdFQQDCgEBMDICExQAGHm/Vyw6yJzQR74AAgAYeb8XDTI1MTExMzE4MTkwNVowDDAKBgNVHRUEAwoBBTAyAhMUABjPGQrgQiPjtWydAAIAGM8ZFw0yNTExMTMxODA0MjJaMAwwCgYDVR0VBAMKAQUwMgITFAAYX1qf0QRR2VmqQAACABhfWhcNMjUxMTEzMTc0OTM1WjAMMAoGA1UdFQQDCgEFMDICExQAGq0KkKBdN3GRvSQAAgAarQoXDTI1MTExMzE3MTcyOFowDDAKBgNVHRUEAwoBATAyAhMUABqtCeq+QHPvj6rtAAIAGq0JFw0yNTExMTMxNzE3MjhaMAwwCgYDVR0VBAMKAQEwMgITFAAXaKPDiNabm3yl2AACABdooxcNMjUxMTEzMTY1NjMwWjAMMAoGA1UdFQQDCgEBMDICExQAF2iiRjuRMutJ+7UAAgAXaKIXDTI1MTExMzE2NTYyOVowDDAKBgNVHRUEAwoBATAyAhMUABrcHdbo3h0xZ5cPAAIAGtwdFw0yNTExMTMxNjM0MjNaMAwwCgYDVR0VBAMKAQUwMgITFAAaya6Diex5RCc+tAACABrJrhcNMjUxMTEzMTYyOTExWjAMMAoGA1UdFQQDCgEFMDICExQAGtuFKIGoH5Wxq2MAAgAa24UXDTI1MTExMzE2MjMzNFowDDAKBgNVHRUEAwoBBTAyAhMUABraREX/p2Wuv4tKAAIAGtpEFw0yNTExMTMxNjEyMTRaMAwwCgYDVR0VBAMKAQUwMgITFAAQ3ZVATfDYXveDQAACABDdlRcNMjUxMTEzMTU0MjA3WjAMMAoGA1UdFQQDCgEBMDICExQAEN2UXqyDrxCShzgAAgAQ3ZQXDTI1MTExMzE1NDIwNlowDDAKBgNVHRUEAwoBATAyAhMUABkTVx0KgWFrbMpRAAIAGRNXFw0yNTExMTMxNTM4NTFaMAwwCgYDVR0VBAMKAQUwMgITFAATe9lUF3wf5S7CJwACABN72RcNMjUxMTEzMTUxNDEzWjAMMAoGA1UdFQQDCgEFMDICExQAGOJepSQGVdGtq8IAAgAY4l4XDTI1MTExMzE1MDUxOVowDDAKBgNVHRUEAwoBBTAyAhMUABNmfswl4+usvD6AAAIAE2Z+Fw0yNTExMTMxNDI3MDdaMAwwCgYDVR0VBAMKAQEwMgITFAATZn3LqTtOGGkkywACABNmfRcNMjUxMTEzMTQyNzA3WjAMMAoGA1UdFQQDCgEBMDICExQAFyomupl2C57E7IYAAgAXKiYXDTI1MTExMzEzNTkyNlowDDAKBgNVHRUEAwoBBTAyAhMUABnQPu+yGFft8pVeAAIAGdA+Fw0yNTExMTMxMjUxMjlaMAwwCgYDVR0VBAMKAQEwMgITFAAZy+1Zyg3c6/YNPQACABnL7RcNMjUxMTEzMTI1MTI5WjAMMAoGA1UdFQQDCgEBMDICExQAGZzsnWX7n04gbzoAAgAZnOwXDTI1MTExMzEyNTEyOVowDDAKBgNVHRUEAwoBATAyAhMUABmElLqX5u5GKKBHAAIAGYSUFw0yNTExMTMxMjUxMjlaMAwwCgYDVR0VBAMKAQEwMgITFAAZfBaheCNgXBO01AACABl8FhcNMjUxMTEzMTI1MTI4WjAMMAoGA1UdFQQDCgEBMDICExQAGXeHFOzBjEq+4DcAAgAZd4cXDTI1MTExMzEyNTEyOFowDDAKBgNVHRUEAwoBATAyAhMUABlz6tg2oiGSwEWyAAIAGXPqFw0yNTExMTMxMjUxMjhaMAwwCgYDVR0VBAMKAQEwMgITFAAZc+twmMZtz/mXMwACABlz6xcNMjUxMTEzMTI1MTI4WjAMMAoGA1UdFQQDCgEBMDICExQAGWLTdipFtK2mSSkAAgAZYtMXDTI1MTExMzEyNTEyOFowDDAKBgNVHRUEAwoBATAyAhMUABli1PZfn3QQ/DZZAAIAGWLUFw0yNTExMTMxMjUxMjhaMAwwCgYDVR0VBAMKAQEwMgITFAAZXfEnvFvVsAkEpQACABld8RcNMjUxMTEzMTI1MTI4WjAMMAoGA1UdFQQDCgEBMDICExQAGV3ySyRx8OOHkQYAAgAZXfIXDTI1MTExMzEyNTEyOFowDDAKBgNVHRUEAwoBATAyAhMUABlbi6KoVP5gED0KAAIAGVuLFw0yNTExMTMxMjUxMjdaMAwwCgYDVR0VBAMKAQEwMgITFAAZW4zhW9+oEZa80QACABlbjBcNMjUxMTEzMTI1MTI3WjAMMAoGA1UdFQQDCgEBMDICExQAGVszlN4U4N9a7PwAAgAZWzMXDTI1MTExMzEyNTEyN1owDDAKBgNVHRUEAwoBATAyAhMUABlbNBOkle3NZOCCAAIAGVs0Fw0yNTExMTMxMjUxMjdaMAwwCgYDVR0VBAMKAQEwMgITFAAZwnqcg2Y20nSvEgACABnCehcNMjUxMTEzMTE0NDM0WjAMMAoGA1UdFQQDCgEFMDICExQAGtXiNsNZdKborJMAAgAa1eIXDTI1MTExMzA1MDQ0N1owDDAKBgNVHRUEAwoBBTAyAhMUABGUo1Tck3IqUZkHAAIAEZSjFw0yNTExMTMwNDA4NDZaMAwwCgYDVR0VBAMKAQEwMgITFAARlKJYBRqc7MRunwACABGUohcNMjUxMTEzMDQwODQ2WjAMMAoGA1UdFQQDCgEBMDICExQAFwCFDi27P+3HHX4AAgAXAIUXDTI1MTExMzA0MDgwNFowDDAKBgNVHRUEAwoBATAyAhMUABcAhBNWGld0o5o5AAIAFwCEFw0yNTExMTMwNDA4MDRaMAwwCgYDVR0VBAMKAQEwMgITFAAWoXvRTcjPwMGf8AACABahexcNMjUxMTEzMDQwNzU2WjAMMAoGA1UdFQQDCgEBMDICExQAFqF6PP+Z03IF3qsAAgAWoXoXDTI1MTExMzA0MDc1NlowDDAKBgNVHRUEAwoBATAyAhMUABku58i60+aeOWmWAAIAGS7nFw0yNTExMTMwNDA3MTRaMAwwCgYDVR0VBAMKAQEwMgITFAAZLuYlhx9kym/IpgACABku5hcNMjUxMTEzMDQwNzE0WjAMMAoGA1UdFQQDCgEBMDICExQAEs5+kqV2qrpkQbcAAgASzn4XDTI1MTExMzA0MDY1MVowDDAKBgNVHRUEAwoBATAyAhMUABLOfai0fH2QKyqXAAIAEs59Fw0yNTExMTMwNDA2NTFaMAwwCgYDVR0VBAMKAQEwMgITFAAY7F9886m9yh8/OQACABjsXxcNMjUxMTEzMDM1ODM5WjAMMAoGA1UdFQQDCgEFMDICExQAGEDk6IthuSOyc6oAAgAYQOQXDTI1MTExMzAxMzExNlowDDAKBgNVHRUEAwoBBTAyAhMUABhWXLz+yEEF9uKfAAIAGFZcFw0yNTExMTMwMDIyMzlaMAwwCgYDVR0VBAMKAQUwMgITFAAV64g8h7mO0Wv3eAACABXriBcNMjUxMTEzMDAwMzQxWjAMMAoGA1UdFQQDCgEFMDICExQAGq5tYF4SWaG0ouEAAgAarm0XDTI1MTExMzAwMDE0NVowDDAKBgNVHRUEAwoBBTAyAhMUABggGs9mX4o1JF+eAAIAGCAaFw0yNTExMTIyMzQ5MTBaMAwwCgYDVR0VBAMKAQUwMgITFAAUAJpx/oOhqWg1nwACABQAmhcNMjUxMTEyMjMxNjA0WjAMMAoGA1UdFQQDCgEFMDICExQAGtorCL1A3fWJa7gAAgAa2isXDTI1MTExMjIzMDM0M1owDDAKBgNVHRUEAwoBBTAyAhMUABrKrKtBV+M50XjTAAIAGsqsFw0yNTExMTIyMjE4NTBaMAwwCgYDVR0VBAMKAQUwMgITFAAY291xZUFReutENAACABjb3RcNMjUxMTEyMjE1NzAwWjAMMAoGA1UdFQQDCgEBMDICExQAGNvcU8Z0ktcpFNAAAgAY29wXDTI1MTExMjIxNTcwMFowDDAKBgNVHRUEAwoBATAyAhMUABQ++l3ZK2P6ChDqAAIAFD76Fw0yNTExMTIyMTUzMDVaMAwwCgYDVR0VBAMKAQEwMgITFAAUPvkY1Qg5xArHYgACABQ++RcNMjUxMTEyMjE1MzA1WjAMMAoGA1UdFQQDCgEBMDICExQAGgPLLjvEN912E5oAAgAaA8sXDTI1MTExMjIxNDMyMFowDDAKBgNVHRUEAwoBBTAyAhMUABheonR9me0Na0qeAAIAGF6iFw0yNTExMTIyMTI3NDVaMAwwCgYDVR0VBAMKAQEwMgITFAAYXqFRrZSrk8eOqQACABheoRcNMjUxMTEyMjEyNzQ1WjAMMAoGA1UdFQQDCgEBMDICExQAGFKCDxHsA48xAQcAAgAYUoIXDTI1MTExMjIxMDk0OFowDDAKBgNVHRUEAwoBBTAyAhMUABrZt0ricsU+H7mCAAIAGtm3Fw0yNTExMTIyMTA5MDhaMAwwCgYDVR0VBAMKAQUwMgITFAAa2bFo7jZBrhiPwgACABrZsRcNMjUxMTEyMjEwNDMxWjAMMAoGA1UdFQQDCgEFMDICExQAEISn1KCDM8OVTKUAAgAQhKcXDTI1MTExMjIwNTkxN1owDDAKBgNVHRUEAwoBATAyAhMUABCEpsiUgQE2eSmWAAIAEISmFw0yNTExMTIyMDU5MTdaMAwwCgYDVR0VBAMKAQEwMgITFAAY5Ey5QS5fGAZ9twACABjkTBcNMjUxMTEyMjA0NzUzWjAMMAoGA1UdFQQDCgEFMDICExQAGtlXkHY7dDzVCJcAAgAa2VcXDTI1MTExMjIwNDMwOVowDDAKBgNVHRUEAwoBBTAyAhMUABYIwTcBmJ/b37YMAAIAFgjBFw0yNTExMTIyMDA0NDNaMAwwCgYDVR0VBAMKAQUwMgITFAATaNrfwQFFX8pfqwACABNo2hcNMjUxMTEyMjAwMzQxWjAMMAoGA1UdFQQDCgEBMDICExQAE2jZ/heppb5BAW0AAgATaNkXDTI1MTExMjIwMDM0MVowDDAKBgNVHRUEAwoBATAyAhMUABkKtfdqS8x2w4F1AAIAGQq1Fw0yNTExMTIxOTM2MzNaMAwwCgYDVR0VBAMKAQUwMgITFAAZCdnXHBeo/YLQqAACABkJ2RcNMjUxMTEyMTkyMjE3WjAMMAoGA1UdFQQDCgEFMDICExQAGOO1FyxueKLyFskAAgAY47UXDTI1MTExMjE5MTEwMlowDDAKBgNVHRUEAwoBATAyAhMUABjjtMdOgn4vh9OgAAIAGOO0Fw0yNTExMTIxOTExMDJaMAwwCgYDVR0VBAMKAQEwMgITFAAQVQDfkbYVgMxatAACABBVABcNMjUxMTEyMTgwNzA5WjAMMAoGA1UdFQQDCgEBMDICExQAEFT/ugVh4aM5m7AAAgAQVP8XDTI1MTExMjE4MDcwOVowDDAKBgNVHRUEAwoBATAyAhMUABBcgIa6DRYg1BtgAAIAEFyAFw0yNTExMTIxODA2MDdaMAwwCgYDVR0VBAMKAQEwMgITFAAQXH/q5VS59VrYKwACABBcfxcNMjUxMTEyMTgwNjA3WjAMMAoGA1UdFQQDCgEBMDICExQAGtgwFuiVIghb0AIAAgAa2DAXDTI1MTExMjE3Mjk0NlowDDAKBgNVHRUEAwoBBTAyAhMUABPpeAvld8rnoMUpAAIAE+l4Fw0yNTExMTIxNzI4MDRaMAwwCgYDVR0VBAMKAQEwMgITFAAT6XfMGiKDPvPuXAACABPpdxcNMjUxMTEyMTcyODA0WjAMMAoGA1UdFQQDCgEBMDICExQAGtgILRbhgkv6BakAAgAa2AgXDTI1MTExMjE3MjUxOVowDDAKBgNVHRUEAwoBBTAyAhMUABptlFDHafh+qd3OAAIAGm2UFw0yNTExMTIxNzIwMTVaMAwwCgYDVR0VBAMKAQEwMgITFAAabZMuE3CR8hHlzAACABptkxcNMjUxMTEyMTcyMDE1WjAMMAoGA1UdFQQDCgEBMDICExQAGJsamVYUU0zeDJgAAgAYmxoXDTI1MTExMjE3MTkzNlowDDAKBgNVHRUEAwoBBTAyAhMUABrX8UXtFL53At64AAIAGtfxFw0yNTExMTIxNzEyMjJaMAwwCgYDVR0VBAMKAQUwMgITFAAa1TFBBo91t9c5dwACABrVMRcNMjUxMTEyMTcwNjMxWjAMMAoGA1UdFQQDCgEFMDICExQAFw1o/RrcX2mPibMAAgAXDWgXDTI1MTExMjE2MjYxOVowDDAKBgNVHRUEAwoBBTAyAhMUABVClXL8Ps7d2+wjAAIAFUKVFw0yNTExMTIxNTQyMDhaMAwwCgYDVR0VBAMKAQUwMgITFAARAs6YQEdjNPCSyAACABECzhcNMjUxMTEyMTUxMzMzWjAMMAoGA1UdFQQDCgEBMDICExQAGhE3Xy5ofVB4PQAAAgAaETcXDTI1MTExOTAzMTExMVowDDAKBgNVHRUEAwoBBTAyAhMUABduY4WI4ZzYE1SFAAIAF25jFw0yNTExMTkwMjQ5MTRaMAwwCgYDVR0VBAMKAQUwMgITFAAXpjkOE80HEXS4pwACABemORcNMjUxMTE5MDIyNzExWjAMMAoGA1UdFQQDCgEFMDICExQAGcanteztSXIXxK0AAgAZxqcXDTI1MTExOTAxMTAyNlowDDAKBgNVHRUEAwoBBTAyAhMUABN23rIlIDO/TTYTAAIAE3beFw0yNTExMTkwMTA1MjVaMAwwCgYDVR0VBAMKAQEwMgITFAATdt2ovMcZZut83QACABN23RcNMjUxMTE5MDEwNTI0WjAMMAoGA1UdFQQDCgEBMDICExQAGNgcLUGpJ3/mpfMAAgAY2BwXDTI1MTExODIyMTcwMFowDDAKBgNVHRUEAwoBBTAyAhMUABkmQ6HB4EiqBn2gAAIAGSZDFw0yNTExMTgyMTUwNTlaMAwwCgYDVR0VBAMKAQUwMgITFAAa7QLh76W86oD0IQACABrtAhcNMjUxMTE4MjEyNDM5WjAMMAoGA1UdFQQDCgEBMDICExQAGu0Bmo9B0moEUoAAAgAa7QEXDTI1MTExODIxMjQzOVowDDAKBgNVHRUEAwoBATAyAhMUABi1qkAPRH5i/9OUAAIAGLWqFw0yNTExMTgyMTE3NDdaMAwwCgYDVR0VBAMKAQUwMgITFAAZcxLSl71UsppmrwACABlzEhcNMjUxMTE4MjExMDQ5WjAMMAoGA1UdFQQDCgEBMDICExQAGXMRXahqkgB39AwAAgAZcxEXDTI1MTExODIxMTA0OVowDDAKBgNVHRUEAwoBATAyAhMUABj8FVKk5DrrOXL9AAIAGPwVFw0yNTExMTgyMTA1MTVaMAwwCgYDVR0VBAMKAQUwMgITFAASHkvGIu6blDFwlgACABIeSxcNMjUxMTE4MjA0MjQxWjAMMAoGA1UdFQQDCgEBMDICExQAEh5Kt3jDp6cca3YAAgASHkoXDTI1MTExODIwNDI0MVowDDAKBgNVHRUEAwoBATAyAhMUABPzqvPE67P8xypLAAIAE/OqFw0yNTExMTgyMDI0NTNaMAwwCgYDVR0VBAMKAQEwMgITFAAT86msDAggM/v21wACABPzqRcNMjUxMTE4MjAyNDUzWjAMMAoGA1UdFQQDCgEBMDICExQAFgUmBhEMMGeR1N8AAgAWBSYXDTI1MTExODIwMTM0OFowDDAKBgNVHRUEAwoBATAyAhMUABYFJdr1Do8aFe+KAAIAFgUlFw0yNTExMTgyMDEzNDhaMAwwCgYDVR0VBAMKAQEwMgITFAARX/Ny0pevXpeN1QACABFf8xcNMjUxMTE4MTkxNDI5WjAMMAoGA1UdFQQDCgEBMDICExQAEV/yyBtOdzo2x/sAAgARX/IXDTI1MTExODE5MTQyOVowDDAKBgNVHRUEAwoBATAyAhMUABPgZ8xFQlmHuQNkAAIAE+BnFw0yNTExMTgxOTA4MjlaMAwwCgYDVR0VBAMKAQEwMgITFAAT4GbAP75CGMkoNAACABPgZhcNMjUxMTE4MTkwODI5WjAMMAoGA1UdFQQDCgEBMDICExQAGPeKKGt8XiS893MAAgAY94oXDTI1MTExODE4MjYxMVowDDAKBgNVHRUEAwoBATAyAhMUABj3id6E7//YVrZLAAIAGPeJFw0yNTExMTgxODI2MTBaMAwwCgYDVR0VBAMKAQEwMgITFAAZxNPjo5oqxf4biwACABnE0xcNMjUxMTE4MTgxMzE0WjAMMAoGA1UdFQQDCgEFMDICExQAGRjgxch6OhKNZFIAAgAZGOAXDTI1MTExODE3NDczMFowDDAKBgNVHRUEAwoBATAyAhMUABkY3xCPqhc8kAphAAIAGRjfFw0yNTExMTgxNzQ3MzBaMAwwCgYDVR0VBAMKAQEwMgITFAAYomcJJzFBmxp+vQACABiiZxcNMjUxMTE4MTc0NTMwWjAMMAoGA1UdFQQDCgEFMDICExQAFv5ljaTUicmZ2/gAAgAW/mUXDTI1MTExODE3MjM1MFowDDAKBgNVHRUEAwoBBTAyAhMUABhJ4WOB3TtTC5f/AAIAGEnhFw0yNTExMTgxNzEzMTlaMAwwCgYDVR0VBAMKAQUwMgITFAAQsq+pLmJBMnHb3AACABCyrxcNMjUxMTE4MTcxMDQyWjAMMAoGA1UdFQQDCgEBMDICExQAELKu3xrR8pHsuXAAAgAQsq4XDTI1MTExODE3MTA0MlowDDAKBgNVHRUEAwoBATAyAhMUABh1AiVNkWOAUOqAAAIAGHUCFw0yNTExMTgxNjU1MDJaMAwwCgYDVR0VBAMKAQUwMgITFAAP3SfaR7YcGYqfoAACAA/dJxcNMjUxMTE4MTY1MTM1WjAMMAoGA1UdFQQDCgEBMDICExQAD90mEPDTox1/PSwAAgAP3SYXDTI1MTExODE2NTEzNVowDDAKBgNVHRUEAwoBATAyAhMUABb9KWmN0gn4EvXeAAIAFv0pFw0yNTExMTgxNjQ5MDVaMAwwCgYDVR0VBAMKAQEwMgITFAAW/ShyCEmN7hQQvwACABb9KBcNMjUxMTE4MTY0OTA1WjAMMAoGA1UdFQQDCgEBMDICExQAGuqFgzsyua5kL9sAAgAa6oUXDTI1MTExODE2NDA0M1owDDAKBgNVHRUEAwoBATAyAhMUABrqhDMhgk7Phcx7AAIAGuqEFw0yNTExMTgxNjQwNDNaMAwwCgYDVR0VBAMKAQEwMgITFAAQsUeIkVoFs/7H+AACABCxRxcNMjUxMTE4MTYzNzA0WjAMMAoGA1UdFQQDCgEBMDICExQAELFG0ub+geq2qNcAAgAQsUYXDTI1MTExODE2MzcwNFowDDAKBgNVHRUEAwoBATAyAhMUABbQjc0wAaT1pyqUAAIAFtCNFw0yNTExMTgxNjI0NTFaMAwwCgYDVR0VBAMKAQEwMgITFAAW0Iz7o7B4C/GqPwACABbQjBcNMjUxMTE4MTYyNDUxWjAMMAoGA1UdFQQDCgEBMDICExQAFB0bsqR2XkbZ7VwAAgAUHRsXDTI1MTExODE2MTgxM1owDDAKBgNVHRUEAwoBATAyAhMUABQdGkDtDXk70+2+AAIAFB0aFw0yNTExMTgxNjE4MTNaMAwwCgYDVR0VBAMKAQEwMgITFAASmwLsLo3IDrWKrAACABKbAhcNMjUxMTE4MTYxMzI0WjAMMAoGA1UdFQQDCgEBMDICExQAEpsBfIZsxOon2uwAAgASmwEXDTI1MTExODE2MTMyNFowDDAKBgNVHRUEAwoBATAyAhMUABiO+rx3Vf2fNZSkAAIAGI76Fw0yNTExMTgxNTMwMDRaMAwwCgYDVR0VBAMKAQUwMgITFAAa6Z3mqJtPLvnZWwACABrpnRcNMjUxMTE4MTUxODA5WjAMMAoGA1UdFQQDCgEFMDICExQAGulVKyw7Ru8uiGsAAgAa6VUXDTI1MTExODE1MTYxM1owDDAKBgNVHRUEAwoBBTAyAhMUABqCUSSXeiOo8vVzAAIAGoJRFw0yNTExMTgxNDUwMDhaMAwwCgYDVR0VBAMKAQUwMgITFAAQxC5OrK1HX/afbgACABDELhcNMjUxMTE4MTQzODU1WjAMMAoGA1UdFQQDCgEBMDICExQAEMQtu2ctntHTk4MAAgAQxC0XDTI1MTExODE0Mzg1NVowDDAKBgNVHRUEAwoBATAyAhMUABrpS/fzY5DhFThNAAIAGulLFw0yNTExMTgxNDMyMTdaMAwwCgYDVR0VBAMKAQUwMgITFAAUkpDBZOkUQJckcAACABSSkBcNMjUxMTE4MDQwODEwWjAMMAoGA1UdFQQDCgEBMDICExQAFJKPK3kO87pxzx4AAgAUko8XDTI1MTExODA0MDgxMFowDDAKBgNVHRUEAwoBATAyAhMUABhdmkymEyxntHmsAAIAGF2aFw0yNTExMTgwMTQyMjBaMAwwCgYDVR0VBAMKAQUwMgITFAAVr+kWpr0+mS6apwACABWv6RcNMjUxMTE4MDExNjM5WjAMMAoGA1UdFQQDCgEFMDICExQAFCQRQa2EFnzTDfUAAgAUJBEXDTI1MTExODAxMDUyNlowDDAKBgNVHRUEAwoBATAyAhMUABQkElGuJ/FMrcDRAAIAFCQSFw0yNTExMTgwMTA1MjZaMAwwCgYDVR0VBAMKAQEwMgITFAAVYPA8k9QzTAiIdgACABVg8BcNMjUxMTE4MDEwNTI1WjAMMAoGA1UdFQQDCgEBMDICExQAFWDxoJpzUWtuuswAAgAVYPEXDTI1MTExODAxMDUyNVowDDAKBgNVHRUEAwoBATAyAhMUABnYwVAjxtmLOwpsAAIAGdjBFw0yNTExMTgwMTAxMzlaMAwwCgYDVR0VBAMKAQUwMgITFAAYSqzwLscv9ztBcQACABhKrBcNMjUxMTE4MDAyNjE2WjAMMAoGA1UdFQQDCgEFMDICExQAF8LNs4Jq7iXEIE0AAgAXws0XDTI1MTExNzIzNDYyMFowDDAKBgNVHRUEAwoBBTAyAhMUABro8gP2iQmVc4XHAAIAGujyFw0yNTExMTcyMzM3MjFaMAwwCgYDVR0VBAMKAQUwMgITFAAa6Nqy+MKrw8yIUgACABro2hcNMjUxMTE3MjMzNTUzWjAMMAoGA1UdFQQDCgEFMDICExQAFS56yfD1TZDbbM8AAgAVLnoXDTI1MTExNzIzMjMzNlowDDAKBgNVHRUEAwoBBTAyAhMUABrcMhEhpPP04v68AAIAGtwyFw0yNTExMTcyMjI4NTNaMAwwCgYDVR0VBAMKAQUwMgITFAAS6ksLht67wWIV0QACABLqSxcNMjUxMTE3MjA1NDUxWjAMMAoGA1UdFQQDCgEBMDICExQAEupK4gayKGSrqIkAAgAS6koXDTI1MTExNzIwNTQ1MVowDDAKBgNVHRUEAwoBATAyAhMUABrYOdg/808hMP8vAAIAGtg5Fw0yNTExMTcyMDQzMjNaMAwwCgYDVR0VBAMKAQUwMgITFAAa6CsHmwPrUOkhXQACABroKxcNMjUxMTE3MjA0MDMzWjAMMAoGA1UdFQQDCgEFMDICExQAGuNaGyc5lU7W36UAAgAa41oXDTI1MTExNzIwMzc0OVowDDAKBgNVHRUEAwoBBTAyAhMUABggbsvXpEwqgTLeAAIAGCBuFw0yNTExMTcxOTU2MTdaMAwwCgYDVR0VBAMKAQUwMgITFAASIimhMz8Zv2VehgACABIiKRcNMjUxMTE3MTkyMDA2WjAMMAoGA1UdFQQDCgEBMDICExQAEiIoLfPbCCP128kAAgASIigXDTI1MTExNzE5MjAwNlowDDAKBgNVHRUEAwoBATAyAhMUABmLNzRRERrAZbgoAAIAGYs3Fw0yNTExMTcxODQzNTZaMAwwCgYDVR0VBAMKAQEwMgITFAAZizbeBdOTKUI/fwACABmLNhcNMjUxMTE3MTg0MzU2WjAMMAoGA1UdFQQDCgEBMDICExQAFadFYYT+vbg3v4UAAgAVp0UXDTI1MTExNzE4MTYxNVowDDAKBgNVHRUEAwoBBTAyAhMUABiTjCdWnMID6QDYAAIAGJOMFw0yNTExMTcxODAzMjdaMAwwCgYDVR0VBAMKAQUwMgITFAAaxPoTg0p76a9mGgACABrE+hcNMjUxMTE3MTc0NzEzWjAMMAoGA1UdFQQDCgEFMDICExQAGmclm4S4lngjf5cAAgAaZyUXDTI1MTExNzE3NDIzMFowDDAKBgNVHRUEAwoBBTAyAhMUABEhdLjKUoXsAEQsAAIAESF0Fw0yNTExMTcxNzQxMzdaMAwwCgYDVR0VBAMKAQEwMgITFAARIXNvTOZjIvNfrQACABEhcxcNMjUxMTE3MTc0MTM3WjAMMAoGA1UdFQQDCgEBMDICExQAFXjqB01tNWSBlh4AAgAVeOoXDTI1MTExNzE3MjkwNlowDDAKBgNVHRUEAwoBATAyAhMUABV46WsrKhTwq+x6AAIAFXjpFw0yNTExMTcxNzI5MDZaMAwwCgYDVR0VBAMKAQEwMgITFAAa5tOKVwWG63J7cwACABrm0xcNMjUxMTE3MTcyODAxWjAMMAoGA1UdFQQDCgEBMDICExQAGubSW3v73uOL63gAAgAa5tIXDTI1MTExNzE3MjgwMFowDDAKBgNVHRUEAwoBATAyAhMUABOSkhxUcG+avc6bAAIAE5KSFw0yNTExMTcxNzE5MDFaMAwwCgYDVR0VBAMKAQEwMgITFAATkpH43cPCp/vT2AACABOSkRcNMjUxMTE3MTcxOTAxWjAMMAoGA1UdFQQDCgEBMDICExQAGrEvQSP2Rxx/pN0AAgAasS8XDTI1MTExNzE2NDg0MFowDDAKBgNVHRUEAwoBATAyAhMUABqxLolD+89MWP81AAIAGrEuFw0yNTExMTcxNjQ4NDBaMAwwCgYDVR0VBAMKAQEwMgITFAAW2ePRAqtB9V1rGgACABbZ4xcNMjUxMTE3MTYzODExWjAMMAoGA1UdFQQDCgEBMDICExQAFtnioUX0QoHfBQEAAgAW2eIXDTI1MTExNzE2MzgxMVowDDAKBgNVHRUEAwoBATAyAhMUABl8FBhemDbrJxdvAAIAGXwUFw0yNTExMTcxNjI3MTZaMAwwCgYDVR0VBAMKAQUwMgITFAAWU580AaO7lZrGFAACABZTnxcNMjUxMTE3MTYwNTAwWjAMMAoGA1UdFQQDCgEBMDICExQAFlOeY2GR+hF9TVwAAgAWU54XDTI1MTExNzE2MDQ1OVowDDAKBgNVHRUEAwoBATAyAhMUABpWcoSjKUrEOUT1AAIAGlZyFw0yNTExMTcxNjA0NTJaMAwwCgYDVR0VBAMKAQEwMgITFAAaVnGyPsnQFFSv5QACABpWcRcNMjUxMTE3MTYwNDUyWjAMMAoGA1UdFQQDCgEBMDICExQAFfFsA1TyeYEbpW8AAgAV8WwXDTI1MTExNzE1MjUzMFowDDAKBgNVHRUEAwoBATAyAhMUABXxa0hOGivW9jvaAAIAFfFrFw0yNTExMTcxNTI1MzBaMAwwCgYDVR0VBAMKAQEwMgITFAAXmjc/j+vRSFiJYwACABeaNxcNMjUxMTE3MTUxMjAyWjAMMAoGA1UdFQQDCgEFMDICExQAGMRorfQl87LFUqEAAgAYxGgXDTI1MTExNzE0NTEyMFowDDAKBgNVHRUEAwoBATAyAhMUABjEZ+i1+G6gUvCSAAIAGMRnFw0yNTExMTcxNDUxMjBaMAwwCgYDVR0VBAMKAQEwMgITFAAYk9Kbu0pAeJKxnAACABiT0hcNMjUxMTE3MTQzNDI3WjAMMAoGA1UdFQQDCgEFMDICExQAGuThZG561cHxKAgAAgAa5OEXDTI1MTExNzE0MjA0OFowDDAKBgNVHRUEAwoBATAyAhMUABrk4JPvsEMavAowAAIAGuTgFw0yNTExMTcxNDIwNDhaMAwwCgYDVR0VBAMKAQEwMgITFAAVUf6/wcEosym8OAACABVR/hcNMjUxMTE3MTQxODIwWjAMMAoGA1UdFQQDCgEFMDICExQAGOI6fgX/4RtUIpgAAgAY4joXDTI1MTExNzEyMzIzNFowDDAKBgNVHRUEAwoBBTAyAhMUABgBOl+0y5RSHFUmAAIAGAE6Fw0yNTExMTcwNDA3NDlaMAwwCgYDVR0VBAMKAQEwMgITFAAYATmF3AArV4rTTQACABgBORcNMjUxMTE3MDQwNzQ4WjAMMAoGA1UdFQQDCgEBMDICExQAGT4XWoqiogICA9gAAgAZPhcXDTI1MTExNzA0MDcwOFowDDAKBgNVHRUEAwoBATAyAhMUABk+FkOCxGVpWSNbAAIAGT4WFw0yNTExMTcwNDA3MDdaMAwwCgYDVR0VBAMKAQEwMgITFAAYSbmszUw3X0LVTAACABhJuRcNMjUxMTE3MDMyMzA5WjAMMAoGA1UdFQQDCgEFMDICExQAGDXG0tE/mlPesZ0AAgAYNcYXDTI1MTExNzAxNTg0M1owDDAKBgNVHRUEAwoBBTAyAhMUABip2Imwn1zTcwdwAAIAGKnYFw0yNTExMTYyMzE1NDBaMAwwCgYDVR0VBAMKAQUwMgITFAAa5IsMk+F/nEsfFQACABrkixcNMjUxMTE2MjI1ODAwWjAMMAoGA1UdFQQDCgEFMDICExQAGFPq1yMASz9L1F8AAgAYU+oXDTI1MTExNjIxNTgxMFowDDAKBgNVHRUEAwoBBTAyAhMUABo2TlZ1BUd2oNE/AAIAGjZOFw0yNTExMTYxOTAwMTdaMAwwCgYDVR0VBAMKAQUwMgITFAAa34HkAO4T8/U6uAACABrfgRcNMjUxMTE2MTg1MDM5WjAMMAoGA1UdFQQDCgEFMDICExQAFh6SV4Cwi8+TOCYAAgAWHpIXDTI1MTExNjE1MjQ1NlowDDAKBgNVHRUEAwoBBTAyAhMUABjvwiIX6G9aqBbMAAIAGO/CFw0yNTExMTYxNTAwNTBaMAwwCgYDVR0VBAMKAQUwMgITFAAYry60or2fzhoeFAACABivLhcNMjUxMTE2MTQyNTE3WjAMMAoGA1UdFQQDCgEFMDICExQAFxvxx6UslbHKRaIAAgAXG/EXDTI1MTExNjEzMjYxOVowDDAKBgNVHRUEAwoBBTAyAhMUABodODTk1baH6DrrAAIAGh04Fw0yNTExMTYwMzQ5NTdaMAwwCgYDVR0VBAMKAQUwMgITFAAYVmff3KKll2xiuAACABhWZxcNMjUxMTE2MDI1OTU5WjAMMAoGA1UdFQQDCgEFMDICExQAGN139tVsx+RvyOIAAgAY3XcXDTI1MTExNjAwMzEwN1owDDAKBgNVHRUEAwoBBTAyAhMUABjsfZk8pHgiei4KAAIAGOx9Fw0yNTExMTUyMTA0MDVaMAwwCgYDVR0VBAMKAQUwMgITFAAZa3ybQtZkCpYF/QACABlrfBcNMjUxMTE1MTkwOTM0WjAMMAoGA1UdFQQDCgEFMDICExQAGXPnYbI5Ndr1R3YAAgAZc+cXDTI1MTExNTE5MDQ1OVowDDAKBgNVHRUEAwoBATAyAhMUABlz5nXx+HAkteU6AAIAGXPmFw0yNTExMTUxOTA0NTlaMAwwCgYDVR0VBAMKAQEwMgITFAAW6SAE8S8evyw2iQACABbpIBcNMjUxMTE1MTg0NjMzWjAMMAoGA1UdFQQDCgEFMDICExQAGG3aXluJtxadOzMAAgAYbdoXDTI1MTExNTE4MjU1NFowDDAKBgNVHRUEAwoBBTAyAhMUABiRSbV9wR4NsEp/AAIAGJFJFw0yNTExMTUxODAxNTlaMAwwCgYDVR0VBAMKAQUwMgITFAAYvreFlrjTXAQanQACABi+txcNMjUxMTE1MTc0NzU4WjAMMAoGA1UdFQQDCgEFMDICExQAGEuVWLQDNqewW+kAAgAYS5UXDTI1MTExNTE3MjIzMlowDDAKBgNVHRUEAwoBATAyAhMUABhLlIt+HeSRu65fAAIAGEuUFw0yNTExMTUxNzIyMzJaMAwwCgYDVR0VBAMKAQEwMgITFAAa49V4NGL+bv5BxQACABrj1RcNMjUxMTE1MTcxOTA3WjAMMAoGA1UdFQQDCgEFMDICExQAGNymvsNvGwzo8FwAAgAY3KYXDTI1MTExNTE3MTU1MlowDDAKBgNVHRUEAwoBBTAyAhMUABhWWURW9Y1JHMQ3AAIAGFZZFw0yNTExMTUxNzEzNDRaMAwwCgYDVR0VBAMKAQUwMgITFAAap1N2hOBFVa6qdQACABqnUxcNMjUxMTE1MTcxMTA1WjAMMAoGA1UdFQQDCgEFMDICExQAFRWOoF+s4KudDl4AAgAVFY4XDTI1MTExNTE1NTkxNlowDDAKBgNVHRUEAwoBATAyAhMUABUVjcBQBIPVcc3qAAIAFRWNFw0yNTExMTUxNTU5MTVaMAwwCgYDVR0VBAMKAQEwMgITFAAU2SIjgvftSrnIdgACABTZIhcNMjUxMTE1MTQ1MTI4WjAMMAoGA1UdFQQDCgEFMDICExQAGNjBq4pO3vtifCwAAgAY2MEXDTI1MTExNTEzMzAyMVowDDAKBgNVHRUEAwoBBTAyAhMUABjN/g0mFOT71JW5AAIAGM3+Fw0yNTExMTUwNTI5NDJaMAwwCgYDVR0VBAMKAQUwMgITFAAaBv95NG2jAP+JxwACABoG/xcNMjUxMTE1MDQwOTE3WjAMMAoGA1UdFQQDCgEBMDICExQAGgb+4f9JmvhOLQoAAgAaBv4XDTI1MTExNTA0MDkxN1owDDAKBgNVHRUEAwoBATAyAhMUABBEvpm1VRMSAMcKAAIAEES+Fw0yNTExMTUwNDA3MzZaMAwwCgYDVR0VBAMKAQEwMgITFAAQRL0Lm0oaF4SxbwACABBEvRcNMjUxMTE1MDQwNzM1WjAMMAoGA1UdFQQDCgEBMDICExQAGbGEk1v74OMAN6kAAgAZsYQXDTI1MTExNTAzNTgxMFowDDAKBgNVHRUEAwoBBTAyAhMUABL0PNh+FkN/0ozxAAIAEvQ8Fw0yNTExMTUwMzU3NTFaMAwwCgYDVR0VBAMKAQUwMgITFAAX+4NaiQBSk5BMFwACABf7gxcNMjUxMTE1MDMyNjQ5WjAMMAoGA1UdFQQDCgEFMDICExQAGuLqaY4bbpCQHJUAAgAa4uoXDTI1MTExNTAzMDgzNFowDDAKBgNVHRUEAwoBBTAyAhMUABiWM6WnJvRFFOFMAAIAGJYzFw0yNTExMTUwMTQ3NDlaMAwwCgYDVR0VBAMKAQUwMgITFAAY0TqkY2AoSx2rJQACABjROhcNMjUxMTE1MDEwNzEwWjAMMAoGA1UdFQQDCgEFMDICExQAFmSEdKtcZCgy+GEAAgAWZIQXDTI1MTExNDIzMzYyN1owDDAKBgNVHRUEAwoBBTAyAhMUABU10pxRzI5O9RbMAAIAFTXSFw0yNTExMTQyMzA5MDJaMAwwCgYDVR0VBAMKAQUwMgITFAAY/37jVRt5169dIgACABj/fhcNMjUxMTE0MjMwMzM3WjAMMAoGA1UdFQQDCgEFMDICExQAGL6rX2PELNjRpTwAAgAYvqsXDTI1MTExNDIzMDAxOFowDDAKBgNVHRUEAwoBBTAyAhMUABrjJjQfVCfWrM+wAAIAGuMmFw0yNTExMTQyMjQwNDNaMAwwCgYDVR0VBAMKAQUwMgITFAAa4xf6j2OUPyebBAACABrjFxcNMjUxMTE0MjIzNzU5WjAMMAoGA1UdFQQDCgEFMDICExQAFOkM1F4pwP8qOQwAAgAU6QwXDTI1MTExNDIyMjM0NVowDDAKBgNVHRUEAwoBATAyAhMUABTpC+O5jvhUY8iOAAIAFOkLFw0yNTExMTQyMjIzNDVaMAwwCgYDVR0VBAMKAQEwMgITFAAZT2Xeqd+vj7wTWgACABlPZRcNMjUxMTE0MjIxODIxWjAMMAoGA1UdFQQDCgEFMDICExQAE5afT3kaa9i5uWgAAgATlp8XDTI1MTExNDIyMTE0MFowDDAKBgNVHRUEAwoBBTAyAhMUABObMFZdVlfW732XAAIAE5swFw0yNTExMTQyMjAwMzFaMAwwCgYDVR0VBAMKAQEwMgITFAAV9/n8xB6Z1whPowACABX3+RcNMjUxMTI0MTU0MDE1WjAMMAoGA1UdFQQDCgEBMDICExQAEitBPxjJ3jD5nJwAAgASK0EXDTI1MTEyNDE1MzAzOVowDDAKBgNVHRUEAwoBATAyAhMUABIrQEjU5giWBdPMAAIAEitAFw0yNTExMjQxNTMwMzlaMAwwCgYDVR0VBAMKAQEwMgITFAAXDSz/D5wBnldOzQACABcNLBcNMjUxMTI0MTQ0MjE2WjAMMAoGA1UdFQQDCgEFMDICExQAGvpsbJBPPIeeH30AAgAa+mwXDTI1MTEyNDE0MjE1NlowDDAKBgNVHRUEAwoBBTAyAhMUABlE44mCKBNLq4pTAAIAGUTjFw0yNTExMjQxMzI5MzJaMAwwCgYDVR0VBAMKAQUwMgITFAAVEg4HhiEIor0jMAACABUSDhcNMjUxMTI0MDg1NzIxWjAMMAoGA1UdFQQDCgEFMDICExQAGP8THV81dC9U48oAAgAY/xMXDTI1MTEyNDA0MDgzMVowDDAKBgNVHRUEAwoBATAyAhMUABj/Ep96Jfrw8KGaAAIAGP8SFw0yNTExMjQwNDA4MzFaMAwwCgYDVR0VBAMKAQEwMgITFAAa5Kbi3TzjUohluwACABrkphcNMjUxMTI0MDM1OTUwWjAMMAoGA1UdFQQDCgEFMDICExQAFMAzwzKCWo9xRvMAAgAUwDMXDTI1MTEyNDAzMzQzN1owDDAKBgNVHRUEAwoBBTAyAhMUABiU19jdCEAIfP36AAIAGJTXFw0yNTExMjQwMjQyNTRaMAwwCgYDVR0VBAMKAQUwMgITFAAVTe5OmY8Lpp9SxQACABVN7hcNMjUxMTI0MDIzNjQxWjAMMAoGA1UdFQQDCgEFMDICExQAGjOSwQzaeDzB8XMAAgAaM5IXDTI1MTEyMzIzNDM1MVowDDAKBgNVHRUEAwoBBTAyAhMUABiNWMbiahGIRBn2AAIAGI1YFw0yNTExMjMyMDUyMjVaMAwwCgYDVR0VBAMKAQUwMgITFAAV0laV9POj4saBZQACABXSVhcNMjUxMTIzMjAwOTQwWjAMMAoGA1UdFQQDCgEFMDICExQAGEhaGhpfdXmNHwEAAgAYSFoXDTI1MTEyMzE4NTU0MlowDDAKBgNVHRUEAwoBBTAyAhMUABWYQUodj2xJK+4bAAIAFZhBFw0yNTExMjMxODU0MjJaMAwwCgYDVR0VBAMKAQUwMgITFAAUn50CKddDVrv0SAACABSfnRcNMjUxMTIzMTg0OTE5WjAMMAoGA1UdFQQDCgEFMDICExQAFLpCB3d3LKfjsbsAAgAUukIXDTI1MTEyMzE3MjI0NVowDDAKBgNVHRUEAwoBBTAyAhMUABoWXohTKgIX8w1YAAIAGhZeFw0yNTExMjMxNjI1NDNaMAwwCgYDVR0VBAMKAQUwMgITFAARNPsb8uDqLl/2YgACABE0+xcNMjUxMTIzMTUyOTEzWjAMMAoGA1UdFQQDCgEBMDICExQAETT6q7D6ZucePwUAAgARNPoXDTI1MTEyMzE1MjkxM1owDDAKBgNVHRUEAwoBATAyAhMUABjDSfk+B47oADSWAAIAGMNJFw0yNTExMjMwNjAwMTdaMAwwCgYDVR0VBAMKAQUwMgITFAATW7d1DCMu+bHTsgACABNbtxcNMjUxMTIzMDM0ODIwWjAMMAoGA1UdFQQDCgEFMDICExQAFgeux7F9BnKT/uMAAgAWB64XDTI1MTEyMzAyNTEzNVowDDAKBgNVHRUEAwoBBTAyAhMUABZq8UQbksfo1EK/AAIAFmrxFw0yNTExMjMwMjIyNDFaMAwwCgYDVR0VBAMKAQUwMgITFAAZaN5rqJ7tT+GmRwACABlo3hcNMjUxMTIyMjMzODUxWjAMMAoGA1UdFQQDCgEFMDICExQAGiSZzeqj6xrnGuYAAgAaJJkXDTI1MTEyMjIzMDA1OVowDDAKBgNVHRUEAwoBBTAyAhMUABQJyp1o0V1vADYbAAIAFAnKFw0yNTExMjIxODA1NDhaMAwwCgYDVR0VBAMKAQUwMgITFAAVjlGouw3uw79E6AACABWOURcNMjUxMTIyMTc1MDU0WjAMMAoGA1UdFQQDCgEFMDICExQAGKCbYxZ8Wn8khzoAAgAYoJsXDTI1MTEyMjE2NTg0NlowDDAKBgNVHRUEAwoBATAyAhMUABigmlt1WPvtcN7hAAIAGKCaFw0yNTExMjIxNjU4NDZaMAwwCgYDVR0VBAMKAQEwMgITFAAReywUiJX9wSNoiwACABF7LBcNMjUxMTIyMTY1NzE1WjAMMAoGA1UdFQQDCgEBMDICExQAEXsrkI16BlnxxvoAAgAReysXDTI1MTEyMjE2NTcxNVowDDAKBgNVHRUEAwoBATAyAhMUABkh/bwuJGfm6u5eAAIAGSH9Fw0yNTExMjIxNDQ4MDRaMAwwCgYDVR0VBAMKAQUwMgITFAAWBYmBWijFbzr9NwACABYFiRcNMjUxMTIyMTQyOTUzWjAMMAoGA1UdFQQDCgEBMDICExQAFgWIHh36vkC/6hYAAgAWBYgXDTI1MTEyMjE0Mjk1M1owDDAKBgNVHRUEAwoBATAyAhMUABr5fSG4cgYrlhJrAAIAGvl9Fw0yNTExMjIwNTExMjVaMAwwCgYDVR0VBAMKAQUwMgITFAAYgo6q5HkZj6rEsQACABiCjhcNMjUxMTIyMDUwODIyWjAMMAoGA1UdFQQDCgEFMDICExQAD/JVqRGJ70rzILgAAgAP8lUXDTI1MTEyMjA0MDYyNlowDDAKBgNVHRUEAwoBATAyAhMUAA/yVPZgK4WdNrS5AAIAD/JUFw0yNTExMjIwNDA2MjVaMAwwCgYDVR0VBAMKAQEwMgITFAAZZMq0NRyz9KvIPAACABlkyhcNMjUxMTIyMDMzOTI3WjAMMAoGA1UdFQQDCgEFMDICExQAFECXSMaeiNakYTcAAgAUQJcXDTI1MTEyMjAyNDUxN1owDDAKBgNVHRUEAwoBBTAyAhMUABk4SSLVAaZuj7L0AAIAGThJFw0yNTExMjIwMTI3MDVaMAwwCgYDVR0VBAMKAQUwMgITFAAUDnIzvjE561OUHwACABQOchcNMjUxMTIyMDExOTQ3WjAMMAoGA1UdFQQDCgEFMDICExQAFOK5YarBY3gMueQAAgAU4rkXDTI1MTEyMTIzMjg1NVowDDAKBgNVHRUEAwoBBTAyAhMUABjcHrAG53qcAtVIAAIAGNweFw0yNTExMjEyMzA3MjRaMAwwCgYDVR0VBAMKAQUwMgITFAAY3a77XApJIzR71AACABjdrhcNMjUxMTIxMjEzNTQ5WjAMMAoGA1UdFQQDCgEFMDICExQAF5HUR4vns0O3aPAAAgAXkdQXDTI1MTEyMTIxMjcwMFowDDAKBgNVHRUEAwoBATAyAhMUABeR0w2HMJvN2CGCAAIAF5HTFw0yNTExMjEyMTI3MDBaMAwwCgYDVR0VBAMKAQEwMgITFAASx8r06M57aI8BBAACABLHyhcNMjUxMTIxMjExODA4WjAMMAoGA1UdFQQDCgEBMDICExQAEsfJs343MqhEXdYAAgASx8kXDTI1MTEyMTIxMTgwOFowDDAKBgNVHRUEAwoBATAyAhMUABV/B6ASoym8QNI0AAIAFX8HFw0yNTExMjEyMTA2NTNaMAwwCgYDVR0VBAMKAQEwMgITFAAVfwZzAtX27T2/IAACABV/BhcNMjUxMTIxMjEwNjUzWjAMMAoGA1UdFQQDCgEBMDICExQAFEUMVGzDrTNZsZgAAgAURQwXDTI1MTEyMTIwMjAxOFowDDAKBgNVHRUEAwoBBTAyAhMUABnEWXQ/cHt3I6ndAAIAGcRZFw0yNTExMjEyMDA0MzNaMAwwCgYDVR0VBAMKAQUwMgITFAAQkOVh0ybZ74yNgQACABCQ5RcNMjUxMTIxMTk1MzIzWjAMMAoGA1UdFQQDCgEBMDICExQAEJDkB0+sn9hSWoUAAgAQkOQXDTI1MTEyMTE5NTMyM1owDDAKBgNVHRUEAwoBATAyAhMUABLPxOT3eYlmhJcHAAIAEs/EFw0yNTExMjExOTUwMjRaMAwwCgYDVR0VBAMKAQEwMgITFAASz8OdkmwViRUxywACABLPwxcNMjUxMTIxMTk1MDIzWjAMMAoGA1UdFQQDCgEBMDICExQAE6cnPxllxU+08jUAAgATpycXDTI1MTEyMTE5NTAyM1owDDAKBgNVHRUEAwoBATAyAhMUABOnJgwaZdMXB1IZAAIAE6cmFw0yNTExMjExOTUwMjNaMAwwCgYDVR0VBAMKAQEwMgITFAAabNLhJcY3frpotQACABps0hcNMjUxMTIxMTg1MzQ0WjAMMAoGA1UdFQQDCgEFMDICExQAFq4R7ZyYIGRn3CAAAgAWrhEXDTI1MTEyMTE4MzUxMFowDDAKBgNVHRUEAwoBBTAyAhMUAA/w0qH+ET55EKsyAAIAD/DSFw0yNTExMjExODE1MzRaMAwwCgYDVR0VBAMKAQUwMgITFAAa9+T/7o/8ymToTAACABr35BcNMjUxMTIxMTc1MzM1WjAMMAoGA1UdFQQDCgEBMDICExQAGvfj8Xrup1U49D4AAgAa9+MXDTI1MTEyMTE3NTMzNVowDDAKBgNVHRUEAwoBATAyAhMUABr3cxzXYr0DhPVAAAIAGvdzFw0yNTExMjExNzA1MzRaMAwwCgYDVR0VBAMKAQUwMgITFAAYzixs0ekufMZBugACABjOLBcNMjUxMTIxMTY1NDExWjAMMAoGA1UdFQQDCgEFMDICExQAGvdMY5t3kK8xuWEAAgAa90wXDTI1MTEyMTE2MzkwMVowDDAKBgNVHRUEAwoBATAyAhMUABr3Sz9nNGRE342SAAIAGvdLFw0yNTExMjExNjM5MDFaMAwwCgYDVR0VBAMKAQEwMgITFAATVFBYWBxBRIsPUQACABNUUBcNMjUxMTIxMTYxMTU0WjAMMAoGA1UdFQQDCgEBMDICExQAE1RPfrANFvNyBL0AAgATVE8XDTI1MTEyMTE2MTE1NFowDDAKBgNVHRUEAwoBATAyAhMUABZ0mT7XUM1jfmsZAAIAFnSZFw0yNTExMjExNTU3NDdaMAwwCgYDVR0VBAMKAQEwMgITFAAWdJgJ016kmfR6kgACABZ0mBcNMjUxMTIxMTU1NzQ3WjAMMAoGA1UdFQQDCgEBMDICExQAGsx1TkO7J4Xxo9IAAgAazHUXDTI1MTEyMTE1MjM0NFowDDAKBgNVHRUEAwoBBTAyAhMUABnwvCNc5rgHe7A2AAIAGfC8Fw0yNTExMjExNTE2MDFaMAwwCgYDVR0VBAMKAQEwMgITFAAZ8LvjrW+GjPkMMgACABnwuxcNMjUxMTIxMTUxNjAwWjAMMAoGA1UdFQQDCgEBMDICExQAF8TEsbXjnB/znMQAAgAXxMQXDTI1MTEyMTA0NTYzM1owDDAKBgNVHRUEAwoBBTAyAhMUABj1JKk3+rcwVpeYAAIAGPUkFw0yNTExMjEwMzIxNTlaMAwwCgYDVR0VBAMKAQUwMgITFAAagvix2Ym7AdbguwACABqC+BcNMjUxMTIxMDMxMDI5WjAMMAoGA1UdFQQDCgEFMDICExQAFGn8614sjBh9AFoAAgAUafwXDTI1MTEyMTAzMDQ1OFowDDAKBgNVHRUEAwoBBTAyAhMUABhKo/PU+LWrMlwqAAIAGEqjFw0yNTExMjEwMjMwMzZaMAwwCgYDVR0VBAMKAQUwMgITFAAYuZjfRJIiLHZ81QACABi5mBcNMjUxMTIxMDEzOTQyWjAMMAoGA1UdFQQDCgEFMDICExQAGH+C3ofL9k564QMAAgAYf4IXDTI1MTEyMTAwMjA1N1owDDAKBgNVHRUEAwoBBTAyAhMUABo0/eppID3oE0B2AAIAGjT9Fw0yNTExMjAyMzU1MzRaMAwwCgYDVR0VBAMKAQUwMgITFAAa9cv0IOUVd9NTXwACABr1yxcNMjUxMTIwMjIxODAxWjAMMAoGA1UdFQQDCgEFMDICExQAGOzy9+/YY2d9dF8AAgAY7PIXDTI1MTEyMDIyMTE1NVowDDAKBgNVHRUEAwoBBTAyAhMUABQe9Gj4cRSDY3HPAAIAFB70Fw0yNTExMjAyMjAyNTVaMAwwCgYDVR0VBAMKAQEwMgITFAAUHvNFmcNDT64WjQACABQe8xcNMjUxMTIwMjIwMjU1WjAMMAoGA1UdFQQDCgEBMDICExQAGWCRFqIcKP3YPAgAAgAZYJEXDTI1MTEyMDIxNTMwOFowDDAKBgNVHRUEAwoBBTAyAhMUABnpGfgWUALQiQiVAAIAGekZFw0yNTExMjAyMTMzMDFaMAwwCgYDVR0VBAMKAQUwMgITFAAYTrjXgWrqJKKamAACABhOuBcNMjUxMTIwMjEyOTE4WjAMMAoGA1UdFQQDCgEFMDICExQAGvV+9eu1UL963J8AAgAa9X4XDTI1MTEyMDIxMTkwMlowDDAKBgNVHRUEAwoBBTAyAhMUABroOdr8X8oqzZHWAAIAGug5Fw0yNTExMjAyMTEzMjlaMAwwCgYDVR0VBAMKAQUwMgITFAAYkT1RVVWYVnBtQwACABiRPRcNMjUxMTIwMjAxNDIzWjAMMAoGA1UdFQQDCgEFMDICExQAGvSipZagJ437oocAAgAa9KIXDTI1MTEyMDIwMDkzNVowDDAKBgNVHRUEAwoBBTAyAhMUABP7boOkDV2au7TrAAIAE/tuFw0yNTExMjAyMDA1MzZaMAwwCgYDVR0VBAMKAQEwMgITFAAT+23eGeOx/g+cuwACABP7bRcNMjUxMTIwMjAwNTM2WjAMMAoGA1UdFQQDCgEBMDICExQAGhYxv9iRMypDrAYAAgAaFjEXDTI1MTEyMDE5NDcxMlowDDAKBgNVHRUEAwoBBTAyAhMUABFZR+1aH1NuOdJUAAIAEVlHFw0yNTExMjAxOTE0MjBaMAwwCgYDVR0VBAMKAQEwMgITFAARWUZJO5nNR6bkJwACABFZRhcNMjUxMTIwMTkxNDIwWjAMMAoGA1UdFQQDCgEBMDICExQAGtoxGliis2Y6+9IAAgAa2jEXDTI1MTEyMDE4NTYxMlowDDAKBgNVHRUEAwoBBTAyAhMUABr0jgWmm03QuG9sAAIAGvSOFw0yNTExMjAxODUxNTlaMAwwCgYDVR0VBAMKAQUwMgITFAAa9H7Gk46YbKI/WAACABr0fhcNMjUxMTIwMTg0NDI2WjAMMAoGA1UdFQQDCgEFMDICExQAFz/OKeyaYn8otdsAAgAXP84XDTI1MTEyMDE4MDIwM1owDDAKBgNVHRUEAwoBBTAyAhMUABr0LACA0IOuhS5CAAIAGvQsFw0yNTExMjAxNzQyNTVaMAwwCgYDVR0VBAMKAQEwMgITFAAa9Cvm97RSYReongACABr0KxcNMjUxMTIwMTc0MjU1WjAMMAoGA1UdFQQDCgEBMDICExQAD/Kdla/kdEDBlaQAAgAP8p0XDTI1MTEyMDE3MTgyN1owDDAKBgNVHRUEAwoBATAyAhMUAA/ynJhBvhSICPgQAAIAD/KcFw0yNTExMjAxNzE4MjdaMAwwCgYDVR0VBAMKAQEwMgITFAAUYtwctUcJvY9LpQACABRi3BcNMjUxMTIwMTYyNDMyWjAMMAoGA1UdFQQDCgEBMDICExQAFGLbQ5ZGXn68Y1UAAgAUYtsXDTI1MTEyMDE2MjQzMlowDDAKBgNVHRUEAwoBATAyAhMUABRQEPvwf8BdZmLiAAIAFFAQFw0yNTExMjAxNTU4MTNaMAwwCgYDVR0VBAMKAQEwMgITFAAUUA8DWWU8Q6CivQACABRQDxcNMjUxMTIwMTU1ODEzWjAMMAoGA1UdFQQDCgEBMDICExQAGJtggliul6GGVEIAAgAYm2AXDTI1MTEyMDE1NTcxMVowDDAKBgNVHRUEAwoBBTAyAhMUABKh3hXySs4B4tE1AAIAEqHeFw0yNTExMjAxNTU2NDFaMAwwCgYDVR0VBAMKAQEwMgITFAASod1xc6sQ9L94wAACABKh3RcNMjUxMTIwMTU1NjQxWjAMMAoGA1UdFQQDCgEBMDICExQAGZaigM4EnpNVVCEAAgAZlqIXDTI1MTEyMDE1NTEwOVowDDAKBgNVHRUEAwoBATAyAhMUABmWoUaryhWF/chDAAIAGZahFw0yNTExMjAxNTUxMDlaMAwwCgYDVR0VBAMKAQEwMgITFAAUlWMcRtrN5sLd/QACABSVYxcNMjUxMTIwMTUzMjM3WjAMMAoGA1UdFQQDCgEFMDICExQAGmHdB34m5E2n/C4AAgAaYd0XDTI1MTEyMDE1MjQzOFowDDAKBgNVHRUEAwoBBTAyAhMUABryNo6PTGQ0Zc4UAAIAGvI2Fw0yNTExMjAxNTE5MzRaMAwwCgYDVR0VBAMKAQUwMgITFAAaEwrClW8aCIpTSAACABoTChcNMjUxMTIwMTUxNTMzWjAMMAoGA1UdFQQDCgEFMDICExQAEwxUUbhNxUWjpIoAAgATDFQXDTI1MTEyMDE0Mzk0N1owDDAKBgNVHRUEAwoBBTAyAhMUABEJEOeP0Y28HSSYAAIAEQkQFw0yNTExMjAxMzU5MzRaMAwwCgYDVR0VBAMKAQEwMgITFAARCQ/nxltbd26wAQACABEJDxcNMjUxMTIwMTM1OTMzWjAMMAoGA1UdFQQDCgEBMDICExQAGH3GHLFxSaf80zUAAgAYfcYXDTI1MTEyMDEyNTMyM1owDDAKBgNVHRUEAwoBBTAyAhMUABGqYUcl/1sMfxosAAIAEaphFw0yNTExMjAwNDA3MTlaMAwwCgYDVR0VBAMKAQEwMgITFAARqmBW+cCiFd0CWgACABGqYBcNMjUxMTIwMDQwNzE5WjAMMAoGA1UdFQQDCgEBMDICExQAGrUZop5Y9dS9SrIAAgAatRkXDTI1MTEyMDAxNTYwOFowDDAKBgNVHRUEAwoBBTAyAhMUABilqGjuq67DIhoIAAIAGKWoFw0yNTExMjAwMTUxMjJaMAwwCgYDVR0VBAMKAQUwMgITFAAaqnAeyH8zWzLQNQACABqqcBcNMjUxMTIwMDEwMjE1WjAMMAoGA1UdFQQDCgEFMDICExQAGLygzlR7SqvvmdYAAgAYvKAXDTI1MTEyMDAwNDQ1OVowDDAKBgNVHRUEAwoBBTAyAhMUABjlSqyoiyxFnSB9AAIAGOVKFw0yNTExMjAwMDI1NDJaMAwwCgYDVR0VBAMKAQUwMgITFAAabE/I2qpu9rBE1QACABpsTxcNMjUxMTE5MjMzOTA0WjAMMAoGA1UdFQQDCgEFMDICExQAGFnwZIk584xlrzUAAgAYWfAXDTI1MTExOTIzMjg1NlowDDAKBgNVHRUEAwoBBTAyAhMUABhhP3NvHjfO8gVvAAIAGGE/Fw0yNTExMTkyMzI2NDNaMAwwCgYDVR0VBAMKAQUwMgITFAAYkuHh0HLpPfLPQwACABiS4RcNMjUxMTE5MjIxMzU1WjAMMAoGA1UdFQQDCgEFMDICExQAGQnFOr40L/RZM6QAAgAZCcUXDTI1MTExOTIyMTMyMlowDDAKBgNVHRUEAwoBBTAyAhMUABGzQ5XBahXq/PH9AAIAEbNDFw0yNTExMTkyMTUwMTFaMAwwCgYDVR0VBAMKAQEwMgITFAARs0Kfgq2l4y6MYgACABGzQhcNMjUxMTE5MjE1MDExWjAMMAoGA1UdFQQDCgEBMDICExQAGF+1UrnR5W7YanAAAgAYX7UXDTI1MTExOTIxNDczN1owDDAKBgNVHRUEAwoBATAyAhMUABhftHsfO0pTNwTaAAIAGF+0Fw0yNTExMTkyMTQ3MjhaMAwwCgYDVR0VBAMKAQEwMgITFAAYWNPQGJChMaMdsgACABhY0xcNMjUxMTE5MjEyMjUzWjAMMAoGA1UdFQQDCgEFMDICExQAGFQ+JegJr35wr74AAgAYVD4XDTI1MTExOTIwMjQwM1owDDAKBgNVHRUEAwoBBTAyAhMUABrfhpS8HaDapmU5AAIAGt+GFw0yNTExMTkxOTMyMTFaMAwwCgYDVR0VBAMKAQUwMgITFAAXIqLiemgGEPI6jAACABciohcNMjUxMTE5MTg1MDEwWjAMMAoGA1UdFQQDCgEFMDICExQAGu1nj7q5l5vG9xQAAgAa7WcXDTI1MTExOTE3NDIxOFowDDAKBgNVHRUEAwoBBTAyAhMUAA/KaVSicddoI+4bAAIAD8ppFw0yNTExMTkxNzE0NDBaMAwwCgYDVR0VBAMKAQEwMgITFAAPymjTx/y5vPD+uAACAA/KaBcNMjUxMTE5MTcxNDQwWjAMMAoGA1UdFQQDCgEBMDICExQAGQMmXsM0rtMvnH4AAgAZAyYXDTI1MTExOTE3MDUyMlowDDAKBgNVHRUEAwoBBTAyAhMUABfrldP64b9dyuBEAAIAF+uVFw0yNTExMTkxNzAwNDlaMAwwCgYDVR0VBAMKAQEwMgITFAAX65S9jQvjHdVsaQACABfrlBcNMjUxMTE5MTcwMDQ5WjAMMAoGA1UdFQQDCgEBMDICExQAGu7+wQqj2N0/nscAAgAa7v4XDTI1MTExOTE2NTE1OFowDDAKBgNVHRUEAwoBBTAyAhMUABrumzieL8VM56VUAAIAGu6bFw0yNTExMTkxNjQ4NTdaMAwwCgYDVR0VBAMKAQUwMgITFAAYSmKmXiVfU7M+ggACABhKYhcNMjUxMTE5MTYzNDAzWjAMMAoGA1UdFQQDCgEFMDICExQAEHqvZe87GUUWzaAAAgAQeq8XDTI1MTExOTE2MzMwM1owDDAKBgNVHRUEAwoBATAyAhMUABB6rulz/W+zXBECAAIAEHquFw0yNTExMTkxNjMzMDNaMAwwCgYDVR0VBAMKAQEwMgITFAAQ/QAFRLxyh41+2gACABD9ABcNMjUxMTE5MTYwODUzWjAMMAoGA1UdFQQDCgEBMDICExQAEPz/P/UVzPdI8S8AAgAQ/P8XDTI1MTExOTE2MDg1MlowDDAKBgNVHRUEAwoBATAyAhMUABruCDBY+mW+FujnAAIAGu4IFw0yNTExMTkxNTMyMzFaMAwwCgYDVR0VBAMKAQEwMgITFAAa7ge5/mbaFe2HOwACABruBxcNMjUxMTE5MTUzMjMxWjAMMAoGA1UdFQQDCgEBMDICExQAE9llP5bgaJJTc/oAAgAT2WUXDTI1MTExOTE1MjY0OFowDDAKBgNVHRUEAwoBATAyAhMUABPZZO6Z2zLao40eAAIAE9lkFw0yNTExMTkxNTI2NDhaMAwwCgYDVR0VBAMKAQEwMgITFAAXaD+gJ6IyTLgnmwACABdoPxcNMjUxMTE5MTQ1NjQxWjAMMAoGA1UdFQQDCgEBMDICExQAF2g++RaN36k3zCUAAgAXaD4XDTI1MTExOTE0NTY0MVowDDAKBgNVHRUEAwoBATAyAhMUABrsxNqDGe6CodZRAAIAGuzEFw0yNTExMTkwNjEwMDhaMAwwCgYDVR0VBAMKAQEwMgITFAAa7MO+gfPqts8qqAACABrswxcNMjUxMTE5MDYxMDA3WjAMMAoGA1UdFQQDCgEBMDICExQAGg3kR5iw0xrEI7AAAgAaDeQXDTI1MTExOTA0NDE1OVowDDAKBgNVHRUEAwoBBTAyAhMUABBTaLucUDUbTOS/AAIAEFNoFw0yNTExMjcyMTA0MzFaMAwwCgYDVR0VBAMKAQEwMgITFAAQU2Z7mXWaio30DQACABBTZhcNMjUxMTI3MjEwNDMxWjAMMAoGA1UdFQQDCgEBMDICExQAGKCMc34BU4yNpBwAAgAYoIwXDTI1MTEyNzIwNDgzNlowDDAKBgNVHRUEAwoBBTAyAhMUABlCQcso0h3giWYpAAIAGUJBFw0yNTExMjcxOTM4NTVaMAwwCgYDVR0VBAMKAQUwMgITFAAYWhjmfkOxgw3AvwACABhaGBcNMjUxMTI3MTkyMjU2WjAMMAoGA1UdFQQDCgEFMDICExQAGQ+RSduUwmp1FboAAgAZD5EXDTI1MTEyNzE4MTM0OFowDDAKBgNVHRUEAwoBBTAyAhMUABBSwzT3edDONhdGAAIAEFLDFw0yNTExMjcxNzMzNTJaMAwwCgYDVR0VBAMKAQEwMgITFAAQUsTpgjnxIguX/wACABBSxBcNMjUxMTI3MTczMzUyWjAMMAoGA1UdFQQDCgEBMDICExQAGwiFD8pftOiv3GYAAgAbCIUXDTI1MTEyNzE2NTYwMlowDDAKBgNVHRUEAwoBATAyAhMUABsIhGKpEUe6Dei4AAIAGwiEFw0yNTExMjcxNjU2MDJaMAwwCgYDVR0VBAMKAQEwMgITFAAWaMYIAVkrdisdcwACABZoxhcNMjUxMTI3MTY0ODQwWjAMMAoGA1UdFQQDCgEBMDICExQAFmjFKfDkE3wk8GEAAgAWaMUXDTI1MTEyNzE2NDg0MFowDDAKBgNVHRUEAwoBATAyAhMUABanPHdztfexzPmyAAIAFqc8Fw0yNTExMjcxNjEzMjhaMAwwCgYDVR0VBAMKAQEwMgITFAAWpzueQj4LLP54GgACABanOxcNMjUxMTI3MTYxMzI4WjAMMAoGA1UdFQQDCgEBMDICExQAEHmB4AcKzvqotlEAAgAQeYEXDTI1MTEyNzE1NTYwMVowDDAKBgNVHRUEAwoBATAyAhMUABB5gH/tEo1WXHZCAAIAEHmAFw0yNTExMjcxNTU2MDFaMAwwCgYDVR0VBAMKAQEwMgITFAATH0HnFHBoSeOTKQACABMfQRcNMjUxMTI3MTU1MTE2WjAMMAoGA1UdFQQDCgEBMDICExQAEx9A00PxLkLuq7wAAgATH0AXDTI1MTEyNzE1NTExNlowDDAKBgNVHRUEAwoBATAyAhMUABsHm7TpogJJJl+5AAIAGwebFw0yNTExMjcxNTM5NTFaMAwwCgYDVR0VBAMKAQEwMgITFAAbB5piPBB79FLxKwACABsHmhcNMjUxMTI3MTUzOTUxWjAMMAoGA1UdFQQDCgEBMDICExQAGpw+16i8dR1EGu0AAgAanD4XDTI1MTEyNzE1MTI0MFowDDAKBgNVHRUEAwoBATAyAhMUABqcPXzkR3wGCRCWAAIAGpw9Fw0yNTExMjcxNTEyNDBaMAwwCgYDVR0VBAMKAQEwMgITFAAThR2xmQUQo+CY5gACABOFHRcNMjUxMTI3MTMyOTQwWjAMMAoGA1UdFQQDCgEFMDICExQAGJg+O+PQyRvhfToAAgAYmD4XDTI1MTEyNzEzMDIzMVowDDAKBgNVHRUEAwoBBTAyAhMUABjJcQE3u56gagzRAAIAGMlxFw0yNTExMjcxMjEzMDJaMAwwCgYDVR0VBAMKAQUwMgITFAAVBMpWcW9wyqPGAgACABUEyhcNMjUxMTI3MDcwOTA4WjAMMAoGA1UdFQQDCgEFMDICExQAGwYBjOjynRJnCDoAAgAbBgEXDTI1MTEyNzA2MTAwOFowDDAKBgNVHRUEAwoBATAyAhMUABsGADJyQRJlHtvcAAIAGwYAFw0yNTExMjcwNjEwMDhaMAwwCgYDVR0VBAMKAQEwMgITFAAQvPLvMsbFuyO3QQACABC88hcNMjUxMTI3MDQwNjQ0WjAMMAoGA1UdFQQDCgEBMDICExQAELzxsBycm6XQW8MAAgAQvPEXDTI1MTEyNzA0MDY0NFowDDAKBgNVHRUEAwoBATAyAhMUABmHLznzflp6iclSAAIAGYcvFw0yNTExMjcwNDA2MzhaMAwwCgYDVR0VBAMKAQEwMgITFAAZhy61+uoFGKL/7QACABmHLhcNMjUxMTI3MDQwNjM4WjAMMAoGA1UdFQQDCgEBMDICExQAEp4+zAQppnEs1PIAAgASnj4XDTI1MTEyNzA0MDYxN1owDDAKBgNVHRUEAwoBATAyAhMUABKePeQ5MSxBXA85AAIAEp49Fw0yNTExMjcwNDA2MTdaMAwwCgYDVR0VBAMKAQEwMgITFAAVhDfcQLdWnaJkHwACABWENxcNMjUxMTI3MDQwNjA2WjAMMAoGA1UdFQQDCgEBMDICExQAFYQ2tqNBH0c+vuMAAgAVhDYXDTI1MTEyNzA0MDYwNlowDDAKBgNVHRUEAwoBATAyAhMUABDKc/ImCsJqvvemAAIAEMpzFw0yNTExMjcwMzQwMDNaMAwwCgYDVR0VBAMKAQUwMgITFAAYkTtmsQRvVmRqPQACABiROxcNMjUxMTI3MDMzOTQ0WjAMMAoGA1UdFQQDCgEFMDICExQAFKqPEFJj2XCg7K0AAgAUqo8XDTI1MTEyNzAzMDc1MlowDDAKBgNVHRUEAwoBBTAyAhMUABo/W7bMIcevvDSOAAIAGj9bFw0yNTExMjcwMjE5MjdaMAwwCgYDVR0VBAMKAQUwMgITFAAX/+ofPdNLMnPFqQACABf/6hcNMjUxMTI3MDIwMjAwWjAMMAoGA1UdFQQDCgEFMDICExQAGG3epyIKNm/9stUAAgAYbd4XDTI1MTEyNzAwMzIzMlowDDAKBgNVHRUEAwoBBTAyAhMUABr4mEuneAvM5DnwAAIAGviYFw0yNTExMjYyMjM3MDNaMAwwCgYDVR0VBAMKAQUwMgITFAAYIENCaiGfwRJ21QACABggQxcNMjUxMTI2MjIxMDE3WjAMMAoGA1UdFQQDCgEFMDICExQAGRVa9EpZt06sGUEAAgAZFVoXDTI1MTEyNjIxMzIyMFowDDAKBgNVHRUEAwoBBTAyAhMUABr+KUml7y/dp984AAIAGv4pFw0yNTExMjYyMDI4MTRaMAwwCgYDVR0VBAMKAQUwMgITFAAU5WI1pjU+35R1CAACABTlYhcNMjUxMTI2MjAxOTEyWjAMMAoGA1UdFQQDCgEBMDICExQAFOVhH/K6JfhZix4AAgAU5WEXDTI1MTEyNjIwMTkxMlowDDAKBgNVHRUEAwoBATAyAhMUABTlG687Hqg0g/zCAAIAFOUbFw0yNTExMjYxOTQ1NDRaMAwwCgYDVR0VBAMKAQUwMgITFAAPmbE82/A4lG/0vQACAA+ZsRcNMjUxMTI2MTk0MDQyWjAMMAoGA1UdFQQDCgEBMDICExQAD5mw5KRJndTkZkQAAgAPmbAXDTI1MTEyNjE5NDA0MlowDDAKBgNVHRUEAwoBATAyAhMUABbiqF7us5pFT7uFAAIAFuKoFw0yNTExMjYxODE4NDBaMAwwCgYDVR0VBAMKAQEwMgITFAAW4qcaA0YZVHUnygACABbipxcNMjUxMTI2MTgxODQwWjAMMAoGA1UdFQQDCgEBMDICExQAGYefC25xNLM3x3AAAgAZh58XDTI1MTEyNjE3Mjg0NFowDDAKBgNVHRUEAwoBBTAyAhMUABsEmIsfC7meI+G3AAIAGwSYFw0yNTExMjYxNzI4NDRaMAwwCgYDVR0VBAMKAQEwMgITFAAbBJcf4Y6zXHjMKgACABsElxcNMjUxMTI2MTcyODQ0WjAMMAoGA1UdFQQDCgEBMDICExQAFwnfLWvBFXi5SkYAAgAXCd8XDTI1MTEyNjE3MTAzNlowDDAKBgNVHRUEAwoBBTAyAhMUABr3qUF4BWyqY06hAAIAGvepFw0yNTExMjYxNjUxNTZaMAwwCgYDVR0VBAMKAQUwMgITFAAVMAjth/KPsaCyxgACABUwCBcNMjUxMTI2MTYyNzE1WjAMMAoGA1UdFQQDCgEBMDICExQAFTAHzhdB/uas9zUAAgAVMAcXDTI1MTEyNjE2MjcxNVowDDAKBgNVHRUEAwoBATAyAhMUABBHOPtlmxXQ3CeKAAIAEEc4Fw0yNTExMjYxNTM1MTlaMAwwCgYDVR0VBAMKAQEwMgITFAAQRzdwHerLgl0jDgACABBHNxcNMjUxMTI2MTUzNTE5WjAMMAoGA1UdFQQDCgEBMDICExQAENMhuHj1xg8dhxcAAgAQ0yEXDTI1MTEyNjE1MTkwNlowDDAKBgNVHRUEAwoBATAyAhMUABDTIEAzE1XJA978AAIAENMgFw0yNTExMjYxNTE5MDZaMAwwCgYDVR0VBAMKAQEwMgITFAASD/cUSWAarV6cCgACABIP9xcNMjUxMTI2MTUxOTA2WjAMMAoGA1UdFQQDCgEBMDICExQAEg/2GMoM7v4CuVQAAgASD/YXDTI1MTEyNjE1MTkwNlowDDAKBgNVHRUEAwoBATAyAhMUABcO/A/zkwg1dnQ+AAIAFw78Fw0yNTExMjYxNTE1MjZaMAwwCgYDVR0VBAMKAQEwMgITFAAXDvsREicbVI6LcwACABcO+xcNMjUxMTI2MTUxNTI2WjAMMAoGA1UdFQQDCgEBMDICExQAFCdv27OT8WK3a5wAAgAUJ28XDTI1MTEyNjE1MTIyN1owDDAKBgNVHRUEAwoBBTAyAhMUABEIZk43NtaxlEpGAAIAEQhmFw0yNTExMjYxMzU3MjBaMAwwCgYDVR0VBAMKAQEwMgITFAARCGVdZ44c2tm9RgACABEIZRcNMjUxMTI2MTM1NzIwWjAMMAoGA1UdFQQDCgEBMDICExQAFPvaTl3oua7MBaoAAgAU+9oXDTI1MTEyNjEzNTcyMFowDDAKBgNVHRUEAwoBATAyAhMUABT72Wh1+IOZFV+2AAIAFPvZFw0yNTExMjYxMzU3MjBaMAwwCgYDVR0VBAMKAQEwMgITFAAazh9BQffm39AWTwACABrOHxcNMjUxMTI2MTMwMTQ5WjAMMAoGA1UdFQQDCgEFMDICExQAGvpEiriTaw9PBZ8AAgAa+kQXDTI1MTEyNjA3MjczN1owDDAKBgNVHRUEAwoBBTAyAhMUABHDXhDeTvDDpLbxAAIAEcNeFw0yNTExMjYwNjQzNDlaMAwwCgYDVR0VBAMKAQUwMgITFAAViD39/ms0HoAD3wACABWIPRcNMjUxMTI2MDQ1ODQ0WjAMMAoGA1UdFQQDCgEFMDICExQAGY29hUQ7b16Sl7UAAgAZjb0XDTI1MTEyNjA0MzExNVowDDAKBgNVHRUEAwoBATAyAhMUABmNvBBKuzyowHQkAAIAGY28Fw0yNTExMjYwNDMxMTVaMAwwCgYDVR0VBAMKAQEwMgITFAAUVsoMRAIOyEOD7AACABRWyhcNMjUxMTI2MDQzMTExWjAMMAoGA1UdFQQDCgEFMDICExQAEyXx21Uw6I07dZwAAgATJfEXDTI1MTEyNjA0MTAxNVowDDAKBgNVHRUEAwoBATAyAhMUABMl8O2/dGARjnj2AAIAEyXwFw0yNTExMjYwNDEwMTVaMAwwCgYDVR0VBAMKAQEwMgITFAAXvVT/TIgE80u10wACABe9VBcNMjUxMTI2MDQwNDU5WjAMMAoGA1UdFQQDCgEFMDICExQAGwK2UFKeEXhoQIkAAgAbArYXDTI1MTEyNjAzMjg0N1owDDAKBgNVHRUEAwoBBTAyAhMUABkUuAXye3nG9NcRAAIAGRS4Fw0yNTExMjYwMzIyMzVaMAwwCgYDVR0VBAMKAQUwMgITFAAa+jhcG7MCETmURgACABr6OBcNMjUxMTI2MDI1NjE5WjAMMAoGA1UdFQQDCgEFMDICExQAGdbR0vYrxKce3GoAAgAZ1tEXDTI1MTEyNjAyNDcwNFowDDAKBgNVHRUEAwoBBTAyAhMUABkPHSbSzTtbFcaLAAIAGQ8dFw0yNTExMjUyMzUxNTdaMAwwCgYDVR0VBAMKAQUwMgITFAAaQWyzlPNagW59GAACABpBbBcNMjUxMTI1MjIxNjE4WjAMMAoGA1UdFQQDCgEFMDICExQAGb3GJPCwoFtGZwMAAgAZvcYXDTI1MTEyNTIxMzgxNFowDDAKBgNVHRUEAwoBBTAyAhMUABrjxl6or15aW3nrAAIAGuPGFw0yNTExMjUyMTMzNTlaMAwwCgYDVR0VBAMKAQEwMgITFAAa48Vu+nT9O9ohEgACABrjxRcNMjUxMTI1MjEzMzU5WjAMMAoGA1UdFQQDCgEBMDICExQAGwIyncvKru2CX1oAAgAbAjIXDTI1MTEyNTIxMjU0NlowDDAKBgNVHRUEAwoBBTAyAhMUABGNtY0UUK2Gxk8HAAIAEY21Fw0yNTExMjUyMTIyMTNaMAwwCgYDVR0VBAMKAQEwMgITFAARjbQUu2C7N6AeqwACABGNtBcNMjUxMTI1MjEyMjEzWjAMMAoGA1UdFQQDCgEBMDICExQAD8gDdeZ7OmccYWAAAgAPyAMXDTI1MTEyNTIwMDkyMFowDDAKBgNVHRUEAwoBATAyAhMUAA/IAgI+OpLCLmwsAAIAD8gCFw0yNTExMjUyMDA5MTlaMAwwCgYDVR0VBAMKAQEwMgITFAAZ4WGeHvVtn8B1OgACABnhYRcNMjUxMTI1MTkyODMzWjAMMAoGA1UdFQQDCgEBMDICExQAGeFg807gtnUIgWMAAgAZ4WAXDTI1MTEyNTE5MjgzM1owDDAKBgNVHRUEAwoBATAyAhMUABsBJYdraC1ejKvVAAIAGwElFw0yNTExMjUxOTIzNThaMAwwCgYDVR0VBAMKAQUwMgITFAAU9QehE8A8/3lL1wACABT1BxcNMjUxMTI1MTkyMTUyWjAMMAoGA1UdFQQDCgEBMDICExQAFPUG8ZazHOqubuMAAgAU9QYXDTI1MTEyNTE5MjE1MlowDDAKBgNVHRUEAwoBATAyAhMUABj/4vO4iwaZpCrUAAIAGP/iFw0yNTExMjUxODA2MzdaMAwwCgYDVR0VBAMKAQUwMgITFAASvPDI+om/tzmaIgACABK88BcNMjUxMTI1MTcxMjQzWjAMMAoGA1UdFQQDCgEBMDICExQAErzvl0axOGvOoiYAAgASvO8XDTI1MTEyNTE3MTI0M1owDDAKBgNVHRUEAwoBATAyAhMUABnqENkfhhCt8R40AAIAGeoQFw0yNTExMjUxNjUzNThaMAwwCgYDVR0VBAMKAQUwMgITFAAa9fI0wWe+kVCsDAACABr18hcNMjUxMTI1MTY1MDMzWjAMMAoGA1UdFQQDCgEFMDICExQAF3mfOlAu1y+3ZYoAAgAXeZ8XDTI1MTEyNTE2MzkyM1owDDAKBgNVHRUEAwoBATAyAhMUABd5ngdLSj4+kbWNAAIAF3meFw0yNTExMjUxNjM5MjJaMAwwCgYDVR0VBAMKAQEwMgITFAAa/+VDJL/CroYYFgACABr/5RcNMjUxMTI1MTYzMTQwWjAMMAoGA1UdFQQDCgEBMDICExQAGv/kzERVZWtjIHkAAgAa/+QXDTI1MTEyNTE2MzE0MFowDDAKBgNVHRUEAwoBATAyAhMUABr/E9YrNbj3ocODAAIAGv8TFw0yNTExMjUxNTI4NDFaMAwwCgYDVR0VBAMKAQEwMgITFAAa/xKUqw1eNmGUGgACABr/EhcNMjUxMTI1MTUyODQxWjAMMAoGA1UdFQQDCgEBMDICExQAD8ZnCy6PIXw8Y+0AAgAPxmcXDTI1MTEyNTE1MjUzNFowDDAKBgNVHRUEAwoBATAyAhMUAA/GZsKH3fQ3ifyfAAIAD8ZmFw0yNTExMjUxNTI1MzRaMAwwCgYDVR0VBAMKAQEwMgITFAAa2+alOC9ske1kFAACABrb5hcNMjUxMTI1MTUxNTM3WjAMMAoGA1UdFQQDCgEFMDICExQAFX03ne7eqz0ZUb0AAgAVfTcXDTI1MTEyNTE0MDAzNlowDDAKBgNVHRUEAwoBATAyAhMUABV9Nm8HBMwjF8K7AAIAFX02Fw0yNTExMjUxNDAwMzVaMAwwCgYDVR0VBAMKAQEwMgITFAAYjlowjxUFalDyywACABiOWhcNMjUxMTI1MTM0MTA4WjAMMAoGA1UdFQQDCgEFMDICExQAGv6gyG6mmQpZGEwAAgAa/qAXDTI1MTEyNTEzMTUzM1owDDAKBgNVHRUEAwoBBTAyAhMUABjnKRUAElX7LmbsAAIAGOcpFw0yNTExMjUxMzEzNTBaMAwwCgYDVR0VBAMKAQUwMgITFAAY2DAp+oF/41g2cgACABjYMBcNMjUxMTI1MTIzMjM4WjAMMAoGA1UdFQQDCgEFMDICExQAGXpO3rH5iUpbZrkAAgAZek4XDTI1MTEyNTA0MTQyN1owDDAKBgNVHRUEAwoBATAyAhMUABl6TeNAutlG8In5AAIAGXpNFw0yNTExMjUwNDE0MjdaMAwwCgYDVR0VBAMKAQEwMgITFAAZDdMUuaKbiCJblQACABkN0xcNMjUxMTI1MDQxNDAyWjAMMAoGA1UdFQQDCgEBMDICExQAGQ3SF42Nd2mgLIoAAgAZDdIXDTI1MTEyNTA0MTQwMVowDDAKBgNVHRUEAwoBATAyAhMUABRJ1Tiu2igO5EiUAAIAFEnVFw0yNTExMjUwNDEzNDRaMAwwCgYDVR0VBAMKAQEwMgITFAAUSdSry7k1t2FdhQACABRJ1BcNMjUxMTI1MDQxMzQ0WjAMMAoGA1UdFQQDCgEBMDICExQAGuNMfmHIwk+lGnYAAgAa40wXDTI1MTEyNTAzNDQxOVowDDAKBgNVHRUEAwoBBTAyAhMUABQqVaFuO3CELrmzAAIAFCpVFw0yNTExMjUwMzE3NTRaMAwwCgYDVR0VBAMKAQUwMgITFAAa7XDEZgacCvU/5QACABrtcBcNMjUxMTI1MDIxNDUwWjAMMAoGA1UdFQQDCgEFMDICExQAGYrK9wqbSJ9V7esAAgAZisoXDTI1MTEyNTAxMzA1NVowDDAKBgNVHRUEAwoBBTAyAhMUABo3I8p8AThc+Q5PAAIAGjcjFw0yNTExMjUwMTI1MjJaMAwwCgYDVR0VBAMKAQUwMgITFAAXRAwwHEkcGon5ewACABdEDBcNMjUxMTI0MjMyMzI4WjAMMAoGA1UdFQQDCgEFMDICExQAGv5JjvoIeyHNtvsAAgAa/kkXDTI1MTEyNDIyNDUxMVowDDAKBgNVHRUEAwoBBTAyAhMUABjskWngt94iPRkZAAIAGOyRFw0yNTExMjQyMjE5MTJaMAwwCgYDVR0VBAMKAQUwMgITFAATYjiUj0E4QJa4LAACABNiOBcNMjUxMTI0MjE1MDA1WjAMMAoGA1UdFQQDCgEBMDICExQAE2I3vZdTs3wAGNMAAgATYjcXDTI1MTEyNDIxNTAwNVowDDAKBgNVHRUEAwoBATAyAhMUABi0bHDFK3n2s0LNAAIAGLRsFw0yNTExMjQyMTIyMjJaMAwwCgYDVR0VBAMKAQUwMgITFAAYeZ6Yy9eFiw13lwACABh5nhcNMjUxMTI0MjA1NzI1WjAMMAoGA1UdFQQDCgEFMDICExQAD/Whpmg0Wd6S244AAgAP9aEXDTI1MTEyNDIwNDYyNVowDDAKBgNVHRUEAwoBATAyAhMUAA/1oHuWaFyisdwKAAIAD/WgFw0yNTExMjQyMDQ2MjVaMAwwCgYDVR0VBAMKAQEwMgITFAATkGw0aKqEqDuX1gACABOQbBcNMjUxMTI0MjAyNDIxWjAMMAoGA1UdFQQDCgEBMDICExQAE5BrvSBb3kAMAAYAAgATkGsXDTI1MTEyNDIwMjQyMFowDDAKBgNVHRUEAwoBATAyAhMUABQJVCx6MvkL8b/aAAIAFAlUFw0yNTExMjQyMDE1MDFaMAwwCgYDVR0VBAMKAQUwMgITFAAamc5DgaiNntf7lgACABqZzhcNMjUxMTI0MjAxMTM3WjAMMAoGA1UdFQQDCgEBMDICExQAGpnNuMFeQlLDCGQAAgAamc0XDTI1MTEyNDIwMTEzN1owDDAKBgNVHRUEAwoBATAyAhMUABJVIg0H0IUlxJtuAAIAElUiFw0yNTExMjQxOTU5NDJaMAwwCgYDVR0VBAMKAQEwMgITFAASVSGxGTT7mxQyIQACABJVIRcNMjUxMTI0MTk1OTQyWjAMMAoGA1UdFQQDCgEBMDICExQAGQecer4uD4B1zVQAAgAZB5wXDTI1MTEyNDE5NTQzOVowDDAKBgNVHRUEAwoBBTAyAhMUABTyJtiPy5sUmU78AAIAFPImFw0yNTExMjQxOTI1MDBaMAwwCgYDVR0VBAMKAQEwMgITFAAU8iXZSZcVwkQ2TwACABTyJRcNMjUxMTI0MTkyNTAwWjAMMAoGA1UdFQQDCgEBMDICExQAECmql3wVQ9edymUAAgAQKaoXDTI1MTEyNDE5MjMyMFowDDAKBgNVHRUEAwoBATAyAhMUABApqWPXO6RmYoelAAIAECmpFw0yNTExMjQxOTIzMjBaMAwwCgYDVR0VBAMKAQEwMgITFAASuQD0FQBRCakLPwACABK5ABcNMjUxMTI0MTgwODEwWjAMMAoGA1UdFQQDCgEBMDICExQAErj/xiLR68OfF40AAgASuP8XDTI1MTEyNDE4MDgwOVowDDAKBgNVHRUEAwoBATAyAhMUABcQZ/SpjPYxjQCZAAIAFxBnFw0yNTExMjQxODA1NThaMAwwCgYDVR0VBAMKAQUwMgITFAAa/NolwU++Re/SIwACABr82hcNMjUxMTI0MTgwMjEwWjAMMAoGA1UdFQQDCgEFMDICExQAGM30P7w8Q0rmvasAAgAYzfQXDTI1MTEyNDE4MDAyMlowDDAKBgNVHRUEAwoBBTAyAhMUABJPoMxFr+xMnrBbAAIAEk+gFw0yNTExMjQxNzIyMzRaMAwwCgYDVR0VBAMKAQEwMgITFAAST5/quS8rrYmXcwACABJPnxcNMjUxMTI0MTcyMjM0WjAMMAoGA1UdFQQDCgEBMDICExQAGKC2BiPEN0+9ZIMAAgAYoLYXDTI1MTEyNDE3MDEwMFowDDAKBgNVHRUEAwoBBTAyAhMUABj57l2DmaPdRaTaAAIAGPnuFw0yNTExMjQxNjM4MTdaMAwwCgYDVR0VBAMKAQEwMgITFAAY+e3Kc5B4KEYWzQACABj57RcNMjUxMTI0MTYzODE3WjAMMAoGA1UdFQQDCgEBMDICExQAGSx+UpNpPQoOcecAAgAZLH4XDTI1MTEyNDE2MTExMVowDDAKBgNVHRUEAwoBATAyAhMUABksfYnLGQxHwDaRAAIAGSx9Fw0yNTExMjQxNjExMTFaMAwwCgYDVR0VBAMKAQEwMgITFAASxzLG40BWuYmbAAACABLHMhcNMjUxMTI0MTYwODEyWjAMMAoGA1UdFQQDCgEBMDICExQAEscxf3uOVj0jxiEAAgASxzEXDTI1MTEyNDE2MDgxMlowDDAKBgNVHRUEAwoBATAyAhMUABp2xAOxrwyiEOUYAAIAGnbEFw0yNTExMjQxNjAzNTVaMAwwCgYDVR0VBAMKAQUwMgITFAAV9/rjigRRABNEDAACABX3+hcNMjUxMTI0MTU0MDE2WjAMMAoGA1UdFQQDCgEBMDICExQAD6n3ObJt6/So01cAAgAPqfcXDTI1MTIwMzA0MTAwN1owDDAKBgNVHRUEAwoBATAyAhMUABMx1Yu442pRjC/xAAIAEzHVFw0yNTEyMDMwNDA5NTRaMAwwCgYDVR0VBAMKAQEwMgITFAATMdQKKkHClbTZvgACABMx1BcNMjUxMjAzMDQwOTU0WjAMMAoGA1UdFQQDCgEBMDICExQAETZR/HSPQPJJIn8AAgARNlEXDTI1MTIwMzA0MDk0MlowDDAKBgNVHRUEAwoBATAyAhMUABE2UIIGpW8OSK+7AAIAETZQFw0yNTEyMDMwNDA5NDJaMAwwCgYDVR0VBAMKAQEwMgITFAAW/c0Ki3KTByvwigACABb9zRcNMjUxMjAzMDQwODAyWjAMMAoGA1UdFQQDCgEFMDICExQAE2L/xsmetD+tov0AAgATYv8XDTI1MTIwMzAyMTUwNlowDDAKBgNVHRUEAwoBBTAyAhMUABGZ4mKXvy3uljPEAAIAEZniFw0yNTEyMDMwMjAyMDJaMAwwCgYDVR0VBAMKAQUwMgITFAAalvhNTZTfJbZE+QACABqW+BcNMjUxMjAzMDEzNTU1WjAMMAoGA1UdFQQDCgEFMDICExQAFJ72qpETVU924LUAAgAUnvYXDTI1MTIwMzAwNTQzOVowDDAKBgNVHRUEAwoBBTAyAhMUABcS0dTLrkAU5vCXAAIAFxLRFw0yNTEyMDMwMDQ0MDhaMAwwCgYDVR0VBAMKAQUwMgITFAAZoZZBFyttLKPfzAACABmhlhcNMjUxMjAyMjIzMjMwWjAMMAoGA1UdFQQDCgEFMDICExQAFGbvX2y4l8Yd+GIAAgAUZu8XDTI1MTIwMjIyMDQyNVowDDAKBgNVHRUEAwoBATAyAhMUABRm7jIZV2XWKsmJAAIAFGbuFw0yNTEyMDIyMjA0MjVaMAwwCgYDVR0VBAMKAQEwMgITFAAY8z+GvVHXBl15rwACABjzPxcNMjUxMjAyMjEyNjAxWjAMMAoGA1UdFQQDCgEFMDICExQAGhOwHWFCn9cpkocAAgAaE7AXDTI1MTIwMjIxMTcxMFowDDAKBgNVHRUEAwoBATAyAhMUABoTr39H9qGbiVEKAAIAGhOvFw0yNTEyMDIyMTE3MTBaMAwwCgYDVR0VBAMKAQEwMgITFAAXUXhbACN+as1EAQACABdReBcNMjUxMjAyMjA0ODAyWjAMMAoGA1UdFQQDCgEBMDICExQAF1F3UvU/d691m0sAAgAXUXcXDTI1MTIwMjIwNDgwMlowDDAKBgNVHRUEAwoBATAyAhMUABmHXfFLghyLyyF2AAIAGYddFw0yNTEyMDIyMDI1MDNaMAwwCgYDVR0VBAMKAQEwMgITFAAZh1xAJunECakpcwACABmHXBcNMjUxMjAyMjAyNTAzWjAMMAoGA1UdFQQDCgEBMDICExQAGPZTEx+9CAQhm1sAAgAY9lMXDTI1MTIwMjIwMTE1MFowDDAKBgNVHRUEAwoBBTAyAhMUABZOoWDo/ultwd3MAAIAFk6hFw0yNTEyMDIyMDA2NTVaMAwwCgYDVR0VBAMKAQUwMgITFAAP9EgAi/7+91ikwAACAA/0SBcNMjUxMjAyMTk1MTEzWjAMMAoGA1UdFQQDCgEBMDICExQAD/RHdMdD0UngrDgAAgAP9EcXDTI1MTIwMjE5NTExM1owDDAKBgNVHRUEAwoBATAyAhMUABYQRmQYL+tVObUJAAIAFhBGFw0yNTEyMDIxOTQ3MjZaMAwwCgYDVR0VBAMKAQEwMgITFAAWEEWro1kGx60a9wACABYQRRcNMjUxMjAyMTk0NzI2WjAMMAoGA1UdFQQDCgEBMDICExQAGIjAfX8i9e7973cAAgAYiMAXDTI1MTIwMjE5MTgwN1owDDAKBgNVHRUEAwoBATAyAhMUABiIv6sKwRxYcM/YAAIAGIi/Fw0yNTEyMDIxOTE4MDdaMAwwCgYDVR0VBAMKAQEwMgITFAAVR2tZXVyqLtsZSAACABVHaxcNMjUxMjAyMTkxMjMyWjAMMAoGA1UdFQQDCgEFMDICExQAFw7cbAs5jVI1GB8AAgAXDtwXDTI1MTIwMjE4MDkyOFowDDAKBgNVHRUEAwoBATAyAhMUABcO2+dHQsUCjIA4AAIAFw7bFw0yNTEyMDIxODA5MjhaMAwwCgYDVR0VBAMKAQEwMgITFAAYSYd8BBELQ+eLsAACABhJhxcNMjUxMjAyMTcyODMxWjAMMAoGA1UdFQQDCgEFMDICExQAEf3JRpANDfIMKqgAAgAR/ckXDTI1MTIwMjE3MjE0OFowDDAKBgNVHRUEAwoBBTAyAhMUABh1QEb5z3emj46XAAIAGHVAFw0yNTEyMDIxNzA2MjlaMAwwCgYDVR0VBAMKAQUwMgITFAAa63t+0+a/zI3bTgACABrrexcNMjUxMjAyMTcwMjEyWjAMMAoGA1UdFQQDCgEFMDICExQAGLceZsjL3qH3Gc8AAgAYtx4XDTI1MTIwMjE3MDE0NlowDDAKBgNVHRUEAwoBBTAyAhMUABZaLLO7/nXbqdgTAAIAFlosFw0yNTEyMDIxNjM5MjRaMAwwCgYDVR0VBAMKAQEwMgITFAAWWisoGhPoRKIdwAACABZaKxcNMjUxMjAyMTYzOTI0WjAMMAoGA1UdFQQDCgEBMDICExQAEigqFWvsMEsM/2QAAgASKCoXDTI1MTIwMjE2MzgyNFowDDAKBgNVHRUEAwoBBTAyAhMUABj1G2S1AMSSAZKMAAIAGPUbFw0yNTEyMDIxNjIwMDJaMAwwCgYDVR0VBAMKAQUwMgITFAAS6zqaVLsJYR2OsAACABLrOhcNMjUxMjAyMTU0ODM5WjAMMAoGA1UdFQQDCgEFMDICExQAFHFcI6ZHutJn5uUAAgAUcVwXDTI1MTIwMjE1MTQ0OVowDDAKBgNVHRUEAwoBBTAyAhMUABbMCbt1SYO1Ij+TAAIAFswJFw0yNTEyMDIxNDUzMzFaMAwwCgYDVR0VBAMKAQUwMgITFAAa/plqkXgkL6ns+AACABr+mRcNMjUxMjAyMTIyNDQ5WjAMMAoGA1UdFQQDCgEFMDICExQAGjqTO2RbTB9uc4oAAgAaOpMXDTI1MTIwMjA4NTUzNFowDDAKBgNVHRUEAwoBBTAyAhMUABe1OnJJZCcVwqIiAAIAF7U6Fw0yNTEyMDIwNTM2NDVaMAwwCgYDVR0VBAMKAQUwMgITFAAbD4vSmuIsuKw9wAACABsPixcNMjUxMjAyMDQzNDE5WjAMMAoGA1UdFQQDCgEFMDICExQAFv3deOwMrJLKXY4AAgAW/d0XDTI1MTIwMjAxMDgyMFowDDAKBgNVHRUEAwoBBTAyAhMUABTppy9bKBEI95kdAAIAFOmnFw0yNTEyMDEyMTU4NTJaMAwwCgYDVR0VBAMKAQUwMgITFAAZz0xnGxt9HklxZQACABnPTBcNMjUxMjAxMjAzOTAyWjAMMAoGA1UdFQQDCgEFMDICExQAGYh+lbWWRVBU2+IAAgAZiH4XDTI1MTIwMTE5MjUxNFowDDAKBgNVHRUEAwoBBTAyAhMUABcc72ec3Z4KWWj1AAIAFxzvFw0yNTEyMDExODEyMzhaMAwwCgYDVR0VBAMKAQUwMgITFAAbD9bwnI4nv9zI8gACABsP1hcNMjUxMjAxMTczNzMxWjAMMAoGA1UdFQQDCgEFMDICExQAGNQB47hG2tNO+xAAAgAY1AEXDTI1MTIwMTE3MzYyMlowDDAKBgNVHRUEAwoBBTAyAhMUABjSxQsuPccYhCSGAAIAGNLFFw0yNTEyMDExNjMyNDNaMAwwCgYDVR0VBAMKAQUwMgITFAAXiVotJ+KUzgsQXQACABeJWhcNMjUxMjAxMTU0NTAxWjAMMAoGA1UdFQQDCgEFMDICExQAGu4dwh2CnXuHNKEAAgAa7h0XDTI1MTIwMTE1Mzc0N1owDDAKBgNVHRUEAwoBBTAyAhMUABg8t4cXG84E1vMAAAIAGDy3Fw0yNTEyMDExNTAxNTNaMAwwCgYDVR0VBAMKAQUwMgITFAAYSp9sNTgn6soITQACABhKnxcNMjUxMjAxMTIzNDI1WjAMMAoGA1UdFQQDCgEFMDICExQAFNMnKxkN2r3l44AAAgAU0ycXDTI1MTIwMTA2NTUyNlowDDAKBgNVHRUEAwoBBTAyAhMUABrdMiayDi9KbVq2AAIAGt0yFw0yNTEyMDEwMzA5MTVaMAwwCgYDVR0VBAMKAQUwMgITFAAScYm+VPCGGxNMigACABJxiRcNMjUxMTMwMjM0ODI0WjAMMAoGA1UdFQQDCgEFMDICExQAGt8hfQNyXMZY8kIAAgAa3yEXDTI1MTEzMDIyMjU1MVowDDAKBgNVHRUEAwoBBTAyAhMUABbMshWiqsB3/QPVAAIAFsyyFw0yNTExMzAyMDU4NTVaMAwwCgYDVR0VBAMKAQUwMgITFAAaMSRqwzmOrm+oQAACABoxJBcNMjUxMTMwMjAwNjQwWjAMMAoGA1UdFQQDCgEFMDICExQAGFFoJtdzHw7elOoAAgAYUWgXDTI1MTEzMDE2MzE0MlowDDAKBgNVHRUEAwoBBTAyAhMUABbhBl36qbBITqOOAAIAFuEGFw0yNTExMzAxMzQyMzRaMAwwCgYDVR0VBAMKAQUwMgITFAAZyCNShkFanyd0YwACABnIIxcNMjUxMTMwMDYzMjQ2WjAMMAoGA1UdFQQDCgEFMDICExQAErXHNBE/O7dSZloAAgAStccXDTI1MTEzMDA2MDUxMFowDDAKBgNVHRUEAwoBBTAyAhMUABpJCeS8erh4Z9rcAAIAGkkJFw0yNTExMzAwNTI1NDdaMAwwCgYDVR0VBAMKAQUwMgITFAAbCvLpatWbukszIgACABsK8hcNMjUxMTMwMDQ1NTIxWjAMMAoGA1UdFQQDCgEFMDICExQAEIAdEIoKPOZVGcUAAgAQgB0XDTI1MTEzMDA0MDQyMlowDDAKBgNVHRUEAwoBATAyAhMUABCAHH01DH8tR5neAAIAEIAcFw0yNTExMzAwNDA0MjJaMAwwCgYDVR0VBAMKAQEwMgITFAAaYzx63Q3RynfLkgACABpjPBcNMjUxMTMwMDMxOTI3WjAMMAoGA1UdFQQDCgEFMDICExQAGPmx5U0dtL1MOvAAAgAY+bEXDTI1MTEzMDAzMDY1NFowDDAKBgNVHRUEAwoBBTAyAhMUABj98lH6Iz540cNPAAIAGP3yFw0yNTExMzAwMzAyNDBaMAwwCgYDVR0VBAMKAQUwMgITFAAYdRMgibeVukhnvQACABh1ExcNMjUxMTMwMDE0NzQ1WjAMMAoGA1UdFQQDCgEFMDICExQAGwq0HYcSwTCXx+YAAgAbCrQXDTI1MTEzMDAxMzcwOFowDDAKBgNVHRUEAwoBBTAyAhMUABfIvq+sbOKEuaP7AAIAF8i+Fw0yNTExMzAwMTAwMDZaMAwwCgYDVR0VBAMKAQUwMgITFAAa9Yusr17mlumURAACABr1ixcNMjUxMTI5MTkzMDIwWjAMMAoGA1UdFQQDCgEFMDICExQAFSgpjbVZ/5rkHe4AAgAVKCkXDTI1MTEyOTE2MDE0MVowDDAKBgNVHRUEAwoBBTAyAhMUABUgQDUkY8pet54UAAIAFSBAFw0yNTExMjkwNTI4MjdaMAwwCgYDVR0VBAMKAQUwMgITFAAUd4E32UxGg3OkiwACABR3gRcNMjUxMTI5MDUyMzUwWjAMMAoGA1UdFQQDCgEFMDICExQAEefgIaKBpnbqmvYAAgAR5+AXDTI1MTEyOTA0MDgyMlowDDAKBgNVHRUEAwoBATAyAhMUABHn3xSh1xPvnjrWAAIAEeffFw0yNTExMjkwNDA4MjJaMAwwCgYDVR0VBAMKAQEwMgITFAAaUDCSkdFdHM8JtgACABpQMBcNMjUxMTI5MDQwNzUyWjAMMAoGA1UdFQQDCgEBMDICExQAGlAvgxC6Y4XCo6wAAgAaUC8XDTI1MTEyOTA0MDc1MlowDDAKBgNVHRUEAwoBATAyAhMUABXwsNVS1EQImU9bAAIAFfCwFw0yNTExMjkwNDA2NTBaMAwwCgYDVR0VBAMKAQEwMgITFAAV8K8fPN6c1wYItwACABXwrxcNMjUxMTI5MDQwNjQ5WjAMMAoGA1UdFQQDCgEBMDICExQAFIQSzjLrS52V5jYAAgAUhBIXDTI1MTEyOTAzMDU0OVowDDAKBgNVHRUEAwoBBTAyAhMUABQuqzL/v2BSaZcKAAIAFC6rFw0yNTExMjkwMjUwMDdaMAwwCgYDVR0VBAMKAQUwMgITFAAbCgT6fXZf4+qergACABsKBBcNMjUxMTI5MDE1NTUxWjAMMAoGA1UdFQQDCgEBMDICExQAGwoDfMEMo1Fs3UoAAgAbCgMXDTI1MTEyOTAxNTU1MFowDDAKBgNVHRUEAwoBATAyAhMUABj2/sS9/AA+AWBYAAIAGPb+Fw0yNTExMjkwMTU0MThaMAwwCgYDVR0VBAMKAQUwMgITFAAV1w8ZwDSrlK4tAQACABXXDxcNMjUxMTI5MDEwMDQ2WjAMMAoGA1UdFQQDCgEBMDICExQAFdcQh1pXtfrwxecAAgAV1xAXDTI1MTEyOTAxMDA0NlowDDAKBgNVHRUEAwoBATAyAhMUABb4/ZrTl4oxoTX4AAIAFvj9Fw0yNTExMjkwMDU0MjlaMAwwCgYDVR0VBAMKAQUwMgITFAAZoGIiRHB7p8MmFAACABmgYhcNMjUxMTI5MDAzNDA4WjAMMAoGA1UdFQQDCgEFMDICExQAGP9iVAhGJv+ghLMAAgAY/2IXDTI1MTEyODIzNDk1M1owDDAKBgNVHRUEAwoBBTAyAhMUABoDB8gO1/FkcY5uAAIAGgMHFw0yNTExMjgyMzQ4MzBaMAwwCgYDVR0VBAMKAQUwMgITFAAa1cibwrmWW86RYgACABrVyBcNMjUxMTI4MjMyNjI0WjAMMAoGA1UdFQQDCgEFMDICExQAFIBmc/LH/DnH4w0AAgAUgGYXDTI1MTEyODIzMDUxOFowDDAKBgNVHRUEAwoBBTAyAhMUABg3bBQcReJgwk8EAAIAGDdsFw0yNTExMjgyMjI1NThaMAwwCgYDVR0VBAMKAQEwMgITFAAYN2tDzt8wod5x+gACABg3axcNMjUxMTI4MjIyNTU4WjAMMAoGA1UdFQQDCgEBMDICExQAGLrdpe2UraDL7B8AAgAYut0XDTI1MTEyODIyMjQyNFowDDAKBgNVHRUEAwoBATAyAhMUABi63PikfUDgbS40AAIAGLrcFw0yNTExMjgyMjI0MjRaMAwwCgYDVR0VBAMKAQEwMgITFAAQu7ZI7ZCkf5IlmQACABC7thcNMjUxMTI4MjIwMTI2WjAMMAoGA1UdFQQDCgEFMDICExQAF2RVqVOZGk80kU4AAgAXZFUXDTI1MTEyODIyMDEwMFowDDAKBgNVHRUEAwoBBTAyAhMUABcqFQ0m6dsbTgrhAAIAFyoVFw0yNTExMjgyMDA1NTdaMAwwCgYDVR0VBAMKAQEwMgITFAAXKhSHhVkBm65S1QACABcqFBcNMjUxMTI4MjAwNTU3WjAMMAoGA1UdFQQDCgEBMDICExQAGw1vylbRwe8roT4AAgAbDW8XDTI1MTEyODE5Mjc1N1owDDAKBgNVHRUEAwoBBTAyAhMUABsNYnbwo4kQlOY4AAIAGw1iFw0yNTExMjgxOTIyNTVaMAwwCgYDVR0VBAMKAQUwMgITFAAbDVNvTljPrd7AiQACABsNUxcNMjUxMTI4MTkxMzA5WjAMMAoGA1UdFQQDCgEFMDICExQAGw0stsjN+y0wyqYAAgAbDSwXDTI1MTEyODE5MDIwMVowDDAKBgNVHRUEAwoBBTAyAhMUABp6eqtHrHpJi48tAAIAGnp6Fw0yNTExMjgxOTAwNDZaMAwwCgYDVR0VBAMKAQEwMgITFAAaenlBnQhSZGq2qgACABp6eRcNMjUxMTI4MTkwMDQ1WjAMMAoGA1UdFQQDCgEBMDICExQAGs8LLbK9PS1ci6UAAgAazwsXDTI1MTEyODE4NDY1OVowDDAKBgNVHRUEAwoBBTAyAhMUABh8Y5rjMbtyxPcdAAIAGHxjFw0yNTExMjgxODIzMjlaMAwwCgYDVR0VBAMKAQUwMgITFAAa9Rff00niWiCqxQACABr1FxcNMjUxMTI4MTgxNzQyWjAMMAoGA1UdFQQDCgEFMDICExQAFi/hJAdlT8PmeIAAAgAWL+EXDTI1MTEyODE3NTEwN1owDDAKBgNVHRUEAwoBBTAyAhMUABJ/qDWgjji9V8GSAAIAEn+oFw0yNTExMjgxNzIyMzBaMAwwCgYDVR0VBAMKAQEwMgITFAASf6cVfAC+O1KnYQACABJ/pxcNMjUxMTI4MTcyMjMwWjAMMAoGA1UdFQQDCgEBMDICExQAFqCFLAfla6tN3OoAAgAWoIUXDTI1MTEyODE3MjAwM1owDDAKBgNVHRUEAwoBBTAyAhMUABHRj27wTxyQ5swcAAIAEdGPFw0yNTExMjgxNzEwMjhaMAwwCgYDVR0VBAMKAQEwMgITFAAR0Y50c3IvcuS3zQACABHRjhcNMjUxMTI4MTcxMDI4WjAMMAoGA1UdFQQDCgEBMDICExQAGwv68CDYyr0t8vgAAgAbC/oXDTI1MTEyODE2MzYyMlowDDAKBgNVHRUEAwoBBTAyAhMUAA/Hn7Iklv9BYY6gAAIAD8efFw0yNTExMjgxNjMxNTVaMAwwCgYDVR0VBAMKAQEwMgITFAAPx55nmDV75NslVwACAA/HnhcNMjUxMTI4MTYzMTU1WjAMMAoGA1UdFQQDCgEBMDICExQAGJ+RMvXM2uQrkaQAAgAYn5EXDTI1MTEyODE2MjM0MlowDDAKBgNVHRUEAwoBBTAyAhMUABi4qEgWiFVJJH2CAAIAGLioFw0yNTExMjgxNjExMzNaMAwwCgYDVR0VBAMKAQUwMgITFAAXU8+AC4+iQAOF6gACABdTzxcNMjUxMTI4MTYwOTEyWjAMMAoGA1UdFQQDCgEBMDICExQAF1POY8lhJaQF/OMAAgAXU84XDTI1MTEyODE2MDkxMlowDDAKBgNVHRUEAwoBATAyAhMUABsLukvmXgGO8O4iAAIAGwu6Fw0yNTExMjgxNjAzMTVaMAwwCgYDVR0VBAMKAQUwMgITFAASnWx3r734vy0MSAACABKdbBcNMjUxMTI4MTYwMzE0WjAMMAoGA1UdFQQDCgEBMDICExQAEp1rRiQrmcr0sM4AAgASnWsXDTI1MTEyODE2MDMxNFowDDAKBgNVHRUEAwoBATAyAhMUAA/0T67t3tzI4UcnAAIAD/RPFw0yNTExMjgxNTU0MzRaMAwwCgYDVR0VBAMKAQUwMgITFAAbBeG9ssgCGDUPXQACABsF4RcNMjUxMTI4MTUzOTQzWjAMMAoGA1UdFQQDCgEFMDICExQAFQ/0TX2H6Xexu5YAAgAVD/QXDTI1MTEyODE1Mjg0NFowDDAKBgNVHRUEAwoBBTAyAhMUABMox9YVzn57TeSqAAIAEyjHFw0yNTExMjgxNTE4MTJaMAwwCgYDVR0VBAMKAQEwMgITFAATKMbWBixVGKpWuAACABMoxhcNMjUxMTI4MTUxODExWjAMMAoGA1UdFQQDCgEBMDICExQAD+9grDWl2d/gTpQAAgAP72AXDTI1MTEyODE0NDA0NVowDDAKBgNVHRUEAwoBBTAyAhMUABc8T8Fq73xJUIkJAAIAFzxPFw0yNTExMjgxNDA1MjdaMAwwCgYDVR0VBAMKAQUwMgITFAASfvHQPMEnprpuNAACABJ+8RcNMjUxMTI4MTI1MDM5WjAMMAoGA1UdFQQDCgEFMDICExQAGXv/Fi/KAKJX5yAAAgAZe/8XDTI1MTEyODA1MDAyNlowDDAKBgNVHRUEAwoBBTAyAhMUABrLBIgP/K2VI7jkAAIAGssEFw0yNTExMjgwNDQxMDlaMAwwCgYDVR0VBAMKAQUwMgITFAAQczsSGN0jIhqnUgACABBzOxcNMjUxMTI4MDQwOTAwWjAMMAoGA1UdFQQDCgEBMDICExQAEHM6YkOeE0REBfwAAgAQczoXDTI1MTEyODA0MDkwMFowDDAKBgNVHRUEAwoBATAyAhMUABH/CtZ3a+YUR28EAAIAEf8KFw0yNTExMjgwNDA3NDlaMAwwCgYDVR0VBAMKAQEwMgITFAAR/wkiIJQ9nFhJDAACABH/CRcNMjUxMTI4MDQwNzQ4WjAMMAoGA1UdFQQDCgEBMDICExQAGwrm1Wc3OwTOS4IAAgAbCuYXDTI1MTEyODAzNDA1OFowDDAKBgNVHRUEAwoBBTAyAhMUABl2Gk+166I+NWSSAAIAGXYaFw0yNTExMjgwMjU3MjZaMAwwCgYDVR0VBAMKAQUwMgITFAAbAk5fpk6Pwl++7AACABsCThcNMjUxMTI4MDIzMjUwWjAMMAoGA1UdFQQDCgEFMDICExQAGQWSKflv+xGxx6gAAgAZBZIXDTI1MTEyODAyMzA0M1owDDAKBgNVHRUEAwoBBTAyAhMUABXCoZbLSpZmkeP+AAIAFcKhFw0yNTExMjgwMTU5MTFaMAwwCgYDVR0VBAMKAQUwMgITFAAVB8cqfrUU3yLL4AACABUHxxcNMjUxMTI4MDE1ODEyWjAMMAoGA1UdFQQDCgEFMDICExQAGvYJAytIK0C7110AAgAa9gkXDTI1MTEyODAxNDczNFowDDAKBgNVHRUEAwoBBTAyAhMUABsK1/+zZMYQPNybAAIAGwrXFw0yNTExMjgwMTIxNTZaMAwwCgYDVR0VBAMKAQUwMgITFAAPpQFLiEZfI8pXXgACAA+lARcNMjUxMTI4MDEwOTI2WjAMMAoGA1UdFQQDCgEFMDICExQAFrtMhlEvPJhN9bgAAgAWu0wXDTI1MTEyODAxMDUyNVowDDAKBgNVHRUEAwoBATAyAhMUABa7S9Pk60QdhjCDAAIAFrtLFw0yNTExMjgwMTA1MjRaMAwwCgYDVR0VBAMKAQEwMgITFAAbCmA6g/upol9I7QACABsKYBcNMjUxMTI4MDAxNTQ3WjAMMAoGA1UdFQQDCgEFMDICExQAEPXeBKxYtiyxiXgAAgAQ9d4XDTI1MTEyNzIzMzMzM1owDDAKBgNVHRUEAwoBATAyAhMUABD13c3IJyuqgNUrAAIAEPXdFw0yNTExMjcyMzMzMzNaMAwwCgYDVR0VBAMKAQEwMgITFAAUmj/iM5fDi4OkAQACABSaPxcNMjUxMTI3MjMyMzE5WjAMMAoGA1UdFQQDCgEFMDICExQAFsM8BO2J0iPrxhIAAgAWwzwXDTI1MTEyNzIyMjc0MVowDDAKBgNVHRUEAwoBBTAyAhMUABWWrUmmZzhvLYEBAAIAFZatFw0yNTExMjcyMjIwMTlaMAwwCgYDVR0VBAMKAQUwMgITFAAUqhCYE4pNgcEFeAACABSqEBcNMjUxMTI3MjE0OTM4WjAMMAoGA1UdFQQDCgEBMDICExQAFKoPCmvVXlmogjoAAgAUqg8XDTI1MTEyNzIxNDkzOFowDDAKBgNVHRUEAwoBATAyAhMUABow+vi4mp/dU1hwAAIAGjD6Fw0yNTExMjcyMTEzMDFaMAwwCgYDVR0VBAMKAQUwMgITFAAZTQhFO80o+hfrTAACABlNCBcNMjUxMjA2MTU1ODMyWjAMMAoGA1UdFQQDCgEBMDICExQAEq71Z1vkPN5b1WQAAgASrvUXDTI1MTIwNjEzMTI1NlowDDAKBgNVHRUEAwoBBTAyAhMUABiqXVV2dz0k8HkHAAIAGKpdFw0yNTEyMDYwNzExMzNaMAwwCgYDVR0VBAMKAQUwMgITFAAafx+siJFBqgFsiAACABp/HxcNMjUxMjA2MDI0NDAxWjAMMAoGA1UdFQQDCgEFMDICExQAFFv9Dk4ZCDsBJPwAAgAUW/0XDTI1MTIwNjAyMDk1NlowDDAKBgNVHRUEAwoBBTAyAhMUABQ562xpbR6OXnwPAAIAFDnrFw0yNTEyMDYwMDMyMzhaMAwwCgYDVR0VBAMKAQUwMgITFAAR8lkFCEzbT5ARvwACABHyWRcNMjUxMjA2MDAyNjQ4WjAMMAoGA1UdFQQDCgEFMDICExQAGjyuFHxRzuFZx/cAAgAaPK4XDTI1MTIwNTIxNTgyNFowDDAKBgNVHRUEAwoBBTAyAhMUABECHhRuNvFDhRcsAAIAEQIeFw0yNTEyMDUyMTUwNTRaMAwwCgYDVR0VBAMKAQEwMgITFAARAh3vUdKNnqINVAACABECHRcNMjUxMjA1MjE1MDU0WjAMMAoGA1UdFQQDCgEBMDICExQAGkCOBDracj3Mnn8AAgAaQI4XDTI1MTIwNTIxMTYzMVowDDAKBgNVHRUEAwoBBTAyAhMUABk0LGqyZNMeYtlQAAIAGTQsFw0yNTEyMDUyMTEzMjJaMAwwCgYDVR0VBAMKAQEwMgITFAAZNC0J2kozQ3oFsAACABk0LRcNMjUxMjA1MjExMzIyWjAMMAoGA1UdFQQDCgEBMDICExQAGAqYD5t/fpQhvwIAAgAYCpgXDTI1MTIwNTIwNTEzNVowDDAKBgNVHRUEAwoBBTAyAhMUABeFSs1+3vn4nG8dAAIAF4VKFw0yNTEyMDUxOTQ0MDlaMAwwCgYDVR0VBAMKAQUwMgITFAAY6o9XI24MQ1ujhgACABjqjxcNMjUxMjA1MTk0MDAyWjAMMAoGA1UdFQQDCgEFMDICExQAE0hmzmS1Y1+9dzcAAgATSGYXDTI1MTIwNTE5MDk0NlowDDAKBgNVHRUEAwoBATAyAhMUABNIZQasETGRLAwXAAIAE0hlFw0yNTEyMDUxOTA5NDZaMAwwCgYDVR0VBAMKAQEwMgITFAARy3cuj07gu9ADEgACABHLdxcNMjUxMjA1MTc1MTMzWjAMMAoGA1UdFQQDCgEBMDICExQAEct2Nbd4GCH2agoAAgARy3YXDTI1MTIwNTE3NTEzM1owDDAKBgNVHRUEAwoBATAyAhMUABCSlRmceejH+iaDAAIAEJKVFw0yNTEyMDUxNzI2MDBaMAwwCgYDVR0VBAMKAQEwMgITFAAQkpTMt48URDl0NgACABCSlBcNMjUxMjA1MTcyNjAwWjAMMAoGA1UdFQQDCgEBMDICExQAE6mBbBjmzZXtyc8AAgATqYEXDTI1MTIwNTE3MjYwMFowDDAKBgNVHRUEAwoBATAyAhMUABOpgFQnWZIe34cHAAIAE6mAFw0yNTEyMDUxNzI2MDBaMAwwCgYDVR0VBAMKAQEwMgITFAAYapgEu99DDxhTOwACABhqmBcNMjUxMjA1MTcyNjAwWjAMMAoGA1UdFQQDCgEBMDICExQAGGqXJOsAPddKXf8AAgAYapcXDTI1MTIwNTE3MjU1OVowDDAKBgNVHRUEAwoBATAyAhMUAA/UV0Gg4X9FZZAGAAIAD9RXFw0yNTEyMDUxNzAyNTNaMAwwCgYDVR0VBAMKAQEwMgITFAAP1FYOnM0B8Amy6AACAA/UVhcNMjUxMjA1MTcwMjUzWjAMMAoGA1UdFQQDCgEBMDICExQAGMMtdXMgbjUq97wAAgAYwy0XDTI1MTIwNTE2MDMxMlowDDAKBgNVHRUEAwoBBTAyAhMUABdr+RMDU5Crt5VdAAIAF2v5Fw0yNTEyMDUxNjAyMTdaMAwwCgYDVR0VBAMKAQUwMgITFAAX57QFCYVc1bZCJQACABfntBcNMjUxMjA1MTU1ODIzWjAMMAoGA1UdFQQDCgEBMDICExQAF+ez4VnPlNNyb3YAAgAX57MXDTI1MTIwNTE1NTgyM1owDDAKBgNVHRUEAwoBATAyAhMUABhWVDWsUU+q3zJwAAIAGFZUFw0yNTEyMDUxNTU0MjRaMAwwCgYDVR0VBAMKAQUwMgITFAAYy6wl3tTNhBBZwQACABjLrBcNMjUxMjA1MTUzMzI4WjAMMAoGA1UdFQQDCgEFMDICExQAFIf3MrbhpsZ+Y/AAAgAUh/cXDTI1MTIwNTE1MDMxN1owDDAKBgNVHRUEAwoBATAyAhMUABSH9oA+ZADgyPRLAAIAFIf2Fw0yNTEyMDUxNTAzMTdaMAwwCgYDVR0VBAMKAQEwMgITFAAaxwsahdd/duCCvgACABrHCxcNMjUxMjA1MTMwMjI3WjAMMAoGA1UdFQQDCgEFMDICExQAFE7PCZg7J2TaumsAAgAUTs8XDTI1MTIwNTEyMzg0NlowDDAKBgNVHRUEAwoBBTAyAhMUABhUWFYWpvXyBwo4AAIAGFRYFw0yNTEyMDUxMjEzMTFaMAwwCgYDVR0VBAMKAQUwMgITFAAT6R3H9u1FPUS2OAACABPpHRcNMjUxMjA1MTAwNTQ1WjAMMAoGA1UdFQQDCgEFMDICExQAGPc3Uu1gyctn+TMAAgAY9zcXDTI1MTIwNTA3MDQwNVowDDAKBgNVHRUEAwoBBTAyAhMUABp8eEy1f4RSvj0pAAIAGnx4Fw0yNTEyMDUwNTI3MThaMAwwCgYDVR0VBAMKAQUwMgITFAAUlH/d7T2xMFeizwACABSUfxcNMjUxMjA1MDQ0NDUyWjAMMAoGA1UdFQQDCgEFMDICExQAFMS9+2USDsn28fMAAgAUxL0XDTI1MTIwNTA0MDU1NlowDDAKBgNVHRUEAwoBATAyAhMUABTEuvy44fNA/dglAAIAFMS6Fw0yNTEyMDUwNDA1NTZaMAwwCgYDVR0VBAMKAQEwMgITFAAZsNUmWrmokjCLAQACABmw1RcNMjUxMjA1MDQwNTMxWjAMMAoGA1UdFQQDCgEBMDICExQAGbDUfSIr/Uat+h0AAgAZsNQXDTI1MTIwNTA0MDUzMVowDDAKBgNVHRUEAwoBATAyAhMUABfEN5obwLrSYfmOAAIAF8Q3Fw0yNTEyMDUwMjU5NDBaMAwwCgYDVR0VBAMKAQUwMgITFAAU6YsXbSIvOJfZsAACABTpixcNMjUxMjA1MDI1NjUwWjAMMAoGA1UdFQQDCgEFMDICExQAFzGVAAfWBJ7TgB0AAgAXMZUXDTI1MTIwNTAyMzU1NVowDDAKBgNVHRUEAwoBBTAyAhMUABnRFouG9uZFX9MkAAIAGdEWFw0yNTEyMDUwMjI4MjFaMAwwCgYDVR0VBAMKAQUwMgITFAAYw59kP7w6ojfdmgACABjDnxcNMjUxMjA1MDIwNDU5WjAMMAoGA1UdFQQDCgEFMDICExQAEQIEKUY2/gTNcGYAAgARAgQXDTI1MTIwNTAxMDQ1N1owDDAKBgNVHRUEAwoBATAyAhMUABECA910Tv6/C3uiAAIAEQIDFw0yNTEyMDUwMTA0NTZaMAwwCgYDVR0VBAMKAQEwMgITFAAa5Dznf2uTSGP4oAACABrkPBcNMjUxMjA1MDAwNzQzWjAMMAoGA1UdFQQDCgEFMDICExQAGres08W8qla/vxgAAgAat6wXDTI1MTIwNDIyMjgwMFowDDAKBgNVHRUEAwoBBTAyAhMUABTs6FiXEmirWGdQAAIAFOzoFw0yNTEyMDQyMjIwMTBaMAwwCgYDVR0VBAMKAQUwMgITFAAZHhjXShm2zfTvdAACABkeGBcNMjUxMjA0MjIxODQ3WjAMMAoGA1UdFQQDCgEFMDICExQAGxpLqSAaFo+ENqAAAgAbGksXDTI1MTIwNDIyMDQ1MFowDDAKBgNVHRUEAwoBBTAyAhMUABLTWaC/BpAGWEVqAAIAEtNZFw0yNTEyMDQyMTE3MzZaMAwwCgYDVR0VBAMKAQUwMgITFAAW+QH3QotQ+8xqmwACABb5ARcNMjUxMjA0MjExNjU1WjAMMAoGA1UdFQQDCgEFMDICExQAFlgQZAPRYOcLZfwAAgAWWBAXDTI1MTIwNDIwNTMwOVowDDAKBgNVHRUEAwoBATAyAhMUABZYD4zrTIfmdwENAAIAFlgPFw0yNTEyMDQyMDUzMDlaMAwwCgYDVR0VBAMKAQEwMgITFAAVoJ0K7vfrm3DCWwACABWgnRcNMjUxMjA0MjA0OTE5WjAMMAoGA1UdFQQDCgEFMDICExQAGw9BJre+GVhF4HwAAgAbD0EXDTI1MTIwNDIwNDgwOVowDDAKBgNVHRUEAwoBBTAyAhMUABcoaUsrYeFkosuyAAIAFyhpFw0yNTEyMDQyMDQ3NDdaMAwwCgYDVR0VBAMKAQEwMgITFAAXKGjd5Oh7e3i6BAACABcoaBcNMjUxMjA0MjA0NzQ3WjAMMAoGA1UdFQQDCgEBMDICExQAD7PDqY8i01wdV7EAAgAPs8MXDTI1MTIwNDIwNDMxOFowDDAKBgNVHRUEAwoBBTAyAhMUABLJnlNj0G1cT4oZAAIAEsmeFw0yNTEyMDQyMDI1MDZaMAwwCgYDVR0VBAMKAQEwMgITFAASyZ3lppa1Dhwz8wACABLJnRcNMjUxMjA0MjAyNTA2WjAMMAoGA1UdFQQDCgEBMDICExQAGxoBJhFqsF1DfcwAAgAbGgEXDTI1MTIwNDIwMTEwNFowDDAKBgNVHRUEAwoBATAyAhMUABsaAId4gs1C6xjeAAIAGxoAFw0yNTEyMDQyMDExMDRaMAwwCgYDVR0VBAMKAQEwMgITFAAaCgI603jlrogzKwACABoKAhcNMjUxMjA0MjAxMDAxWjAMMAoGA1UdFQQDCgEBMDICExQAGgoBt+2Y2yKthOgAAgAaCgEXDTI1MTIwNDIwMTAwMFowDDAKBgNVHRUEAwoBATAyAhMUABsCxVrmk6oteVC9AAIAGwLFFw0yNTEyMDQxOTE1MjZaMAwwCgYDVR0VBAMKAQUwMgITFAARVrebYbq0HS2MCgACABFWtxcNMjUxMjA0MTgzNjE1WjAMMAoGA1UdFQQDCgEBMDICExQAEVa2IJsl8nombiQAAgARVrYXDTI1MTIwNDE4MzYxNVowDDAKBgNVHRUEAwoBATAyAhMUABHPv3m7hzYfBAhAAAIAEc+/Fw0yNTEyMDQxODAwNDlaMAwwCgYDVR0VBAMKAQEwMgITFAARz76ETy1mAuawaQACABHPvhcNMjUxMjA0MTgwMDQ4WjAMMAoGA1UdFQQDCgEBMDICExQAD7rutbePQaBSDOkAAgAPuu4XDTI1MTIwNDE3MzAzMVowDDAKBgNVHRUEAwoBATAyAhMUAA+67aFnXUPIBJCTAAIAD7rtFw0yNTEyMDQxNzMwMzFaMAwwCgYDVR0VBAMKAQEwMgITFAAWybQqy72r+WgrlgACABbJtBcNMjUxMjA0MTY1MzU5WjAMMAoGA1UdFQQDCgEBMDICExQAFsmz532NSPfMkzkAAgAWybMXDTI1MTIwNDE2NTM1OVowDDAKBgNVHRUEAwoBATAyAhMUABGN31ATleQOSeAHAAIAEY3fFw0yNTEyMDQxNjUxMjBaMAwwCgYDVR0VBAMKAQEwMgITFAARjd5Cw/9vseufvAACABGN3hcNMjUxMjA0MTY1MTIwWjAMMAoGA1UdFQQDCgEBMDICExQAFbg0xzZnnq7WGzcAAgAVuDQXDTI1MTIwNDE2NDgzMVowDDAKBgNVHRUEAwoBATAyAhMUABW4Mzp5+XxCzQlAAAIAFbgzFw0yNTEyMDQxNjQ4MzFaMAwwCgYDVR0VBAMKAQEwMgITFAAQIQ+OEJh1E9okIQACABAhDxcNMjUxMjA0MTYzNzU4WjAMMAoGA1UdFQQDCgEBMDICExQAECEOtLo2BnWFnBUAAgAQIQ4XDTI1MTIwNDE2Mzc1OFowDDAKBgNVHRUEAwoBATAyAhMUABRHxwnukDw6vuFCAAIAFEfHFw0yNTEyMDQxNjI3MDdaMAwwCgYDVR0VBAMKAQEwMgITFAAUR8ZrcAaWlttFqgACABRHxhcNMjUxMjA0MTYyNzA3WjAMMAoGA1UdFQQDCgEBMDICExQAFE6/iLqCtjUzkTcAAgAUTr8XDTI1MTIwNDE2MjQwOVowDDAKBgNVHRUEAwoBBTAyAhMUABoUF6atIi9Ze8gkAAIAGhQXFw0yNTEyMDQxNjE3MTRaMAwwCgYDVR0VBAMKAQUwMgITFAAXqSkMiZxPzPjOGQACABepKRcNMjUxMjA0MTU0OTA3WjAMMAoGA1UdFQQDCgEBMDICExQAF6kopQ3fIrdBv68AAgAXqSgXDTI1MTIwNDE1NDkwN1owDDAKBgNVHRUEAwoBATAyAhMUAA+o9Jlwx86NYBquAAIAD6j0Fw0yNTEyMDQxNTQ3NTRaMAwwCgYDVR0VBAMKAQEwMgITFAAPqPM38YelIYwxVAACAA+o8xcNMjUxMjA0MTU0NzU0WjAMMAoGA1UdFQQDCgEBMDICExQAEvjpTDFdq+RLpBgAAgAS+OkXDTI1MTIwNDE1Mzg0MVowDDAKBgNVHRUEAwoBATAyAhMUABL46Pw3INtoie6ZAAIAEvjoFw0yNTEyMDQxNTM4NDFaMAwwCgYDVR0VBAMKAQEwMgITFAAV0YcxEQZ54oc4dQACABXRhxcNMjUxMjA0MTUxMzU2WjAMMAoGA1UdFQQDCgEBMDICExQAFdGG7HLy+gm+V4MAAgAV0YYXDTI1MTIwNDE1MTM1NlowDDAKBgNVHRUEAwoBATAyAhMUABVEBq1DpgK7sE0KAAIAFUQGFw0yNTEyMDQxNTAyNTBaMAwwCgYDVR0VBAMKAQUwMgITFAATKlFJgq85dakrpgACABMqURcNMjUxMjA0MTUwMTU2WjAMMAoGA1UdFQQDCgEBMDICExQAEypQNw5+NBQsOYAAAgATKlAXDTI1MTIwNDE1MDE1NlowDDAKBgNVHRUEAwoBATAyAhMUABjTOYuMSQCTIrsyAAIAGNM5Fw0yNTEyMDQxNDQyNDBaMAwwCgYDVR0VBAMKAQUwMgITFAAYunKPz0Fr/gEBXQACABi6chcNMjUxMjA0MDk1NDEwWjAMMAoGA1UdFQQDCgEFMDICExQAGmBjVLG7NO/8nVkAAgAaYGMXDTI1MTIwNDA5MDkzNlowDDAKBgNVHRUEAwoBBTAyAhMUABefK3Gbd4RciszRAAIAF58rFw0yNTEyMDQwODA1NTBaMAwwCgYDVR0VBAMKAQUwMgITFAATtCLeuBdp+JgJ3QACABO0IhcNMjUxMjA0MDU0ODE1WjAMMAoGA1UdFQQDCgEFMDICExQAFsADjSrVgbX2o6kAAgAWwAMXDTI1MTIwNDA1NDc0N1owDDAKBgNVHRUEAwoBBTAyAhMUABhna7vTgtjR+g3OAAIAGGdrFw0yNTEyMDQwNDE3NDlaMAwwCgYDVR0VBAMKAQUwMgITFAAVVv4GxnrHqWYy7QACABVW/hcNMjUxMjA0MDQxMDA1WjAMMAoGA1UdFQQDCgEBMDICExQAFVb9lTHIuBeJUqcAAgAVVv0XDTI1MTIwNDA0MTAwNVowDDAKBgNVHRUEAwoBATAyAhMUAA+/0HqE2BxvNBoDAAIAD7/QFw0yNTEyMDQwNDEwMDJaMAwwCgYDVR0VBAMKAQEwMgITFAAPv8+arPkI13WlvgACAA+/zxcNMjUxMjA0MDQxMDAxWjAMMAoGA1UdFQQDCgEBMDICExQAGsEMICidyx3Mw8UAAgAawQwXDTI1MTIwNDA0MDgzM1owDDAKBgNVHRUEAwoBATAyAhMUABrBC/expSB2ojhAAAIAGsELFw0yNTEyMDQwNDA4MzNaMAwwCgYDVR0VBAMKAQEwMgITFAAYMM6JuuEtjJFZJwACABgwzhcNMjUxMjA0MDI0MDIxWjAMMAoGA1UdFQQDCgEFMDICExQAGPBqRLm+gfARlKcAAgAY8GoXDTI1MTIwNDAyMTgxNlowDDAKBgNVHRUEAwoBBTAyAhMUABhKy5xgdc2Paz7MAAIAGErLFw0yNTEyMDQwMjAyMjVaMAwwCgYDVR0VBAMKAQUwMgITFAAaCDK4wp58Ul2ieAACABoIMhcNMjUxMjA0MDEwNDQ3WjAMMAoGA1UdFQQDCgEFMDICExQAGPBoGZ9/k93bP1QAAgAY8GgXDTI1MTIwMzIzNTM0M1owDDAKBgNVHRUEAwoBBTAyAhMUABgAiKQJfUZ6KYdzAAIAGACIFw0yNTEyMDMyMzM2MDNaMAwwCgYDVR0VBAMKAQUwMgITFAAYSkDsoYxdR4Gn6QACABhKQBcNMjUxMjAzMjMyMDA0WjAMMAoGA1UdFQQDCgEBMDICExQAGEpBGO/8ovpGGUUAAgAYSkEXDTI1MTIwMzIzMjAwNFowDDAKBgNVHRUEAwoBATAyAhMUABPbUCvENwcQCPOAAAIAE9tQFw0yNTEyMDMyMzA2NDlaMAwwCgYDVR0VBAMKAQUwMgITFAAaaJdE+JiUUUswJQACABpolxcNMjUxMjAzMjEyNTE5WjAMMAoGA1UdFQQDCgEBMDICExQAGmiWSe2cqTs8uDMAAgAaaJYXDTI1MTIwMzIxMjUxOVowDDAKBgNVHRUEAwoBATAyAhMUABfBJHttcH2/wdJvAAIAF8EkFw0yNTEyMDMyMTA4NDZaMAwwCgYDVR0VBAMKAQEwMgITFAAXwSNv88DxDdjQnwACABfBIxcNMjUxMjAzMjEwODQ2WjAMMAoGA1UdFQQDCgEBMDICExQAGN1f3VPtGVvLLdwAAgAY3V8XDTI1MTIwMzIxMDc0NVowDDAKBgNVHRUEAwoBATAyAhMUABjdXoA+d2ii8pNyAAIAGN1eFw0yNTEyMDMyMTA3NDVaMAwwCgYDVR0VBAMKAQEwMgITFAAYbSBp+FPaB9SxEQACABhtIBcNMjUxMjAzMjA1OTI1WjAMMAoGA1UdFQQDCgEFMDICExQAGLZ6XCMmhtGiuA8AAgAYtnoXDTI1MTIwMzIwMDMyM1owDDAKBgNVHRUEAwoBBTAyAhMUABjYNRxpPreF04fKAAIAGNg1Fw0yNTEyMDMxOTUwNTZaMAwwCgYDVR0VBAMKAQUwMgITFAAXKbI4zi9I6th+yAACABcpshcNMjUxMjAzMTkyNzA2WjAMMAoGA1UdFQQDCgEFMDICExQAGxXZfBWLDoZlMAkAAgAbFdkXDTI1MTIwMzE4NDA1N1owDDAKBgNVHRUEAwoBATAyAhMUABsV2IrpkBv7cr0NAAIAGxXYFw0yNTEyMDMxODQwNTdaMAwwCgYDVR0VBAMKAQEwMgITFAARnV789jzZtbYvpQACABGdXhcNMjUxMjAzMTgzMjU2WjAMMAoGA1UdFQQDCgEFMDICExQAGbHNT84U9oo1YIAAAgAZsc0XDTI1MTIwMzE4MTU0M1owDDAKBgNVHRUEAwoBATAyAhMUABmxzCpGzVJD7W0rAAIAGbHMFw0yNTEyMDMxODE1NDNaMAwwCgYDVR0VBAMKAQEwMgITFAAX4KYQCBrRqywtKQACABfgphcNMjUxMjAzMTc1MjMxWjAMMAoGA1UdFQQDCgEBMDICExQAF+CliE3rVeqFxggAAgAX4KUXDTI1MTIwMzE3NTIzMVowDDAKBgNVHRUEAwoBATAyAhMUABhWDuoVD/7tVCB7AAIAGFYOFw0yNTEyMDMxNzQ3MDdaMAwwCgYDVR0VBAMKAQUwMgITFAAQmy4XoVbaRidr6QACABCbLhcNMjUxMjAzMTc0MTIwWjAMMAoGA1UdFQQDCgEFMDICExQAFk1wJ2A566wbNRIAAgAWTXAXDTI1MTIwMzE2NTkyNVowDDAKBgNVHRUEAwoBATAyAhMUABZNbxvu54KSuW14AAIAFk1vFw0yNTEyMDMxNjU5MjVaMAwwCgYDVR0VBAMKAQEwMgITFAAXNEwmE8ygCh71qQACABc0TBcNMjUxMjAzMTY0MjE2WjAMMAoGA1UdFQQDCgEBMDICExQAFzRL8Wmd2RwG4U8AAgAXNEsXDTI1MTIwMzE2NDIxNlowDDAKBgNVHRUEAwoBATAyAhMUABsLANd+DzzG2uQ3AAIAGwsAFw0yNTEyMDMxNjEwMTZaMAwwCgYDVR0VBAMKAQUwMgITFAAS+pn5goHxQAttigACABL6mRcNMjUxMjAzMTYwODQ4WjAMMAoGA1UdFQQDCgEBMDICExQAEvqYjE3JeC3fm68AAgAS+pgXDTI1MTIwMzE2MDg0OFowDDAKBgNVHRUEAwoBATAyAhMUABmcuy6SCtJArWMSAAIAGZy7Fw0yNTEyMDMxNTM5MjVaMAwwCgYDVR0VBAMKAQEwMgITFAAZnLpUG+aOE9+NngACABmcuhcNMjUxMjAzMTUzOTI1WjAMMAoGA1UdFQQDCgEBMDICExQAFszcj95x/aYjG5UAAgAWzNwXDTI1MTIwMzE0NTgzNVowDDAKBgNVHRUEAwoBBTAyAhMUABRIcvjBSXtNY+RgAAIAFEhyFw0yNTEyMDMxNDQ5MDJaMAwwCgYDVR0VBAMKAQUwMgITFAAZ1Zzu6Tb82HfQhwACABnVnBcNMjUxMjAzMTQzMzQ4WjAMMAoGA1UdFQQDCgEBMDICExQAGdWbAnYSYXQkyR0AAgAZ1ZsXDTI1MTIwMzE0MzM0OFowDDAKBgNVHRUEAwoBATAyAhMUABkYKDIta8C6OJV8AAIAGRgoFw0yNTEyMDMxNDIxMzRaMAwwCgYDVR0VBAMKAQUwMgITFAAQ0GeVcii1q1nmwQACABDQZxcNMjUxMjAzMTM0ODU1WjAMMAoGA1UdFQQDCgEBMDICExQAENBmohnbAIuDmiIAAgAQ0GYXDTI1MTIwMzEzNDg1NVowDDAKBgNVHRUEAwoBATAyAhMUABfD8KccU4IAZtblAAIAF8PwFw0yNTEyMDMwNjE0MDFaMAwwCgYDVR0VBAMKAQUwMgITFAAbEHcN3/gQsbWZDgACABsQdxcNMjUxMjAzMDYxMDA5WjAMMAoGA1UdFQQDCgEBMDICExQAGxB2acSWiE3XhjgAAgAbEHYXDTI1MTIwMzA2MTAwOFowDDAKBgNVHRUEAwoBATAyAhMUABYI12uIxAdgM9KRAAIAFgjXFw0yNTEyMDMwNTQ3MjdaMAwwCgYDVR0VBAMKAQUwMgITFAAZ7c5c6hgUVJNsxAACABntzhcNMjUxMjAzMDQyOTAyWjAMMAoGA1UdFQQDCgEFMDICExQAGIOBnePmEOjrQQEAAgAYg4EXDTI1MTIwMzA0MjYzOVowDDAKBgNVHRUEAwoBBTAyAhMUABPjEzibAXBMqpLbAAIAE+MTFw0yNTEyMDMwNDExNTNaMAwwCgYDVR0VBAMKAQEwMgITFAAT4xIksdFbTC51YQACABPjEhcNMjUxMjAzMDQxMTUzWjAMMAoGA1UdFQQDCgEBMDICExQAD6n4+9e+0CCCKrYAAgAPqfgXDTI1MTIwMzA0MTAwOFowDDAKBgNVHRUEAwoBATAyAhMUABqd6JWYQETg8uYBAAIAGp3oFw0yNTEyMTEwMDAzMTRaMAwwCgYDVR0VBAMKAQUwMgITFAAXGDq+FzF9jUl7xAACABcYOhcNMjUxMjEwMjM0NzQ5WjAMMAoGA1UdFQQDCgEFMDICExQAGGEpwa/pGiHv5rIAAgAYYSkXDTI1MTIxMDIyNTExNlowDDAKBgNVHRUEAwoBBTAyAhMUABsqyztTItD8QnySAAIAGyrLFw0yNTEyMTAyMTMyMjlaMAwwCgYDVR0VBAMKAQUwMgITFAAa9RLMJZ7qzDQIggACABr1EhcNMjUxMjEwMjA1NDUwWjAMMAoGA1UdFQQDCgEFMDICExQAGP6x8VqoDbniJMwAAgAY/rEXDTI1MTIxMDIwMjgyM1owDDAKBgNVHRUEAwoBBTAyAhMUABi9kvBgGIMlDih+AAIAGL2SFw0yNTEyMTAyMDAyMzVaMAwwCgYDVR0VBAMKAQUwMgITFAAT/RE2Wgc/EBe1ywACABP9ERcNMjUxMjEwMTk0NjE2WjAMMAoGA1UdFQQDCgEFMDICExQAGyoNlFFEt8P7KqYAAgAbKg0XDTI1MTIxMDE5MzA1OVowDDAKBgNVHRUEAwoBBTAyAhMUABsavxYA1mTMYYLkAAIAGxq/Fw0yNTEyMTAxOTI2MDVaMAwwCgYDVR0VBAMKAQUwMgITFAAbKRgNJ+73ZVSHAQACABspGBcNMjUxMjEwMTkxMDE4WjAMMAoGA1UdFQQDCgEBMDICExQAGykXwtsrSPz+zysAAgAbKRcXDTI1MTIxMDE5MTAxOFowDDAKBgNVHRUEAwoBATAyAhMUABW4+eRUwjjzPjOoAAIAFbj5Fw0yNTEyMTAxOTA1MzFaMAwwCgYDVR0VBAMKAQEwMgITFAAVuPj/oToP2kn+0wACABW4+BcNMjUxMjEwMTkwNTMxWjAMMAoGA1UdFQQDCgEBMDICExQAGq4Yoao/Oto2GX0AAgAarhgXDTI1MTIxMDE5MDMyNVowDDAKBgNVHRUEAwoBATAyAhMUABquFzsDXnnzU2OIAAIAGq4XFw0yNTEyMTAxOTAzMjVaMAwwCgYDVR0VBAMKAQEwMgITFAAbKXzO0dtZa4owXAACABspfBcNMjUxMjEwMTgwOTQwWjAMMAoGA1UdFQQDCgEFMDICExQAFszbmdy9c4Mov0AAAgAWzNsXDTI1MTIxMDE4MDYzNVowDDAKBgNVHRUEAwoBBTAyAhMUABspeVNcNE3P1wy7AAIAGyl5Fw0yNTEyMTAxODAzMjlaMAwwCgYDVR0VBAMKAQUwMgITFAAbKXUpK1LWJyCeMwACABspdRcNMjUxMjEwMTgwMDMzWjAMMAoGA1UdFQQDCgEFMDICExQAECu6TopwCJT9r6cAAgAQK7oXDTI1MTIxMDE3NTYxOVowDDAKBgNVHRUEAwoBATAyAhMUABAruaZzw4vdqU3eAAIAECu5Fw0yNTEyMTAxNzU2MTlaMAwwCgYDVR0VBAMKAQEwMgITFAAVoYaT17afm4vN3QACABWhhhcNMjUxMjEwMTY0MzA1WjAMMAoGA1UdFQQDCgEBMDICExQAFaGFaukAZtTEuooAAgAVoYUXDTI1MTIxMDE2NDMwNVowDDAKBgNVHRUEAwoBATAyAhMUABleL+puzNJlmu/VAAIAGV4vFw0yNTEyMTAxNjM1MDRaMAwwCgYDVR0VBAMKAQUwMgITFAAbKHvj37fYTEFbtAACABsoexcNMjUxMjEwMTYzMTQ4WjAMMAoGA1UdFQQDCgEBMDICExQAGyh6xcAswNKveIgAAgAbKHoXDTI1MTIxMDE2MzE0N1owDDAKBgNVHRUEAwoBATAyAhMUABLFTZHIaLW1nQziAAIAEsVNFw0yNTEyMTAxNjI4MjVaMAwwCgYDVR0VBAMKAQUwMgITFAAbKB/7jpSrnHdw5QACABsoHxcNMjUxMjEwMTYyNDM1WjAMMAoGA1UdFQQDCgEFMDICExQAE/5LwoPb6VT7YL0AAgAT/ksXDTI1MTIxMDE2MTg1OFowDDAKBgNVHRUEAwoBBTAyAhMUABeReuBeh6KgTIvLAAIAF5F6Fw0yNTEyMTAxNjAyMThaMAwwCgYDVR0VBAMKAQEwMgITFAAXkXn8Xd+xhkOckQACABeReRcNMjUxMjEwMTYwMjE4WjAMMAoGA1UdFQQDCgEBMDICExQAF/D87xZCEyXaiV8AAgAX8PwXDTI1MTIxMDE1NTk0OVowDDAKBgNVHRUEAwoBBTAyAhMUABfsOA+1I3YVUQhyAAIAF+w4Fw0yNTEyMTAxNTQwMjVaMAwwCgYDVR0VBAMKAQUwMgITFAAUbK7EiUhaoVcaaAACABRsrhcNMjUxMjEwMTQ1MDQzWjAMMAoGA1UdFQQDCgEFMDICExQAGI4Noxg/RxqiLTYAAgAYjg0XDTI1MTIxMDA0MTI1MFowDDAKBgNVHRUEAwoBATAyAhMUABiODPSi7vBKKSjnAAIAGI4MFw0yNTEyMTAwNDEyNTBaMAwwCgYDVR0VBAMKAQEwMgITFAAVLX+3QyFTxbZ1SQACABUtfxcNMjUxMjEwMDQxMjA0WjAMMAoGA1UdFQQDCgEBMDICExQAFS1+iU8YtJIYT6cAAgAVLX4XDTI1MTIxMDA0MTIwNFowDDAKBgNVHRUEAwoBATAyAhMUABW+ei3qw+XS2V1MAAIAFb56Fw0yNTEyMTAwNDExNTJaMAwwCgYDVR0VBAMKAQEwMgITFAAVvnkiGowSp0glTQACABW+eRcNMjUxMjEwMDQxMTUyWjAMMAoGA1UdFQQDCgEBMDICExQAF4RMSTjgBQX17ZQAAgAXhEwXDTI1MTIxMDA0MDgxOVowDDAKBgNVHRUEAwoBBTAyAhMUABhJXWKGCI9MHU4pAAIAGEldFw0yNTEyMTAwNDAyMjZaMAwwCgYDVR0VBAMKAQUwMgITFAAXKv7QikAvT/juZQACABcq/hcNMjUxMjEwMDIxMDQ4WjAMMAoGA1UdFQQDCgEFMDICExQAGGdnzkYQbtK/yA8AAgAYZ2cXDTI1MTIxMDAxNTIxOFowDDAKBgNVHRUEAwoBBTAyAhMUABazN5USJ5mvzpeEAAIAFrM3Fw0yNTEyMTAwMDUyMTFaMAwwCgYDVR0VBAMKAQUwMgITFAAXHPZUUW7gD2DaMQACABcc9hcNMjUxMjEwMDAyMzUzWjAMMAoGA1UdFQQDCgEFMDICExQAGyPgDJI+wzPCZwQAAgAbI+AXDTI1MTIwOTIzMjI1NFowDDAKBgNVHRUEAwoBBTAyAhMUABbtHQKA+C2tS264AAIAFu0dFw0yNTEyMDkyMjE1NTNaMAwwCgYDVR0VBAMKAQEwMgITFAAW7RzWQC7m07B7ZwACABbtHBcNMjUxMjA5MjIxNTUzWjAMMAoGA1UdFQQDCgEBMDICExQAGN0Rx+S/dS2gxYsAAgAY3REXDTI1MTIwOTIxMjY1OVowDDAKBgNVHRUEAwoBATAyAhMUABjdEGZ/ZV783VQoAAIAGN0QFw0yNTEyMDkyMTI2NTlaMAwwCgYDVR0VBAMKAQEwMgITFAAQJhqW7zeiZKCpewACABAmGhcNMjUxMjA5MjEyNjUwWjAMMAoGA1UdFQQDCgEFMDICExQAGJXKWhu0ypYtNr4AAgAYlcoXDTI1MTIwOTIxMTU1MlowDDAKBgNVHRUEAwoBBTAyAhMUABjipFAHLFtJv2m2AAIAGOKkFw0yNTEyMDkyMDU0MjlaMAwwCgYDVR0VBAMKAQUwMgITFAAbECzaflYatUIn3wACABsQLBcNMjUxMjA5MjA0MzQ3WjAMMAoGA1UdFQQDCgEFMDICExQAD5tLAcGHrgnJSrUAAgAPm0sXDTI1MTIwOTIwNDEwMFowDDAKBgNVHRUEAwoBATAyAhMUAA+bSpoh9Xisi3tsAAIAD5tKFw0yNTEyMDkyMDQxMDBaMAwwCgYDVR0VBAMKAQEwMgITFAAVxAZ8Uop6v5P18wACABXEBhcNMjUxMjA5MjAzMTQ4WjAMMAoGA1UdFQQDCgEBMDICExQAFcQFYND2nLvb4BEAAgAVxAUXDTI1MTIwOTIwMzE0OFowDDAKBgNVHRUEAwoBATAyAhMUABa9iItSxdCxPKTBAAIAFr2IFw0yNTEyMDkyMDIyMDZaMAwwCgYDVR0VBAMKAQEwMgITFAAWvYeNIiTbBlO6WAACABa9hxcNMjUxMjA5MjAyMjA2WjAMMAoGA1UdFQQDCgEBMDICExQAFsL8o1dwx4bT9xkAAgAWwvwXDTI1MTIwOTIwMDgyMFowDDAKBgNVHRUEAwoBBTAyAhMUABRyM+iT3ClKVljsAAIAFHIzFw0yNTEyMDkxOTQ2MTBaMAwwCgYDVR0VBAMKAQEwMgITFAAUcjKzZq01kuOCMQACABRyMhcNMjUxMjA5MTk0NjEwWjAMMAoGA1UdFQQDCgEBMDICExQAGyW/gnEdyZjwL9AAAgAbJb8XDTI1MTIwOTE5Mjg1M1owDDAKBgNVHRUEAwoBATAyAhMUABslvvPgrCC6AO4jAAIAGyW+Fw0yNTEyMDkxOTI4NTNaMAwwCgYDVR0VBAMKAQEwMgITFAAYRjH3S6CXIhh7xwACABhGMRcNMjUxMjA5MTkyMTIxWjAMMAoGA1UdFQQDCgEFMDICExQAGEzW2jz4eV07kt8AAgAYTNYXDTI1MTIwOTE5MDM1NVowDDAKBgNVHRUEAwoBBTAyAhMUABsk1ZdGkrUMRo4SAAIAGyTVFw0yNTEyMDkxNzE0NTFaMAwwCgYDVR0VBAMKAQEwMgITFAAbJNT+KfaH31CJCAACABsk1BcNMjUxMjA5MTcxNDUxWjAMMAoGA1UdFQQDCgEBMDICExQAEbMVA+y5ukD8i98AAgARsxUXDTI1MTIwOTE3MDI0OVowDDAKBgNVHRUEAwoBATAyAhMUABGzFLDmMnTaJIu+AAIAEbMUFw0yNTEyMDkxNzAyNDlaMAwwCgYDVR0VBAMKAQEwMgITFAAYofRVob6xAlVu/gACABih9BcNMjUxMjA5MTY0NjQyWjAMMAoGA1UdFQQDCgEFMDICExQAGAZ5A1p4IM+5/oAAAgAYBnkXDTI1MTIwOTE2MDgxM1owDDAKBgNVHRUEAwoBBTAyAhMUABHbkYtfS++JQdFWAAIAEduRFw0yNTEyMDkxNTE1MTJaMAwwCgYDVR0VBAMKAQEwMgITFAAR25CXpRQaPBvpvAACABHbkBcNMjUxMjA5MTUxNTEyWjAMMAoGA1UdFQQDCgEBMDICExQAGJqlAHZMbX8LbxcAAgAYmqUXDTI1MTIwOTA4NTY0MFowDDAKBgNVHRUEAwoBBTAyAhMUABPfcOqo+WkjZnn+AAIAE99wFw0yNTEyMDkwNTMwNDVaMAwwCgYDVR0VBAMKAQUwMgITFAAU5h9yr5SjuXB9SgACABTmHxcNMjUxMjA5MDUwMDU2WjAMMAoGA1UdFQQDCgEFMDICExQAGjNiHD+tKxrtiyQAAgAaM2IXDTI1MTIwODIzMzQzNFowDDAKBgNVHRUEAwoBBTAyAhMUABrjOUoLlHJHly3IAAIAGuM5Fw0yNTEyMDgyMzMxMjhaMAwwCgYDVR0VBAMKAQUwMgITFAAa2QU8WidFhiswrAACABrZBRcNMjUxMjA4MjMxOTI5WjAMMAoGA1UdFQQDCgEFMDICExQAGOCfAwsn31Kh6vYAAgAY4J8XDTI1MTIwODIyNDcyOFowDDAKBgNVHRUEAwoBBTAyAhMUABEnY4jpeRtecLQwAAIAESdjFw0yNTEyMDgyMjMxMzlaMAwwCgYDVR0VBAMKAQEwMgITFAARJ2QrbVdTM7oP2AACABEnZBcNMjUxMjA4MjIzMTM5WjAMMAoGA1UdFQQDCgEBMDICExQAFnyCkSEmwb5N+E0AAgAWfIIXDTI1MTIwODIyMzA1M1owDDAKBgNVHRUEAwoBBTAyAhMUABQNR4/9+lHrd/3DAAIAFA1HFw0yNTEyMDgyMTU4NTZaMAwwCgYDVR0VBAMKAQEwMgITFAAUDUYxlrLE0x9DEwACABQNRhcNMjUxMjA4MjE1ODU2WjAMMAoGA1UdFQQDCgEBMDICExQAGyLOH9ycVbSVkU0AAgAbIs4XDTI1MTIwODIxNTQyMVowDDAKBgNVHRUEAwoBATAyAhMUABsizYzdaMrgDqoIAAIAGyLNFw0yNTEyMDgyMTU0MjFaMAwwCgYDVR0VBAMKAQEwMgITFAAZgFX/tTttHcKDygACABmAVRcNMjUxMjA4MjEyNDU1WjAMMAoGA1UdFQQDCgEBMDICExQAGYBUePAp2xI2blwAAgAZgFQXDTI1MTIwODIxMjQ1NVowDDAKBgNVHRUEAwoBATAyAhMUABaTXEQsg+/5RJ9XAAIAFpNcFw0yNTEyMDgyMTI0MDVaMAwwCgYDVR0VBAMKAQEwMgITFAAWk1uvCbNHfwzZQgACABaTWxcNMjUxMjA4MjEyNDA1WjAMMAoGA1UdFQQDCgEBMDICExQAFq7Mc5BCLTfTV/0AAgAWrswXDTI1MTIwODIxMjI0OVowDDAKBgNVHRUEAwoBBTAyAhMUABiiuWuCBQ796O0YAAIAGKK5Fw0yNTEyMDgyMDM5MTdaMAwwCgYDVR0VBAMKAQUwMgITFAAWG1Nbx5zQ8x7GeQACABYbUxcNMjUxMjA4MjAxMjMxWjAMMAoGA1UdFQQDCgEBMDICExQAFhtS2klYiz6tsQ0AAgAWG1IXDTI1MTIwODIwMTIzMVowDDAKBgNVHRUEAwoBATAyAhMUABiLUb5OPHWcLjd6AAIAGItRFw0yNTEyMDgyMDEyMTBaMAwwCgYDVR0VBAMKAQUwMgITFAAY5iioe2f8SXSRCQACABjmKBcNMjUxMjA4MjAwMjA4WjAMMAoGA1UdFQQDCgEBMDICExQAGOYnWeHOgendtqsAAgAY5icXDTI1MTIwODIwMDIwOFowDDAKBgNVHRUEAwoBATAyAhMUABsfEef97DV+nsk+AAIAGx8RFw0yNTEyMDgxOTQ5MDhaMAwwCgYDVR0VBAMKAQUwMgITFAAVYjQJgj+eFypSqAACABViNBcNMjUxMjA4MTg0ODEwWjAMMAoGA1UdFQQDCgEBMDICExQAFWIziD0gjspwYEMAAgAVYjMXDTI1MTIwODE4NDgwOVowDDAKBgNVHRUEAwoBATAyAhMUABZkFEwE/dKAbIdQAAIAFmQUFw0yNTEyMDgxODA1MjRaMAwwCgYDVR0VBAMKAQEwMgITFAAWZBOgzTpiJvj1kQACABZkExcNMjUxMjA4MTgwNTI0WjAMMAoGA1UdFQQDCgEBMDICExQAGyFINfyt7Z72zNkAAgAbIUgXDTI1MTIwODE3MzY1NVowDDAKBgNVHRUEAwoBATAyAhMUABshR7yv8OemMjNwAAIAGyFHFw0yNTEyMDgxNzM2NTVaMAwwCgYDVR0VBAMKAQEwMgITFAAbIP7z3uaW5Gpi8gACABsg/hcNMjUxMjA4MTcwNTUyWjAMMAoGA1UdFQQDCgEBMDICExQAGyD92cgnKS34zBMAAgAbIP0XDTI1MTIwODE3MDU1MlowDDAKBgNVHRUEAwoBATAyAhMUABTleAWqF9v7S3AzAAIAFOV4Fw0yNTEyMDgxNjQ3MzJaMAwwCgYDVR0VBAMKAQEwMgITFAAU5Xe8RrMhQabiBgACABTldxcNMjUxMjA4MTY0NzMyWjAMMAoGA1UdFQQDCgEBMDICExQAFkK/16bJtbYHqMcAAgAWQr8XDTI1MTIwODE2NDQzNlowDDAKBgNVHRUEAwoBATAyAhMUABZCviWrFnh2dXpgAAIAFkK+Fw0yNTEyMDgxNjQ0MzZaMAwwCgYDVR0VBAMKAQEwMgITFAAaCxiDXgfqJMbRNQACABoLGBcNMjUxMjA4MTYxOTA5WjAMMAoGA1UdFQQDCgEFMDICExQAGyBz1ctWNxth3ygAAgAbIHMXDTI1MTIwODE2MTkwM1owDDAKBgNVHRUEAwoBATAyAhMUABsgcviF06AotV8WAAIAGyByFw0yNTEyMDgxNjE5MDNaMAwwCgYDVR0VBAMKAQEwMgITFAAQvgTZynywt5gexwACABC+BBcNMjUxMjA4MTYwODIyWjAMMAoGA1UdFQQDCgEBMDICExQAEL4DVm54jp9F6acAAgAQvgMXDTI1MTIwODE2MDgyMlowDDAKBgNVHRUEAwoBATAyAhMUABkb/tTjRfaaR9qYAAIAGRv+Fw0yNTEyMDgxNTU2NThaMAwwCgYDVR0VBAMKAQUwMgITFAAWaIokcxdMLLpSxwACABZoihcNMjUxMjA4MTU1NTMwWjAMMAoGA1UdFQQDCgEBMDICExQAFmiJr6HGIIp1TU8AAgAWaIkXDTI1MTIwODE1NTUzMFowDDAKBgNVHRUEAwoBATAyAhMUABQM1F6/YyBkIt+KAAIAFAzUFw0yNTEyMDgxNTQwMjNaMAwwCgYDVR0VBAMKAQUwMgITFAAV6pJo+q+5XS3J2wACABXqkhcNMjUxMjA4MTUzMTMxWjAMMAoGA1UdFQQDCgEFMDICExQAGsFGwyPH2QjJTWcAAgAawUYXDTI1MTIwODE1MTE0NFowDDAKBgNVHRUEAwoBBTAyAhMUABDXi96l+YTJu4RRAAIAENeLFw0yNTEyMDgxNDA3MDdaMAwwCgYDVR0VBAMKAQEwMgITFAAQ14orgQN9Qz3lZwACABDXihcNMjUxMjA4MTQwNzA3WjAMMAoGA1UdFQQDCgEBMDICExQAEM3dT8RggwzEYCYAAgAQzd0XDTI1MTIwODE0MDQyOFowDDAKBgNVHRUEAwoBATAyAhMUABDN3LJOTWszdwPNAAIAEM3cFw0yNTEyMDgxNDA0MjdaMAwwCgYDVR0VBAMKAQEwMgITFAAT7ylcLKY44KHTsQACABPvKRcNMjUxMjA4MTM0ODUyWjAMMAoGA1UdFQQDCgEFMDICExQAGgXjisYgZ78aooYAAgAaBeMXDTI1MTIwODA3MjcxMFowDDAKBgNVHRUEAwoBBTAyAhMUAA/7vd0PZTYfcwJxAAIAD/u9Fw0yNTEyMDgwNjI3MjFaMAwwCgYDVR0VBAMKAQEwMgITFAAP+7xwhUS+OF2CEgACAA/7vBcNMjUxMjA4MDYyNzIxWjAMMAoGA1UdFQQDCgEBMDICExQAGx9yZNJnng5o8AEAAgAbH3IXDTI1MTIwODA1MzUzM1owDDAKBgNVHRUEAwoBBTAyAhMUABkFbA36VXun+oNZAAIAGQVsFw0yNTEyMDgwNTM0MTBaMAwwCgYDVR0VBAMKAQUwMgITFAARoPcms11Y4Xq3xQACABGg9xcNMjUxMjA4MDQwNDE1WjAMMAoGA1UdFQQDCgEBMDICExQAEaD2BrNFkxTgV/kAAgARoPYXDTI1MTIwODA0MDQxNVowDDAKBgNVHRUEAwoBATAyAhMUABVOIl5bsTanW6eWAAIAFU4iFw0yNTEyMDgwNDAzMzZaMAwwCgYDVR0VBAMKAQEwMgITFAAVTiFWBNDLIpNWQAACABVOIRcNMjUxMjA4MDQwMzM1WjAMMAoGA1UdFQQDCgEBMDICExQAFEvnQ20aCu0Qg1kAAgAUS+cXDTI1MTIwODAzMDMwOVowDDAKBgNVHRUEAwoBBTAyAhMUAA+oS+Obyim9gVaQAAIAD6hLFw0yNTEyMDgwMjM3MDRaMAwwCgYDVR0VBAMKAQUwMgITFAAYmDjhGUdYPWpbcwACABiYOBcNMjUxMjA4MDEwNTI1WjAMMAoGA1UdFQQDCgEBMDICExQAGJg5e1hkMnJ6bCUAAgAYmDkXDTI1MTIwODAxMDUyNVowDDAKBgNVHRUEAwoBATAyAhMUABqdcSDV3MtTm2j3AAIAGp1xFw0yNTEyMDgwMDQ2MzFaMAwwCgYDVR0VBAMKAQUwMgITFAARMk5qc0jsuOFDCAACABEyThcNMjUxMjA4MDAxNjE0WjAMMAoGA1UdFQQDCgEFMDICExQAFILcSjL56/UMN2oAAgAUgtwXDTI1MTIwNzIyMjAzMVowDDAKBgNVHRUEAwoBBTAyAhMUABpmwekmHiOSfXP1AAIAGmbBFw0yNTEyMDcxNTMyNDBaMAwwCgYDVR0VBAMKAQUwMgITFAARVqdxU7PeCjd1XwACABFWpxcNMjUxMjA3MDQwMzU5WjAMMAoGA1UdFQQDCgEBMDICExQAEVamRBZQ9G9+v54AAgARVqYXDTI1MTIwNzA0MDM1OVowDDAKBgNVHRUEAwoBATAyAhMUABnlTYLN8Ut/H3R0AAIAGeVNFw0yNTEyMDcwNDAzMThaMAwwCgYDVR0VBAMKAQEwMgITFAAZ5UwsC/GQzAtH/AACABnlTBcNMjUxMjA3MDQwMzE3WjAMMAoGA1UdFQQDCgEBMDICExQAFQaZsLvAY5d7IZ4AAgAVBpkXDTI1MTIwNzAzNDAzNFowDDAKBgNVHRUEAwoBBTAyAhMUABOWzxGJfn7a+3t3AAIAE5bPFw0yNTEyMDcwMTU4NTRaMAwwCgYDVR0VBAMKAQUwMgITFAAY2bwFSr2JO/TIrAACABjZvBcNMjUxMjA3MDA1OTIwWjAMMAoGA1UdFQQDCgEFMDICExQAFGHzp/C+cggASHAAAgAUYfMXDTI1MTIwNzAwMDE1NFowDDAKBgNVHRUEAwoBBTAyAhMUABhH9qlwqoZG9GVEAAIAGEf2Fw0yNTEyMDYyMjM2MTNaMAwwCgYDVR0VBAMKAQUwMgITFAAViWhqq6nPFgchoQACABWJaBcNMjUxMjA2MjExODQxWjAMMAoGA1UdFQQDCgEFMDICExQAF9KaMkEU2FaFiyMAAgAX0poXDTI1MTIwNjIxMTgyN1owDDAKBgNVHRUEAwoBBTAyAhMUABPM33mHbJyh5bXgAAIAE8zfFw0yNTEyMDYyMTA4NTNaMAwwCgYDVR0VBAMKAQEwMgITFAATzN7rVkXP9y/PqQACABPM3hcNMjUxMjA2MjEwODUzWjAMMAoGA1UdFQQDCgEBMDICExQAGk/HHDMJUhs2D4UAAgAaT8cXDTI1MTIwNjE5MzY1N1owDDAKBgNVHRUEAwoBBTAyAhMUABZoQfkV0o1ElcFWAAIAFmhBFw0yNTEyMDYxODE3MjdaMAwwCgYDVR0VBAMKAQUwMgITFAAY5UzOCRPttskCkwACABjlTBcNMjUxMjA2MTc1NTEwWjAMMAoGA1UdFQQDCgEFMDICExQAEmnutm2wqb3A7/oAAgASae4XDTI1MTIwNjE3MTQzNlowDDAKBgNVHRUEAwoBATAyAhMUABJp7RIVb6ShIFBtAAIAEmntFw0yNTEyMDYxNzE0MzZaMAwwCgYDVR0VBAMKAQEwMgITFAARDEG256QarpgUSgACABEMQRcNMjUxMjA2MTY1NjM0WjAMMAoGA1UdFQQDCgEFMDICExQAFlAhdBjcwkd2U4wAAgAWUCEXDTI1MTIwNjE2NDMxNFowDDAKBgNVHRUEAwoBBTAyAhMUABdk6eisajliODtgAAIAF2TpFw0yNTEyMDYxNjI1NTVaMAwwCgYDVR0VBAMKAQUwMgITFAAZTQnlhFRj7It4eQACABlNCRcNMjUxMjA2MTU1ODMyWjAMMAoGA1UdFQQDCgEBMDICExQAGEIKMgbEULN8+A8AAgAYQgoXDTI1MTIxNTIwMzEwMlowDDAKBgNVHRUEAwoBBTAyAhMUABkbL0CvKn7sqCJLAAIAGRsvFw0yNTEyMTUyMDI2MDVaMAwwCgYDVR0VBAMKAQUwMgITFAAbCudkY7kOJFCcpwACABsK5xcNMjUxMjE1MjAyMjUyWjAMMAoGA1UdFQQDCgEFMDICExQAGtmQBTqsYrnS0PcAAgAa2ZAXDTI1MTIxNTE5MzcwOFowDDAKBgNVHRUEAwoBATAyAhMUABrZj+StpPCGotHgAAIAGtmPFw0yNTEyMTUxOTM3MDdaMAwwCgYDVR0VBAMKAQEwMgITFAAWtLsifAWI5W96IAACABa0uxcNMjUxMjE1MTkzMDQ2WjAMMAoGA1UdFQQDCgEBMDICExQAFrS6TiFh/fPwHGoAAgAWtLoXDTI1MTIxNTE5MzA0NVowDDAKBgNVHRUEAwoBATAyAhMUABhuHBaO53tPjl+qAAIAGG4cFw0yNTEyMTUxODU0MjdaMAwwCgYDVR0VBAMKAQUwMgITFAAXQrR7FSdFXHU0+gACABdCtBcNMjUxMjE1MTgzNTEyWjAMMAoGA1UdFQQDCgEFMDICExQAF9Yt+kJ0ybAHNGAAAgAX1i0XDTI1MTIxNTE4MzQxNVowDDAKBgNVHRUEAwoBBTAyAhMUABKA72WleXIdHOUTAAIAEoDvFw0yNTEyMTUxODA4NTZaMAwwCgYDVR0VBAMKAQUwMgITFAAY4j3d5J+35vVQ3gACABjiPRcNMjUxMjE1MTcxOTU2WjAMMAoGA1UdFQQDCgEFMDICExQAEwXj6pEU6Kq3am4AAgATBeMXDTI1MTIxNTE3MTE0OVowDDAKBgNVHRUEAwoBATAyAhMUABMF4vRGUMcGor/4AAIAEwXiFw0yNTEyMTUxNzExNDhaMAwwCgYDVR0VBAMKAQEwMgITFAAS703VC9AcVIsXzwACABLvTRcNMjUxMjE1MTcxMDM1WjAMMAoGA1UdFQQDCgEBMDICExQAEu9MfbpxySBWV3cAAgAS70wXDTI1MTIxNTE3MTAzNVowDDAKBgNVHRUEAwoBATAyAhMUABLNnuKJxOzunJuxAAIAEs2eFw0yNTEyMTUxNjUzNDBaMAwwCgYDVR0VBAMKAQEwMgITFAASzZ3ghbVkTYGBTwACABLNnRcNMjUxMjE1MTY1MzQwWjAMMAoGA1UdFQQDCgEBMDICExQAE2IsYWtLgv79NlEAAgATYiwXDTI1MTIxNTE2NTIzMlowDDAKBgNVHRUEAwoBATAyAhMUABNiK7rkYH9t8BdOAAIAE2IrFw0yNTEyMTUxNjUyMzJaMAwwCgYDVR0VBAMKAQEwMgITFAAXDqcjuKx7O61UpgACABcOpxcNMjUxMjE1MTY0NjIwWjAMMAoGA1UdFQQDCgEFMDICExQAF5WN4M8TnssT8d4AAgAXlY0XDTI1MTIxNTE2MzQ1NFowDDAKBgNVHRUEAwoBATAyAhMUABeVjJ+7OszBnBSyAAIAF5WMFw0yNTEyMTUxNjM0NTRaMAwwCgYDVR0VBAMKAQEwMgITFAAWLajDFLNnL9cQCAACABYtqBcNMjUxMjE1MTYyMzMzWjAMMAoGA1UdFQQDCgEFMDICExQAGFZYbNbo9g2SrGsAAgAYVlgXDTI1MTIxNTE2MTU1M1owDDAKBgNVHRUEAwoBBTAyAhMUABWfaqOT+1csbBSkAAIAFZ9qFw0yNTEyMTUxNTM1MDlaMAwwCgYDVR0VBAMKAQEwMgITFAAVn2lM3qkkY7lt+QACABWfaRcNMjUxMjE1MTUzNTA5WjAMMAoGA1UdFQQDCgEBMDICExQAGIx8xZdGE2oGNCwAAgAYjHwXDTI1MTIxNTE0NDMxNlowDDAKBgNVHRUEAwoBBTAyAhMUABMf82dAue+sloBRAAIAEx/zFw0yNTEyMTUwNDA2MjRaMAwwCgYDVR0VBAMKAQEwMgITFAATH/Jdr43cnMHUjQACABMf8hcNMjUxMjE1MDQwNjI0WjAMMAoGA1UdFQQDCgEBMDICExQAFiuFsBj50hIgkQIAAgAWK4UXDTI1MTIxNTA0MDU1NFowDDAKBgNVHRUEAwoBATAyAhMUABYrhPcdV1C7zFKCAAIAFiuEFw0yNTEyMTUwNDA1NTRaMAwwCgYDVR0VBAMKAQEwMgITFAARzmmgHghN3OJBsAACABHOaRcNMjUxMjE1MDQwNTQ2WjAMMAoGA1UdFQQDCgEBMDICExQAEc5oUVFiLqEiBcUAAgARzmgXDTI1MTIxNTA0MDU0NlowDDAKBgNVHRUEAwoBATAyAhMUABjdvOJmGsuUm2uJAAIAGN28Fw0yNTEyMTUwMjI3MTFaMAwwCgYDVR0VBAMKAQUwMgITFAAUdlDjEEvh/aNoTQACABR2UBcNMjUxMjE1MDE1MzI3WjAMMAoGA1UdFQQDCgEFMDICExQAFFcHWpkBxb0BQdgAAgAUVwcXDTI1MTIxNTAxMzY1MlowDDAKBgNVHRUEAwoBBTAyAhMUABmPaBV47EY7BMLBAAIAGY9oFw0yNTEyMTQyMzQxMjVaMAwwCgYDVR0VBAMKAQUwMgITFAAYt0TueqNk9Hm5ZwACABi3RBcNMjUxMjE0MjAyNzM5WjAMMAoGA1UdFQQDCgEFMDICExQAGRDA7nEDpoW6ShAAAgAZEMAXDTI1MTIxNDE4NTQyOVowDDAKBgNVHRUEAwoBBTAyAhMUABcUmEq1y4YPF3CKAAIAFxSYFw0yNTEyMTQxODE2MzZaMAwwCgYDVR0VBAMKAQUwMgITFAAbFZUFFuf5MzXxWQACABsVlRcNMjUxMjE0MTczODE1WjAMMAoGA1UdFQQDCgEFMDICExQAGzM8JU6ZMf/OuRcAAgAbMzwXDTI1MTIxNDE3MDIzMFowDDAKBgNVHRUEAwoBBTAyAhMUABnHasMubw42l4x3AAIAGcdqFw0yNTEyMTQxNjI3MTZaMAwwCgYDVR0VBAMKAQUwMgITFAAbMu+Wvf6sA4vEQAACABsy7xcNMjUxMjE0MTUyMzMyWjAMMAoGA1UdFQQDCgEFMDICExQAFAlCCTgCk1ngRq8AAgAUCUIXDTI1MTIxNDEyNDQwOFowDDAKBgNVHRUEAwoBBTAyAhMUABr62AUirBlSQ2JZAAIAGvrYFw0yNTEyMTQxMjAwNDlaMAwwCgYDVR0VBAMKAQUwMgITFAAWRIFuv+RYrLIv+gACABZEgRcNMjUxMjE0MDU0MTU5WjAMMAoGA1UdFQQDCgEFMDICExQAD+cPbxOWrg3TnxgAAgAP5w8XDTI1MTIxNDA0MzMxM1owDDAKBgNVHRUEAwoBATAyAhMUAA/nDuGDj2hvodzHAAIAD+cOFw0yNTEyMTQwNDMzMTNaMAwwCgYDVR0VBAMKAQEwMgITFAAYLTvfpl9153H1IwACABgtOxcNMjUxMjE0MDI1NzM2WjAMMAoGA1UdFQQDCgEFMDICExQAFIztj4apdJ99y1kAAgAUjO0XDTI1MTIxNDAyNDAyM1owDDAKBgNVHRUEAwoBBTAyAhMUABR24E5cqOf0ANixAAIAFHbgFw0yNTEyMTQwMjEyNDdaMAwwCgYDVR0VBAMKAQUwMgITFAAYSzrgGlEZiVRjoQACABhLOhcNMjUxMjE0MDE0MjIzWjAMMAoGA1UdFQQDCgEFMDICExQAED/150CsUARx+h0AAgAQP/UXDTI1MTIxNDAxNDAyMlowDDAKBgNVHRUEAwoBBTAyAhMUABjD9fqMXuIRouooAAIAGMP1Fw0yNTEyMTQwMTA3NTZaMAwwCgYDVR0VBAMKAQUwMgITFAAT/YOWd5byGiyfvQACABP9gxcNMjUxMjEzMjMxNTEzWjAMMAoGA1UdFQQDCgEFMDICExQAFxD+Oq7BhgRQds4AAgAXEP4XDTI1MTIxMzIxMjc1MVowDDAKBgNVHRUEAwoBBTAyAhMUABmsrUKna02RJJbBAAIAGaytFw0yNTEyMTMyMDM2MjBaMAwwCgYDVR0VBAMKAQUwMgITFAAZgjaTQPH1WwtLZwACABmCNhcNMjUxMjEzMjAzNjA0WjAMMAoGA1UdFQQDCgEFMDICExQAF3TGirR4x41Qv6YAAgAXdMYXDTI1MTIxMzIwMjYyMFowDDAKBgNVHRUEAwoBBTAyAhMUABsy6E++asr+VP45AAIAGzLoFw0yNTEyMTMxOTAyNThaMAwwCgYDVR0VBAMKAQUwMgITFAAS9iwo6TnU5+T2aAACABL2LBcNMjUxMjEzMTg0NjQ5WjAMMAoGA1UdFQQDCgEFMDICExQAE0vdV+V44XiDDMwAAgATS90XDTI1MTIxMzE3MjIxMFowDDAKBgNVHRUEAwoBBTAyAhMUABfdt/SShNht9vCZAAIAF923Fw0yNTEyMTMxNzIxMDdaMAwwCgYDVR0VBAMKAQUwMgITFAAR/iqWzfdDvTeU3QACABH+KhcNMjUxMjEzMTYzNDU3WjAMMAoGA1UdFQQDCgEBMDICExQAEf4pyYYTIASnNAYAAgAR/ikXDTI1MTIxMzE2MzQ1N1owDDAKBgNVHRUEAwoBATAyAhMUABdZHrqR0wBdhM9wAAIAF1keFw0yNTEyMTMxNDE2MTBaMAwwCgYDVR0VBAMKAQUwMgITFAAVGv9Gb1QbBdgV0gACABUa/xcNMjUxMjEzMTMzODQ2WjAMMAoGA1UdFQQDCgEFMDICExQAFiXySC+XMetqnmIAAgAWJfIXDTI1MTIxMzA0MDcxM1owDDAKBgNVHRUEAwoBATAyAhMUABYl8dDHpFYWgKV+AAIAFiXxFw0yNTEyMTMwNDA3MTNaMAwwCgYDVR0VBAMKAQEwMgITFAAWiIo8B0eHahX83AACABaIihcNMjUxMjEzMDQwNzA2WjAMMAoGA1UdFQQDCgEBMDICExQAFoiJ86/5UxUyHhEAAgAWiIkXDTI1MTIxMzA0MDcwNlowDDAKBgNVHRUEAwoBATAyAhMUABMCc4f7Z1MPl5YDAAIAEwJzFw0yNTEyMTMwNDA2NTRaMAwwCgYDVR0VBAMKAQEwMgITFAATAnKffHqIEOLglwACABMCchcNMjUxMjEzMDQwNjU0WjAMMAoGA1UdFQQDCgEBMDICExQAFl10AQ+8D8Ps5i4AAgAWXXQXDTI1MTIxMzA0MDYzMVowDDAKBgNVHRUEAwoBATAyAhMUABZdcxjiubg6Vc+GAAIAFl1zFw0yNTEyMTMwNDA2MzFaMAwwCgYDVR0VBAMKAQEwMgITFAATPfRt8Q0adHGRDQACABM99BcNMjUxMjEzMDQwNTUxWjAMMAoGA1UdFQQDCgEBMDICExQAEz3z+AqwZ6CxZPkAAgATPfMXDTI1MTIxMzA0MDU1MVowDDAKBgNVHRUEAwoBATAyAhMUABsmgL+EZI8agmCDAAIAGyaAFw0yNTEyMTMwMzI1MzdaMAwwCgYDVR0VBAMKAQUwMgITFAAYfRa7H7zBzJS87gACABh9FhcNMjUxMjEzMDI1OTI0WjAMMAoGA1UdFQQDCgEFMDICExQAFzNBNWKXNMjZFCQAAgAXM0EXDTI1MTIxMzAxNDIyOFowDDAKBgNVHRUEAwoBBTAyAhMUABnyX/8PmWj+eF+3AAIAGfJfFw0yNTEyMTMwMTE1MDNaMAwwCgYDVR0VBAMKAQUwMgITFAAZwlMTI/j8vyCimgACABnCUxcNMjUxMjEzMDAxMTMwWjAMMAoGA1UdFQQDCgEFMDICExQAGMQZU3t4Bm4hDqgAAgAYxBkXDTI1MTIxMjIzNDUyNVowDDAKBgNVHRUEAwoBBTAyAhMUABBD6sCeaahaY5KyAAIAEEPqFw0yNTEyMTIyMjQ0NDlaMAwwCgYDVR0VBAMKAQEwMgITFAAQQ+k3wqOXV9SRTAACABBD6RcNMjUxMjEyMjI0NDQ5WjAMMAoGA1UdFQQDCgEBMDICExQAEzIRKkijs4Q0m6EAAgATMhEXDTI1MTIxMjIxMzQyOVowDDAKBgNVHRUEAwoBATAyAhMUABMyEG9N9F8RxM1FAAIAEzIQFw0yNTEyMTIyMTM0MjlaMAwwCgYDVR0VBAMKAQEwMgITFAAZU224wSfyAZv5UwACABlTbRcNMjUxMjEyMjExMjE0WjAMMAoGA1UdFQQDCgEFMDICExQAGHNE0vWYv2WIP2MAAgAYc0QXDTI1MTIxMjIwMzQxNVowDDAKBgNVHRUEAwoBATAyAhMUABhzQ2kIkQ+ioUI2AAIAGHNDFw0yNTEyMTIyMDM0MTVaMAwwCgYDVR0VBAMKAQEwMgITFAAYDjW7QXJi9TBngAACABgONRcNMjUxMjEyMjAyODMzWjAMMAoGA1UdFQQDCgEBMDICExQAGA40335lpnj7D7oAAgAYDjQXDTI1MTIxMjIwMjgzM1owDDAKBgNVHRUEAwoBATAyAhMUABsJfFIW4OQ9KFjiAAIAGwl8Fw0yNTEyMTIxOTQ3MTFaMAwwCgYDVR0VBAMKAQEwMgITFAAbCXs9wgu6GQljigACABsJexcNMjUxMjEyMTk0NzExWjAMMAoGA1UdFQQDCgEBMDICExQAFTM+NeeQKchFOGwAAgAVMz4XDTI1MTIxMjE5MTkyOFowDDAKBgNVHRUEAwoBBTAyAhMUABqdDR5nDV/4c6YuAAIAGp0NFw0yNTEyMTIxODU2MDZaMAwwCgYDVR0VBAMKAQUwMgITFAAYPR9PAKA/G3bDEQACABg9HxcNMjUxMjEyMTg0NjU4WjAMMAoGA1UdFQQDCgEFMDICExQAD/dYC3i4a53BPjMAAgAP91gXDTI1MTIxMjE4MzcwNlowDDAKBgNVHRUEAwoBBTAyAhMUABBga2DNgaoeHnpjAAIAEGBrFw0yNTEyMTIxODI3NDZaMAwwCgYDVR0VBAMKAQUwMgITFAAZhzXlkr0YWT1rPgACABmHNRcNMjUxMjEyMTgyNjM3WjAMMAoGA1UdFQQDCgEBMDICExQAGYc0N95VhFAgiIUAAgAZhzQXDTI1MTIxMjE4MjYzN1owDDAKBgNVHRUEAwoBATAyAhMUABSEhnI4kXW7v++GAAIAFISGFw0yNTEyMTIxODI1MTBaMAwwCgYDVR0VBAMKAQEwMgITFAAUhIdm7pbPEMLTgQACABSEhxcNMjUxMjEyMTgyNTEwWjAMMAoGA1UdFQQDCgEBMDICExQAGqPKqmZgaelzUmYAAgAao8oXDTI1MTIxMjE4MDIyOFowDDAKBgNVHRUEAwoBATAyAhMUABqjyTJZkWKUt+tdAAIAGqPJFw0yNTEyMTIxODAyMjhaMAwwCgYDVR0VBAMKAQEwMgITFAAZLG1/Rlxo6WT5OwACABksbRcNMjUxMjEyMTY1MzE2WjAMMAoGA1UdFQQDCgEFMDICExQAGWGdgZOvtCmQrykAAgAZYZ0XDTI1MTIxMjE2NDkwNFowDDAKBgNVHRUEAwoBBTAyAhMUABh8Z4XZ0aEdK3B5AAIAGHxnFw0yNTEyMTIxNTUyMjNaMAwwCgYDVR0VBAMKAQUwMgITFAAZO2WhcDFeBuHoeAACABk7ZRcNMjUxMjEyMTUyOTAzWjAMMAoGA1UdFQQDCgEBMDICExQAGTtkQM7GNx+fm1sAAgAZO2QXDTI1MTIxMjE1MjkwM1owDDAKBgNVHRUEAwoBATAyAhMUABi5gvsSW1JOD+PdAAIAGLmCFw0yNTEyMTIxNTI4NTRaMAwwCgYDVR0VBAMKAQUwMgITFAAVBIASDhS3GFeWiQACABUEgBcNMjUxMjEyMTE1ODM2WjAMMAoGA1UdFQQDCgEFMDICExQAENlAtRU+5h2zUwwAAgAQ2UAXDTI1MTIxMjExMzcwNVowDDAKBgNVHRUEAwoBBTAyAhMUABsPZBIdXVfU2JkRAAIAGw9kFw0yNTEyMTIwNDI4NDdaMAwwCgYDVR0VBAMKAQUwMgITFAAXElj4LiMmqMu4agACABcSWBcNMjUxMjEyMDQxMjM1WjAMMAoGA1UdFQQDCgEBMDICExQAFxJXA/It7r8nAAsAAgAXElcXDTI1MTIxMjA0MTIzNVowDDAKBgNVHRUEAwoBATAyAhMUABn/dkQ7EjwSpCKTAAIAGf92Fw0yNTEyMTIwNDEyMDhaMAwwCgYDVR0VBAMKAQEwMgITFAAZ/3U6BCSGwUnUKwACABn/dRcNMjUxMjEyMDQxMjA4WjAMMAoGA1UdFQQDCgEBMDICExQAFopKvosgZZaOl8cAAgAWikoXDTI1MTIxMjA0MTE0M1owDDAKBgNVHRUEAwoBATAyAhMUABaKSdSfatHqYUapAAIAFopJFw0yNTEyMTIwNDExNDNaMAwwCgYDVR0VBAMKAQEwMgITFAAWVNMV52D2b0bgngACABZU0xcNMjUxMjEyMDQxMTMzWjAMMAoGA1UdFQQDCgEBMDICExQAFlTScNxq8Q/5i5cAAgAWVNIXDTI1MTIxMjA0MTEzM1owDDAKBgNVHRUEAwoBATAyAhMUABmxgz9a6dgr7xQtAAIAGbGDFw0yNTEyMTIwMzE0MzBaMAwwCgYDVR0VBAMKAQUwMgITFAATi/cpijgRFUq7IwACABOL9xcNMjUxMjEyMDEwNTIzWjAMMAoGA1UdFQQDCgEFMDICExQAFMkj4XVLHIpCykUAAgAUySMXDTI1MTIxMjAwMTE0M1owDDAKBgNVHRUEAwoBBTAyAhMUABsG0gWAq5JlIHcPAAIAGwbSFw0yNTEyMTEyMzAzMjdaMAwwCgYDVR0VBAMKAQUwMgITFAARMt9wmqlXLtSacwACABEy3xcNMjUxMjExMjI1MjE0WjAMMAoGA1UdFQQDCgEBMDICExQAETLen+n4fhHASQIAAgARMt4XDTI1MTIxMTIyNTIxM1owDDAKBgNVHRUEAwoBATAyAhMUABsuzBAoi7epKYdQAAIAGy7MFw0yNTEyMTEyMjExMzVaMAwwCgYDVR0VBAMKAQUwMgITFAAZB6OFYuaq8U7DHAACABkHoxcNMjUxMjExMjIwOTIwWjAMMAoGA1UdFQQDCgEFMDICExQAGaw7uLWlURCNYyMAAgAZrDsXDTI1MTIxMTIxNTIwMVowDDAKBgNVHRUEAwoBBTAyAhMUABEYaKWAe4Bt3X0lAAIAERhoFw0yNTEyMTEyMDQwNDlaMAwwCgYDVR0VBAMKAQEwMgITFAARGGfrDHS/6GQvfgACABEYZxcNMjUxMjExMjA0MDQ4WjAMMAoGA1UdFQQDCgEBMDICExQAGy3vU7I/vyLL5lYAAgAbLe8XDTI1MTIxMTE5NTE1N1owDDAKBgNVHRUEAwoBBTAyAhMUABsqEhYJ8diECV3QAAIAGyoSFw0yNTEyMTExOTQ3NTdaMAwwCgYDVR0VBAMKAQUwMgITFAARRY9JDRa3mk18hwACABFFjxcNMjUxMjExMTkxNjAyWjAMMAoGA1UdFQQDCgEBMDICExQAEUWO0nF1ugyf0KEAAgARRY4XDTI1MTIxMTE5MTYwMlowDDAKBgNVHRUEAwoBATAyAhMUABVLDATPb6Uq1S+ZAAIAFUsMFw0yNTEyMTExOTAxMTFaMAwwCgYDVR0VBAMKAQEwMgITFAAVSwt1PlF75CT6DAACABVLCxcNMjUxMjExMTkwMTEwWjAMMAoGA1UdFQQDCgEBMDICExQAFFQKUdE33z+/yB4AAgAUVAoXDTI1MTIxMTE4NDkxMVowDDAKBgNVHRUEAwoBATAyAhMUABRUCZj3ZU1TJ1zIAAIAFFQJFw0yNTEyMTExODQ5MTFaMAwwCgYDVR0VBAMKAQEwMgITFAAZj+pz/nrP1M0GjgACABmP6hcNMjUxMjExMTgxNTQxWjAMMAoGA1UdFQQDCgEBMDICExQAGY/pXMCuDh7ZWKIAAgAZj+kXDTI1MTIxMTE4MTU0MVowDDAKBgNVHRUEAwoBATAyAhMUABj7+8DxoST9X8xqAAIAGPv7Fw0yNTEyMTExODA4NTdaMAwwCgYDVR0VBAMKAQUwMgITFAARHvTdTuO68BLkCwACABEe9BcNMjUxMjExMTgwNDU1WjAMMAoGA1UdFQQDCgEBMDICExQAER7zLVKCD/OUhRYAAgARHvMXDTI1MTIxMTE4MDQ1NVowDDAKBgNVHRUEAwoBATAyAhMUABCd+9khBBJKm9xuAAIAEJ37Fw0yNTEyMTExNzQ0MTJaMAwwCgYDVR0VBAMKAQEwMgITFAAQnfqLXhZ1Qd9/cAACABCd+hcNMjUxMjExMTc0NDEyWjAMMAoGA1UdFQQDCgEBMDICExQAEb6PjbPTDG2fDW8AAgARvo8XDTI1MTIxMTE3MTc1NlowDDAKBgNVHRUEAwoBATAyAhMUABG+jsWchpXvjuZiAAIAEb6OFw0yNTEyMTExNzE3NTZaMAwwCgYDVR0VBAMKAQEwMgITFAAUJmQRrUSglH7i/QACABQmZBcNMjUxMjExMTY1MTU3WjAMMAoGA1UdFQQDCgEBMDICExQAFCZju/9AYEK2sC4AAgAUJmMXDTI1MTIxMTE2NTE1N1owDDAKBgNVHRUEAwoBATAyAhMUABiUOU1NHQvXbZV/AAIAGJQ5Fw0yNTEyMTExNjUxNTdaMAwwCgYDVR0VBAMKAQEwMgITFAAYlDimm4/iPotpQgACABiUOBcNMjUxMjExMTY1MTU3WjAMMAoGA1UdFQQDCgEBMDICExQAFdEN9Kjnh+3ApnkAAgAV0Q0XDTI1MTIxMTE2MjkwMVowDDAKBgNVHRUEAwoBATAyAhMUABXRDBpvD42CqqzTAAIAFdEMFw0yNTEyMTExNjI5MDFaMAwwCgYDVR0VBAMKAQEwMgITFAAT7RDG0f3+jQRWAAACABPtEBcNMjUxMjExMTUzMjM3WjAMMAoGA1UdFQQDCgEBMDICExQAE+0P1xoT/FUxD2kAAgAT7Q8XDTI1MTIxMTE1MzIzN1owDDAKBgNVHRUEAwoBATAyAhMUABXV84hwBrtlNnmzAAIAFdXzFw0yNTEyMTExNTAzMzdaMAwwCgYDVR0VBAMKAQEwMgITFAAV1fJF3zpVYmyX/wACABXV8hcNMjUxMjExMTUwMzM3WjAMMAoGA1UdFQQDCgEBMDICExQAEO3P7yb9ty0PVRcAAgAQ7c8XDTI1MTIxMTE0MzMwMVowDDAKBgNVHRUEAwoBBTAyAhMUABcdAMjwwHpWk3CQAAIAFx0AFw0yNTEyMTEwNDE2MDFaMAwwCgYDVR0VBAMKAQEwMgITFAAXHP/xv2kcDLf+HgACABcc/xcNMjUxMjExMDQxNjAxWjAMMAoGA1UdFQQDCgEBMDICExQAFMlg1ekqjiod1rMAAgAUyWAXDTI1MTIxMTA0MTU0OFowDDAKBgNVHRUEAwoBATAyAhMUABTJX1IvU47f4kPtAAIAFMlfFw0yNTEyMTEwNDE1NDhaMAwwCgYDVR0VBAMKAQEwMgITFAAXXbjMQRU70Ao/fgACABdduBcNMjUxMjExMDIyNDM0WjAMMAoGA1UdFQQDCgEFMDICExQAGshgK+iqsmqNE98AAgAayGAXDTI1MTIxMTAyMTgzMlowDDAKBgNVHRUEAwoBBTAyAhMUABr+oZlYXGQmy/a/AAIAGv6hFw0yNTEyMTEwMTAyMzdaMAwwCgYDVR0VBAMKAQUwMgITFAAZ4Nt7kBwoVwIGVwACABng2xcNMjUxMjE5MDQyOTEzWjAMMAoGA1UdFQQDCgEBMDICExQAGeDat9WFwen/GNAAAgAZ4NoXDTI1MTIxOTA0MjkxM1owDDAKBgNVHRUEAwoBATAyAhMUABiHe1qEte1ZY2ClAAIAGId7Fw0yNTEyMTkwNDEyMzZaMAwwCgYDVR0VBAMKAQUwMgITFAAVCJsBPh0C2GJXowACABUImxcNMjUxMjE5MDMzMjQ5WjAMMAoGA1UdFQQDCgEFMDICExQAGswu91lAshFZEu8AAgAazC4XDTI1MTIxOTAxNDU0NFowDDAKBgNVHRUEAwoBBTAyAhMUABocIWIQ0zeb2ZfYAAIAGhwhFw0yNTEyMTkwMTQyMjZaMAwwCgYDVR0VBAMKAQUwMgITFAAZvA+u4iLz6DYRAAACABm8DxcNMjUxMjE5MDAxMTE4WjAMMAoGA1UdFQQDCgEFMDICExQAGGdtzFu1oYxwWZ0AAgAYZ20XDTI1MTIxODIzMjY0NVowDDAKBgNVHRUEAwoBBTAyAhMUABiCHKnEivqi8ugNAAIAGIIcFw0yNTEyMTgyMzI2MjBaMAwwCgYDVR0VBAMKAQUwMgITFAAX2AEr05VIMV7ScwACABfYARcNMjUxMjE4MjMwMTU2WjAMMAoGA1UdFQQDCgEBMDICExQAF9gA9dwwQyQj268AAgAX2AAXDTI1MTIxODIzMDE1NlowDDAKBgNVHRUEAwoBATAyAhMUABtAz0I1swIcnaGTAAIAG0DPFw0yNTEyMTgyMjUxNDdaMAwwCgYDVR0VBAMKAQUwMgITFAAWy2BiFRnZ6+v5XgACABbLYBcNMjUxMjE4MjI0NDU2WjAMMAoGA1UdFQQDCgEBMDICExQAFstfAA3JTrABHrUAAgAWy18XDTI1MTIxODIyNDQ1NlowDDAKBgNVHRUEAwoBATAyAhMUABiij0MG1jCfn31dAAIAGKKPFw0yNTEyMTgyMjM1NDBaMAwwCgYDVR0VBAMKAQUwMgITFAAPskfaU4yy+d7s8wACAA+yRxcNMjUxMjE4MjIyNzM5WjAMMAoGA1UdFQQDCgEFMDICExQAF0OdWEc9WSj8LCUAAgAXQ50XDTI1MTIxODIyMjU1OVowDDAKBgNVHRUEAwoBATAyAhMUABdDnGSbREXRzY10AAIAF0OcFw0yNTEyMTgyMjI1NTlaMAwwCgYDVR0VBAMKAQEwMgITFAAVnWLGoRpqgZlLOgACABWdYhcNMjUxMjE4MjIyMDU4WjAMMAoGA1UdFQQDCgEBMDICExQAFZ1hVkqLVmyomuoAAgAVnWEXDTI1MTIxODIyMjA1OFowDDAKBgNVHRUEAwoBATAyAhMUABs/GVestomw61e5AAIAGz8ZFw0yNTEyMTgyMTIxMjNaMAwwCgYDVR0VBAMKAQUwMgITFAAbGwxFarz85SbqewACABsbDBcNMjUxMjE4MjEwMDIwWjAMMAoGA1UdFQQDCgEFMDICExQAEe2mT/0n07vgisYAAgAR7aYXDTI1MTIxODIwNTEyOVowDDAKBgNVHRUEAwoBATAyAhMUABHtpT8hI59jN1OzAAIAEe2lFw0yNTEyMTgyMDUxMjlaMAwwCgYDVR0VBAMKAQEwMgITFAAV4dPNb9TVvF56OgACABXh0xcNMjUxMjE4MjAzNTUyWjAMMAoGA1UdFQQDCgEBMDICExQAFeHUTQK6vJBBjJsAAgAV4dQXDTI1MTIxODIwMzU1MlowDDAKBgNVHRUEAwoBATAyAhMUABs+2ydJA3RyEN8QAAIAGz7bFw0yNTEyMTgyMDM0MDFaMAwwCgYDVR0VBAMKAQUwMgITFAAbQY8bf1/s++09aAACABtBjxcNMjUxMjE4MTk1NzE5WjAMMAoGA1UdFQQDCgEBMDICExQAG0GOrzXYlsyESroAAgAbQY4XDTI1MTIxODE5NTcxOVowDDAKBgNVHRUEAwoBATAyAhMUABiqJZMg1bvDPiNoAAIAGKolFw0yNTEyMTgxOTQ5MDlaMAwwCgYDVR0VBAMKAQUwMgITFAAPnT+EbMcCLwMx7gACAA+dPxcNMjUxMjE4MTkzOTE3WjAMMAoGA1UdFQQDCgEBMDICExQAD50+tgLaIX/HSlYAAgAPnT4XDTI1MTIxODE5MzkxNlowDDAKBgNVHRUEAwoBATAyAhMUABjOtt5d8x+ycd9CAAIAGM62Fw0yNTEyMTgxOTIyMDlaMAwwCgYDVR0VBAMKAQUwMgITFAARPpxLHJeZbszMDwACABE+nBcNMjUxMjE4MTg0NDQ3WjAMMAoGA1UdFQQDCgEFMDICExQAGcZuR+CxnA/+mT4AAgAZxm4XDTI1MTIxODE4MzY1NVowDDAKBgNVHRUEAwoBBTAyAhMUABjJWOTb82q1/DiAAAIAGMlYFw0yNTEyMTgxNzI2MzRaMAwwCgYDVR0VBAMKAQEwMgITFAAYyVf1hefpBR+jkQACABjJVxcNMjUxMjE4MTcyNjM0WjAMMAoGA1UdFQQDCgEBMDICExQAGXkA/66KNgSHkmoAAgAZeQAXDTI1MTIxODE2MjAwOFowDDAKBgNVHRUEAwoBATAyAhMUABl4/9nSn5qQznWjAAIAGXj/Fw0yNTEyMTgxNjIwMDhaMAwwCgYDVR0VBAMKAQEwMgITFAAXjaLd9cPO1buV3wACABeNohcNMjUxMjE4MTYxOTQyWjAMMAoGA1UdFQQDCgEFMDICExQAGQWWqXa4M2V3lRgAAgAZBZYXDTI1MTIxODE1NDEwMFowDDAKBgNVHRUEAwoBBTAyAhMUABs+WwFmkT0fDh8xAAIAGz5bFw0yNTEyMTgxNTAwMTBaMAwwCgYDVR0VBAMKAQUwMgITFAARuZ+hrRlck8OMqAACABG5nxcNMjUxMjE4MTQ0NjA3WjAMMAoGA1UdFQQDCgEBMDICExQAEbmeupRXJoDLpKsAAgARuZ4XDTI1MTIxODE0NDYwN1owDDAKBgNVHRUEAwoBATAyAhMUABs9ivG56kwqr9cvAAIAGz2KFw0yNTEyMTgxNDQ0MjdaMAwwCgYDVR0VBAMKAQUwMgITFAAbPu8Yg4ZgqFZa+AACABs+7xcNMjUxMjE4MTMzMzQ2WjAMMAoGA1UdFQQDCgEFMDICExQAGzWKCyNcOJRaL6kAAgAbNYoXDTI1MTIxODEzMzIyOFowDDAKBgNVHRUEAwoBBTAyAhMUABs+5rxFUEPC8e28AAIAGz7mFw0yNTEyMTgwNjUzNDBaMAwwCgYDVR0VBAMKAQUwMgITFAAQuDwi2NX7uDOT7QACABC4PBcNMjUxMjE4MDUyMDMyWjAMMAoGA1UdFQQDCgEFMDICExQAFScQnrpMD4krMKIAAgAVJxAXDTI1MTIxODA0MDczMVowDDAKBgNVHRUEAwoBATAyAhMUABUnD1xF0tMFjK9kAAIAFScPFw0yNTEyMTgwNDA3MzFaMAwwCgYDVR0VBAMKAQEwMgITFAAbDoJoAmL3IzLxDQACABsOghcNMjUxMjE4MDM1MTUyWjAMMAoGA1UdFQQDCgEBMDICExQAGw6BdoaxMjhKua0AAgAbDoEXDTI1MTIxODAzNTE1MVowDDAKBgNVHRUEAwoBATAyAhMUABhKwHljCcETcnZpAAIAGErAFw0yNTEyMTgwMzIxNTBaMAwwCgYDVR0VBAMKAQUwMgITFAARS84T1r6jIke/xwACABFLzhcNMjUxMjE4MDIwMTE2WjAMMAoGA1UdFQQDCgEFMDICExQAFXdzAs8C13rjTjQAAgAVd3MXDTI1MTIxODAxMjkzNlowDDAKBgNVHRUEAwoBBTAyAhMUABQNCnlahM0rBPp6AAIAFA0KFw0yNTEyMTgwMTA1MjFaMAwwCgYDVR0VBAMKAQEwMgITFAAUDQvRsQGu6FaEcAACABQNCxcNMjUxMjE4MDEwNTIxWjAMMAoGA1UdFQQDCgEBMDICExQAGNNzIcsR4y1qgtYAAgAY03MXDTI1MTIxNzIzNDI0MlowDDAKBgNVHRUEAwoBBTAyAhMUABP9w4wtFOx0Ca98AAIAE/3DFw0yNTEyMTcyMzAzMTNaMAwwCgYDVR0VBAMKAQUwMgITFAAZ4VHgrgrIc50NdAACABnhURcNMjUxMjE3MjI1NzU2WjAMMAoGA1UdFQQDCgEFMDICExQAFe032W+BQ5QstgUAAgAV7TcXDTI1MTIxNzIyMjM1MlowDDAKBgNVHRUEAwoBATAyAhMUABXtNo7dx8Io1mFvAAIAFe02Fw0yNTEyMTcyMjIzNTJaMAwwCgYDVR0VBAMKAQEwMgITFAAZRIPIiLFsKKUTwwACABlEgxcNMjUxMjE3MjIwNzEyWjAMMAoGA1UdFQQDCgEBMDICExQAGUSCzOwMpaFtmLIAAgAZRIIXDTI1MTIxNzIyMDcxMlowDDAKBgNVHRUEAwoBATAyAhMUABmY0hn16CESRGdDAAIAGZjSFw0yNTEyMTcyMTM1NTBaMAwwCgYDVR0VBAMKAQUwMgITFAASPukiKHLbDMu56gACABI+6RcNMjUxMjE3MjEyNDUwWjAMMAoGA1UdFQQDCgEBMDICExQAEj7oYLrGGShDUuMAAgASPugXDTI1MTIxNzIxMjQ1MFowDDAKBgNVHRUEAwoBATAyAhMUABs+GyknFtXMb5LDAAIAGz4bFw0yNTEyMTcyMTE5MjdaMAwwCgYDVR0VBAMKAQUwMgITFAAa4ykQxrgdTSNoLwACABrjKRcNMjUxMjE3MjExNTQxWjAMMAoGA1UdFQQDCgEFMDICExQAF0zxUlFtZ/y+pt0AAgAXTPEXDTI1MTIxNzIwMDE1M1owDDAKBgNVHRUEAwoBBTAyAhMUABVqw0HbVEE2Mi/NAAIAFWrDFw0yNTEyMTcxOTU1MzBaMAwwCgYDVR0VBAMKAQEwMgITFAAVasIsDprUiLEZ/QACABVqwhcNMjUxMjE3MTk1NTMwWjAMMAoGA1UdFQQDCgEBMDICExQAFLRPELpE+9CSWmwAAgAUtE8XDTI1MTIxNzE5MjEyNVowDDAKBgNVHRUEAwoBATAyAhMUABS0TjV3hjRytGFtAAIAFLROFw0yNTEyMTcxOTIxMjVaMAwwCgYDVR0VBAMKAQEwMgITFAAYvES5m3J8DdkoRwACABi8RBcNMjUxMjE3MTkyMDI3WjAMMAoGA1UdFQQDCgEFMDICExQAGz1/u4NSmKl+YSQAAgAbPX8XDTI1MTIxNzE4NDM1NlowDDAKBgNVHRUEAwoBBTAyAhMUABs8z+OYBTTZOaWwAAIAGzzPFw0yNTEyMTcxODM4NTBaMAwwCgYDVR0VBAMKAQUwMgITFAAZtE556VHlLFdZzQACABm0ThcNMjUxMjE3MTgzMDU4WjAMMAoGA1UdFQQDCgEFMDICExQAFkAaotH2U3tI+1cAAgAWQBoXDTI1MTIxNzE3MjcwOFowDDAKBgNVHRUEAwoBATAyAhMUABZAGf+AREi1i0+sAAIAFkAZFw0yNTEyMTcxNzI3MDhaMAwwCgYDVR0VBAMKAQEwMgITFAAbOq7xuS8SiSCbfAACABs6rhcNMjUxMjE3MTY1OTQ5WjAMMAoGA1UdFQQDCgEFMDICExQAFXoA/B5pnrt1LLYAAgAVegAXDTI1MTIxNzE2MDYxNVowDDAKBgNVHRUEAwoBBTAyAhMUABiQ8jWTD0az9kEnAAIAGJDyFw0yNTEyMTcxNTE0NDJaMAwwCgYDVR0VBAMKAQUwMgITFAAWlTq0fUuRIPbQpQACABaVOhcNMjUxMjE3MTM1MjEzWjAMMAoGA1UdFQQDCgEFMDICExQAGzfXxpgOr3MdAdAAAgAbN9cXDTI1MTIxNzA2MTAwNVowDDAKBgNVHRUEAwoBATAyAhMUABs31kN3vG1R63FHAAIAGzfWFw0yNTEyMTcwNjEwMDRaMAwwCgYDVR0VBAMKAQEwMgITFAAYN5lXlcScww9YYwACABg3mRcNMjUxMjE3MDQzNzM3WjAMMAoGA1UdFQQDCgEFMDICExQAFy6aq+AIB8Yg4dMAAgAXLpoXDTI1MTIxNzA0MTUzOVowDDAKBgNVHRUEAwoBATAyAhMUABcumSTY++PPIsRvAAIAFy6ZFw0yNTEyMTcwNDE1MzlaMAwwCgYDVR0VBAMKAQEwMgITFAAQiytGH84Uh7p0eAACABCLKxcNMjUxMjE3MDQwODUzWjAMMAoGA1UdFQQDCgEBMDICExQAEIsqR/jD2J2xOYkAAgAQiyoXDTI1MTIxNzA0MDg1M1owDDAKBgNVHRUEAwoBATAyAhMUABclPkZuQ8CIg8HxAAIAFyU+Fw0yNTEyMTcwNDA4NDNaMAwwCgYDVR0VBAMKAQUwMgITFAAQP3C8PA1KthOMOgACABA/cBcNMjUxMjE3MDQwNzQ4WjAMMAoGA1UdFQQDCgEBMDICExQAED9visVL4Fd6wTgAAgAQP28XDTI1MTIxNzA0MDc0OFowDDAKBgNVHRUEAwoBATAyAhMUABmeMZHijRCDUnbfAAIAGZ4xFw0yNTEyMTcwNDA3MDlaMAwwCgYDVR0VBAMKAQEwMgITFAAZnjB2cmW+3Ui0WgACABmeMBcNMjUxMjE3MDQwNzA5WjAMMAoGA1UdFQQDCgEBMDICExQAGOWqQIdoOjHxRFkAAgAY5aoXDTI1MTIxNzAyNDg0NlowDDAKBgNVHRUEAwoBBTAyAhMUABptp52Fj/XvL4gzAAIAGm2nFw0yNTEyMTcwMjEzMzRaMAwwCgYDVR0VBAMKAQUwMgITFAAZUExDYs9Ay3Xp4QACABlQTBcNMjUxMjE3MDEzNTMxWjAMMAoGA1UdFQQDCgEBMDICExQAGVBL/lYutlpmyd0AAgAZUEsXDTI1MTIxNzAxMzUzMVowDDAKBgNVHRUEAwoBATAyAhMUABlQIhB8gyln78yOAAIAGVAiFw0yNTEyMTcwMTM0MDlaMAwwCgYDVR0VBAMKAQEwMgITFAAZUCF2zt5frAzeIQACABlQIRcNMjUxMjE3MDEzNDA5WjAMMAoGA1UdFQQDCgEBMDICExQAGSY/8kRjnd4ynqUAAgAZJj8XDTI1MTIxNzAwMTEyN1owDDAKBgNVHRUEAwoBBTAyAhMUABj4qbgw5+UPw97TAAIAGPipFw0yNTEyMTYyMzM3MTRaMAwwCgYDVR0VBAMKAQUwMgITFAAa89UtZq4amrDwFwACABrz1RcNMjUxMjE2MjMwNTU1WjAMMAoGA1UdFQQDCgEFMDICExQAGJnnZUVVOvVXQS4AAgAYmecXDTI1MTIxNjIxMTgwOVowDDAKBgNVHRUEAwoBATAyAhMUABiZ5pMtWBzK+nfyAAIAGJnmFw0yNTEyMTYyMTE4MDlaMAwwCgYDVR0VBAMKAQEwMgITFAAbOqu6bGqjH4I39gACABs6qxcNMjUxMjE2MjEwMjU0WjAMMAoGA1UdFQQDCgEBMDICExQAGzqqtFnvSJJ4UtwAAgAbOqoXDTI1MTIxNjIxMDI1NFowDDAKBgNVHRUEAwoBATAyAhMUABs5An6z1JaId+xQAAIAGzkCFw0yNTEyMTYyMTAyMTFaMAwwCgYDVR0VBAMKAQUwMgITFAAbOXP7Ko1vcA7lbQACABs5cxcNMjUxMjE2MTkzODAxWjAMMAoGA1UdFQQDCgEFMDICExQAFsKpvaitvSEu4CYAAgAWwqkXDTI1MTIxNjE5MjUzM1owDDAKBgNVHRUEAwoBBTAyAhMUABdKkB3xnz9it6bKAAIAF0qQFw0yNTEyMTYxOTE5NTBaMAwwCgYDVR0VBAMKAQEwMgITFAAXSo9vnUXQ2z6qhQACABdKjxcNMjUxMjE2MTkxOTUwWjAMMAoGA1UdFQQDCgEBMDICExQAEHc5vsyEcm+jmYsAAgAQdzkXDTI1MTIxNjE4MjMxN1owDDAKBgNVHRUEAwoBATAyAhMUABB3OAM+Cb4p+LQDAAIAEHc4Fw0yNTEyMTYxODIzMTdaMAwwCgYDVR0VBAMKAQEwMgITFAAYPEheSAy9kWUDjgACABg8SBcNMjUxMjE2MTgyMjA5WjAMMAoGA1UdFQQDCgEBMDICExQAGDxH2QNWjzz+7ZYAAgAYPEcXDTI1MTIxNjE4MjIwOVowDDAKBgNVHRUEAwoBATAyAhMUABHMJfNvHn2r8pZKAAIAEcwlFw0yNTEyMTYxODIwMjBaMAwwCgYDVR0VBAMKAQEwMgITFAARzCTPFNvHOB616AACABHMJBcNMjUxMjE2MTgyMDIwWjAMMAoGA1UdFQQDCgEBMDICExQAFKf/jfuzcBKeHD8AAgAUp/8XDTI1MTIxNjE4MjAyMFowDDAKBgNVHRUEAwoBATAyAhMUABSn/q6F3lNxk52kAAIAFKf+Fw0yNTEyMTYxODIwMjBaMAwwCgYDVR0VBAMKAQEwMgITFAAZIwPPn3OWpAYb4AACABkjAxcNMjUxMjE2MTc0MjI1WjAMMAoGA1UdFQQDCgEFMDICExQAGzkE4grZ/jexIrMAAgAbOQQXDTI1MTIxNjE3MTIwM1owDDAKBgNVHRUEAwoBATAyAhMUABs5A6adM2zTT71hAAIAGzkDFw0yNTEyMTYxNzEyMDNaMAwwCgYDVR0VBAMKAQEwMgITFAAbDFWgbETtP1GicAACABsMVRcNMjUxMjE2MTcwMTQ4WjAMMAoGA1UdFQQDCgEFMDICExQAEbNZ3p5wPso7nfYAAgARs1kXDTI1MTIxNjE2MTgwMFowDDAKBgNVHRUEAwoBATAyAhMUABGzWK7hCOBzsazVAAIAEbNYFw0yNTEyMTYxNjE4MDBaMAwwCgYDVR0VBAMKAQEwMgITFAAV0iGqQbtENIkwYwACABXSIRcNMjUxMjE2MTYwODAzWjAMMAoGA1UdFQQDCgEBMDICExQAFdIg3y0LN5ZmYCIAAgAV0iAXDTI1MTIxNjE2MDgwM1owDDAKBgNVHRUEAwoBATAyAhMUABje3LJd0pgIOY7EAAIAGN7cFw0yNTEyMTYxNTUwMDVaMAwwCgYDVR0VBAMKAQUwMgITFAAYVhOORVs6XDF+QwACABhWExcNMjUxMjE2MTU0ODAzWjAMMAoGA1UdFQQDCgEFMDICExQAF+xPTeHfIer67hgAAgAX7E8XDTI1MTIxNjE1MjczMlowDDAKBgNVHRUEAwoBATAyAhMUABfsTpvN20x98QdeAAIAF+xOFw0yNTEyMTYxNTI3MzJaMAwwCgYDVR0VBAMKAQEwMgITFAAP7WdXkZ3oGSFQ0gACAA/tZxcNMjUxMjE2MTUyNzE3WjAMMAoGA1UdFQQDCgEBMDICExQAD+1mrNF2yqUlpRcAAgAP7WYXDTI1MTIxNjE1MjcxN1owDDAKBgNVHRUEAwoBATAyAhMUABW+fBLWs7TWqcjYAAIAFb58Fw0yNTEyMTYxNTIxNTZaMAwwCgYDVR0VBAMKAQEwMgITFAAVvnu9ss9YFHHyUgACABW+excNMjUxMjE2MTUyMTU2WjAMMAoGA1UdFQQDCgEBMDICExQAGSPof8Zr6LroBagAAgAZI+gXDTI1MTIxNjE0MzU1MFowDDAKBgNVHRUEAwoBBTAyAhMUABhZLmkGjaBv4O8yAAIAGFkuFw0yNTEyMTYxNDE2NDlaMAwwCgYDVR0VBAMKAQUwMgITFAAYTmtu6y3CVA1/0wACABhOaxcNMjUxMjE2MTE0MTA2WjAMMAoGA1UdFQQDCgEFMDICExQAESLh7mGtSSaxAgUAAgARIuEXDTI1MTIxNjA1MDEyMlowDDAKBgNVHRUEAwoBBTAyAhMUABcfvt3D1U+Ab1LxAAIAFx++Fw0yNTEyMTYwNDEyMzJaMAwwCgYDVR0VBAMKAQUwMgITFAAXY3G7dNtXxeBfSwACABdjcRcNMjUxMjE2MDQwNTU2WjAMMAoGA1UdFQQDCgEBMDICExQAF2NwRp9lSszXmFAAAgAXY3AXDTI1MTIxNjA0MDU1NlowDDAKBgNVHRUEAwoBATAyAhMUABdfWaBQUav8V8CQAAIAF19ZFw0yNTEyMTYwMzM5MTZaMAwwCgYDVR0VBAMKAQUwMgITFAAY/i6sAg2BgjMGHwACABj+LhcNMjUxMjE2MDMyNzI3WjAMMAoGA1UdFQQDCgEFMDICExQAGH+W4hFZbJzheHUAAgAYf5YXDTI1MTIxNjAzMTgyMFowDDAKBgNVHRUEAwoBBTAyAhMUABbS7ppiUzHkUrkuAAIAFtLuFw0yNTEyMTYwMjIwMTNaMAwwCgYDVR0VBAMKAQUwMgITFAAUdvq8JGlpfWfGlgACABR2+hcNMjUxMjE2MDE0MTA0WjAMMAoGA1UdFQQDCgEFMDICExQAESKvtJXRPpQqJg0AAgARIq8XDTI1MTIxNjAwMzc0OFowDDAKBgNVHRUEAwoBBTAyAhMUABlJF2bafxp4tFbZAAIAGUkXFw0yNTEyMTYwMDEyNThaMAwwCgYDVR0VBAMKAQUwMgITFAAUiZfaNwZGCH8QLAACABSJlxcNMjUxMjE1MjM0NTUxWjAMMAoGA1UdFQQDCgEFMDICExQAF4lgNS+tI/shmu4AAgAXiWAXDTI1MTIxNTIzMDgwMVowDDAKBgNVHRUEAwoBBTAyAhMUABmtUxa5QnhCGan5AAIAGa1TFw0yNTEyMTUyMjUyNTRaMAwwCgYDVR0VBAMKAQUwMgITFAASdPP0HDiwKeT1mQACABJ08xcNMjUxMjE1MjIyNTA1WjAMMAoGA1UdFQQDCgEFMDICExQAFHz506GYGkhh0qMAAgAUfPkXDTI1MTIxNTIyMDAwM1owDDAKBgNVHRUEAwoBBTAyAhMUABs20fbp5oh6l44kAAIAGzbRFw0yNTEyMTUyMTUxNTlaMAwwCgYDVR0VBAMKAQUwMgITFAAZ1ffJWFMJyHaBSgACABnV9xcNMjUxMjE1MjE0ODE5WjAMMAoGA1UdFQQDCgEFMDICExQAGgFT9sVVlY8tXfIAAgAaAVMXDTI1MTIxNTIxMjYwM1owDDAKBgNVHRUEAwoBBTAyAhMUABs2jyXaxruZ4syJAAIAGzaPFw0yNTEyMTUyMTI0MjhaMAwwCgYDVR0VBAMKAQEwMgITFAAbNo4z/Qd21bKiBwACABs2jhcNMjUxMjE1MjEyNDI4WjAMMAoGA1UdFQQDCgEBMDICExQAEh3Kx8ut8XOAXOgAAgASHcoXDTI1MTIxNTIxMTQwNFowDDAKBgNVHRUEAwoBBTAyAhMUABR+kgv47f48AUDsAAIAFH6SFw0yNTEyMTUyMTExNTlaMAwwCgYDVR0VBAMKAQEwMgITFAAUfpH1jD99AsrtzgACABR+kRcNMjUxMjE1MjExMTU5WjAMMAoGA1UdFQQDCgEBMDICExQAEn9iLTLOfsbUHaQAAgASf2IXDTI1MTIxNTIwNTM1OFowDDAKBgNVHRUEAwoBATAyAhMUABJ/YTivnO+kB8sSAAIAEn9hFw0yNTEyMTUyMDUzNThaMAwwCgYDVR0VBAMKAQEwMgITFAAXbTkv1+9/mhl19gACABdtORcNMjUxMjE1MjA0MDQ5WjAMMAoGA1UdFQQDCgEBMDICExQAF204z6IdWYc8HPQAAgAXbTgXDTI1MTIxNTIwNDA0OVowDDAKBgNVHRUEAwoBATAyAhMUABsybabk8Yfdwey2AAIAGzJtFw0yNTEyMjMyMDU3NDhaMAwwCgYDVR0VBAMKAQUwMgITFAAY9MeOVKHL7LAb+QACABj0xxcNMjUxMjIzMjA0MTQ2WjAMMAoGA1UdFQQDCgEBMDICExQAGPTImM4Dn9aAiqgAAgAY9MgXDTI1MTIyMzIwNDE0NlowDDAKBgNVHRUEAwoBATAyAhMUABDiDn7FPLP8aMSIAAIAEOIOFw0yNTEyMjMyMDEzMzFaMAwwCgYDVR0VBAMKAQUwMgITFAAawA3aVlTkm1zscQACABrADRcNMjUxMjIzMjAxMTQ1WjAMMAoGA1UdFQQDCgEFMDICExQAFHLm94CJYNdjCBQAAgAUcuYXDTI1MTIyMzE5NTEyNFowDDAKBgNVHRUEAwoBBTAyAhMUABGRn3DS/G1SCF6RAAIAEZGfFw0yNTEyMjMxNzA3MTBaMAwwCgYDVR0VBAMKAQEwMgITFAARkZ5iP0fMwQYgaQACABGRnhcNMjUxMjIzMTcwNzEwWjAMMAoGA1UdFQQDCgEBMDICExQAF/EjUGo29BCRd50AAgAX8SMXDTI1MTIyMzE3MDI0OVowDDAKBgNVHRUEAwoBATAyAhMUABfxIrD4tZyMrwd6AAIAF/EiFw0yNTEyMjMxNzAyNDhaMAwwCgYDVR0VBAMKAQEwMgITFAAbS8YRRdwSeTBhSwACABtLxhcNMjUxMjIzMTY0OTI5WjAMMAoGA1UdFQQDCgEBMDICExQAG0vFgCKT+KVjZBoAAgAbS8UXDTI1MTIyMzE2NDkyOFowDDAKBgNVHRUEAwoBATAyAhMUABTmE3a5NKCPFxv3AAIAFOYTFw0yNTEyMjMxNjE0MzZaMAwwCgYDVR0VBAMKAQUwMgITFAAUPCkZ/atnR2QIOQACABQ8KRcNMjUxMjIzMTUzNzA0WjAMMAoGA1UdFQQDCgEFMDICExQAGafDCP1Ux3GCxAgAAgAZp8MXDTI1MTIyMzE1MzUzMFowDDAKBgNVHRUEAwoBATAyAhMUABmnwgCCKWSQHqiXAAIAGafCFw0yNTEyMjMxNTM1MzBaMAwwCgYDVR0VBAMKAQEwMgITFAAUm06aPtlQHpDh2QACABSbThcNMjUxMjIzMTUyMzU2WjAMMAoGA1UdFQQDCgEBMDICExQAFJtNOekNVlrbEHMAAgAUm00XDTI1MTIyMzE1MjM1NlowDDAKBgNVHRUEAwoBATAyAhMUABW8QczpVNanpOV9AAIAFbxBFw0yNTEyMjMxNDMyMjhaMAwwCgYDVR0VBAMKAQUwMgITFAAbSpFu5PKhl50H/QACABtKkRcNMjUxMjIzMTQxNzQzWjAMMAoGA1UdFQQDCgEBMDICExQAG0qQ1BMF9Ua/KAQAAgAbSpAXDTI1MTIyMzE0MTc0M1owDDAKBgNVHRUEAwoBATAyAhMUABKahsh8+ljUmlsAAAIAEpqGFw0yNTEyMjMxMzM3MjJaMAwwCgYDVR0VBAMKAQEwMgITFAASmoX6+bVt3vAbiAACABKahRcNMjUxMjIzMTMzNzIyWjAMMAoGA1UdFQQDCgEBMDICExQAEy6BQ1At3/tWvzkAAgATLoEXDTI1MTIyMzEzMzYzNlowDDAKBgNVHRUEAwoBATAyAhMUABMugFiVzra65P6SAAIAEy6AFw0yNTEyMjMxMzM2MzZaMAwwCgYDVR0VBAMKAQEwMgITFAAZEPWZG7HNhfYCvgACABkQ9RcNMjUxMjIzMTExNzE3WjAMMAoGA1UdFQQDCgEFMDICExQAGHyGG+6Uc4HGlEQAAgAYfIYXDTI1MTIyMzA3Mzc1MVowDDAKBgNVHRUEAwoBBTAyAhMUABtHjCU7TbiGjlfqAAIAG0eMFw0yNTEyMjMwNjEwMDhaMAwwCgYDVR0VBAMKAQEwMgITFAAbR4v+CEWi24PYEQACABtHixcNMjUxMjIzMDYxMDA3WjAMMAoGA1UdFQQDCgEBMDICExQAG0pgp5kspequ/boAAgAbSmAXDTI1MTIyMzA1MzkwNFowDDAKBgNVHRUEAwoBBTAyAhMUABezByvWjZheClZJAAIAF7MHFw0yNTEyMjMwNTM0MzZaMAwwCgYDVR0VBAMKAQUwMgITFAAWlPE+13BGz/WYZwACABaU8RcNMjUxMjIzMDUyODQyWjAMMAoGA1UdFQQDCgEFMDICExQAG0pf6VVKcS1q2+AAAgAbSl8XDTI1MTIyMzA0NTIyOFowDDAKBgNVHRUEAwoBBTAyAhMUABtKXmo3HyrHefehAAIAG0peFw0yNTEyMjMwNDQ3MzJaMAwwCgYDVR0VBAMKAQUwMgITFAAbHeZcYsRLta1pjwACABsd5hcNMjUxMjIzMDQzMTU5WjAMMAoGA1UdFQQDCgEFMDICExQAGXQvnKh2j9K/mo8AAgAZdC8XDTI1MTIyMzAxMjk0NVowDDAKBgNVHRUEAwoBBTAyAhMUABn6FGcCLuxQH9pkAAIAGfoUFw0yNTEyMjIyMjI4MzVaMAwwCgYDVR0VBAMKAQUwMgITFAAaaPYp+1M+iUOiHwACABpo9hcNMjUxMjIyMjIxMzQxWjAMMAoGA1UdFQQDCgEBMDICExQAGmj1I3uPk8hVm4AAAgAaaPUXDTI1MTIyMjIyMTM0MVowDDAKBgNVHRUEAwoBATAyAhMUABdG59ZH3wBVaZKdAAIAF0bnFw0yNTEyMjIyMjEyMDFaMAwwCgYDVR0VBAMKAQEwMgITFAAXRuaKPDqhiMcuXAACABdG5hcNMjUxMjIyMjIxMjAxWjAMMAoGA1UdFQQDCgEBMDICExQAG0oDqh+rSN70B18AAgAbSgMXDTI1MTIyMjIyMDU0MlowDDAKBgNVHRUEAwoBATAyAhMUABtKAtVBj2bRtE36AAIAG0oCFw0yNTEyMjIyMjA1NDFaMAwwCgYDVR0VBAMKAQEwMgITFAARckIYbHTTYx65gwACABFyQhcNMjUxMjIyMjE1NTAyWjAMMAoGA1UdFQQDCgEBMDICExQAEXJBGOSFbc8wUsUAAgARckEXDTI1MTIyMjIxNTUwMlowDDAKBgNVHRUEAwoBATAyAhMUABIxwANMZGFwI2xJAAIAEjHAFw0yNTEyMjIyMTM2MzFaMAwwCgYDVR0VBAMKAQUwMgITFAAP+1iLxKYtaVFlSQACAA/7WBcNMjUxMjIyMjEyMzU4WjAMMAoGA1UdFQQDCgEBMDICExQAD/tWiwnCAx1eXPsAAgAP+1YXDTI1MTIyMjIxMjM1OFowDDAKBgNVHRUEAwoBATAyAhMUABjgdbC9mNsUaTXMAAIAGOB1Fw0yNTEyMjIyMTA4MjBaMAwwCgYDVR0VBAMKAQUwMgITFAAY9UjeL2ySYfaCXAACABj1SBcNMjUxMjIyMjA0MDEzWjAMMAoGA1UdFQQDCgEFMDICExQAGtqrV/ivY4zVa7oAAgAa2qsXDTI1MTIyMjE5MzU1N1owDDAKBgNVHRUEAwoBBTAyAhMUABgTYv+5EeEtI66lAAIAGBNiFw0yNTEyMjIxOTM1MThaMAwwCgYDVR0VBAMKAQUwMgITFAAThHeiTG9/g621gQACABOEdxcNMjUxMjIyMTkyOTQ1WjAMMAoGA1UdFQQDCgEFMDICExQAEiYRr2t/XOkXa78AAgASJhEXDTI1MTIyMjE5MTkwOVowDDAKBgNVHRUEAwoBATAyAhMUABImEB7EECB37/8bAAIAEiYQFw0yNTEyMjIxOTE5MDlaMAwwCgYDVR0VBAMKAQEwMgITFAAWs3O21bmhE6aZcAACABazcxcNMjUxMjIyMTg1ODEwWjAMMAoGA1UdFQQDCgEFMDICExQAG0JTNTcNIouexMsAAgAbQlMXDTI1MTIyMjE4MjQ1MVowDDAKBgNVHRUEAwoBBTAyAhMUABMHJgNhxr3wPuo3AAIAEwcmFw0yNTEyMjIxODE4MDVaMAwwCgYDVR0VBAMKAQUwMgITFAAbLfa+xdDR4WaPAQACABst9hcNMjUxMjIyMTczMTU4WjAMMAoGA1UdFQQDCgEFMDICExQAFIPyscwLFkB9vVsAAgAUg/IXDTI1MTIyMjE3Mjg0NlowDDAKBgNVHRUEAwoBBTAyAhMUABph47cwhwXyu+R4AAIAGmHjFw0yNTEyMjIxNzE3MjZaMAwwCgYDVR0VBAMKAQUwMgITFAAYg/GIlMP4Kmr5igACABiD8RcNMjUxMjIyMTcwMDM4WjAMMAoGA1UdFQQDCgEFMDICExQAGWHFjrwezNvv/oMAAgAZYcUXDTI1MTIyMjE2NDk0M1owDDAKBgNVHRUEAwoBBTAyAhMUABhPKCooUOgYfF5zAAIAGE8oFw0yNTEyMjIxNjI2NDdaMAwwCgYDVR0VBAMKAQEwMgITFAAYTymQlcAu4l1EagACABhPKRcNMjUxMjIyMTYyNjQ3WjAMMAoGA1UdFQQDCgEBMDICExQAGJ51xWLMlvBTUq4AAgAYnnUXDTI1MTIyMjE2MTA0OVowDDAKBgNVHRUEAwoBBTAyAhMUABZXUJZqMwmAI1w1AAIAFldQFw0yNTEyMjIxNjEwMTNaMAwwCgYDVR0VBAMKAQEwMgITFAAWV0+HuU8cp3MKPwACABZXTxcNMjUxMjIyMTYxMDEzWjAMMAoGA1UdFQQDCgEBMDICExQAG0fC2JBrMUYS+kQAAgAbR8IXDTI1MTIyMjE1NDQzMVowDDAKBgNVHRUEAwoBBTAyAhMUABbCXMiMbrsfvJKJAAIAFsJcFw0yNTEyMjIxNTQwMjJaMAwwCgYDVR0VBAMKAQUwMgITFAASkjS1zObrGfoBEwACABKSNBcNMjUxMjIyMTUwOTQyWjAMMAoGA1UdFQQDCgEBMDICExQAEpIz59jn+kLE2e4AAgASkjMXDTI1MTIyMjE1MDk0MlowDDAKBgNVHRUEAwoBATAyAhMUABaYW1Jl3bhUvM1QAAIAFphbFw0yNTEyMjIxNTA1MThaMAwwCgYDVR0VBAMKAQUwMgITFAAZtjXfcPP0DneOuwACABm2NRcNMjUxMjIyMTUwMTQzWjAMMAoGA1UdFQQDCgEFMDICExQAGSNWZKk28kUdoIQAAgAZI1YXDTI1MTIyMjE1MDA0N1owDDAKBgNVHRUEAwoBBTAyAhMUABtFuh6VOnL1Q834AAIAG0W6Fw0yNTEyMjIxNDU3MTFaMAwwCgYDVR0VBAMKAQUwMgITFAAbPmJTTrHJt8f7xAACABs+YhcNMjUxMjIyMTQ1MTA3WjAMMAoGA1UdFQQDCgEFMDICExQAGvfvuOvCSxo/pl0AAgAa9+8XDTI1MTIyMjE0NDAzMFowDDAKBgNVHRUEAwoBBTAyAhMUABj/BZaVb79O8oduAAIAGP8FFw0yNTEyMjIwNzMzMzZaMAwwCgYDVR0VBAMKAQUwMgITFAAV81WOyTyuLMJNbgACABXzVRcNMjUxMjIyMDMzOTQwWjAMMAoGA1UdFQQDCgEFMDICExQAG0bwqN5lwi0dBzcAAgAbRvAXDTI1MTIyMjAzMDQwNFowDDAKBgNVHRUEAwoBBTAyAhMUABQTPEy+BiMytnQJAAIAFBM8Fw0yNTEyMjIwMzAyMjdaMAwwCgYDVR0VBAMKAQUwMgITFAAW6LqpP8aEyp5QpgACABbouhcNMjUxMjIyMDI0NDI1WjAMMAoGA1UdFQQDCgEFMDICExQAF1H30YKFbyDqviEAAgAXUfcXDTI1MTIyMjAyNDAyNFowDDAKBgNVHRUEAwoBBTAyAhMUABTgw9112wCPJQfeAAIAFODDFw0yNTEyMjEyMzA5MTZaMAwwCgYDVR0VBAMKAQUwMgITFAAXJc5yOZrQYB5O+gACABclzhcNMjUxMjIxMjI0ODE0WjAMMAoGA1UdFQQDCgEFMDICExQAF9FLjyQ15YEkQFgAAgAX0UsXDTI1MTIyMTIwNDkwN1owDDAKBgNVHRUEAwoBBTAyAhMUABTQItWGmad9cjcGAAIAFNAiFw0yNTEyMjExOTUyNTFaMAwwCgYDVR0VBAMKAQUwMgITFAAYgrw4QGXFtoeYzAACABiCvBcNMjUxMjIxMTYwNzMyWjAMMAoGA1UdFQQDCgEFMDICExQAFC7zXhod699LN3wAAgAULvMXDTI1MTIyMTE1NDIxM1owDDAKBgNVHRUEAwoBBTAyAhMUABbvaPyQFV2QCbmtAAIAFu9oFw0yNTEyMjExMzU2MDZaMAwwCgYDVR0VBAMKAQUwMgITFAAXTaHYSrFp9G8/agACABdNoRcNMjUxMjIxMTMyMzMyWjAMMAoGA1UdFQQDCgEFMDICExQAGFqTuxUk/oiO3qoAAgAYWpMXDTI1MTIyMTA0MDQxNVowDDAKBgNVHRUEAwoBATAyAhMUABhakvyXivGn9EMzAAIAGFqSFw0yNTEyMjEwNDA0MTVaMAwwCgYDVR0VBAMKAQEwMgITFAAYflymwlOVYSBfGwACABh+XBcNMjUxMjIxMDMxNDQxWjAMMAoGA1UdFQQDCgEFMDICExQAFoTBfmbRRSymeQUAAgAWhMEXDTI1MTIyMTAzMDY1NlowDDAKBgNVHRUEAwoBBTAyAhMUABnQET/9/+H0LtdPAAIAGdARFw0yNTEyMjAyMjAzMjJaMAwwCgYDVR0VBAMKAQUwMgITFAAZ/vhghASr2Q1UWgACABn++BcNMjUxMjIwMjE1NTQ3WjAMMAoGA1UdFQQDCgEFMDICExQAGysKUq/ai8D2BmMAAgAbKwoXDTI1MTIyMDIxMjIyM1owDDAKBgNVHRUEAwoBBTAyAhMUABtFB5fqhGEt9niaAAIAG0UHFw0yNTEyMjAyMTE1MTFaMAwwCgYDVR0VBAMKAQUwMgITFAAVSO/sEQXBpQSpOAACABVI7xcNMjUxMjIwMTkxMTE1WjAMMAoGA1UdFQQDCgEFMDICExQAFdGKIsPNUFdKCHQAAgAV0YoXDTI1MTIyMDE4MzIyN1owDDAKBgNVHRUEAwoBBTAyAhMUABVLAlHfm38F1Yc6AAIAFUsCFw0yNTEyMjAxNzEzNTFaMAwwCgYDVR0VBAMKAQEwMgITFAAVSwEXem/aajlT4AACABVLARcNMjUxMjIwMTcxMzUxWjAMMAoGA1UdFQQDCgEBMDICExQAD5zrE1aGhbSm05YAAgAPnOsXDTI1MTIyMDEzMzQyNlowDDAKBgNVHRUEAwoBATAyAhMUAA+c6uWQzw7gK8jvAAIAD5zqFw0yNTEyMjAxMzM0MjZaMAwwCgYDVR0VBAMKAQEwMgITFAAV7cnQDEtoM/ZhtwACABXtyRcNMjUxMjIwMTMzNDE4WjAMMAoGA1UdFQQDCgEBMDICExQAFe3Ir4LVN+WTNIEAAgAV7cgXDTI1MTIyMDEzMzQxOFowDDAKBgNVHRUEAwoBATAyAhMUABGcCZ6ddpri47poAAIAEZwJFw0yNTEyMjAxMzM0MTFaMAwwCgYDVR0VBAMKAQEwMgITFAARnAjCH/Rdo8ij8AACABGcCBcNMjUxMjIwMTMzNDExWjAMMAoGA1UdFQQDCgEBMDICExQAGlHFYZjlGGutz5YAAgAaUcUXDTI1MTIyMDA1MDYxMFowDDAKBgNVHRUEAwoBBTAyAhMUABpWvh5/VVcqnX7PAAIAGla+Fw0yNTEyMjAwNDI2MTFaMAwwCgYDVR0VBAMKAQEwMgITFAAaVr1h+CoXPEiBAgACABpWvRcNMjUxMjIwMDQyNjExWjAMMAoGA1UdFQQDCgEBMDICExQAFKUKIsbjjG7I778AAgAUpQoXDTI1MTIyMDAyNDE1NlowDDAKBgNVHRUEAwoBBTAyAhMUABkcLO45x5lKdjiIAAIAGRwsFw0yNTEyMjAwMjAyMDZaMAwwCgYDVR0VBAMKAQUwMgITFAAZG5wYc19sdQzKqAACABkbnBcNMjUxMjIwMDEzNzUwWjAMMAoGA1UdFQQDCgEFMDICExQAFv3TjKrJXabwCq8AAgAW/dMXDTI1MTIyMDAxMTIzMVowDDAKBgNVHRUEAwoBBTAyAhMUABsTio3i3GnLVwtYAAIAGxOKFw0yNTEyMjAwMTA2MTFaMAwwCgYDVR0VBAMKAQUwMgITFAAbRjf53WrCDiJrhQACABtGNxcNMjUxMjE5MjMzNDIwWjAMMAoGA1UdFQQDCgEFMDICExQAG0Y1L2HhAsqJD9gAAgAbRjUXDTI1MTIxOTIzMzEzMFowDDAKBgNVHRUEAwoBBTAyAhMUABdTMol5sAKyf3VeAAIAF1MyFw0yNTEyMTkyMTI5MTJaMAwwCgYDVR0VBAMKAQUwMgITFAAY1bEg2l2TIkPDKgACABjVsRcNMjUxMjE5MjA1MDI0WjAMMAoGA1UdFQQDCgEFMDICExQAG0WxoRRc4cRlvBUAAgAbRbEXDTI1MTIxOTIwMzgwM1owDDAKBgNVHRUEAwoBBTAyAhMUABtCmpKpbqVB61YtAAIAG0KaFw0yNTEyMTkyMDMzMzVaMAwwCgYDVR0VBAMKAQUwMgITFAAbOflz2EKXEYPjtQACABs5+RcNMjUxMjE5MjAzMTQ3WjAMMAoGA1UdFQQDCgEBMDICExQAGzn4Lm4/QfcCjLYAAgAbOfgXDTI1MTIxOTIwMzE0N1owDDAKBgNVHRUEAwoBATAyAhMUABotsJS3GJSSsv9pAAIAGi2wFw0yNTEyMTkyMDE0NTJaMAwwCgYDVR0VBAMKAQUwMgITFAAXQuLBP1CRLB205gACABdC4hcNMjUxMjE5MTk0ODIzWjAMMAoGA1UdFQQDCgEFMDICExQAGEr9KK7aAOq0cygAAgAYSv0XDTI1MTIxOTE5MTYxOVowDDAKBgNVHRUEAwoBBTAyAhMUABkMk6K4RpbFSs57AAIAGQyTFw0yNTEyMTkxOTAyNDlaMAwwCgYDVR0VBAMKAQUwMgITFAAYyJvf7GcFz7li/gACABjImxcNMjUxMjE5MTg0NzE2WjAMMAoGA1UdFQQDCgEFMDICExQAFE5TWpluaJHNj/AAAgAUTlMXDTI1MTIxOTE4Mzg0MVowDDAKBgNVHRUEAwoBBTAyAhMUABtFBmhEzRZa/pUCAAIAG0UGFw0yNTEyMTkxODM4MTNaMAwwCgYDVR0VBAMKAQEwMgITFAAbRQUiE7n60tmcnAACABtFBRcNMjUxMjE5MTgzODEzWjAMMAoGA1UdFQQDCgEBMDICExQAFZL/rrXdflZAEtUAAgAVkv8XDTI1MTIxOTE4Mjg1M1owDDAKBgNVHRUEAwoBATAyAhMUABWS/omWlD2IPf+IAAIAFZL+Fw0yNTEyMTkxODI4NTNaMAwwCgYDVR0VBAMKAQEwMgITFAAT5Q3WnBldm1DR0wACABPlDRcNMjUxMjE5MTc1NzI4WjAMMAoGA1UdFQQDCgEBMDICExQAE+UMPJOgYAbuuN8AAgAT5QwXDTI1MTIxOTE3NTcyOFowDDAKBgNVHRUEAwoBATAyAhMUABevFjLhCCzKLbgVAAIAF68WFw0yNTEyMTkxNzUwNDBaMAwwCgYDVR0VBAMKAQUwMgITFAAW8YyowAD/9TiZOAACABbxjBcNMjUxMjE5MTczMDAxWjAMMAoGA1UdFQQDCgEBMDICExQAFvGL8Tqc+tVQ+uMAAgAW8YsXDTI1MTIxOTE3MzAwMVowDDAKBgNVHRUEAwoBATAyAhMUABNUMojVjaLIgI/lAAIAE1QyFw0yNTEyMTkxNjM5MDRaMAwwCgYDVR0VBAMKAQEwMgITFAATVDG3NL0ZDDDoZwACABNUMRcNMjUxMjE5MTYzOTA0WjAMMAoGA1UdFQQDCgEBMDICExQAE43StgW9tm0ipMMAAgATjdIXDTI1MTIxOTE2MjI0OVowDDAKBgNVHRUEAwoBATAyAhMUABON0XDeb1cPXEYWAAIAE43RFw0yNTEyMTkxNjIyNDlaMAwwCgYDVR0VBAMKAQEwMgITFAAYb50msarH5lcieQACABhvnRcNMjUxMjE5MTYxMzI1WjAMMAoGA1UdFQQDCgEBMDICExQAGG+cHbJrh3f6JecAAgAYb5wXDTI1MTIxOTE2MTMyNVowDDAKBgNVHRUEAwoBATAyAhMUABoeCEdWl2pzt8g4AAIAGh4IFw0yNTEyMTkxNTI1MzlaMAwwCgYDVR0VBAMKAQUwMgITFAAS2TNFOPQtD5dsowACABLZMxcNMjUxMjE5MTUwMzA1WjAMMAoGA1UdFQQDCgEBMDICExQAEtkyWRUNZhyU6cUAAgAS2TIXDTI1MTIxOTE1MDMwNVowDDAKBgNVHRUEAwoBATAyAhMUABjg2ARwlWWMHICPAAIAGODYFw0yNTEyMTkxNDUxNDFaMAwwCgYDVR0VBAMKAQUwMgITFAAT/JWZiR67A0HHJQACABP8lRcNMjUxMjE5MTQ0OTI5WjAMMAoGA1UdFQQDCgEFMDICExQAGeKP0dJsaQVvxeYAAgAZ4o8XDTI1MTIxOTEzMTAwOFowDDAKBgNVHRUEAwoBBTAyAhMUABtCLqFEfiOJ/F7aAAIAG0IuFw0yNTEyMTkwNjI0MzhaMAwwCgYDVR0VBAMKAQUwMgITFAAUbYEHdsHJHRRJagACABRtgRcNMjUxMjE5MDQzMTEyWjAMMAoGA1UdFQQDCgEBMDICExQAFG2AQbCXzJR2gU8AAgAUbYAXDTI1MTIxOTA0MzExMlowDDAKBgNVHRUEAwoBATAyAhMUABOmK8GEj9EHFSKlAAIAE6YrFw0yNTEyMTkwNDMwNTFaMAwwCgYDVR0VBAMKAQEwMgITFAATpiqRfwnvvjo6+gACABOmKhcNMjUxMjE5MDQzMDUxWjAMMAoGA1UdFQQDCgEBMDICExQAEsLmjKbSt5wmNE0AAgASwuYXDTI1MTIxOTA0MzA0M1owDDAKBgNVHRUEAwoBATAyAhMUABLC5LlvSqXdmzEYAAIAEsLkFw0yNTEyMTkwNDMwNDNaMAwwCgYDVR0VBAMKAQEwMgITFAAV/LwBUWEP0CcuIAACABX8vBcNMjUxMjE5MDQzMDM4WjAMMAoGA1UdFQQDCgEBMDICExQAFfy7y5VUoc9GqkIAAgAV/LsXDTI1MTIxOTA0MzAzOFowDDAKBgNVHRUEAwoBATAyAhMUAA/WjU52LUvs8QtlAAIAD9aNFw0yNTEyMTkwNDMwMjVaMAwwCgYDVR0VBAMKAQEwMgITFAAP1oxmSSy+ratFgwACAA/WjBcNMjUxMjE5MDQzMDI1WjAMMAoGA1UdFQQDCgEBMDICExQAF4Dy9m2oGjlreaoAAgAXgPIXDTI1MTIxOTA0Mjk1MFowDDAKBgNVHRUEAwoBATAyAhMUABeA8dHfmCQFM7f2AAIAF4DxFw0yNTEyMTkwNDI5NTBaMAwwCgYDVR0VBAMKAQEwMgITFAAXHgV8pB074kUnegACABceBRcNMjUxMjE5MDQyOTQzWjAMMAoGA1UdFQQDCgEBMDICExQAFx4EPXdCFxUk8ekAAgAXHgQXDTI1MTIxOTA0Mjk0M1owDDAKBgNVHRUEAwoBATAyAhMUABjnQw+NUqv4Y5ReAAIAGOdDFw0yNTEyMTkwNDI5MzNaMAwwCgYDVR0VBAMKAQEwMgITFAAY50LI5a+Bmz5dMAACABjnQhcNMjUxMjE5MDQyOTMzWjAMMAoGA1UdFQQDCgEBMDICExQAGrpjM74M7m7FQA8AAgAaumMXDTI1MTIyOTIyNTMwMVowDDAKBgNVHRUEAwoBBTAyAhMUABWX87NiltAL4czmAAIAFZfzFw0yNTEyMjkyMTMyMjlaMAwwCgYDVR0VBAMKAQUwMgITFAASAOJvgIteWoc4LwACABIA4hcNMjUxMjI5MjEwNDQxWjAMMAoGA1UdFQQDCgEBMDICExQAEgDhyyLf1NGqJ4sAAgASAOEXDTI1MTIyOTIxMDQ0MVowDDAKBgNVHRUEAwoBATAyAhMUABiLahwsJLJ028/+AAIAGItqFw0yNTEyMjkyMTAxMDhaMAwwCgYDVR0VBAMKAQUwMgITFAAWsJ7P/Iq/5OGpOAACABawnhcNMjUxMjI5MjAyMTU1WjAMMAoGA1UdFQQDCgEBMDICExQAFrCdHCy6CzKr8WYAAgAWsJ0XDTI1MTIyOTIwMjE1NVowDDAKBgNVHRUEAwoBATAyAhMUABsVGGltRUvN/DnDAAIAGxUYFw0yNTEyMjkyMDIwMTdaMAwwCgYDVR0VBAMKAQUwMgITFAAW5KO2cNp2X1pa9QACABbkoxcNMjUxMjI5MTkwMDMzWjAMMAoGA1UdFQQDCgEBMDICExQAFuSiAtMZxouxCbsAAgAW5KIXDTI1MTIyOTE5MDAzM1owDDAKBgNVHRUEAwoBATAyAhMUABkibKudxgxkhtopAAIAGSJsFw0yNTEyMjkxODI5MDJaMAwwCgYDVR0VBAMKAQUwMgITFAAZwme7n6vYK66DUgACABnCZxcNMjUxMjI5MTczMjQ3WjAMMAoGA1UdFQQDCgEFMDICExQAF1j08s7/8GoYie0AAgAXWPQXDTI1MTIyOTE2NTIyOFowDDAKBgNVHRUEAwoBBTAyAhMUABCfunL+8jlWO9xAAAIAEJ+6Fw0yNTEyMjkxNTE5NDVaMAwwCgYDVR0VBAMKAQUwMgITFAAVAc7lH3ZTP7SAQQACABUBzhcNMjUxMjI5MTQ1NjQ2WjAMMAoGA1UdFQQDCgEBMDICExQAFQHN/7HFMX1cV64AAgAVAc0XDTI1MTIyOTE0NTY0NlowDDAKBgNVHRUEAwoBATAyAhMUABDrb3TCEt9Zin/sAAIAEOtvFw0yNTEyMjkxNDU0MjlaMAwwCgYDVR0VBAMKAQEwMgITFAAQ626LerSpAXd+xgACABDrbhcNMjUxMjI5MTQ1NDI5WjAMMAoGA1UdFQQDCgEBMDICExQAGJklqENmKlV0TNkAAgAYmSUXDTI1MTIyOTEyMDAyN1owDDAKBgNVHRUEAwoBBTAyAhMUABb+Bwly1kFF30j2AAIAFv4HFw0yNTEyMjkxMDQ0MTVaMAwwCgYDVR0VBAMKAQUwMgITFAAafwqL6UUwXUUkzQACABp/ChcNMjUxMjI5MDYwMDQwWjAMMAoGA1UdFQQDCgEFMDICExQAEZgrHYd0oSWSMXQAAgARmCsXDTI1MTIyOTA0MDUyNlowDDAKBgNVHRUEAwoBATAyAhMUABGYKg6xXLX2HKXSAAIAEZgqFw0yNTEyMjkwNDA1MjZaMAwwCgYDVR0VBAMKAQEwMgITFAAYo0DavujyRaGpxgACABijQBcNMjUxMjI5MDQwNDQyWjAMMAoGA1UdFQQDCgEBMDICExQAGKM/StN57KnoigQAAgAYoz8XDTI1MTIyOTA0MDQ0MlowDDAKBgNVHRUEAwoBATAyAhMUABnu2RkGX5afpioWAAIAGe7ZFw0yNTEyMjkwMzUxNTVaMAwwCgYDVR0VBAMKAQUwMgITFAAYjODss90tJyNixAACABiM4BcNMjUxMjI5MDM0MzM2WjAMMAoGA1UdFQQDCgEFMDICExQAG1AqwZvdXVXWW7cAAgAbUCoXDTI1MTIyODIzMDUwNlowDDAKBgNVHRUEAwoBBTAyAhMUABcOi8zIbOFKSOhvAAIAFw6LFw0yNTEyMjgyMjM1NTFaMAwwCgYDVR0VBAMKAQUwMgITFAAY+CazLwlvVWdnHwACABj4JhcNMjUxMjI4MjA1NDI0WjAMMAoGA1UdFQQDCgEFMDICExQAGUZQLAl+7goJktsAAgAZRlAXDTI1MTIyODE5NDExMVowDDAKBgNVHRUEAwoBBTAyAhMUABsw68vB1qz8Av0jAAIAGzDrFw0yNTEyMjgxOTA1MDNaMAwwCgYDVR0VBAMKAQUwMgITFAAT1S7HYuqF3sEEcwACABPVLhcNMjUxMjI4MTY0MzAzWjAMMAoGA1UdFQQDCgEFMDICExQAFvoRBfh83YCK638AAgAW+hEXDTI1MTIyODE2MjUyM1owDDAKBgNVHRUEAwoBBTAyAhMUABhQywviHVImN6+oAAIAGFDLFw0yNTEyMjgxNTQxMTBaMAwwCgYDVR0VBAMKAQUwMgITFAARCCdmRJEd8s6Z0QACABEIJxcNMjUxMjI4MTM1OTQ3WjAMMAoGA1UdFQQDCgEFMDICExQAE7iF7NA8KvKtAegAAgATuIUXDTI1MTIyODA0MDUwOVowDDAKBgNVHRUEAwoBATAyAhMUABO4hOUWz2dBBK+JAAIAE7iEFw0yNTEyMjgwNDA1MDlaMAwwCgYDVR0VBAMKAQEwMgITFAAU27DfqxtIwd852AACABTbsBcNMjUxMjI4MDMxMDI5WjAMMAoGA1UdFQQDCgEFMDICExQAF626zEt8V0GvMIUAAgAXrboXDTI1MTIyODAzMDkzNFowDDAKBgNVHRUEAwoBBTAyAhMUABerL5/9Ju0u5eKZAAIAF6svFw0yNTEyMjcyMjI5NDhaMAwwCgYDVR0VBAMKAQUwMgITFAAVkZLeckOMPniVIgACABWRkhcNMjUxMjI3MjE1MDUyWjAMMAoGA1UdFQQDCgEFMDICExQAGgIlpcFPKns8SwwAAgAaAiUXDTI1MTIyNzIxMTM1NFowDDAKBgNVHRUEAwoBATAyAhMUABoCJJPpwtPIfaVRAAIAGgIkFw0yNTEyMjcyMTEzNTRaMAwwCgYDVR0VBAMKAQEwMgITFAAbUc3Vs+2gh9rnZQACABtRzRcNMjUxMjI3MTkxMzA5WjAMMAoGA1UdFQQDCgEFMDICExQAGsQ8HHsHaW53rjwAAgAaxDwXDTI1MTIyNzE4MTAzMVowDDAKBgNVHRUEAwoBBTAyAhMUABkHec05rIxMDDjUAAIAGQd5Fw0yNTEyMjcxNzAxMDhaMAwwCgYDVR0VBAMKAQUwMgITFAAVGSiLrqegY+RTPwACABUZKBcNMjUxMjI3MTIyOTM0WjAMMAoGA1UdFQQDCgEFMDICExQAFRI4LAPOUx/6loAAAgAVEjgXDTI1MTIyNzEyMDUwN1owDDAKBgNVHRUEAwoBBTAyAhMUABiROUZK6fAOwhy5AAIAGJE5Fw0yNTEyMjcxMjAzNDlaMAwwCgYDVR0VBAMKAQUwMgITFAAZ+eW1g70NQr8x9QACABn55RcNMjUxMjI3MDYyNjMyWjAMMAoGA1UdFQQDCgEFMDICExQAFgKnglbpDJkoemAAAgAWAqcXDTI1MTIyNzA0NTUwOFowDDAKBgNVHRUEAwoBBTAyAhMUABRmUqlpcoQjomPKAAIAFGZSFw0yNTEyMjcwMTAzMDdaMAwwCgYDVR0VBAMKAQUwMgITFAAbOLpcVv9Qx3FCtgACABs4uhcNMjUxMjI3MDA1NDAyWjAMMAoGA1UdFQQDCgEFMDICExQAFmsJQK+euurwyCYAAgAWawkXDTI1MTIyNzAwMzgyOFowDDAKBgNVHRUEAwoBBTAyAhMUABik5JYP6ngYmFjpAAIAGKTkFw0yNTEyMjYyMzI3MjRaMAwwCgYDVR0VBAMKAQUwMgITFAAVeeT9j+9Ea0Zo5QACABV55BcNMjUxMjI2MjMwMTMyWjAMMAoGA1UdFQQDCgEFMDICExQAGuCcpVoP4cAyMo0AAgAa4JwXDTI1MTIyNjIyNDQzOFowDDAKBgNVHRUEAwoBBTAyAhMUABtSPq1ub7Etv/SmAAIAG1I+Fw0yNTEyMjYyMDQyMjBaMAwwCgYDVR0VBAMKAQEwMgITFAAbUj20uQVS7Cd6wQACABtSPRcNMjUxMjI2MjA0MjIwWjAMMAoGA1UdFQQDCgEBMDICExQAF1viFnb6o+qTvcUAAgAXW+IXDTI1MTIyNjIwMjcwMFowDDAKBgNVHRUEAwoBATAyAhMUABdb4RLwO75a8LDYAAIAF1vhFw0yNTEyMjYyMDI2NTlaMAwwCgYDVR0VBAMKAQEwMgITFAAVDZo+ac/VyTBASAACABUNmhcNMjUxMjI2MTk0NzUyWjAMMAoGA1UdFQQDCgEFMDICExQAGE0CWMw3hLnpl68AAgAYTQIXDTI1MTIyNjE4MTc1N1owDDAKBgNVHRUEAwoBBTAyAhMUABILq06mhsMKswVtAAIAEgurFw0yNTEyMjYxNzM5MjFaMAwwCgYDVR0VBAMKAQEwMgITFAASC6opp4YPqZwnegACABILqhcNMjUxMjI2MTczOTIxWjAMMAoGA1UdFQQDCgEBMDICExQAGPReEFvfNOo73QgAAgAY9F4XDTI1MTIyNjE3MDA0M1owDDAKBgNVHRUEAwoBBTAyAhMUABj4Nupqn7312lcsAAIAGPg2Fw0yNTEyMjYxNjU0MTdaMAwwCgYDVR0VBAMKAQUwMgITFAASY2jf5/e+7lLigAACABJjaBcNMjUxMjI2MTY0MjQ3WjAMMAoGA1UdFQQDCgEBMDICExQAEmNnGM+wtid4dJwAAgASY2cXDTI1MTIyNjE2NDI0N1owDDAKBgNVHRUEAwoBATAyAhMUABbtsK+AzsnmA/KQAAIAFu2wFw0yNTEyMjYxNjE2NDVaMAwwCgYDVR0VBAMKAQEwMgITFAAW7a/H3sWNRWeHDQACABbtrxcNMjUxMjI2MTYxNjQ1WjAMMAoGA1UdFQQDCgEBMDICExQAFYasKD5Xe5oHf78AAgAVhqwXDTI1MTIyNjE1NTA0NFowDDAKBgNVHRUEAwoBATAyAhMUABWGqw9jq/sUU5U5AAIAFYarFw0yNTEyMjYxNTUwNDRaMAwwCgYDVR0VBAMKAQEwMgITFAAazUhuYUaUf1KFggACABrNSBcNMjUxMjI2MTU1MDE3WjAMMAoGA1UdFQQDCgEBMDICExQAGs1HGBetEeOZVCwAAgAazUcXDTI1MTIyNjE1NTAxN1owDDAKBgNVHRUEAwoBATAyAhMUABV8vrxQkM9P0LO/AAIAFXy+Fw0yNTEyMjYxNTM2NTVaMAwwCgYDVR0VBAMKAQEwMgITFAAVfL0tyvG6adlKPQACABV8vRcNMjUxMjI2MTUzNjU1WjAMMAoGA1UdFQQDCgEBMDICExQAGXPGlPbKAzSylcgAAgAZc8YXDTI1MTIyNjE1MTkwNlowDDAKBgNVHRUEAwoBATAyAhMUABlzxUtG6zHswUdAAAIAGXPFFw0yNTEyMjYxNTE5MDZaMAwwCgYDVR0VBAMKAQEwMgITFAAQvIyjtzNI5BOMvQACABC8jBcNMjUxMjI2MTUxMjAzWjAMMAoGA1UdFQQDCgEBMDICExQAELyLhwuOIvCWc94AAgAQvIsXDTI1MTIyNjE1MTIwM1owDDAKBgNVHRUEAwoBATAyAhMUABlbtzd6BVV5LJOBAAIAGVu3Fw0yNTEyMjYwNTQ1MTBaMAwwCgYDVR0VBAMKAQUwMgITFAAZ7WsUd0tJl+mDHAACABntaxcNMjUxMjI2MDQ0NTIzWjAMMAoGA1UdFQQDCgEFMDICExQAFSM+um4LRFNjIioAAgAVIz4XDTI1MTIyNjA0MzAzM1owDDAKBgNVHRUEAwoBBTAyAhMUABW7tOTd1ikQ8vHmAAIAFbu0Fw0yNTEyMjYwNDAzNTlaMAwwCgYDVR0VBAMKAQEwMgITFAAVu7PYQQ8hHnDVRgACABW7sxcNMjUxMjI2MDQwMzU5WjAMMAoGA1UdFQQDCgEBMDICExQAFNKDwesJPVVbju4AAgAU0oMXDTI1MTIyNjAxMTkzOFowDDAKBgNVHRUEAwoBBTAyAhMUABbrOkZk7nhpwAY+AAIAFus6Fw0yNTEyMjYwMTA1MjJaMAwwCgYDVR0VBAMKAQEwMgITFAAW6zvPEzVQDKVkSwACABbrOxcNMjUxMjI2MDEwNTIyWjAMMAoGA1UdFQQDCgEBMDICExQAGTyEgymZxLts6JcAAgAZPIQXDTI1MTIyNjAxMDUyMFowDDAKBgNVHRUEAwoBATAyAhMUABk8hVO4Ek763fBgAAIAGTyFFw0yNTEyMjYwMTA1MjBaMAwwCgYDVR0VBAMKAQEwMgITFAAal+eoHd5Ef0YCBAACABqX5xcNMjUxMjI2MDAxNTM3WjAMMAoGA1UdFQQDCgEFMDICExQAGxcN7E/CCGAt0uYAAgAbFw0XDTI1MTIyNTIzNDgwN1owDDAKBgNVHRUEAwoBBTAyAhMUABSrnPEOAp/3z3LbAAIAFKucFw0yNTEyMjUyMzM0MDhaMAwwCgYDVR0VBAMKAQUwMgITFAASoWPvKIDDhbzdzAACABKhYxcNMjUxMjI1MjMxMTM1WjAMMAoGA1UdFQQDCgEFMDICExQAFgKkL5VHk7l/quUAAgAWAqQXDTI1MTIyNTIxNDYxMFowDDAKBgNVHRUEAwoBBTAyAhMUABdzHAAtBoVCAZd8AAIAF3McFw0yNTEyMjUyMTM4NTFaMAwwCgYDVR0VBAMKAQUwMgITFAAUDuIS+8Mpj2HyWgACABQO4hcNMjUxMjI1MjEyOTU4WjAMMAoGA1UdFQQDCgEFMDICExQAFllfqHXS4i7N40EAAgAWWV8XDTI1MTIyNTIxMDU0OVowDDAKBgNVHRUEAwoBBTAyAhMUABjjghtcmEhbHzw4AAIAGOOCFw0yNTEyMjUxOTUyMTBaMAwwCgYDVR0VBAMKAQUwMgITFAAUUGf+j6bA5B2KkQACABRQZxcNMjUxMjI1MTkxMjUzWjAMMAoGA1UdFQQDCgEFMDICExQAGB8ehRASBffdN2YAAgAYHx4XDTI1MTIyNTE4MDU0MVowDDAKBgNVHRUEAwoBBTAyAhMUABdrZ9QdSxLDl4icAAIAF2tnFw0yNTEyMjUxNzAyNDlaMAwwCgYDVR0VBAMKAQUwMgITFAAbAp7BAaBXqpSm8wACABsCnhcNMjUxMjI1MTM1NDQxWjAMMAoGA1UdFQQDCgEFMDICExQAF+GoOhwZm6WZVloAAgAX4agXDTI1MTIyNTEyNDg1M1owDDAKBgNVHRUEAwoBBTAyAhMUABr5eqpPYtSQBsjgAAIAGvl6Fw0yNTEyMjUwNDQ4MThaMAwwCgYDVR0VBAMKAQUwMgITFAAY5w0Wy/FamQcZhQACABjnDRcNMjUxMjI1MDQwNDIyWjAMMAoGA1UdFQQDCgEBMDICExQAGOcM4XI31Z+Hg8YAAgAY5wwXDTI1MTIyNTA0MDQyMlowDDAKBgNVHRUEAwoBATAyAhMUABKFzDU8w9oOfVcQAAIAEoXMFw0yNTEyMjUwNDAzNDlaMAwwCgYDVR0VBAMKAQEwMgITFAAShcu4ggcZjX2TiQACABKFyxcNMjUxMjI1MDQwMzQ5WjAMMAoGA1UdFQQDCgEBMDICExQAEYx1hmLbvHmNqU8AAgARjHUXDTI1MTIyNTAxMDYwMlowDDAKBgNVHRUEAwoBATAyAhMUABGMdDsCg3fMJ813AAIAEYx0Fw0yNTEyMjUwMTA2MDFaMAwwCgYDVR0VBAMKAQEwMgITFAARtTE3HLAaL/DjUwACABG1MRcNMjUxMjI1MDEwNTUyWjAMMAoGA1UdFQQDCgEBMDICExQAEbUwkwDh7e6+JkMAAgARtTAXDTI1MTIyNTAxMDU1MlowDDAKBgNVHRUEAwoBATAyAhMUABDoYbxjioLwGGACAAIAEOhhFw0yNTEyMjUwMTA1MzJaMAwwCgYDVR0VBAMKAQEwMgITFAAQ6GAd+NtHgA0K1wACABDoYBcNMjUxMjI1MDEwNTMxWjAMMAoGA1UdFQQDCgEBMDICExQAFHNp9LDYqo3TbowAAgAUc2kXDTI1MTIyNTAwMDAwNFowDDAKBgNVHRUEAwoBATAyAhMUABRzaFZFy58TNaKIAAIAFHNoFw0yNTEyMjUwMDAwMDJaMAwwCgYDVR0VBAMKAQEwMgITFAAV2VTvKPCJYA2evwACABXZVBcNMjUxMjI0MjMzMjQ1WjAMMAoGA1UdFQQDCgEFMDICExQAGFIcQVQB0AWb/4UAAgAYUhwXDTI1MTIyNDIyNTAyM1owDDAKBgNVHRUEAwoBBTAyAhMUABtP+i3aOkqGWfYYAAIAG0/6Fw0yNTEyMjQyMTQxMTJaMAwwCgYDVR0VBAMKAQUwMgITFAAXblrx6lFss9L1SgACABduWhcNMjUxMjI0MjA0MjIwWjAMMAoGA1UdFQQDCgEFMDICExQAFVsh+M6MmkY5UUIAAgAVWyEXDTI1MTIyNDIwMzUwN1owDDAKBgNVHRUEAwoBATAyAhMUABVbINwvtwnsaaLLAAIAFVsgFw0yNTEyMjQyMDM1MDZaMAwwCgYDVR0VBAMKAQEwMgITFAAVlQFmNuIqj7iNxAACABWVARcNMjUxMjI0MTkxMzI5WjAMMAoGA1UdFQQDCgEFMDICExQAFEfusFagKy/kf7wAAgAUR+4XDTI1MTIyNDE5MTIyM1owDDAKBgNVHRUEAwoBBTAyAhMUABWIXlis0EU2XoBvAAIAFYheFw0yNTEyMjQxNzM3MDZaMAwwCgYDVR0VBAMKAQUwMgITFAAUN9/W2wffi02DYQACABQ33xcNMjUxMjI0MTczMDE0WjAMMAoGA1UdFQQDCgEFMDICExQAGlVHtRUJ7YMd6XsAAgAaVUcXDTI1MTIyNDE2MzUxNFowDDAKBgNVHRUEAwoBBTAyAhMUABgKE7N6VCL+qcSoAAIAGAoTFw0yNTEyMjQxNTQxNDZaMAwwCgYDVR0VBAMKAQEwMgITFAAYChLPgymstCBjDQACABgKEhcNMjUxMjI0MTU0MTQ2WjAMMAoGA1UdFQQDCgEBMDICExQAG068xi9oHRBJDu4AAgAbTrwXDTI1MTIyNDE1MzY0MFowDDAKBgNVHRUEAwoBATAyAhMUABtOu4LJI2s6kDctAAIAG067Fw0yNTEyMjQxNTM2NDBaMAwwCgYDVR0VBAMKAQEwMgITFAAYvGNANj3IReCPjgACABi8YxcNMjUxMjI0MTUxODA1WjAMMAoGA1UdFQQDCgEBMDICExQAGLxi/EcMG+jQzzoAAgAYvGIXDTI1MTIyNDE1MTgwNVowDDAKBgNVHRUEAwoBATAyAhMUABG2PYGTqqHGzbkIAAIAEbY9Fw0yNTEyMjQxNTExMThaMAwwCgYDVR0VBAMKAQEwMgITFAARtjyRh112lDI35gACABG2PBcNMjUxMjI0MTUxMTE4WjAMMAoGA1UdFQQDCgEBMDICExQAERAePQnFeLrOc8wAAgAREB4XDTI1MTIyNDE1MDk1NVowDDAKBgNVHRUEAwoBATAyAhMUABEQHYGj//M+HHUyAAIAERAdFw0yNTEyMjQxNTA5NTRaMAwwCgYDVR0VBAMKAQEwMgITFAAQDSflWC7ttNqlQgACABANJxcNMjUxMjI0MTQwNzMxWjAMMAoGA1UdFQQDCgEBMDICExQAEA0mYyBCdeX4GQ0AAgAQDSYXDTI1MTIyNDE0MDczMFowDDAKBgNVHRUEAwoBATAyAhMUABk7vpdsYU9yGCSyAAIAGTu+Fw0yNTEyMjQxMjQ3NDhaMAwwCgYDVR0VBAMKAQUwMgITFAAZXVeDDmOB+JkfcAACABldVxcNMjUxMjI0MDc0NzA0WjAMMAoGA1UdFQQDCgEFMDICExQAEPAcau1NRMF5AQMAAgAQ8BwXDTI1MTIyNDA0MTMwNlowDDAKBgNVHRUEAwoBATAyAhMUABDwG+/eDy8niZn0AAIAEPAbFw0yNTEyMjQwNDEzMDVaMAwwCgYDVR0VBAMKAQEwMgITFAATAVOBC/KQbMSGcQACABMBUxcNMjUxMjI0MDQxMjIzWjAMMAoGA1UdFQQDCgEBMDICExQAEwFSQmrhaCaN1VEAAgATAVIXDTI1MTIyNDA0MTIyM1owDDAKBgNVHRUEAwoBATAyAhMUABH9Bj4GGhntH2LgAAIAEf0GFw0yNTEyMjQwNDEyMTJaMAwwCgYDVR0VBAMKAQEwMgITFAAR/QVwzfL3sEHIPgACABH9BRcNMjUxMjI0MDQxMjEyWjAMMAoGA1UdFQQDCgEBMDICExQAEjwjbXIk73xASoQAAgASPCMXDTI1MTIyNDA0MTA0NVowDDAKBgNVHRUEAwoBATAyAhMUABI8IoVFh5bPz9veAAIAEjwiFw0yNTEyMjQwNDEwNDVaMAwwCgYDVR0VBAMKAQEwMgITFAAV/j1gIMDnreaPuAACABX+PRcNMjUxMjI0MDQwOTM4WjAMMAoGA1UdFQQDCgEBMDICExQAFf48QE+seQb616AAAgAV/jwXDTI1MTIyNDA0MDkzOFowDDAKBgNVHRUEAwoBATAyAhMUABGcG0z1uexegHr6AAIAEZwbFw0yNTEyMjQwNDA5MTZaMAwwCgYDVR0VBAMKAQEwMgITFAARnBpbf2IOO+F0PQACABGcGhcNMjUxMjI0MDQwOTE2WjAMMAoGA1UdFQQDCgEBMDICExQAGh5GJScZXRRYwdEAAgAaHkYXDTI1MTIyNDA0MDg1OVowDDAKBgNVHRUEAwoBATAyAhMUABoeRSdA2U1urdX9AAIAGh5FFw0yNTEyMjQwNDA4NTlaMAwwCgYDVR0VBAMKAQEwMgITFAAWgdaafAEwpKo0wAACABaB1hcNMjUxMjI0MDQwODM2WjAMMAoGA1UdFQQDCgEBMDICExQAFoHVhC2gtfU9BTsAAgAWgdUXDTI1MTIyNDA0MDgzNlowDDAKBgNVHRUEAwoBATAyAhMUABSSByO+ZuQ2njWwAAIAFJIHFw0yNTEyMjQwMjUzMzFaMAwwCgYDVR0VBAMKAQUwMgITFAATlTHbCGiWQs/nCwACABOVMRcNMjUxMjI0MDIzMTI2WjAMMAoGA1UdFQQDCgEFMDICExQAFJYjD0uxmlUpidYAAgAUliMXDTI1MTIyNDAyMjQwNVowDDAKBgNVHRUEAwoBBTAyAhMUABqhI8vZ0NwBGRIIAAIAGqEjFw0yNTEyMjQwMTM3MzJaMAwwCgYDVR0VBAMKAQUwMgITFAASiub15WyRGSxWMQACABKK5hcNMjUxMjI0MDEwNTE3WjAMMAoGA1UdFQQDCgEBMDICExQAEorlYjSNsHJgMLEAAgASiuUXDTI1MTIyNDAxMDUxN1owDDAKBgNVHRUEAwoBATAyAhMUABb5JDZdyEYoMvM3AAIAFvkkFw0yNTEyMjQwMDU5NTdaMAwwCgYDVR0VBAMKAQUwMgITFAAWMjrruDK93SgbQgACABYyOhcNMjUxMjI0MDA0NjM2WjAMMAoGA1UdFQQDCgEFMDICExQAGZ0kFxWS1ApFCacAAgAZnSQXDTI1MTIyMzIzNDMwNFowDDAKBgNVHRUEAwoBBTAyAhMUABbfPxnMxghn6nrxAAIAFt8/Fw0yNTEyMjMyMTIzMDdaMAwwCgYDVR0VBAMKAQUwMgITFAAaXU6cZdMv+NXLWgACABpdThcNMjYwMTA1MjAwOTA1WjAMMAoGA1UdFQQDCgEBMDICExQAGDzNpgy71z4rLlEAAgAYPM0XDTI2MDEwNTIwMDAzNFowDDAKBgNVHRUEAwoBBTAyAhMUABtCrs/GrGiZXqjJAAIAG0KuFw0yNjAxMDUxODU3MTNaMAwwCgYDVR0VBAMKAQUwMgITFAAbXbR9Hs/PVdkQGQACABtdtBcNMjYwMTA1MTg0OTIwWjAMMAoGA1UdFQQDCgEBMDICExQAG12znJfhq4mlNTwAAgAbXbMXDTI2MDEwNTE4NDkyMFowDDAKBgNVHRUEAwoBATAyAhMUABAo/AW4Rz/9Nj6gAAIAECj8Fw0yNjAxMDUxNzMyMDVaMAwwCgYDVR0VBAMKAQEwMgITFAAQKPs5YBMq8W88LwACABAo+xcNMjYwMTA1MTczMjA1WjAMMAoGA1UdFQQDCgEBMDICExQAENdiiEAvqc/nhIQAAgAQ12IXDTI2MDEwNTE3MjExMFowDDAKBgNVHRUEAwoBBTAyAhMUABqnl+V5k0s+tF1XAAIAGqeXFw0yNjAxMDUxNjU1MTlaMAwwCgYDVR0VBAMKAQUwMgITFAAYuE6emRCtGXeIPwACABi4ThcNMjYwMTA1MTYxMTE4WjAMMAoGA1UdFQQDCgEFMDICExQAGaWoZCJ3NE+hGxUAAgAZpagXDTI2MDEwNTE2MDgyNFowDDAKBgNVHRUEAwoBATAyAhMUABmlpwNIb4YkEs6SAAIAGaWnFw0yNjAxMDUxNjA4MjRaMAwwCgYDVR0VBAMKAQEwMgITFAAVxqzE8uPvx4/6/gACABXGrBcNMjYwMTA1MTU0MzIwWjAMMAoGA1UdFQQDCgEBMDICExQAFcar5tckL7qpcWIAAgAVxqsXDTI2MDEwNTE1NDMyMFowDDAKBgNVHRUEAwoBATAyAhMUABtb/Bnq9irSX4KJAAIAG1v8Fw0yNjAxMDUxNTIyMDJaMAwwCgYDVR0VBAMKAQEwMgITFAAbW/txfcn78oAHywACABtb+xcNMjYwMTA1MTUyMjAyWjAMMAoGA1UdFQQDCgEBMDICExQAG1wEuuMoTg888rIAAgAbXAQXDTI2MDEwNTE1MTk1NFowDDAKBgNVHRUEAwoBATAyAhMUABtcA6efee3BC3PPAAIAG1wDFw0yNjAxMDUxNTE5NTRaMAwwCgYDVR0VBAMKAQEwMgITFAAPqcqmJCvtX6mApAACAA+pyhcNMjYwMTA1MTQzNTAzWjAMMAoGA1UdFQQDCgEBMDICExQAD6nJX7m23IzSjq8AAgAPqckXDTI2MDEwNTE0MzUwM1owDDAKBgNVHRUEAwoBATAyAhMUABgb6sy5QlTUUKntAAIAGBvqFw0yNjAxMDUxNDMyMDBaMAwwCgYDVR0VBAMKAQEwMgITFAAYG+lvSoSMF7n/2gACABgb6RcNMjYwMTA1MTQzMTU5WjAMMAoGA1UdFQQDCgEBMDICExQAGIs7h2ejXcbo9GsAAgAYizsXDTI2MDEwNTE0MjExNVowDDAKBgNVHRUEAwoBBTAyAhMUABic1aaMIzKjOqnOAAIAGJzVFw0yNjAxMDUxNDE4MTJaMAwwCgYDVR0VBAMKAQUwMgITFAAXSIfKE3MbqHab6AACABdIhxcNMjYwMTA1MTQwOTI2WjAMMAoGA1UdFQQDCgEFMDICExQAFVMbDaXRItxaYcwAAgAVUxsXDTI2MDEwNTA0MTAzNlowDDAKBgNVHRUEAwoBATAyAhMUABVTGrn5LOTggDLiAAIAFVMaFw0yNjAxMDUwNDEwMzZaMAwwCgYDVR0VBAMKAQEwMgITFAAZndsieu3QOMhf3AACABmd2xcNMjYwMTA1MDMxNjEwWjAMMAoGA1UdFQQDCgEFMDICExQAEzjOwc1C8PGE3nIAAgATOM4XDTI2MDEwNTAyMzYxN1owDDAKBgNVHRUEAwoBBTAyAhMUABVFxHZCqVlrDvK0AAIAFUXEFw0yNjAxMDUwMTA1MTdaMAwwCgYDVR0VBAMKAQEwMgITFAAVRcWxT9K029h2lwACABVFxRcNMjYwMTA1MDEwNTE3WjAMMAoGA1UdFQQDCgEBMDICExQAGETFuRRYKBHGoHgAAgAYRMUXDTI2MDEwNDIzNTUzOFowDDAKBgNVHRUEAwoBBTAyAhMUABtUtwfILpylEAguAAIAG1S3Fw0yNjAxMDQyMzMxMDdaMAwwCgYDVR0VBAMKAQUwMgITFAAaznsUdQ8eB7z4RAACABrOexcNMjYwMTA0MjMwOTIxWjAMMAoGA1UdFQQDCgEFMDICExQAFcyESqHUZGhK9MkAAgAVzIQXDTI2MDEwNDIxMjczNVowDDAKBgNVHRUEAwoBBTAyAhMUABo5Iwda82Yizh6eAAIAGjkjFw0yNjAxMDQyMDAxMzJaMAwwCgYDVR0VBAMKAQUwMgITFAAR1tl5dvE0U33aIwACABHW2RcNMjYwMTA0MTYyMTI1WjAMMAoGA1UdFQQDCgEBMDICExQAEdbYkODWq5wpkqEAAgAR1tgXDTI2MDEwNDE2MjEyNVowDDAKBgNVHRUEAwoBATAyAhMUABcvSj6q7S/h+Z0BAAIAFy9KFw0yNjAxMDQxNTI1MzFaMAwwCgYDVR0VBAMKAQUwMgITFAAbW5M5NRYNaIzrIQACABtbkxcNMjYwMTA0MTM0NDMwWjAMMAoGA1UdFQQDCgEFMDICExQAGMHmqyQanltVudQAAgAYweYXDTI2MDEwNDEzMzkzMVowDDAKBgNVHRUEAwoBBTAyAhMUABaJ8CRX/y3BYVa3AAIAFonwFw0yNjAxMDQwNjEyMTZaMAwwCgYDVR0VBAMKAQUwMgITFAAZByWK42tQGR4yJwACABkHJRcNMjYwMTA0MDUzNTAxWjAMMAoGA1UdFQQDCgEFMDICExQAFx/XMort7F7xJ/UAAgAXH9cXDTI2MDEwNDAzMzMyNlowDDAKBgNVHRUEAwoBBTAyAhMUABQ2I9DWpx9Qj+lvAAIAFDYjFw0yNjAxMDQwMzA4MzVaMAwwCgYDVR0VBAMKAQUwMgITFAARNmizqFi7AmB/qAACABE2aBcNMjYwMTAzMjIxNDQ4WjAMMAoGA1UdFQQDCgEFMDICExQAEsiHsEmpfbEVCWoAAgASyIcXDTI2MDEwMzE5NTIzMVowDDAKBgNVHRUEAwoBBTAyAhMUABhuA7X95E8zp1XvAAIAGG4DFw0yNjAxMDMxODM2MDJaMAwwCgYDVR0VBAMKAQUwMgITFAAaFOj5ewzwFDZztwACABoU6BcNMjYwMTAzMTc1MTI4WjAMMAoGA1UdFQQDCgEFMDICExQAGme4zJb1mkPwV1gAAgAaZ7gXDTI2MDEwMzE3MjQ0OFowDDAKBgNVHRUEAwoBATAyAhMUABpntzHcn7feOjEjAAIAGme3Fw0yNjAxMDMxNzI0NDdaMAwwCgYDVR0VBAMKAQEwMgITFAAaOncCOjEDiKbwTAACABo6dxcNMjYwMTAzMTY1NzM5WjAMMAoGA1UdFQQDCgEFMDICExQAGVcJV236afWWFDsAAgAZVwkXDTI2MDEwMzA2MTc1NVowDDAKBgNVHRUEAwoBBTAyAhMUABtZ5zkw/YV6TBKoAAIAG1nnFw0yNjAxMDMwNjEwMDNaMAwwCgYDVR0VBAMKAQEwMgITFAAbWeYwS6qbO1+7FwACABtZ5hcNMjYwMTAzMDYxMDAyWjAMMAoGA1UdFQQDCgEBMDICExQAE5lJblKXyZvFRgAAAgATmUkXDTI2MDEwMzA0MTkxOVowDDAKBgNVHRUEAwoBBTAyAhMUABb1w66IfUMKDP4lAAIAFvXDFw0yNjAxMDMwMTMyNDRaMAwwCgYDVR0VBAMKAQUwMgITFAAWzIKJYPBV0aaEwwACABbMghcNMjYwMTAzMDEwMDIxWjAMMAoGA1UdFQQDCgEFMDICExQAF0h6HYiFieUC1RoAAgAXSHoXDTI2MDEwMjIzNTYyN1owDDAKBgNVHRUEAwoBBTAyAhMUABjR3qIhB1IEeBn6AAIAGNHeFw0yNjAxMDIyMzI2MTlaMAwwCgYDVR0VBAMKAQUwMgITFAAas16lr0FbqP2EdAACABqzXhcNMjYwMTAyMjI1MTQ3WjAMMAoGA1UdFQQDCgEFMDICExQAFtLG+7Kz9xELzU4AAgAW0sYXDTI2MDEwMjIyMDAzMVowDDAKBgNVHRUEAwoBATAyAhMUABbSx487xCHFj81fAAIAFtLHFw0yNjAxMDIyMjAwMzFaMAwwCgYDVR0VBAMKAQEwMgITFAAWj4yXaFgsv7zr4gACABaPjBcNMjYwMTAyMjEzNjM2WjAMMAoGA1UdFQQDCgEFMDICExQAFIT62iQMxaFj8wEAAgAUhPoXDTI2MDEwMjIxMTIxNFowDDAKBgNVHRUEAwoBBTAyAhMUAA+YxbMjYNN3YH0xAAIAD5jFFw0yNjAxMDIyMTExNDBaMAwwCgYDVR0VBAMKAQEwMgITFAAPmMS3Ln2XmK56BQACAA+YxBcNMjYwMTAyMjExMTQwWjAMMAoGA1UdFQQDCgEBMDICExQAGffqNztymh1W/xsAAgAZ9+oXDTI2MDEwMjIxMDcwMFowDDAKBgNVHRUEAwoBBTAyAhMUABrOuX3drVAX1QysAAIAGs65Fw0yNjAxMDIyMDQ3MjdaMAwwCgYDVR0VBAMKAQUwMgITFAAZCJddHNxh8Ok1JwACABkIlxcNMjYwMTAyMjAzMDA5WjAMMAoGA1UdFQQDCgEFMDICExQAGnIIOeKPQPkkvbAAAgAacggXDTI2MDEwMjE4MTkyMlowDDAKBgNVHRUEAwoBBTAyAhMUABmlawJQMqM3JaVMAAIAGaVrFw0yNjAxMDIxODA3MDFaMAwwCgYDVR0VBAMKAQUwMgITFAAQbvPtaMEXyt24jwACABBu8xcNMjYwMTAyMTYyMDMzWjAMMAoGA1UdFQQDCgEBMDICExQAEG7yS7NwkjA+jGkAAgAQbvIXDTI2MDEwMjE2MjAzM1owDDAKBgNVHRUEAwoBATAyAhMUABDJ6xMKWxc2ceoiAAIAEMnrFw0yNjAxMDIxNjE0MzRaMAwwCgYDVR0VBAMKAQUwMgITFAAX86FLQlFwZVCUAAACABfzoRcNMjYwMTAyMTU1NzQwWjAMMAoGA1UdFQQDCgEBMDICExQAF/OiGMeQ+L2/N+EAAgAX86IXDTI2MDEwMjE1NTc0MFowDDAKBgNVHRUEAwoBATAyAhMUABhILg7p6ghZEc2HAAIAGEguFw0yNjAxMDIxNTI5MjdaMAwwCgYDVR0VBAMKAQUwMgITFAAYInbMh2zBsQySeAACABgidhcNMjYwMTAyMTQ0OTE1WjAMMAoGA1UdFQQDCgEFMDICExQAG0jG+aAHg2AaC20AAgAbSMYXDTI2MDEwMjA1NTIwN1owDDAKBgNVHRUEAwoBBTAyAhMUABkV0PtkheDTyWsjAAIAGRXQFw0yNjAxMDIwNDA4MzBaMAwwCgYDVR0VBAMKAQEwMgITFAAZFc+lfKtt7UnE8gACABkVzxcNMjYwMTAyMDQwODMwWjAMMAoGA1UdFQQDCgEBMDICExQAGQn1V0zzitcL2V8AAgAZCfUXDTI2MDEwMjAyNTIyNVowDDAKBgNVHRUEAwoBBTAyAhMUABi5lBBvaSucWtL+AAIAGLmUFw0yNjAxMDEyMzM2MDZaMAwwCgYDVR0VBAMKAQUwMgITFAAZXt8iSIjusL1+lQACABle3xcNMjYwMTAxMTYzOTA0WjAMMAoGA1UdFQQDCgEFMDICExQAF847FnaRQfPXP8MAAgAXzjsXDTI2MDEwMTA4NDU0NVowDDAKBgNVHRUEAwoBBTAyAhMUABc43P+lvjl/c5Q+AAIAFzjcFw0yNjAxMDEwNDM1MDNaMAwwCgYDVR0VBAMKAQUwMgITFAATOsYnr/xs3hllNgACABM6xhcNMjYwMTAxMDQwOTMwWjAMMAoGA1UdFQQDCgEBMDICExQAEzrFn7qfYti7obAAAgATOsUXDTI2MDEwMTA0MDkzMFowDDAKBgNVHRUEAwoBATAyAhMUABP1Yrk306Bqw96VAAIAE/ViFw0yNjAxMDEwNDA5MThaMAwwCgYDVR0VBAMKAQEwMgITFAAT9WG+s1E5masMvgACABP1YRcNMjYwMTAxMDQwOTE4WjAMMAoGA1UdFQQDCgEBMDICExQAEkzxlJmGEIxNsq8AAgASTPEXDTI2MDEwMTA0MDkwMlowDDAKBgNVHRUEAwoBATAyAhMUABJM8ACZKExbWab0AAIAEkzwFw0yNjAxMDEwNDA5MDFaMAwwCgYDVR0VBAMKAQEwMgITFAAZY5s3GG2ohWgp4AACABljmxcNMjYwMTAxMDM0MjI2WjAMMAoGA1UdFQQDCgEFMDICExQAG1XD3ladJ4c91ZoAAgAbVcMXDTI2MDEwMTAyMjI1NlowDDAKBgNVHRUEAwoBBTAyAhMUABosfhOFUE04WeVdAAIAGix+Fw0yNjAxMDEwMTA1MThaMAwwCgYDVR0VBAMKAQEwMgITFAAaLH9q0ApuCeNbQgACABosfxcNMjYwMTAxMDEwNTE4WjAMMAoGA1UdFQQDCgEBMDICExQAGHWmQlcxQzMJH4QAAgAYdaYXDTI1MTIzMTIyNDkzM1owDDAKBgNVHRUEAwoBATAyAhMUABh1pYYxq34MWMomAAIAGHWlFw0yNTEyMzEyMjQ5MzNaMAwwCgYDVR0VBAMKAQEwMgITFAAa4naTbq1vMm174QACABridhcNMjUxMjMxMjI0NDQ0WjAMMAoGA1UdFQQDCgEBMDICExQAGuJ1coiXgU0lAK8AAgAa4nUXDTI1MTIzMTIyNDQ0M1owDDAKBgNVHRUEAwoBATAyAhMUABtL4WcyjWCCRJcmAAIAG0vhFw0yNTEyMzEyMTM1MzNaMAwwCgYDVR0VBAMKAQUwMgITFAAZbSOZtEMRDDQNbAACABltIxcNMjUxMjMxMTkyNjAzWjAMMAoGA1UdFQQDCgEFMDICExQAGrVqRiM2QKrXmLAAAgAatWoXDTI1MTIzMTE4MTYzNlowDDAKBgNVHRUEAwoBBTAyAhMUABtQN0JncWzCKakpAAIAG1A3Fw0yNTEyMzExNzQ2MDBaMAwwCgYDVR0VBAMKAQUwMgITFAAVoHNUv7a3i/6TUAACABWgcxcNMjUxMjMxMTcwMjQxWjAMMAoGA1UdFQQDCgEFMDICExQAGBO65FCC5dBCAT4AAgAYE7oXDTI1MTIzMTE2NTU0OVowDDAKBgNVHRUEAwoBBTAyAhMUABBnD5A1p+zU9ybSAAIAEGcPFw0yNTEyMzExNjQ2NTNaMAwwCgYDVR0VBAMKAQUwMgITFAAbIdwHGI1ttA+wuwACABsh3BcNMjUxMjMxMTUyMjE1WjAMMAoGA1UdFQQDCgEBMDICExQAGyHbwTIXQEhFOVEAAgAbIdsXDTI1MTIzMTE1MjIxNVowDDAKBgNVHRUEAwoBATAyAhMUABQzKUfivgvZrZlQAAIAFDMpFw0yNTEyMzExNDMzNDRaMAwwCgYDVR0VBAMKAQUwMgITFAAZZRbdGyrR/rc8nQACABllFhcNMjUxMjMxMTM1NjQ0WjAMMAoGA1UdFQQDCgEFMDICExQAF7UlKjPixnDsNTUAAgAXtSUXDTI1MTIzMTEyMzk1N1owDDAKBgNVHRUEAwoBBTAyAhMUABOAO1ZNgAWE9MngAAIAE4A7Fw0yNTEyMzEwNzA2MTJaMAwwCgYDVR0VBAMKAQUwMgITFAAQdB8OpAjiOxahUAACABB0HxcNMjUxMjMxMDUwNTQ4WjAMMAoGA1UdFQQDCgEBMDICExQAEHQeWLs+RuD0KLcAAgAQdB4XDTI1MTIzMTA1MDU0OFowDDAKBgNVHRUEAwoBATAyAhMUABj2J+Kf+TFCOaz4AAIAGPYnFw0yNTEyMzEwNDQyNDRaMAwwCgYDVR0VBAMKAQUwMgITFAAZip8qLF23i8DrBQACABmKnxcNMjUxMjMxMDM1NDUzWjAMMAoGA1UdFQQDCgEFMDICExQAGv0VHLh94lJJrG0AAgAa/RUXDTI1MTIzMTAzNDkyNlowDDAKBgNVHRUEAwoBBTAyAhMUABXENfKCfDofVa0vAAIAFcQ1Fw0yNTEyMzEwMzA3NDJaMAwwCgYDVR0VBAMKAQUwMgITFAAYbvbbquZWzNWulQACABhu9hcNMjUxMjMxMDA0OTUxWjAMMAoGA1UdFQQDCgEFMDICExQAF0iDURZ1UlrhW9EAAgAXSIMXDTI1MTIzMTAwMzA1NVowDDAKBgNVHRUEAwoBBTAyAhMUABh1RRMY1rV22jEBAAIAGHVFFw0yNTEyMzEwMDA1NDNaMAwwCgYDVR0VBAMKAQUwMgITFAAYsR2fq1DGyMgInwACABixHRcNMjUxMjMwMjIyNzQzWjAMMAoGA1UdFQQDCgEFMDICExQAGco7jNUzxsU3AyUAAgAZyjsXDTI1MTIzMDIxMTkwM1owDDAKBgNVHRUEAwoBATAyAhMUABnKPIkA0iBOZQKCAAIAGco8Fw0yNTEyMzAyMTE5MDNaMAwwCgYDVR0VBAMKAQEwMgITFAASyScB4CoaUyxTmgACABLJJxcNMjUxMjMwMjEwMTUwWjAMMAoGA1UdFQQDCgEFMDICExQAEDVoujqeQzQNdgQAAgAQNWgXDTI1MTIzMDIwNTkzM1owDDAKBgNVHRUEAwoBATAyAhMUABA1Z1Mlpzs6JJGHAAIAEDVnFw0yNTEyMzAyMDU5MzJaMAwwCgYDVR0VBAMKAQEwMgITFAAbVb+1yphb5f/hAgACABtVvxcNMjUxMjMwMjAxNDA4WjAMMAoGA1UdFQQDCgEFMDICExQAGnZw/8ivz71ZOysAAgAadnAXDTI1MTIzMDE5NTAwOFowDDAKBgNVHRUEAwoBATAyAhMUABp2b7uECT5DsBmuAAIAGnZvFw0yNTEyMzAxOTUwMDhaMAwwCgYDVR0VBAMKAQEwMgITFAAXyeZQJaqRQ9bFfgACABfJ5hcNMjUxMjMwMTg0NTMwWjAMMAoGA1UdFQQDCgEFMDICExQAE+2eKNwivBj4hg8AAgAT7Z4XDTI1MTIzMDE3MzM0M1owDDAKBgNVHRUEAwoBATAyAhMUABPtnQmWN9FchtoMAAIAE+2dFw0yNTEyMzAxNzMzNDNaMAwwCgYDVR0VBAMKAQEwMgITFAAaX9o9xkQAhkRkEAACABpf2hcNMjUxMjMwMTczMjA5WjAMMAoGA1UdFQQDCgEBMDICExQAGl/Zi36uAEIrcIkAAgAaX9kXDTI1MTIzMDE3MzIwOVowDDAKBgNVHRUEAwoBATAyAhMUABgSPNYG4ferNyUHAAIAGBI8Fw0yNTEyMzAxNjU1MThaMAwwCgYDVR0VBAMKAQUwMgITFAAWhpem3mxljkD/WgACABaGlxcNMjUxMjMwMTY0NzMyWjAMMAoGA1UdFQQDCgEBMDICExQAFoaW9FdoduJqIkoAAgAWhpYXDTI1MTIzMDE2NDczMlowDDAKBgNVHRUEAwoBATAyAhMUABRcSbEAW/7gWVyxAAIAFFxJFw0yNTEyMzAxNjQyMTNaMAwwCgYDVR0VBAMKAQUwMgITFAAWvDvfRvweiqzUFgACABa8OxcNMjUxMjMwMTYzMjUyWjAMMAoGA1UdFQQDCgEBMDICExQAFrw6c1CjJTVZEvcAAgAWvDoXDTI1MTIzMDE2MzI1MVowDDAKBgNVHRUEAwoBATAyAhMUABfdEJZADkxx0q3iAAIAF90QFw0yNTEyMzAxNjIxMDhaMAwwCgYDVR0VBAMKAQEwMgITFAAX3Q9mtnpelL2SrQACABfdDxcNMjUxMjMwMTYyMTA4WjAMMAoGA1UdFQQDCgEBMDICExQAFwBtBemcNzQPUNQAAgAXAG0XDTI1MTIzMDE1NDMzNVowDDAKBgNVHRUEAwoBATAyAhMUABcAbEYrtYo2tl7wAAIAFwBsFw0yNTEyMzAxNTQzMzVaMAwwCgYDVR0VBAMKAQEwMgITFAAYTJ5+ReR9I87rZQACABhMnhcNMjUxMjMwMTUxOTM0WjAMMAoGA1UdFQQDCgEFMDICExQAGKCHqYNJ/faaCbgAAgAYoIcXDTI1MTIzMDE0NDI1NVowDDAKBgNVHRUEAwoBATAyAhMUABighmL5zIOveNY7AAIAGKCGFw0yNTEyMzAxNDQyNTVaMAwwCgYDVR0VBAMKAQEwMgITFAAbFz1FQl5xcQj18wACABsXPRcNMjUxMjMwMTQxNDM3WjAMMAoGA1UdFQQDCgEFMDICExQAFuMxiXu021LydLAAAgAW4zEXDTI1MTIzMDA2NTAxNlowDDAKBgNVHRUEAwoBBTAyAhMUABeGnKSLzOEhuteEAAIAF4acFw0yNTEyMzAwNDUyNDFaMAwwCgYDVR0VBAMKAQUwMgITFAAWYZj3UWdqMIc/HwACABZhmBcNMjUxMjMwMDQwNzEzWjAMMAoGA1UdFQQDCgEBMDICExQAFmGXQlyLdrCN2v4AAgAWYZcXDTI1MTIzMDA0MDcxM1owDDAKBgNVHRUEAwoBATAyAhMUABNOdGO9C8OvQShkAAIAE050Fw0yNTEyMzAwNDA3MDZaMAwwCgYDVR0VBAMKAQEwMgITFAATTnOLosBPpk2PjwACABNOcxcNMjUxMjMwMDQwNzA1WjAMMAoGA1UdFQQDCgEBMDICExQAEu7PQsNEIkk6vT4AAgAS7s8XDTI1MTIzMDA0MDY1NVowDDAKBgNVHRUEAwoBATAyAhMUABLuzqSyrwUtVkuiAAIAEu7OFw0yNTEyMzAwNDA2NTVaMAwwCgYDVR0VBAMKAQEwMgITFAAYGGYgeR8e1GUgfwACABgYZhcNMjUxMjMwMDQwMzMxWjAMMAoGA1UdFQQDCgEFMDICExQAGFQoXEAxlKqyv2sAAgAYVCgXDTI1MTIzMDAzMDM0NVowDDAKBgNVHRUEAwoBBTAyAhMUABtNnnESqD4S5N8GAAIAG02eFw0yNTEyMzAwMjQwNThaMAwwCgYDVR0VBAMKAQUwMgITFAAXdyj2Nybq7ATjAAACABd3KBcNMjUxMjMwMDIzOTM1WjAMMAoGA1UdFQQDCgEFMDICExQAEtPKIqIKC3Gx7z0AAgAS08oXDTI1MTIzMDAxMTkzMVowDDAKBgNVHRUEAwoBBTAyAhMUABsyZfS3bqKcCjUWAAIAGzJlFw0yNTEyMjkyMzUzMjRaMAwwCgYDVR0VBAMKAQUwMgITFAAbMmfXxuGPXeOKSgACABsyZxcNMjUxMjI5MjM0NzQwWjAMMAoGA1UdFQQDCgEFMDICExQAEQIsRPumGMbA3z4AAgARAiwXDTI1MTIyOTIzMjYwM1owDDAKBgNVHRUEAwoBATAyAhMUABECKze6wp2n8E8zAAIAEQIrFw0yNTEyMjkyMzI2MDNaMAwwCgYDVR0VBAMKAQEwMgITFAAR/85/5d5cPhia8wACABH/zhcNMjUxMjI5MjMyMTI5WjAMMAoGA1UdFQQDCgEBMDICExQAEf/NA/vMMM4IHj8AAgAR/80XDTI1MTIyOTIzMjEyOVowDDAKBgNVHRUEAwoBATAyAhMUABiRQYE/0o9ygRluAAIAGJFBFw0yNjAxMDgxOTM1NDdaMAwwCgYDVR0VBAMKAQUwMgITFAAVm+t81p9cjr0uswACABWb6xcNMjYwMTA4MTkxMTE4WjAMMAoGA1UdFQQDCgEBMDICExQAFZvqgUvidlIYP3EAAgAVm+oXDTI2MDEwODE5MTExOFowDDAKBgNVHRUEAwoBATAyAhMUABMLuysV143cFXxnAAIAEwu7Fw0yNjAxMDgxODQ0MzRaMAwwCgYDVR0VBAMKAQEwMgITFAATC7r5/8Pm5JRINQACABMLuhcNMjYwMTA4MTg0NDM0WjAMMAoGA1UdFQQDCgEBMDICExQAGWAXUn9sejVY+zYAAgAZYBcXDTI2MDEwODE4MjkxMVowDDAKBgNVHRUEAwoBATAyAhMUABlgFgoS360OWDNdAAIAGWAWFw0yNjAxMDgxODI5MTFaMAwwCgYDVR0VBAMKAQEwMgITFAAa7kftNNi9HShpmQACABruRxcNMjYwMTA4MTgxNTE3WjAMMAoGA1UdFQQDCgEFMDICExQAGJu+5axevPs96bIAAgAYm74XDTI2MDEwODE4MTIwMFowDDAKBgNVHRUEAwoBBTAyAhMUABNq7ka9JxijSR/PAAIAE2ruFw0yNjAxMDgxNjI1NTRaMAwwCgYDVR0VBAMKAQEwMgITFAATau3S8fD6ciDByAACABNq7RcNMjYwMTA4MTYyNTU0WjAMMAoGA1UdFQQDCgEBMDICExQAEAavGS6KRmOpAYQAAgAQBq8XDTI2MDEwODE2MTk0NVowDDAKBgNVHRUEAwoBATAyAhMUABAGrukXu0iAjvZTAAIAEAauFw0yNjAxMDgxNjE5NDVaMAwwCgYDVR0VBAMKAQEwMgITFAAWhN0OUwtcItYa7AACABaE3RcNMjYwMTA4MTUzNjU1WjAMMAoGA1UdFQQDCgEBMDICExQAFoTcu5rIv8oQVu4AAgAWhNwXDTI2MDEwODE1MzY1NVowDDAKBgNVHRUEAwoBATAyAhMUABLR0i9bmiAp7dpOAAIAEtHSFw0yNjAxMDgxNTM0MTNaMAwwCgYDVR0VBAMKAQEwMgITFAAS0dGFPJU733d7dQACABLR0RcNMjYwMTA4MTUzNDEzWjAMMAoGA1UdFQQDCgEBMDICExQAGTPLHnufN/MMSVcAAgAZM8sXDTI2MDEwODE1MzMzNVowDDAKBgNVHRUEAwoBATAyAhMUABkzyqaBYa/uLS4wAAIAGTPKFw0yNjAxMDgxNTMzMzVaMAwwCgYDVR0VBAMKAQEwMgITFAAWHvePZp8ilKcjVQACABYe9xcNMjYwMTA4MTUwNzExWjAMMAoGA1UdFQQDCgEBMDICExQAFh72ymXtwaQOzPcAAgAWHvYXDTI2MDEwODE1MDcxMVowDDAKBgNVHRUEAwoBATAyAhMUABjsIhH4GPop+2N0AAIAGOwiFw0yNjAxMDgxNDQ5MDZaMAwwCgYDVR0VBAMKAQUwMgITFAAa+kkNE8H7oGN6TQACABr6SRcNMjYwMTA4MTQ0NzM1WjAMMAoGA1UdFQQDCgEFMDICExQAGmF81DpM+/fIiTQAAgAaYXwXDTI2MDEwODE0NDEyNVowDDAKBgNVHRUEAwoBATAyAhMUABphe/Hf90cNmGkOAAIAGmF7Fw0yNjAxMDgxNDQxMjRaMAwwCgYDVR0VBAMKAQEwMgITFAAbY+Uu642kcM7RggACABtj5RcNMjYwMTA4MTMwMzEyWjAMMAoGA1UdFQQDCgEFMDICExQAG2P23KYmmhWe7MAAAgAbY/YXDTI2MDEwODAyMDEwNVowDDAKBgNVHRUEAwoBBTAyAhMUABtKZTBnG1cxRcGBAAIAG0plFw0yNjAxMDgwMTA1MDZaMAwwCgYDVR0VBAMKAQUwMgITFAAVJBtE6a8HmJ6mGQACABUkGxcNMjYwMTA4MDAyNDUwWjAMMAoGA1UdFQQDCgEFMDICExQAGOhqqrnKB/Ykfx8AAgAY6GoXDTI2MDEwNzIzMzQ1NlowDDAKBgNVHRUEAwoBBTAyAhMUABUfJigpI0P7ZPIwAAIAFR8mFw0yNjAxMDcyMTMxMjNaMAwwCgYDVR0VBAMKAQEwMgITFAAVHyVlNgB5xF6g/AACABUfJRcNMjYwMTA3MjEzMTIzWjAMMAoGA1UdFQQDCgEBMDICExQAEJEBnHJCJIRlJEUAAgAQkQEXDTI2MDEwNzIxMTY0NlowDDAKBgNVHRUEAwoBATAyAhMUABCRABEO32Ae+nIwAAIAEJEAFw0yNjAxMDcyMTE2NDZaMAwwCgYDVR0VBAMKAQEwMgITFAAXupn3a5KRs0oVSwACABe6mRcNMjYwMTA3MjEwOTA2WjAMMAoGA1UdFQQDCgEFMDICExQAGAI3PLCHQdJZDzcAAgAYAjcXDTI2MDEwNzIwNTMzMFowDDAKBgNVHRUEAwoBATAyAhMUABgCNgHnBpHvA/q5AAIAGAI2Fw0yNjAxMDcyMDUzMzBaMAwwCgYDVR0VBAMKAQEwMgITFAAbYP8M4n6M/2rMqwACABtg/xcNMjYwMTA3MjA1MzE2WjAMMAoGA1UdFQQDCgEFMDICExQAGlSpg2SToWZf+c8AAgAaVKkXDTI2MDEwNzIwNDMxOFowDDAKBgNVHRUEAwoBATAyAhMUABpUqPtFlaJS7ZzqAAIAGlSoFw0yNjAxMDcyMDQzMThaMAwwCgYDVR0VBAMKAQEwMgITFAATM1PVFbbdmQx1DwACABMzUxcNMjYwMTA3MjAzODU1WjAMMAoGA1UdFQQDCgEBMDICExQAEzNSYxp2fH+7/LsAAgATM1IXDTI2MDEwNzIwMzg1NVowDDAKBgNVHRUEAwoBATAyAhMUABKtIFWLdUpA5i+mAAIAEq0gFw0yNjAxMDcyMDEzMzZaMAwwCgYDVR0VBAMKAQEwMgITFAASrR+xafiEOGfpegACABKtHxcNMjYwMTA3MjAxMzM2WjAMMAoGA1UdFQQDCgEBMDICExQAF6hbuy9hNB0AE80AAgAXqFsXDTI2MDEwNzIwMDQ0NlowDDAKBgNVHRUEAwoBATAyAhMUABeoWnpRSNQUjT64AAIAF6haFw0yNjAxMDcyMDA0NDZaMAwwCgYDVR0VBAMKAQEwMgITFAAYv+xisWVfFbLzvQACABi/7BcNMjYwMTA3MTk1NTQ3WjAMMAoGA1UdFQQDCgEBMDICExQAGL/rcRQ5m6uDM50AAgAYv+sXDTI2MDEwNzE5NTU0N1owDDAKBgNVHRUEAwoBATAyAhMUABfzmyjC0iPj7w88AAIAF/ObFw0yNjAxMDcxOTU1MjJaMAwwCgYDVR0VBAMKAQUwMgITFAAUwz0s+t1wZ/CyawACABTDPRcNMjYwMTA3MTkzODEwWjAMMAoGA1UdFQQDCgEBMDICExQAFMM8arS7doD16NcAAgAUwzwXDTI2MDEwNzE5MzgwOVowDDAKBgNVHRUEAwoBATAyAhMUABW4po3E8leYB3oAAAIAFbimFw0yNjAxMDcxOTM0MDJaMAwwCgYDVR0VBAMKAQUwMgITFAAVKC3yZFqkYhkhbAACABUoLRcNMjYwMTA3MTkyMzQ5WjAMMAoGA1UdFQQDCgEFMDICExQAFW9c6M6hh6vBBdEAAgAVb1wXDTI2MDEwNzE3Mzg1NVowDDAKBgNVHRUEAwoBATAyAhMUABVvW/KztaTXTY/RAAIAFW9bFw0yNjAxMDcxNzM4NTVaMAwwCgYDVR0VBAMKAQEwMgITFAAbZcYTeHCsnBP04wACABtlxhcNMjYwMTA3MTcyMzUxWjAMMAoGA1UdFQQDCgEFMDICExQAELAfqDX1qjJnpvUAAgAQsB8XDTI2MDEwNzE3MTUwN1owDDAKBgNVHRUEAwoBATAyAhMUABCwHrDkHX2CI2pbAAIAELAeFw0yNjAxMDcxNzE1MDdaMAwwCgYDVR0VBAMKAQEwMgITFAASfjkth5PvPYOmOwACABJ+ORcNMjYwMTA3MTcxMTM5WjAMMAoGA1UdFQQDCgEFMDICExQAFpVkG/PbzDuLHe8AAgAWlWQXDTI2MDEwNzE2NTMxMFowDDAKBgNVHRUEAwoBBTAyAhMUABHW4Z83gRXV8tuAAAIAEdbhFw0yNjAxMDcxNjM5MjBaMAwwCgYDVR0VBAMKAQEwMgITFAAR1uDTt7/ZuqOFvQACABHW4BcNMjYwMTA3MTYzOTIwWjAMMAoGA1UdFQQDCgEBMDICExQAGLEF83idEP8xIiIAAgAYsQUXDTI2MDEwNzE2MjYyMVowDDAKBgNVHRUEAwoBBTAyAhMUABkakXjw574/YRWEAAIAGRqRFw0yNjAxMDcxNjIzNTRaMAwwCgYDVR0VBAMKAQUwMgITFAAVhMAE/8kp+EsijAACABWEwBcNMjYwMTA3MTYxNjM2WjAMMAoGA1UdFQQDCgEBMDICExQAFYS/yzyIFYxhQ2EAAgAVhL8XDTI2MDEwNzE2MTYzNlowDDAKBgNVHRUEAwoBATAyAhMUABhffL7Rc4zYrYY4AAIAGF98Fw0yNjAxMDcxNjExNDJaMAwwCgYDVR0VBAMKAQUwMgITFAAVPGLz+sQ1LYAY6QACABU8YhcNMjYwMTA3MTU1MjE4WjAMMAoGA1UdFQQDCgEBMDICExQAFTxhVUPopDbab0IAAgAVPGEXDTI2MDEwNzE1NTIxOFowDDAKBgNVHRUEAwoBATAyAhMUABU8QGhYelve8qoaAAIAFTxAFw0yNjAxMDcxNTM4NDNaMAwwCgYDVR0VBAMKAQEwMgITFAAVPD/ENLCA3bhVqQACABU8PxcNMjYwMTA3MTUzODQzWjAMMAoGA1UdFQQDCgEBMDICExQAFYsrajDIJKv9aY0AAgAViysXDTI2MDEwNzE1MzA0NlowDDAKBgNVHRUEAwoBATAyAhMUABWLKnJnE2dx5aQPAAIAFYsqFw0yNjAxMDcxNTMwNDVaMAwwCgYDVR0VBAMKAQEwMgITFAAVUlJ00AyhMKr9JAACABVSUhcNMjYwMTA3MTUwNDE0WjAMMAoGA1UdFQQDCgEFMDICExQAGRJDM5jgF30niBEAAgAZEkMXDTI2MDEwNzEzNDgzOVowDDAKBgNVHRUEAwoBBTAyAhMUABtY1Av0NGaZugTKAAIAG1jUFw0yNjAxMDcwNTQ0NTVaMAwwCgYDVR0VBAMKAQUwMgITFAAbRPdu2UM2fzrCxQACABtE9xcNMjYwMTA3MDQxMjI5WjAMMAoGA1UdFQQDCgEFMDICExQAFK7BdQsDwQobmtgAAgAUrsEXDTI2MDEwNzA0MDc1MFowDDAKBgNVHRUEAwoBATAyAhMUABSuwAwxaSJSBoM9AAIAFK7AFw0yNjAxMDcwNDA3NTBaMAwwCgYDVR0VBAMKAQEwMgITFAAQozIa/2rLIwNAtAACABCjMhcNMjYwMTA3MDMzNjUxWjAMMAoGA1UdFQQDCgEFMDICExQAF15kVQ1rqt0DccsAAgAXXmQXDTI2MDEwNzAzMDIwOFowDDAKBgNVHRUEAwoBATAyAhMUABdeY0zATFCQ79RGAAIAF15jFw0yNjAxMDcwMzAyMDhaMAwwCgYDVR0VBAMKAQEwMgITFAAVjIWnFHNqJ3LWPAACABWMhRcNMjYwMTA3MDI0ODUxWjAMMAoGA1UdFQQDCgEFMDICExQAE0dTj63YqCxgxCgAAgATR1MXDTI2MDEwNzAxNDY1MlowDDAKBgNVHRUEAwoBBTAyAhMUABp+LCXQ/XGtrN/eAAIAGn4sFw0yNjAxMDcwMTA1MThaMAwwCgYDVR0VBAMKAQEwMgITFAAafi1cJvGeEA76qwACABp+LRcNMjYwMTA3MDEwNTE4WjAMMAoGA1UdFQQDCgEBMDICExQAGPFBbJckXUs9lZMAAgAY8UEXDTI2MDEwNzAwNDgwOFowDDAKBgNVHRUEAwoBBTAyAhMUABtgOaETR415uhFkAAIAG2A5Fw0yNjAxMDcwMDQyMTRaMAwwCgYDVR0VBAMKAQUwMgITFAAYOuI2jP03KBUyiQACABg64hcNMjYwMTA3MDAzMTM3WjAMMAoGA1UdFQQDCgEFMDICExQAGwarbU82ULnHuoYAAgAbBqsXDTI2MDEwNzAwMjYyNlowDDAKBgNVHRUEAwoBBTAyAhMUABsO1u3Dw0N3+7VCAAIAGw7WFw0yNjAxMDcwMDA0MjZaMAwwCgYDVR0VBAMKAQUwMgITFAAPsXTB/7LWI2XuEQACAA+xdBcNMjYwMTA2MjMyODMyWjAMMAoGA1UdFQQDCgEBMDICExQAD7Fz7IqT7tjGhoQAAgAPsXMXDTI2MDEwNjIzMjgzMlowDDAKBgNVHRUEAwoBATAyAhMUABI/n4zEJF3Tw0tvAAIAEj+fFw0yNjAxMDYyMzI4MzJaMAwwCgYDVR0VBAMKAQEwMgITFAASP54p05gvvxg+HAACABI/nhcNMjYwMTA2MjMyODMyWjAMMAoGA1UdFQQDCgEBMDICExQAGO7XouHUHXAs7IkAAgAY7tcXDTI2MDEwNjIzMDQ0OVowDDAKBgNVHRUEAwoBBTAyAhMUABR6ZyTQ+J5m1gpZAAIAFHpnFw0yNjAxMDYyMjQwMTdaMAwwCgYDVR0VBAMKAQUwMgITFAAZrEPDeBFYolf4CAACABmsQxcNMjYwMTA2MjIyMTUwWjAMMAoGA1UdFQQDCgEFMDICExQAGWpZiHgVGjga1zQAAgAZalkXDTI2MDEwNjIxNDU0OVowDDAKBgNVHRUEAwoBATAyAhMUABlqWEQGQu6tTwtSAAIAGWpYFw0yNjAxMDYyMTQ1NDlaMAwwCgYDVR0VBAMKAQEwMgITFAAbUF+d14ZseD72TAACABtQXxcNMjYwMTA2MjEyNzI3WjAMMAoGA1UdFQQDCgEFMDICExQAFLYJSwjuuKnjrUwAAgAUtgkXDTI2MDEwNjIxMjYzNFowDDAKBgNVHRUEAwoBBTAyAhMUABZBKtlYizrwGXCbAAIAFkEqFw0yNjAxMDYyMTE5NDRaMAwwCgYDVR0VBAMKAQEwMgITFAAWQSlB7mfa+iXfAwACABZBKRcNMjYwMTA2MjExOTQ0WjAMMAoGA1UdFQQDCgEBMDICExQAGp4g2MZHGjQMQFIAAgAaniAXDTI2MDEwNjIxMTM0OFowDDAKBgNVHRUEAwoBBTAyAhMUABSU1jWjECyznDqIAAIAFJTWFw0yNjAxMDYyMTA4MTlaMAwwCgYDVR0VBAMKAQEwMgITFAAUlNWWgjvxBlfXzgACABSU1RcNMjYwMTA2MjEwODE5WjAMMAoGA1UdFQQDCgEBMDICExQAG2MG5ybfUuT+o4IAAgAbYwYXDTI2MDEwNjIxMDAxNlowDDAKBgNVHRUEAwoBBTAyAhMUABlbvabQkR7onbBfAAIAGVu9Fw0yNjAxMDYyMDUwNTFaMAwwCgYDVR0VBAMKAQUwMgITFAAZWlO2BJEL0g9LlgACABlaUxcNMjYwMTA2MTkzNDI3WjAMMAoGA1UdFQQDCgEBMDICExQAGVpSm4eZI8vwO0wAAgAZWlIXDTI2MDEwNjE5MzQyN1owDDAKBgNVHRUEAwoBATAyAhMUABth6x5vuc1nEpI4AAIAG2HrFw0yNjAxMDYxODIxMzJaMAwwCgYDVR0VBAMKAQUwMgITFAAYXPoxrZivF5SelgACABhc+hcNMjYwMTA2MTgxOTIwWjAMMAoGA1UdFQQDCgEFMDICExQAFnWaYyN9DJc+JMUAAgAWdZoXDTI2MDEwNjE3MzQwMlowDDAKBgNVHRUEAwoBBTAyAhMUABsPq/bBzLmUW2B5AAIAGw+rFw0yNjAxMDYxNzIwMDdaMAwwCgYDVR0VBAMKAQUwMgITFAAVwjYe38iUimfGbgACABXCNhcNMjYwMTA2MTcwNDIzWjAMMAoGA1UdFQQDCgEBMDICExQAFcI1aM1GymMC02kAAgAVwjUXDTI2MDEwNjE3MDQyM1owDDAKBgNVHRUEAwoBATAyAhMUABqlHNbvdT+5f5sDAAIAGqUcFw0yNjAxMDYxNjM2MjBaMAwwCgYDVR0VBAMKAQEwMgITFAAapRui4c3l9E6NzQACABqlGxcNMjYwMTA2MTYzNjIwWjAMMAoGA1UdFQQDCgEBMDICExQAGao+LZBiJGVJZDgAAgAZqj4XDTI2MDEwNjE2MzQ1OVowDDAKBgNVHRUEAwoBBTAyAhMUABtgu2N0+mAMtiCxAAIAG2C7Fw0yNjAxMDYxNjM0MTFaMAwwCgYDVR0VBAMKAQEwMgITFAAbYLoP2R/TpXciUwACABtguhcNMjYwMTA2MTYzNDExWjAMMAoGA1UdFQQDCgEBMDICExQAEOSH42DLZZ1BGPEAAgAQ5IcXDTI2MDEwNjE2MTcwOFowDDAKBgNVHRUEAwoBATAyAhMUABDkhiVnC2dOVIyaAAIAEOSGFw0yNjAxMDYxNjE3MDhaMAwwCgYDVR0VBAMKAQEwMgITFAAYrzalq9s1e2wrvAACABivNhcNMjYwMTA2MTYxMTQxWjAMMAoGA1UdFQQDCgEFMDICExQAFE3wXtSlpCqJnC0AAgAUTfAXDTI2MDEwNjE1NTkxN1owDDAKBgNVHRUEAwoBATAyAhMUABRN78En+bO2P3iTAAIAFE3vFw0yNjAxMDYxNTU5MTdaMAwwCgYDVR0VBAMKAQEwMgITFAAZrRBOF0Xd3/c34QACABmtEBcNMjYwMTA2MTUzMzM1WjAMMAoGA1UdFQQDCgEFMDICExQAEzvyRFRkz5h5FDEAAgATO/IXDTI2MDEwNjE1MjA0M1owDDAKBgNVHRUEAwoBATAyAhMUABM78aWvy88wh4RwAAIAEzvxFw0yNjAxMDYxNTIwNDJaMAwwCgYDVR0VBAMKAQEwMgITFAARgk0HMcN2zCP8nQACABGCTRcNMjYwMTA2MTQzMjQ3WjAMMAoGA1UdFQQDCgEFMDICExQAFGOaXtJ93GyVcp0AAgAUY5oXDTI2MDEwNjA0MTAzNVowDDAKBgNVHRUEAwoBATAyAhMUABRjmRINgAmpC35tAAIAFGOZFw0yNjAxMDYwNDEwMzVaMAwwCgYDVR0VBAMKAQEwMgITFAATBvubES0uImbmjQACABMG+xcNMjYwMTA2MDQxMDIyWjAMMAoGA1UdFQQDCgEBMDICExQAEwb6Z5ULkrK6ii8AAgATBvoXDTI2MDEwNjA0MTAyMlowDDAKBgNVHRUEAwoBATAyAhMUABIodzW0ARSV5WiwAAIAEih3Fw0yNjAxMDYwNDEwMTJaMAwwCgYDVR0VBAMKAQEwMgITFAASKHZPthcTWS0lOgACABIodhcNMjYwMTA2MDQxMDEyWjAMMAoGA1UdFQQDCgEBMDICExQAGUt7PKbmCxXtKNkAAgAZS3sXDTI2MDEwNjAyNTAzNlowDDAKBgNVHRUEAwoBBTAyAhMUABTmGQ7PC6iAxX87AAIAFOYZFw0yNjAxMDYwMjM3NTdaMAwwCgYDVR0VBAMKAQUwMgITFAASe35Mz4wuHv8fSwACABJ7fhcNMjYwMTA2MDIzMDU4WjAMMAoGA1UdFQQDCgEBMDICExQAEnt920oJvD82dzsAAgASe30XDTI2MDEwNjAyMzA1OFowDDAKBgNVHRUEAwoBATAyAhMUABczJJ0KO+Q4FYSsAAIAFzMkFw0yNjAxMDYwMjI1NDFaMAwwCgYDVR0VBAMKAQUwMgITFAAaF8ytAbrGvRGjfgACABoXzBcNMjYwMTA2MDIwODU5WjAMMAoGA1UdFQQDCgEFMDICExQAGPUwoLtQBi75CUYAAgAY9TAXDTI2MDEwNjAxNTgyMVowDDAKBgNVHRUEAwoBBTAyAhMUABcN0zUXhOD7SxT4AAIAFw3TFw0yNjAxMDYwMTI0MzhaMAwwCgYDVR0VBAMKAQUwMgITFAAbXwNCDEI3QwyngAACABtfAxcNMjYwMTA2MDEyMzE2WjAMMAoGA1UdFQQDCgEFMDICExQAGWdAnd8i7teZTMkAAgAZZ0AXDTI2MDEwNjAxMDUyMlowDDAKBgNVHRUEAwoBATAyAhMUABlnQXE4LsnQatxYAAIAGWdBFw0yNjAxMDYwMTA1MjJaMAwwCgYDVR0VBAMKAQEwMgITFAAbGxVakHtuxNIalAACABsbFRcNMjYwMTA2MDEwNTIxWjAMMAoGA1UdFQQDCgEBMDICExQAGscMx3EOOl57xNUAAgAaxwwXDTI2MDEwNjAxMDUyMVowDDAKBgNVHRUEAwoBATAyAhMUABTqOdyy1dXSu3buAAIAFOo5Fw0yNjAxMDYwMDM1NTRaMAwwCgYDVR0VBAMKAQUwMgITFAAbWnF722HlYZe6iQACABtacRcNMjYwMTA2MDAxOTMxWjAMMAoGA1UdFQQDCgEFMDICExQAGJ9xtjkcuq6/lZoAAgAYn3EXDTI2MDEwNTIzNDA0OVowDDAKBgNVHRUEAwoBBTAyAhMUABte6mRMEMLX/wf6AAIAG17qFw0yNjAxMDUyMjQyNDhaMAwwCgYDVR0VBAMKAQUwMgITFAAYrjIo8oniPdn8+QACABiuMhcNMjYwMTA1MjI0MTAyWjAMMAoGA1UdFQQDCgEFMDICExQAGYGoBetU98S8w0sAAgAZgagXDTI2MDEwNTIxNTczMVowDDAKBgNVHRUEAwoBATAyAhMUABmBpzgvhvMcCBTAAAIAGYGnFw0yNjAxMDUyMTU3MzFaMAwwCgYDVR0VBAMKAQEwMgITFAAQ/xSCMLx0ZYMzmAACABD/FBcNMjYwMTA1MjE0NDMzWjAMMAoGA1UdFQQDCgEBMDICExQAEP8TqhNavKcUS9sAAgAQ/xMXDTI2MDEwNTIxNDQzM1owDDAKBgNVHRUEAwoBATAyAhMUABtemGzcc2hQUkTKAAIAG16YFw0yNjAxMDUyMTM0NThaMAwwCgYDVR0VBAMKAQEwMgITFAAbXpfFHjl5bcUWyAACABtelxcNMjYwMTA1MjEzNDU4WjAMMAoGA1UdFQQDCgEBMDICExQAFCYc1FoYORCJijIAAgAUJhwXDTI2MDEwNTIxMTgwNlowDDAKBgNVHRUEAwoBATAyAhMUABQmG5MH0SVbNWkfAAIAFCYbFw0yNjAxMDUyMTE4MDZaMAwwCgYDVR0VBAMKAQEwMgITFAAbR1eA0UUE9XNp1gACABtHVxcNMjYwMTA1MjEwNzMyWjAMMAoGA1UdFQQDCgEFMDICExQAG11hfleKMGor1pgAAgAbXWEXDTI2MDEwNTIwNTcxMlowDDAKBgNVHRUEAwoBBTAyAhMUABikiTDFdvBs7QOoAAIAGKSJFw0yNjAxMDUyMDM1NDdaMAwwCgYDVR0VBAMKAQUwMgITFAAXgOhQXjygFkBjGQACABeA6BcNMjYwMTA1MjAxMTAwWjAMMAoGA1UdFQQDCgEBMDICExQAF4DnduZALa9VC8YAAgAXgOcXDTI2MDEwNTIwMTEwMFowDDAKBgNVHRUEAwoBATAyAhMUABqFUUlKs15fOgpgAAIAGoVRFw0yNjAxMDUyMDA5MzNaMAwwCgYDVR0VBAMKAQUwMgITFAAaXU9nAyVs/ie3ngACABpdTxcNMjYwMTA1MjAwOTA2WjAMMAoGA1UdFQQDCgEBMDICExQAGWIq/toQQBMiaZUAAgAZYioXDTI2MDExMzE1MDg0OVowDDAKBgNVHRUEAwoBBTAyAhMUABFzrygXsAcvpgFeAAIAEXOvFw0yNjAxMTMxNDUzMDdaMAwwCgYDVR0VBAMKAQUwMgITFAATtuXbdJ4oYzH01QACABO25RcNMjYwMTEzMTQxMjM4WjAMMAoGA1UdFQQDCgEBMDICExQAE7bk3NE6bOufJJ4AAgATtuQXDTI2MDExMzE0MTIzOFowDDAKBgNVHRUEAwoBATAyAhMUABQreZeVoFYDNAngAAIAFCt5Fw0yNjAxMTMxMzAwMjFaMAwwCgYDVR0VBAMKAQEwMgITFAAUK3rz3skKyM7fFgACABQrehcNMjYwMTEzMTMwMDIxWjAMMAoGA1UdFQQDCgEBMDICExQAGRf/31FYW/dj89IAAgAZF/8XDTI2MDExMzEyNDc1OFowDDAKBgNVHRUEAwoBATAyAhMUABkX/iYTx618A358AAIAGRf+Fw0yNjAxMTMxMjQ3NThaMAwwCgYDVR0VBAMKAQEwMgITFAAbNXE/IhENbIiliAACABs1cRcNMjYwMTEzMTIwNTMxWjAMMAoGA1UdFQQDCgEFMDICExQAG3hJ5q9PIXs4D3QAAgAbeEkXDTI2MDExMzA5MjE1NFowDDAKBgNVHRUEAwoBBTAyAhMUABkaD/GbfOpGMeyCAAIAGRoPFw0yNjAxMTMwOTE3MzFaMAwwCgYDVR0VBAMKAQUwMgITFAAbUAqeuKDVJIj6SQACABtQChcNMjYwMTEzMDY1OTA0WjAMMAoGA1UdFQQDCgEFMDICExQAFywX1I2b4x+JjLUAAgAXLBcXDTI2MDExMzA0MDc1MFowDDAKBgNVHRUEAwoBATAyAhMUABcsFkhqcwCMZx5pAAIAFywWFw0yNjAxMTMwNDA3NTBaMAwwCgYDVR0VBAMKAQEwMgITFAAaGHqkLM3SaO885QACABoYehcNMjYwMTEzMDMwNTMwWjAMMAoGA1UdFQQDCgEFMDICExQAFSisp5DAhzTyGHsAAgAVKKwXDTI2MDExMzAyNDgzN1owDDAKBgNVHRUEAwoBBTAyAhMUABr61ZuvYtEWf4vFAAIAGvrVFw0yNjAxMTMwMjA1NTZaMAwwCgYDVR0VBAMKAQUwMgITFAATxnAgJ4KjkHsgrwACABPGcBcNMjYwMTEzMDExMzQ3WjAMMAoGA1UdFQQDCgEFMDICExQAGfVXgjvz0yspI/gAAgAZ9VcXDTI2MDExMzAwNTg1MlowDDAKBgNVHRUEAwoBBTAyAhMUABRxliZXESf508mGAAIAFHGWFw0yNjAxMTIyMzM2MzBaMAwwCgYDVR0VBAMKAQEwMgITFAAUcZe1a0EtvYn5lgACABRxlxcNMjYwMTEyMjMzNjMwWjAMMAoGA1UdFQQDCgEBMDICExQAG1ORGXO9ux9wdXkAAgAbU5EXDTI2MDExMjIzMDg0NVowDDAKBgNVHRUEAwoBBTAyAhMUABrKYDsCcjKlNiIqAAIAGspgFw0yNjAxMTIyMjMwMTZaMAwwCgYDVR0VBAMKAQUwMgITFAAVFBFNVL8Hr+g6NAACABUUERcNMjYwMTEyMjE1MDAxWjAMMAoGA1UdFQQDCgEBMDICExQAFRQQHDHNYKFeTz8AAgAVFBAXDTI2MDExMjIxNTAwMFowDDAKBgNVHRUEAwoBATAyAhMUABs91vHpW6KEYg0sAAIAGz3WFw0yNjAxMTIyMDU3NTlaMAwwCgYDVR0VBAMKAQUwMgITFAAYWteRwYG0gvWrKgACABha1xcNMjYwMTEyMjAzNjUyWjAMMAoGA1UdFQQDCgEBMDICExQAGFrWaX17w+dfQOUAAgAYWtYXDTI2MDExMjIwMzY1MlowDDAKBgNVHRUEAwoBATAyAhMUABgfRo3YfhdICl+LAAIAGB9GFw0yNjAxMTIyMDI4MjNaMAwwCgYDVR0VBAMKAQEwMgITFAAYH0Xan8QPt9SM2gACABgfRRcNMjYwMTEyMjAyODIzWjAMMAoGA1UdFQQDCgEBMDICExQAGKTBAGhFpzRC9/kAAgAYpMEXDTI2MDExMjIwMDAyNFowDDAKBgNVHRUEAwoBBTAyAhMUABIdrf5ILHuqiznDAAIAEh2tFw0yNjAxMTIxOTU5MzlaMAwwCgYDVR0VBAMKAQEwMgITFAASHaxgc9eCh9xGqQACABIdrBcNMjYwMTEyMTk1OTM4WjAMMAoGA1UdFQQDCgEBMDICExQAEZQfELV60zIEvkwAAgARlB8XDTI2MDExMjE5NTcxM1owDDAKBgNVHRUEAwoBATAyAhMUABGUHipTPRdvUMONAAIAEZQeFw0yNjAxMTIxOTU3MTNaMAwwCgYDVR0VBAMKAQEwMgITFAAVA6V9DnOqFJ+l1QACABUDpRcNMjYwMTEyMTk1NzEzWjAMMAoGA1UdFQQDCgEBMDICExQAFQOkZH/2Dx7jsTAAAgAVA6QXDTI2MDExMjE5NTcxM1owDDAKBgNVHRUEAwoBATAyAhMUABnLghsYpOp54bVOAAIAGcuCFw0yNjAxMTIxNzU3MTJaMAwwCgYDVR0VBAMKAQUwMgITFAAWSCy/5zLKzOcMaQACABZILBcNMjYwMTEyMTcwMTAwWjAMMAoGA1UdFQQDCgEFMDICExQAFULrFKcuDtiYwdAAAgAVQusXDTI2MDExMjE1NTMxOFowDDAKBgNVHRUEAwoBATAyAhMUABVC6uxi+LUWosDUAAIAFULqFw0yNjAxMTIxNTUzMThaMAwwCgYDVR0VBAMKAQEwMgITFAASts7v70sXYWxOEwACABK2zhcNMjYwMTEyMTU0ODQ0WjAMMAoGA1UdFQQDCgEBMDICExQAErbNnHz+jW5lPK0AAgASts0XDTI2MDExMjE1NDg0NFowDDAKBgNVHRUEAwoBATAyAhMUABIJYBrfkkgUf948AAIAEglgFw0yNjAxMTIxNTQ0MDZaMAwwCgYDVR0VBAMKAQEwMgITFAASCV+SUmTAMTvxAwACABIJXxcNMjYwMTEyMTU0NDA2WjAMMAoGA1UdFQQDCgEBMDICExQAE1YA3ecdX3q1IOsAAgATVgAXDTI2MDExMjE0NTA0NFowDDAKBgNVHRUEAwoBATAyAhMUABNV/2BtY2zSQ0IYAAIAE1X/Fw0yNjAxMTIxNDUwNDRaMAwwCgYDVR0VBAMKAQEwMgITFAAWiggMojjMiVo3nQACABaKCBcNMjYwMTEyMTEwOTA1WjAMMAoGA1UdFQQDCgEFMDICExQAF/JH7/hxVQP0/Q4AAgAX8kcXDTI2MDExMjA2NTA0MFowDDAKBgNVHRUEAwoBBTAyAhMUABbTlpoFO5PjpajLAAIAFtOWFw0yNjAxMTIwNDA2MTRaMAwwCgYDVR0VBAMKAQEwMgITFAAW05UQTf7Nqe+mRAACABbTlRcNMjYwMTEyMDQwNjE0WjAMMAoGA1UdFQQDCgEBMDICExQAF/GcpEj4EFN9UTQAAgAX8ZwXDTI2MDExMjAxMDYxNlowDDAKBgNVHRUEAwoBBTAyAhMUABpufFJEU1Oyc/OhAAIAGm58Fw0yNjAxMTIwMTAxMDlaMAwwCgYDVR0VBAMKAQUwMgITFAAY4pQoWvL8C58K8QACABjilBcNMjYwMTExMjA0NjQ2WjAMMAoGA1UdFQQDCgEFMDICExQAGGmr4/kOElf1+AkAAgAYaasXDTI2MDExMTE5NDM0OVowDDAKBgNVHRUEAwoBBTAyAhMUABkeliCw3MCuK+iIAAIAGR6WFw0yNjAxMTExNTE0MTFaMAwwCgYDVR0VBAMKAQUwMgITFAAbUiFXcYI6bgM63AACABtSIRcNMjYwMTExMDQxMDM5WjAMMAoGA1UdFQQDCgEFMDICExQAFikio+/CO/8IoNcAAgAWKSIXDTI2MDExMTA0MDQzM1owDDAKBgNVHRUEAwoBATAyAhMUABYpITgbqeiNIyIhAAIAFikhFw0yNjAxMTEwNDA0MzJaMAwwCgYDVR0VBAMKAQEwMgITFAAZRKCm/22En55zSAACABlEoBcNMjYwMTExMDQwMjA1WjAMMAoGA1UdFQQDCgEFMDICExQAG3M63ySbzSuaj2cAAgAbczoXDTI2MDExMTAyNTYyMlowDDAKBgNVHRUEAwoBBTAyAhMUABdqJSpSPLNo6OJoAAIAF2olFw0yNjAxMTEwMjU1MjBaMAwwCgYDVR0VBAMKAQUwMgITFAAZ2qaVarkJOXJ5wwACABnaphcNMjYwMTExMDIxMjE2WjAMMAoGA1UdFQQDCgEFMDICExQAEY5yhJ1MnKscjpcAAgARjnIXDTI2MDExMTAxMzEwOVowDDAKBgNVHRUEAwoBBTAyAhMUABQ7EMM9t9bX6fJfAAIAFDsQFw0yNjAxMTAyMjE3MzBaMAwwCgYDVR0VBAMKAQEwMgITFAAUOw9sQAhaJ8BzGQACABQ7DxcNMjYwMTEwMjIxNzMwWjAMMAoGA1UdFQQDCgEBMDICExQAG3La8T2jN1E1rpAAAgAbctoXDTI2MDExMDIwMzcyN1owDDAKBgNVHRUEAwoBBTAyAhMUABqqDp/zplnZIPwfAAIAGqoOFw0yNjAxMTAyMDM1NDRaMAwwCgYDVR0VBAMKAQUwMgITFAAU+r1vJc8WsN7lrwACABT6vRcNMjYwMTEwMjAyNjAxWjAMMAoGA1UdFQQDCgEFMDICExQAGuHG/QomhM63pl4AAgAa4cYXDTI2MDExMDE3NTM0MlowDDAKBgNVHRUEAwoBBTAyAhMUABERsN3j6NzizxdzAAIAERGwFw0yNjAxMTAxNTQ1NDFaMAwwCgYDVR0VBAMKAQEwMgITFAAREa/EcjabQa5KxwACABERrxcNMjYwMTEwMTU0NTQwWjAMMAoGA1UdFQQDCgEBMDICExQAGJ+BNbLl+h5ZEboAAgAYn4EXDTI2MDExMDE0MTY0MlowDDAKBgNVHRUEAwoBBTAyAhMUABtyI5+xd4XKMVW1AAIAG3IjFw0yNjAxMTAwNjEwMDdaMAwwCgYDVR0VBAMKAQEwMgITFAAbciI7+0dj2athPQACABtyIhcNMjYwMTEwMDYxMDA2WjAMMAoGA1UdFQQDCgEBMDICExQAFe6eMbgbV+juoZkAAgAV7p4XDTI2MDExMDA1MDU0NlowDDAKBgNVHRUEAwoBBTAyAhMUABhbJ/2PqZoNV43nAAIAGFsnFw0yNjAxMTAwNDI0MTdaMAwwCgYDVR0VBAMKAQUwMgITFAASFAV7vD50pa74BAACABIUBRcNMjYwMTEwMDQxNjIyWjAMMAoGA1UdFQQDCgEBMDICExQAEhQEFJ+5cDG8opsAAgASFAQXDTI2MDExMDA0MTYyMlowDDAKBgNVHRUEAwoBATAyAhMUABV/HQc4ktNbxbTbAAIAFX8dFw0yNjAxMTAwNDEzMDJaMAwwCgYDVR0VBAMKAQEwMgITFAAVfxyIPoujIM+g6AACABV/HBcNMjYwMTEwMDQxMzAxWjAMMAoGA1UdFQQDCgEBMDICExQAGufu1DdTOk5jdZ4AAgAa5+4XDTI2MDExMDA0MTExOVowDDAKBgNVHRUEAwoBATAyAhMUABrn7XJIIBkfEdYdAAIAGuftFw0yNjAxMTAwNDExMTlaMAwwCgYDVR0VBAMKAQEwMgITFAAUAAO1tbXaa43fMwACABQAAxcNMjYwMTEwMDMwMTM1WjAMMAoGA1UdFQQDCgEFMDICExQAGzNAw73TVNGmgqwAAgAbM0AXDTI2MDExMDAxNTkzMlowDDAKBgNVHRUEAwoBBTAyAhMUABkiZqSg1EY96FkUAAIAGSJmFw0yNjAxMTAwMTQ0MzBaMAwwCgYDVR0VBAMKAQUwMgITFAAajxuggEyaa+vIIgACABqPGxcNMjYwMTEwMDEwNjA2WjAMMAoGA1UdFQQDCgEFMDICExQAFgbHgRUAvX8VNO8AAgAWBscXDTI2MDExMDAwNTYwOFowDDAKBgNVHRUEAwoBBTAyAhMUABjivj+T7hSpJFlWAAIAGOK+Fw0yNjAxMTAwMDQxMzdaMAwwCgYDVR0VBAMKAQUwMgITFAAWspcdg2USAT7ZsQACABaylxcNMjYwMTA5MjMzNTQwWjAMMAoGA1UdFQQDCgEFMDICExQAGYeDBUuAU74jgRAAAgAZh4MXDTI2MDEwOTIyMTk0MVowDDAKBgNVHRUEAwoBBTAyAhMUABhueMeadoKcAKKHAAIAGG54Fw0yNjAxMDkyMjE1MDhaMAwwCgYDVR0VBAMKAQUwMgITFAAV589rqkYKTAuYewACABXnzxcNMjYwMTA5MjEzMTMzWjAMMAoGA1UdFQQDCgEBMDICExQAFefOBKG7/j48+0YAAgAV584XDTI2MDEwOTIxMzEzM1owDDAKBgNVHRUEAwoBATAyAhMUABDYGTsncadrC2rxAAIAENgZFw0yNjAxMDkyMTExMDFaMAwwCgYDVR0VBAMKAQEwMgITFAAQ2Bj27ZXtgqy+HQACABDYGBcNMjYwMTA5MjExMTAxWjAMMAoGA1UdFQQDCgEBMDICExQAG3EhsdA1esUphOIAAgAbcSEXDTI2MDEwOTIwMTUwMFowDDAKBgNVHRUEAwoBATAyAhMUABtxIKcItVgSw/eIAAIAG3EgFw0yNjAxMDkyMDE1MDBaMAwwCgYDVR0VBAMKAQEwMgITFAAbcQ+gds8AzRh2dwACABtxDxcNMjYwMTA5MjAxMDM1WjAMMAoGA1UdFQQDCgEBMDICExQAG3EO4+aU+TLZnyIAAgAbcQ4XDTI2MDEwOTIwMTAzNVowDDAKBgNVHRUEAwoBATAyAhMUABCoh7rV3y4OHANJAAIAEKiHFw0yNjAxMDkxOTU5MDhaMAwwCgYDVR0VBAMKAQEwMgITFAAQqIaIsNRzXvcVZQACABCohhcNMjYwMTA5MTk1OTA4WjAMMAoGA1UdFQQDCgEBMDICExQAESFUagC7YZ6IwOYAAgARIVQXDTI2MDEwOTE4MzQyOFowDDAKBgNVHRUEAwoBATAyAhMUABEhU+JK822Qhj94AAIAESFTFw0yNjAxMDkxODM0MjhaMAwwCgYDVR0VBAMKAQEwMgITFAAYGAEtgAFIA1lysAACABgYARcNMjYwMTA5MTgxNzI0WjAMMAoGA1UdFQQDCgEBMDICExQAGBgAhvjruI0z2scAAgAYGAAXDTI2MDEwOTE4MTcyNFowDDAKBgNVHRUEAwoBATAyAhMUABlbx9f00P1rfNd7AAIAGVvHFw0yNjAxMDkxODEwMDhaMAwwCgYDVR0VBAMKAQUwMgITFAARZG8/2NlBGjHAuQACABFkbxcNMjYwMTA5MTc0NzU3WjAMMAoGA1UdFQQDCgEBMDICExQAEWRug1q3JpvI3NcAAgARZG4XDTI2MDEwOTE3NDc1N1owDDAKBgNVHRUEAwoBATAyAhMUABMBQ5F5t53BeI3MAAIAEwFDFw0yNjAxMDkxNzQ1NDJaMAwwCgYDVR0VBAMKAQEwMgITFAATAUI/hFzhZi1xVQACABMBQhcNMjYwMTA5MTc0NTQyWjAMMAoGA1UdFQQDCgEBMDICExQAGd7stsbJlrL50JcAAgAZ3uwXDTI2MDEwOTE3MzkyMFowDDAKBgNVHRUEAwoBATAyAhMUABne67y4KCTiztmAAAIAGd7rFw0yNjAxMDkxNzM5MjBaMAwwCgYDVR0VBAMKAQEwMgITFAAXHt2oaWT8ckv/eAACABce3RcNMjYwMTA5MTczODIwWjAMMAoGA1UdFQQDCgEFMDICExQAFb1D3fZpyvQkA2AAAgAVvUMXDTI2MDEwOTE3MzE0N1owDDAKBgNVHRUEAwoBATAyAhMUABW9QujcqRh+S1O+AAIAFb1CFw0yNjAxMDkxNzMxNDdaMAwwCgYDVR0VBAMKAQEwMgITFAAVM8NaGlck1BsWMAACABUzwxcNMjYwMTA5MTYyOTU3WjAMMAoGA1UdFQQDCgEBMDICExQAFTPCJhGdZZ2HlwcAAgAVM8IXDTI2MDEwOTE2Mjk1N1owDDAKBgNVHRUEAwoBATAyAhMUABM8alX4vdv1LAh5AAIAEzxqFw0yNjAxMDkxNjE5MDJaMAwwCgYDVR0VBAMKAQEwMgITFAATPGkf+ey+NtGRbAACABM8aRcNMjYwMTA5MTYxOTAyWjAMMAoGA1UdFQQDCgEBMDICExQAFcrpX003d64XcpEAAgAVyukXDTI2MDEwOTE1NTg1NFowDDAKBgNVHRUEAwoBATAyAhMUABXK6FWiB67FxkcoAAIAFcroFw0yNjAxMDkxNTU4NTRaMAwwCgYDVR0VBAMKAQEwMgITFAAbE0qQOQ1REsnEkQACABsTShcNMjYwMTA5MTU1NzAwWjAMMAoGA1UdFQQDCgEFMDICExQAGB8MOxb0rInUq2MAAgAYHwwXDTI2MDEwOTE1NTQ1OFowDDAKBgNVHRUEAwoBBTAyAhMUABlsGJaY7zpSgAtjAAIAGWwYFw0yNjAxMDkxNTIxMTBaMAwwCgYDVR0VBAMKAQEwMgITFAAZbBeUk58JTmMz6QACABlsFxcNMjYwMTA5MTUyMTA5WjAMMAoGA1UdFQQDCgEBMDICExQAGJsYB2r70lr0pcEAAgAYmxgXDTI2MDEwOTE1MTM1NVowDDAKBgNVHRUEAwoBBTAyAhMUABQ45K3uWixl22G5AAIAFDjkFw0yNjAxMDkxNTEzMDZaMAwwCgYDVR0VBAMKAQEwMgITFAAUOOPb2+mEQ1c5UwACABQ44xcNMjYwMTA5MTUxMzA2WjAMMAoGA1UdFQQDCgEBMDICExQAEOa9ynJBq+I0KxQAAgAQ5r0XDTI2MDEwOTE0MjMxNFowDDAKBgNVHRUEAwoBATAyAhMUABDmvCvoj/PmBYhYAAIAEOa8Fw0yNjAxMDkxNDIzMTRaMAwwCgYDVR0VBAMKAQEwMgITFAAYhTlir7qjA5C+VAACABiFORcNMjYwMTA5MTQwMDI3WjAMMAoGA1UdFQQDCgEFMDICExQAFkNT94Bv2EAe6EoAAgAWQ1MXDTI2MDEwOTEyNTYyN1owDDAKBgNVHRUEAwoBATAyAhMUABZDUosHydsPd9CAAAIAFkNSFw0yNjAxMDkxMjU2MjdaMAwwCgYDVR0VBAMKAQEwMgITFAAYUxdMGPWe/WQC0QACABhTFxcNMjYwMTA5MTI1NTQ1WjAMMAoGA1UdFQQDCgEBMDICExQAGFMWwgJ4k4XjKKkAAgAYUxYXDTI2MDEwOTEyNTU0NVowDDAKBgNVHRUEAwoBATAyAhMUABUS5D/YGusPWp8uAAIAFRLkFw0yNjAxMDkxMTQ0MTJaMAwwCgYDVR0VBAMKAQUwMgITFAAba/C8XZ/jBfuxcQACABtr8BcNMjYwMTA5MDYxMDAyWjAMMAoGA1UdFQQDCgEBMDICExQAG2vvkBbDyedUxlkAAgAba+8XDTI2MDEwOTA2MTAwMFowDDAKBgNVHRUEAwoBATAyAhMUABik0GJegkqiaFXTAAIAGKTQFw0yNjAxMDkwMjI1NDBaMAwwCgYDVR0VBAMKAQUwMgITFAAY3hQ67x4f1O24NAACABjeFBcNMjYwMTA5MDIwNzUyWjAMMAoGA1UdFQQDCgEFMDICExQAFMbNx+QqRlGXg14AAgAUxs0XDTI2MDEwOTAxNDIzMlowDDAKBgNVHRUEAwoBBTAyAhMUABix57fyV64cWgiYAAIAGLHnFw0yNjAxMDkwMTQxMDFaMAwwCgYDVR0VBAMKAQUwMgITFAAQhUzgIimWDOukbAACABCFTBcNMjYwMTA5MDEwNTI1WjAMMAoGA1UdFQQDCgEBMDICExQAEIVNCDmU3vH3JO0AAgAQhU0XDTI2MDEwOTAxMDUyNVowDDAKBgNVHRUEAwoBATAyAhMUABpxjnlJmzOfYUH4AAIAGnGOFw0yNjAxMDkwMDEyMTFaMAwwCgYDVR0VBAMKAQEwMgITFAAacY2OM14kCzXnLAACABpxjRcNMjYwMTA5MDAxMjExWjAMMAoGA1UdFQQDCgEBMDICExQAFtK7e++6jMOE/DwAAgAW0rsXDTI2MDEwODIzMzgzNFowDDAKBgNVHRUEAwoBATAyAhMUABbSuhUqs+nOMP1fAAIAFtK6Fw0yNjAxMDgyMzM4MzRaMAwwCgYDVR0VBAMKAQEwMgITFAAa9Ogo81axLf9lSQACABr06BcNMjYwMTA4MjMzODEwWjAMMAoGA1UdFQQDCgEBMDICExQAGvTnS/5s1rZzMPIAAgAa9OcXDTI2MDEwODIzMzgxMFowDDAKBgNVHRUEAwoBATAyAhMUABfsgLnFg6VtFZ94AAIAF+yAFw0yNjAxMDgyMjA3NDVaMAwwCgYDVR0VBAMKAQUwMgITFAAbbS+aZSCoiqCsDgACABttLxcNMjYwMTA4MjE1NjIwWjAMMAoGA1UdFQQDCgEBMDICExQAG20uhBhYUe0Ei6oAAgAbbS4XDTI2MDEwODIxNTYxOVowDDAKBgNVHRUEAwoBATAyAhMUABttFvojPcG6K482AAIAG20WFw0yNjAxMDgyMTQ4NDJaMAwwCgYDVR0VBAMKAQEwMgITFAAbbRU5SuUsquvmVwACABttFRcNMjYwMTA4MjE0ODQyWjAMMAoGA1UdFQQDCgEBMDICExQAG20dQZ9Xq1zQEoEAAgAbbR0XDTI2MDEwODIxNDUwM1owDDAKBgNVHRUEAwoBATAyAhMUABttHLRUzYikxtDYAAIAG20cFw0yNjAxMDgyMTQ1MDJaMAwwCgYDVR0VBAMKAQEwMgITFAAZZgSfoq8OBglNVQACABlmBBcNMjYwMTA4MjEzNzI4WjAMMAoGA1UdFQQDCgEFMDICExQAD/NH7GhbufVjObAAAgAP80cXDTI2MDEwODIxMDIwM1owDDAKBgNVHRUEAwoBATAyAhMUAA/zRg17pyaR/UATAAIAD/NGFw0yNjAxMDgyMTAyMDNaMAwwCgYDVR0VBAMKAQEwMgITFAAYphSVShojyHqHjQACABimFBcNMjYwMTA4MjA1MjE3WjAMMAoGA1UdFQQDCgEFMDICExQAFNdLfP18U5UvwVoAAgAU10sXDTI2MDEwODIwNDg1NVowDDAKBgNVHRUEAwoBBTAyAhMUABBPbT5qcVY25DOgAAIAEE9tFw0yNjAxMDgyMDQ3NDVaMAwwCgYDVR0VBAMKAQUwMgITFAAWPiVDcW5eZmBwJwACABY+JRcNMjYwMTA4MjAyODI0WjAMMAoGA1UdFQQDCgEBMDICExQAFj4k5QGYpX0ceqIAAgAWPiQXDTI2MDEwODIwMjgyNFowDDAKBgNVHRUEAwoBATAyAhMUABEAhm0VDQ1kL499AAIAEQCGFw0yNjAxMDgyMDE1NDNaMAwwCgYDVR0VBAMKAQEwMgITFAARAIVMbLAwt+C3kgACABEAhRcNMjYwMTA4MjAxNTQzWjAMMAoGA1UdFQQDCgEBMDICExQAFOQjmjvJAYiJg24AAgAU5CMXDTI2MDEwODIwMDM0NFowDDAKBgNVHRUEAwoBATAyAhMUABTkIjBwI3qpLCD1AAIAFOQiFw0yNjAxMDgyMDAzNDNaMAwwCgYDVR0VBAMKAQEwMgITFAAQWSdpSPfxRY7k9AACABBZJxcNMjYwMTE3MjMyODMzWjAMMAoGA1UdFQQDCgEFMDICExQAFG8iBJJ2CTYhTu4AAgAUbyIXDTI2MDExNzIwMDMyN1owDDAKBgNVHRUEAwoBBTAyAhMUABSmDhGgaaUSEdoSAAIAFKYOFw0yNjAxMTcxODI4MzBaMAwwCgYDVR0VBAMKAQUwMgITFAAY/uosIw02odu9zwACABj+6hcNMjYwMTE3MTgxMjIxWjAMMAoGA1UdFQQDCgEFMDICExQAGUU9vU//dJODkZUAAgAZRT0XDTI2MDExNzE2NTQwNlowDDAKBgNVHRUEAwoBBTAyAhMUABuM2pkuPOpcJ9W4AAIAG4zaFw0yNjAxMTcxNjEzNDhaMAwwCgYDVR0VBAMKAQUwMgITFAAaKUEY90XUbGGx3QACABopQRcNMjYwMTE3MTUzNzExWjAMMAoGA1UdFQQDCgEBMDICExQAGilA4B6+NOt01gwAAgAaKUAXDTI2MDExNzE1MzcxMVowDDAKBgNVHRUEAwoBATAyAhMUABuI7UWfoTFxPTGrAAIAG4jtFw0yNjAxMTcwNjEwMDFaMAwwCgYDVR0VBAMKAQEwMgITFAAbiOyBbSj9G+7R+QACABuI7BcNMjYwMTE3MDYxMDAwWjAMMAoGA1UdFQQDCgEBMDICExQAFzvYgFSKkGu31kgAAgAXO9gXDTI2MDExNzA0NTYyNVowDDAKBgNVHRUEAwoBBTAyAhMUABDXs9vD1gPHqto/AAIAENezFw0yNjAxMTcwNDEyMThaMAwwCgYDVR0VBAMKAQEwMgITFAAQ17I3iij4320/FAACABDXshcNMjYwMTE3MDQxMjE4WjAMMAoGA1UdFQQDCgEBMDICExQAG0W5G5/fpG0e8LYAAgAbRbkXDTI2MDExNzA0MTEzMFowDDAKBgNVHRUEAwoBATAyAhMUABtFuKChFZAUiJulAAIAG0W4Fw0yNjAxMTcwNDExMjlaMAwwCgYDVR0VBAMKAQEwMgITFAAZpkstQnft8CQW9AACABmmSxcNMjYwMTE3MDQwOTI4WjAMMAoGA1UdFQQDCgEBMDICExQAGaZK1l5W2E1rMg0AAgAZpkoXDTI2MDExNzA0MDkyOFowDDAKBgNVHRUEAwoBATAyAhMUABEqiAikkSItH745AAIAESqIFw0yNjAxMTYyMjAzMjFaMAwwCgYDVR0VBAMKAQEwMgITFAARKocUg0R9QZTKVgACABEqhxcNMjYwMTE2MjIwMzIxWjAMMAoGA1UdFQQDCgEBMDICExQAFrvzf0GD8r+euCYAAgAWu/MXDTI2MDExNjIyMDMwN1owDDAKBgNVHRUEAwoBATAyAhMUABa78kxXXEdCB0uEAAIAFrvyFw0yNjAxMTYyMjAzMDNaMAwwCgYDVR0VBAMKAQEwMgITFAAZWpxuE1NLlYaniwACABlanBcNMjYwMTE2MjEzOTIxWjAMMAoGA1UdFQQDCgEFMDICExQAGaVXroNZQ6OM7ikAAgAZpVcXDTI2MDExNjIxMjIwNlowDDAKBgNVHRUEAwoBBTAyAhMUABuHmra3ZM6OjgSiAAIAG4eaFw0yNjAxMTYyMTE4MjlaMAwwCgYDVR0VBAMKAQUwMgITFAAVg39vPpr0Py1kJgACABWDfxcNMjYwMTE2MjExMTA1WjAMMAoGA1UdFQQDCgEBMDICExQAFYN+szz9Df/vAyIAAgAVg34XDTI2MDExNjIxMTEwNVowDDAKBgNVHRUEAwoBATAyAhMUABKKalEgUTr1fro+AAIAEopqFw0yNjAxMTYyMDU3NThaMAwwCgYDVR0VBAMKAQEwMgITFAASimmkLJ7CqS83LAACABKKaRcNMjYwMTE2MjA1NzU4WjAMMAoGA1UdFQQDCgEBMDICExQAEfyT768gr73yp0QAAgAR/JMXDTI2MDExNjIwMTQzMVowDDAKBgNVHRUEAwoBBTAyAhMUABh1K5Z9RiaQtKPDAAIAGHUrFw0yNjAxMTYxOTI2NDhaMAwwCgYDVR0VBAMKAQUwMgITFAARYGv4FLWSBOaFKwACABFgaxcNMjYwMTE2MTkxODUxWjAMMAoGA1UdFQQDCgEBMDICExQAEWBqeK58avhxZIkAAgARYGoXDTI2MDExNjE5MTg1MVowDDAKBgNVHRUEAwoBATAyAhMUABnsu01TqO/S3SFZAAIAGey7Fw0yNjAxMTYxOTE4MTlaMAwwCgYDVR0VBAMKAQEwMgITFAAZ7LpuTK7E/2rX+gACABnsuhcNMjYwMTE2MTkxODE5WjAMMAoGA1UdFQQDCgEBMDICExQAGHswMXxBcPYTrxMAAgAYezAXDTI2MDExNjE5MTAzM1owDDAKBgNVHRUEAwoBBTAyAhMUABr8gdkzChu8UMC7AAIAGvyBFw0yNjAxMTYxOTEwMjRaMAwwCgYDVR0VBAMKAQEwMgITFAAa/IAQiyIufakKZwACABr8gBcNMjYwMTE2MTkxMDIzWjAMMAoGA1UdFQQDCgEBMDICExQAFbx1eR6+js0vZmEAAgAVvHUXDTI2MDExNjE4MTUyOVowDDAKBgNVHRUEAwoBATAyAhMUABW8dOG2j4MCfYzcAAIAFbx0Fw0yNjAxMTYxODE1MjlaMAwwCgYDVR0VBAMKAQEwMgITFAARz1cfPnS1DmypIQACABHPVxcNMjYwMTE2MTczOTM3WjAMMAoGA1UdFQQDCgEBMDICExQAEc9WP9PbUdM9osgAAgARz1YXDTI2MDExNjE3MzkzN1owDDAKBgNVHRUEAwoBATAyAhMUABCH5GJZ0IzUbIu7AAIAEIfkFw0yNjAxMTYxNjQyMTNaMAwwCgYDVR0VBAMKAQEwMgITFAAQh+O/9S5ap3y5MgACABCH4xcNMjYwMTE2MTY0MjEzWjAMMAoGA1UdFQQDCgEBMDICExQAF5Fw3sRMH5HkFi4AAgAXkXAXDTI2MDExNjE2MzIwNlowDDAKBgNVHRUEAwoBATAyAhMUABeRb5S2fyzdO0MWAAIAF5FvFw0yNjAxMTYxNjMyMDZaMAwwCgYDVR0VBAMKAQEwMgITFAAbcxrew2aUo8u3qwACABtzGhcNMjYwMTE2MTU1NzA1WjAMMAoGA1UdFQQDCgEFMDICExQAEGW08wx9dyCczBMAAgAQZbQXDTI2MDExNjE0NDI1MVowDDAKBgNVHRUEAwoBATAyAhMUABBlsxIpdjVmuC8+AAIAEGWzFw0yNjAxMTYxNDQyNTFaMAwwCgYDVR0VBAMKAQEwMgITFAAVygBjo28FW0hMqQACABXKABcNMjYwMTE2MTQzOTUwWjAMMAoGA1UdFQQDCgEBMDICExQAFcn/g2Ei/gWk9I4AAgAVyf8XDTI2MDExNjE0Mzk0OVowDDAKBgNVHRUEAwoBATAyAhMUABti1XKv9i3uUFmGAAIAG2LVFw0yNjAxMTYwNzAxMTNaMAwwCgYDVR0VBAMKAQUwMgITFAARgvI687cRBwBrRAACABGC8hcNMjYwMTE2MDQxMjAwWjAMMAoGA1UdFQQDCgEBMDICExQAEYLxWAY4MDwhocYAAgARgvEXDTI2MDExNjA0MTIwMFowDDAKBgNVHRUEAwoBATAyAhMUABgjOEKF7lXj/ZV9AAIAGCM4Fw0yNjAxMTYwMzE1MDJaMAwwCgYDVR0VBAMKAQUwMgITFAAaFhdFt0rA84l35AACABoWFxcNMjYwMTE2MDEzNDQ0WjAMMAoGA1UdFQQDCgEFMDICExQAFDSTu6mJ+gll/cgAAgAUNJMXDTI2MDExNjAxMjQwMVowDDAKBgNVHRUEAwoBBTAyAhMUABuHlyUcDwr1w/FtAAIAG4eXFw0yNjAxMTUyMzQ1MTNaMAwwCgYDVR0VBAMKAQUwMgITFAAbcygAbhlQzgkOCwACABtzKBcNMjYwMTE1MjMyMDE1WjAMMAoGA1UdFQQDCgEFMDICExQAG3XSZR6G+17VLH4AAgAbddIXDTI2MDExNTIzMTkxNlowDDAKBgNVHRUEAwoBBTAyAhMUABMpnDRWA6oQv6EuAAIAEymcFw0yNjAxMTUyMTUzMzZaMAwwCgYDVR0VBAMKAQUwMgITFAAQxXziK3it/OrIlQACABDFfBcNMjYwMTE1MjE0NTIxWjAMMAoGA1UdFQQDCgEBMDICExQAEMV7flOR8z+0WvgAAgAQxXsXDTI2MDExNTIxNDUyMVowDDAKBgNVHRUEAwoBATAyAhMUABRvctJxRPuWFnVOAAIAFG9yFw0yNjAxMTUyMTA3MzNaMAwwCgYDVR0VBAMKAQUwMgITFAAbhpVLcUVfbpIlaQACABuGlRcNMjYwMTE1MjEwMzQyWjAMMAoGA1UdFQQDCgEFMDICExQAG4aqzVWtk7CsBFwAAgAbhqoXDTI2MDExNTIwNDYzNlowDDAKBgNVHRUEAwoBATAyAhMUABuGqYUMIJYRLhL9AAIAG4apFw0yNjAxMTUyMDQ2MzZaMAwwCgYDVR0VBAMKAQEwMgITFAATdkgGHU+OIFtlqQACABN2SBcNMjYwMTE1MjAxMTU0WjAMMAoGA1UdFQQDCgEBMDICExQAE3ZHWjjryQueLgUAAgATdkcXDTI2MDExNTIwMTE1NFowDDAKBgNVHRUEAwoBATAyAhMUABuF+NK8AF2qua8GAAIAG4X4Fw0yNjAxMTUxOTU1MjNaMAwwCgYDVR0VBAMKAQEwMgITFAAbhfcfUrV0x0MkrgACABuF9xcNMjYwMTE1MTk1NTIzWjAMMAoGA1UdFQQDCgEBMDICExQAEdHvtEQjqYByfa4AAgAR0e8XDTI2MDExNTE5MjkxN1owDDAKBgNVHRUEAwoBATAyAhMUABHR7iMztjosYr+EAAIAEdHuFw0yNjAxMTUxOTI5MTdaMAwwCgYDVR0VBAMKAQEwMgITFAAS/UFcQpdPHXiiXQACABL9QRcNMjYwMTE1MTcyODE1WjAMMAoGA1UdFQQDCgEBMDICExQAEv1AJ3VKcHYhYXAAAgAS/UAXDTI2MDExNTE3MjgxNFowDDAKBgNVHRUEAwoBATAyAhMUABuEeCqrrAVAtDh4AAIAG4R4Fw0yNjAxMTUxNjU5NTFaMAwwCgYDVR0VBAMKAQEwMgITFAAbhHfoMlwOUSuJDAACABuEdxcNMjYwMTE1MTY1OTUxWjAMMAoGA1UdFQQDCgEBMDICExQAF/FxCi7/ZuQod6IAAgAX8XEXDTI2MDExNTE2NDAwNVowDDAKBgNVHRUEAwoBATAyAhMUABfxcJHMiuRhK1WkAAIAF/FwFw0yNjAxMTUxNjQwMDVaMAwwCgYDVR0VBAMKAQEwMgITFAAWaQRn1dwq+17eiwACABZpBBcNMjYwMTE1MTYyNTU5WjAMMAoGA1UdFQQDCgEBMDICExQAFmkD+An6/gYD66MAAgAWaQMXDTI2MDExNTE2MjU1OVowDDAKBgNVHRUEAwoBATAyAhMUABKTUnwYAkg+5V0DAAIAEpNSFw0yNjAxMTUxNTU4MzhaMAwwCgYDVR0VBAMKAQEwMgITFAASk1H6XLTaN+hm0QACABKTURcNMjYwMTE1MTU1ODM4WjAMMAoGA1UdFQQDCgEBMDICExQAFaKaCePVWmaQcGgAAgAVopoXDTI2MDExNTE1NTIzNlowDDAKBgNVHRUEAwoBATAyAhMUABWimWcHH1hVfJ7kAAIAFaKZFw0yNjAxMTUxNTUyMzZaMAwwCgYDVR0VBAMKAQEwMgITFAAVSE6tBdMqjKslNQACABVIThcNMjYwMTE1MTUyMDI1WjAMMAoGA1UdFQQDCgEBMDICExQAFUhNqD8V58u3OQYAAgAVSE0XDTI2MDExNTE1MjAyNVowDDAKBgNVHRUEAwoBATAyAhMUABMJF+Z2LqsDLtVHAAIAEwkXFw0yNjAxMTUxNTE4NDVaMAwwCgYDVR0VBAMKAQEwMgITFAATCRbgcAAjNwPZ2gACABMJFhcNMjYwMTE1MTUxODQ1WjAMMAoGA1UdFQQDCgEBMDICExQAG4JKkBMJZV10Oy4AAgAbgkoXDTI2MDExNTE1MTEyNVowDDAKBgNVHRUEAwoBBTAyAhMUABFqNiX9DpjCLbOxAAIAEWo2Fw0yNjAxMTUxNTExMDlaMAwwCgYDVR0VBAMKAQEwMgITFAARajX7hd/SQNZ++gACABFqNRcNMjYwMTE1MTUxMTA4WjAMMAoGA1UdFQQDCgEBMDICExQAE6d0Buqp37klxEYAAgATp3QXDTI2MDExNTE1MDUzMlowDDAKBgNVHRUEAwoBBTAyAhMUABTBEuVwtq29cs03AAIAFMESFw0yNjAxMTUxNDA1MDZaMAwwCgYDVR0VBAMKAQEwMgITFAAUwREFOTsgodJtowACABTBERcNMjYwMTE1MTQwNTA2WjAMMAoGA1UdFQQDCgEBMDICExQAG2h7ctGL1jXc4DMAAgAbaHsXDTI2MDExNTEzNTQzOFowDDAKBgNVHRUEAwoBBTAyAhMUABMKdJUt8Z/2t7kgAAIAEwp0Fw0yNjAxMTUwNDU3MzBaMAwwCgYDVR0VBAMKAQUwMgITFAAYkUOe11P75cawdQACABiRQxcNMjYwMTE1MDQ0NzIwWjAMMAoGA1UdFQQDCgEFMDICExQAGpcsiPa8X6SZNLIAAgAalywXDTI2MDExNTA0MTI1OFowDDAKBgNVHRUEAwoBBTAyAhMUABVJcU7XRvrkQ5WTAAIAFUlxFw0yNjAxMTUwMjM5MTNaMAwwCgYDVR0VBAMKAQUwMgITFAAR33w214Dv0qvobgACABHffBcNMjYwMTE1MDIzODU3WjAMMAoGA1UdFQQDCgEFMDICExQAG1B4PTGLPbpIx2MAAgAbUHgXDTI2MDExNTAxMjExM1owDDAKBgNVHRUEAwoBBTAyAhMUABnc/byTMcOUdHKoAAIAGdz9Fw0yNjAxMTQyMzIxNDdaMAwwCgYDVR0VBAMKAQUwMgITFAAbCs8TNmTOcTea1wACABsKzxcNMjYwMTE0MjE0MTU0WjAMMAoGA1UdFQQDCgEFMDICExQAGA4wrCjBVaKGMUgAAgAYDjAXDTI2MDExNDIxMTUzNlowDDAKBgNVHRUEAwoBBTAyAhMUAA+ordbbnGhMYmnNAAIAD6itFw0yNjAxMTQyMTAzMzRaMAwwCgYDVR0VBAMKAQUwMgITFAASRo0ZHC80VHmibQACABJGjRcNMjYwMTE0MjA1MTM1WjAMMAoGA1UdFQQDCgEBMDICExQAEkaM/y2A8rHUJ74AAgASRowXDTI2MDExNDIwNTEzNVowDDAKBgNVHRUEAwoBATAyAhMUABVgBI9350Wb30IJAAIAFWAEFw0yNjAxMTQyMDQwMzhaMAwwCgYDVR0VBAMKAQEwMgITFAAVYAMgI7yUcERJQwACABVgAxcNMjYwMTE0MjA0MDM3WjAMMAoGA1UdFQQDCgEBMDICExQAGFJwKfmyrrUhnA0AAgAYUnAXDTI2MDExNDIwMTIzOFowDDAKBgNVHRUEAwoBBTAyAhMUABhPo730qjhRvvo7AAIAGE+jFw0yNjAxMTQxOTU3NTFaMAwwCgYDVR0VBAMKAQEwMgITFAAYT6I3lb8Nc/cEHQACABhPohcNMjYwMTE0MTk1NzUxWjAMMAoGA1UdFQQDCgEBMDICExQAEmi2RZJEpfG146AAAgASaLYXDTI2MDExNDE5NDcwMVowDDAKBgNVHRUEAwoBATAyAhMUABJotUs2jllwsT5TAAIAEmi1Fw0yNjAxMTQxOTQ3MDFaMAwwCgYDVR0VBAMKAQEwMgITFAAXB55fuXQ6jmqjRQACABcHnhcNMjYwMTE0MTk0MjQ5WjAMMAoGA1UdFQQDCgEBMDICExQAFwedLYeZjli20moAAgAXB50XDTI2MDExNDE5NDI0OVowDDAKBgNVHRUEAwoBATAyAhMUABXSdqUZWj0Uq+LHAAIAFdJ2Fw0yNjAxMTQxOTA3NDhaMAwwCgYDVR0VBAMKAQUwMgITFAAY3ch7icaHr11O+AACABjdyBcNMjYwMTE0MTc1MDU0WjAMMAoGA1UdFQQDCgEBMDICExQAGN3J64mwfDg0VpUAAgAY3ckXDTI2MDExNDE3NTA1NFowDDAKBgNVHRUEAwoBATAyAhMUABYnRndeFz99HW3qAAIAFidGFw0yNjAxMTQxNzI2NDBaMAwwCgYDVR0VBAMKAQUwMgITFAAbEWZyXrq7CF25WAACABsRZhcNMjYwMTE0MTcyMzM1WjAMMAoGA1UdFQQDCgEBMDICExQAGxFlJpaRS8sf+NYAAgAbEWUXDTI2MDExNDE3MjMzNVowDDAKBgNVHRUEAwoBATAyAhMUABt/D/fW9aA+gV/EAAIAG38PFw0yNjAxMTQxNzEwNTNaMAwwCgYDVR0VBAMKAQUwMgITFAAbPi8byZXTRRyf8gACABs+LxcNMjYwMTE0MTY0NDI1WjAMMAoGA1UdFQQDCgEFMDICExQAEWpohHqBZBmtPDIAAgARamgXDTI2MDExNDE1NTU0M1owDDAKBgNVHRUEAwoBATAyAhMUABFqZzfMuLxl3w2YAAIAEWpnFw0yNjAxMTQxNTU1NDNaMAwwCgYDVR0VBAMKAQEwMgITFAARV/81bY4crM3B6QACABFX/xcNMjYwMTE0MTU1NDI3WjAMMAoGA1UdFQQDCgEBMDICExQAEVf+F75/9rffS0MAAgARV/4XDTI2MDExNDE1NTQyN1owDDAKBgNVHRUEAwoBATAyAhMUABY/vNYxrGN3VQ8VAAIAFj+8Fw0yNjAxMTQxNTU0MjdaMAwwCgYDVR0VBAMKAQEwMgITFAAWP7uuYjFZqGJe7gACABY/uxcNMjYwMTE0MTU1NDI2WjAMMAoGA1UdFQQDCgEBMDICExQAGSsF3UWcz9URD3AAAgAZKwUXDTI2MDExNDE1MjcxOVowDDAKBgNVHRUEAwoBATAyAhMUABkrBDsMbHIcTIcXAAIAGSsEFw0yNjAxMTQxNTI3MTlaMAwwCgYDVR0VBAMKAQEwMgITFAAWsFPSmbjAL4BJ4QACABawUxcNMjYwMTE0MTQ1MzMxWjAMMAoGA1UdFQQDCgEFMDICExQAG1vL+T1qwNp4oXgAAgAbW8sXDTI2MDExNDE0NDI0OVowDDAKBgNVHRUEAwoBBTAyAhMUABS51i56EEZ/2EEBAAIAFLnWFw0yNjAxMTQxNDE1MjdaMAwwCgYDVR0VBAMKAQUwMgITFAAa+FTxNQW2kDKYcgACABr4VBcNMjYwMTE0MTMyMzA3WjAMMAoGA1UdFQQDCgEFMDICExQAG3lyEh7JPySKrocAAgAbeXIXDTI2MDExNDA2MTAwMlowDDAKBgNVHRUEAwoBATAyAhMUABt5cVUjGmdKbwo4AAIAG3lxFw0yNjAxMTQwNjEwMDJaMAwwCgYDVR0VBAMKAQEwMgITFAAPoPCFuqYJ2cFk4gACAA+g8BcNMjYwMTE0MDQwOTM3WjAMMAoGA1UdFQQDCgEBMDICExQAD6DvkuTZEdVmYHAAAgAPoO8XDTI2MDExNDA0MDkzN1owDDAKBgNVHRUEAwoBATAyAhMUABlt8K/+XKQlcIBjAAIAGW3wFw0yNjAxMTQwNDA4NTFaMAwwCgYDVR0VBAMKAQEwMgITFAAZbe+lrTCcP47YRAACABlt7xcNMjYwMTE0MDQwODUxWjAMMAoGA1UdFQQDCgEBMDICExQAGHddfAK60VfmpKgAAgAYd10XDTI2MDExNDAyMzkxN1owDDAKBgNVHRUEAwoBBTAyAhMUABlZ/x9x4x99YouVAAIAGVn/Fw0yNjAxMTQwMjEyMzlaMAwwCgYDVR0VBAMKAQUwMgITFAAY3MWZ/ZJqIxxIfgACABjcxRcNMjYwMTE0MDIwMjE5WjAMMAoGA1UdFQQDCgEFMDICExQAFUEt/Z1erAaTsUAAAgAVQS0XDTI2MDExNDAxNDMyOVowDDAKBgNVHRUEAwoBBTAyAhMUABtYkyNV7g0Rli7zAAIAG1iTFw0yNjAxMTMyMzQzNTFaMAwwCgYDVR0VBAMKAQUwMgITFAAXzcCKLROxmKQjPwACABfNwBcNMjYwMTEzMjMxNzQxWjAMMAoGA1UdFQQDCgEFMDICExQAGSO60fh+/1gIUE8AAgAZI7oXDTI2MDExMzIyNTY0MVowDDAKBgNVHRUEAwoBBTAyAhMUABmWiiJIZwhIl7/1AAIAGZaKFw0yNjAxMTMyMjE5MTBaMAwwCgYDVR0VBAMKAQEwMgITFAAZlomQEpEKAvsGjwACABmWiRcNMjYwMTEzMjIxOTEwWjAMMAoGA1UdFQQDCgEBMDICExQAFK8KkGt/VVpASjIAAgAUrwoXDTI2MDExMzIyMTEyNFowDDAKBgNVHRUEAwoBBTAyAhMUABVK2OqYQFQXiQHbAAIAFUrYFw0yNjAxMTMyMTU3NTNaMAwwCgYDVR0VBAMKAQUwMgITFAAXtQkjWtJ7l4UIwQACABe1CRcNMjYwMTEzMjEzMTM3WjAMMAoGA1UdFQQDCgEFMDICExQAGNhjgCfH5PcxDpMAAgAY2GMXDTI2MDExMzIxMDg1NlowDDAKBgNVHRUEAwoBBTAyAhMUABUMFHsgmjsGKUxmAAIAFQwUFw0yNjAxMTMyMTA2MzFaMAwwCgYDVR0VBAMKAQUwMgITFAAV5fktT8AyFs60VQACABXl+RcNMjYwMTEzMTkzMjE5WjAMMAoGA1UdFQQDCgEFMDICExQAG3tOKqO5pG1WMBgAAgAbe04XDTI2MDExMzE5MTAwOVowDDAKBgNVHRUEAwoBBTAyAhMUABtXnBX5md4w6ckfAAIAG1ecFw0yNjAxMTMxODU2MjVaMAwwCgYDVR0VBAMKAQUwMgITFAATtXGK45jAm42/AwACABO1cRcNMjYwMTEzMTczNjE3WjAMMAoGA1UdFQQDCgEBMDICExQAE7Vwtm3CbZDVYHYAAgATtXAXDTI2MDExMzE3MzYxN1owDDAKBgNVHRUEAwoBATAyAhMUABke6vJGRApOmg4KAAIAGR7qFw0yNjAxMTMxNzExMDdaMAwwCgYDVR0VBAMKAQUwMgITFAAU6KAcDLGlgFR60AACABTooBcNMjYwMTEzMTcwNzE0WjAMMAoGA1UdFQQDCgEBMDICExQAFOifO6kH/tpYy5gAAgAU6J8XDTI2MDExMzE3MDcxNFowDDAKBgNVHRUEAwoBATAyAhMUABoNYIARYbGvcaYsAAIAGg1gFw0yNjAxMTMxNjI0MjNaMAwwCgYDVR0VBAMKAQEwMgITFAAaDV+dGnfN0NT6RwACABoNXxcNMjYwMTEzMTYyNDIzWjAMMAoGA1UdFQQDCgEBMDICExQAEb0byg8PY7A2fVIAAgARvRsXDTI2MDExMzE1MzExNFowDDAKBgNVHRUEAwoBATAyAhMUABG9Gr9zkxX+J2Q/AAIAEb0aFw0yNjAxMTMxNTMxMTRaMAwwCgYDVR0VBAMKAQEwMgITFAAZmFsuJhiLlc+fNgACABmYWxcNMjYwMTEzMTUxMjQwWjAMMAoGA1UdFQQDCgEBMDICExQAGZha4LQbEoHc2jMAAgAZmFoXDTI2MDExMzE1MTIzOVowDDAKBgNVHRUEAwoBATAyAhMUABIHSjNYBJd4ckjwAAIAEgdKFw0yNjAxMjExNzIyNDdaMAwwCgYDVR0VBAMKAQEwMgITFAASB0nC9MoCyHfNmQACABIHSRcNMjYwMTIxMTcyMjQ3WjAMMAoGA1UdFQQDCgEBMDICExQAFm1mXA53/Xt9uu4AAgAWbWYXDTI2MDEyMTE3MTIxOFowDDAKBgNVHRUEAwoBATAyAhMUABZtZYR56rs83EwBAAIAFm1lFw0yNjAxMjExNzEyMThaMAwwCgYDVR0VBAMKAQEwMgITFAAbmmf9fmr2AY7ViQACABuaZxcNMjYwMTIxMTcwMjIzWjAMMAoGA1UdFQQDCgEBMDICExQAG5pm1HQKQVS9g6UAAgAbmmYXDTI2MDEyMTE3MDIyM1owDDAKBgNVHRUEAwoBATAyAhMUABFQYUUY1eszq9ggAAIAEVBhFw0yNjAxMjExNjUwMTJaMAwwCgYDVR0VBAMKAQEwMgITFAARUGAoXbn4jESasAACABFQYBcNMjYwMTIxMTY1MDEyWjAMMAoGA1UdFQQDCgEBMDICExQAGL7bQ2cPItO0p78AAgAYvtsXDTI2MDEyMTE2MjgwNVowDDAKBgNVHRUEAwoBATAyAhMUABi+2vtmPeEV2o6YAAIAGL7aFw0yNjAxMjExNjI4MDVaMAwwCgYDVR0VBAMKAQEwMgITFAAV9eJsNdk7GI/vywACABX14hcNMjYwMTIxMTU1NzE0WjAMMAoGA1UdFQQDCgEBMDICExQAFfXheOvAtYXp74kAAgAV9eEXDTI2MDEyMTE1NTcxNFowDDAKBgNVHRUEAwoBATAyAhMUABmxU9+ejs8Fn1e+AAIAGbFTFw0yNjAxMjExNTUxMDJaMAwwCgYDVR0VBAMKAQUwMgITFAAY9zG2iu5pMeiBsgACABj3MRcNMjYwMTIxMTUyNjI2WjAMMAoGA1UdFQQDCgEFMDICExQAG5irG5l/bx68294AAgAbmKsXDTI2MDEyMTE0NDMwMVowDDAKBgNVHRUEAwoBATAyAhMUABuYqlo3LZ+6A09ZAAIAG5iqFw0yNjAxMjExNDQzMDFaMAwwCgYDVR0VBAMKAQEwMgITFAAP6iK9CTV6IgwhoAACAA/qIhcNMjYwMTIxMTQxNzAxWjAMMAoGA1UdFQQDCgEFMDICExQAFiVg6Xa3RZnMszcAAgAWJWAXDTI2MDEyMTE0MTY1OFowDDAKBgNVHRUEAwoBATAyAhMUABYlXxt6/4nLh43iAAIAFiVfFw0yNjAxMjExNDE2NThaMAwwCgYDVR0VBAMKAQEwMgITFAAXO8cBuGF40ENp+gACABc7xxcNMjYwMTIxMTMzODMyWjAMMAoGA1UdFQQDCgEFMDICExQAFZMZT/aqYX0H9f0AAgAVkxkXDTI2MDEyMTEzMzcyOFowDDAKBgNVHRUEAwoBATAyAhMUABWTGLq8YZE5ul8KAAIAFZMYFw0yNjAxMjExMzM3MjhaMAwwCgYDVR0VBAMKAQEwMgITFAAYqWQ8E5zPmoQIQQACABipZBcNMjYwMTIxMDY0NzA3WjAMMAoGA1UdFQQDCgEFMDICExQAG4WrvxWZ1gaVX/YAAgAbhasXDTI2MDEyMTA1NDM0NVowDDAKBgNVHRUEAwoBBTAyAhMUABMfpdgz0tkEm675AAIAEx+lFw0yNjAxMjEwNDA2NDNaMAwwCgYDVR0VBAMKAQEwMgITFAATH6TAv7yXDUgzsgACABMfpBcNMjYwMTIxMDQwNjQzWjAMMAoGA1UdFQQDCgEBMDICExQAEmuqiRM0oMscTlAAAgASa6oXDTI2MDEyMTA0MDYzMFowDDAKBgNVHRUEAwoBATAyAhMUABJrqXJx7oRC9CemAAIAEmupFw0yNjAxMjEwNDA2MjlaMAwwCgYDVR0VBAMKAQEwMgITFAAbI/mgLGwWnjfU9gACABsj+RcNMjYwMTIxMDIzNjIzWjAMMAoGA1UdFQQDCgEBMDICExQAGyP43d8Zzffk9WEAAgAbI/gXDTI2MDEyMTAyMzYyM1owDDAKBgNVHRUEAwoBATAyAhMUABsPk4rPZUgqtGkSAAIAGw+TFw0yNjAxMjEwMTMzNTFaMAwwCgYDVR0VBAMKAQUwMgITFAAW0EhyQcFAkD5EjwACABbQSBcNMjYwMTIwMjE0NjU1WjAMMAoGA1UdFQQDCgEFMDICExQAFXq3PC0YzzVO5YIAAgAVercXDTI2MDEyMDIxMzEyMFowDDAKBgNVHRUEAwoBATAyAhMUABV6ttZfQhntcMT9AAIAFXq2Fw0yNjAxMjAyMTMxMjBaMAwwCgYDVR0VBAMKAQEwMgITFAAVq1fkJ7/WzEV8vQACABWrVxcNMjYwMTIwMjEwNjExWjAMMAoGA1UdFQQDCgEBMDICExQAFatWGh9Mcv1s21EAAgAVq1YXDTI2MDEyMDIxMDYxMVowDDAKBgNVHRUEAwoBATAyAhMUABZDt0gBW7WzEqfoAAIAFkO3Fw0yNjAxMjAyMDM5MThaMAwwCgYDVR0VBAMKAQEwMgITFAAWQ7bPMKkD3WKt5QACABZDthcNMjYwMTIwMjAzOTE4WjAMMAoGA1UdFQQDCgEBMDICExQAGz1yGgZvFK9e8P4AAgAbPXIXDTI2MDEyMDIwMjMyMVowDDAKBgNVHRUEAwoBATAyAhMUABs9c2z01v4ojBZkAAIAGz1zFw0yNjAxMjAyMDIzMjFaMAwwCgYDVR0VBAMKAQEwMgITFAAZBkFhfj3yYJlJdAACABkGQRcNMjYwMTIwMjAxMDAyWjAMMAoGA1UdFQQDCgEFMDICExQAETgNYUohIpPT1qcAAgAROA0XDTI2MDEyMDE5NTIwNlowDDAKBgNVHRUEAwoBATAyAhMUABE4DOjtXiQ7oArxAAIAETgMFw0yNjAxMjAxOTUyMDZaMAwwCgYDVR0VBAMKAQEwMgITFAAZYWLU7HKYY68uagACABlhYhcNMjYwMTIwMTk1MDEwWjAMMAoGA1UdFQQDCgEBMDICExQAGWFhAc0+g9AfyYMAAgAZYWEXDTI2MDEyMDE5NTAxMFowDDAKBgNVHRUEAwoBATAyAhMUABHd9+alcnbu3WvKAAIAEd33Fw0yNjAxMjAxOTQ1NDNaMAwwCgYDVR0VBAMKAQEwMgITFAAR3faov0eA3uqvgwACABHd9hcNMjYwMTIwMTk0NTQzWjAMMAoGA1UdFQQDCgEBMDICExQAEB+tTy4kmc/xwtMAAgAQH60XDTI2MDEyMDE5NDMzM1owDDAKBgNVHRUEAwoBATAyAhMUABAfrMcqX8CwSY2dAAIAEB+sFw0yNjAxMjAxOTQzMzNaMAwwCgYDVR0VBAMKAQEwMgITFAAUWqe5yNjnznEBMQACABRapxcNMjYwMTIwMTkyOTM0WjAMMAoGA1UdFQQDCgEFMDICExQAFN5NS7TR5I99o7cAAgAU3k0XDTI2MDEyMDE4NTIyNFowDDAKBgNVHRUEAwoBBTAyAhMUABgYWPR4tuh20CReAAIAGBhYFw0yNjAxMjAxODM4MzdaMAwwCgYDVR0VBAMKAQEwMgITFAAYGFlWrEPtA2qyZAACABgYWRcNMjYwMTIwMTgzODM3WjAMMAoGA1UdFQQDCgEBMDICExQAEAln3dgCH5jjFEkAAgAQCWcXDTI2MDEyMDE4MjExN1owDDAKBgNVHRUEAwoBATAyAhMUABAJZthoCEdriMzCAAIAEAlmFw0yNjAxMjAxODIxMTdaMAwwCgYDVR0VBAMKAQEwMgITFAAW3vbCtSvqmIpacAACABbe9hcNMjYwMTIwMTgwMjIzWjAMMAoGA1UdFQQDCgEFMDICExQAD/4nBli4jNL/GJIAAgAP/icXDTI2MDEyMDE3NDMwM1owDDAKBgNVHRUEAwoBATAyAhMUAA/+JraAl7qyJ9MVAAIAD/4mFw0yNjAxMjAxNzQzMDJaMAwwCgYDVR0VBAMKAQEwMgITFAATrPOjkn4zFQgrSgACABOs8xcNMjYwMTIwMTcyMjMxWjAMMAoGA1UdFQQDCgEBMDICExQAE6zyS3WSWIQ1sSkAAgATrPIXDTI2MDEyMDE3MjIzMVowDDAKBgNVHRUEAwoBATAyAhMUABSTvD3ziXlOSlwbAAIAFJO8Fw0yNjAxMjAxNzIxMzhaMAwwCgYDVR0VBAMKAQEwMgITFAAUk7tP0OcyCf2RXAACABSTuxcNMjYwMTIwMTcyMTM3WjAMMAoGA1UdFQQDCgEBMDICExQAGF8ZffpgBdQiqdsAAgAYXxkXDTI2MDEyMDE3MjA1NFowDDAKBgNVHRUEAwoBATAyAhMUABhfGMyABe31/UsjAAIAGF8YFw0yNjAxMjAxNzIwNTRaMAwwCgYDVR0VBAMKAQEwMgITFAATY57qjPiSXl6PCwACABNjnhcNMjYwMTIwMTY1MTQ5WjAMMAoGA1UdFQQDCgEBMDICExQAE2Odn7UBqZ7hKY0AAgATY50XDTI2MDEyMDE2NTE0OVowDDAKBgNVHRUEAwoBATAyAhMUABuUjvbce3w04NYuAAIAG5SOFw0yNjAxMjAxNjM0NTVaMAwwCgYDVR0VBAMKAQEwMgITFAAblI0HrSKebU96bgACABuUjRcNMjYwMTIwMTYzNDU1WjAMMAoGA1UdFQQDCgEBMDICExQAGHD4Bh+1SbkMRLUAAgAYcPgXDTI2MDEyMDE2MzM0NVowDDAKBgNVHRUEAwoBATAyAhMUABhw97uraKEVZXT4AAIAGHD3Fw0yNjAxMjAxNjMzNDVaMAwwCgYDVR0VBAMKAQEwMgITFAAY6ju08HE33JYEgwACABjqOxcNMjYwMTIwMTYyMjE3WjAMMAoGA1UdFQQDCgEFMDICExQAGG86+bcr4ydwJwYAAgAYbzoXDTI2MDEyMDE1Mzk1NFowDDAKBgNVHRUEAwoBBTAyAhMUABV9aVIsIJoDtn7QAAIAFX1pFw0yNjAxMjAxNTAzMzlaMAwwCgYDVR0VBAMKAQEwMgITFAAVfWg0Y60uLNEccAACABV9aBcNMjYwMTIwMTUwMzM5WjAMMAoGA1UdFQQDCgEBMDICExQAEcxXNPztUcrCQY8AAgARzFcXDTI2MDEyMDA0MTA1NVowDDAKBgNVHRUEAwoBATAyAhMUABHMVoZNLnGAM2ZcAAIAEcxWFw0yNjAxMjAwNDEwNTVaMAwwCgYDVR0VBAMKAQEwMgITFAAWGm2TbIJCStZOPQACABYabRcNMjYwMTIwMDQwODMyWjAMMAoGA1UdFQQDCgEBMDICExQAFhps8UC5+Ku6bRkAAgAWGmwXDTI2MDEyMDA0MDgzMlowDDAKBgNVHRUEAwoBATAyAhMUABBUHMwe2EoJTy/sAAIAEFQcFw0yNjAxMjAwNDA4MjJaMAwwCgYDVR0VBAMKAQEwMgITFAAQVBsCUmFMr9KoEAACABBUGxcNMjYwMTIwMDQwODIxWjAMMAoGA1UdFQQDCgEBMDICExQAFhBucIpKDWRYuWgAAgAWEG4XDTI2MDEyMDA0MDgwMlowDDAKBgNVHRUEAwoBATAyAhMUABYQbfY9qazpyf1RAAIAFhBtFw0yNjAxMjAwNDA4MDJaMAwwCgYDVR0VBAMKAQEwMgITFAAW8nTq/vA0vHDbzgACABbydBcNMjYwMTIwMDQwNzUzWjAMMAoGA1UdFQQDCgEBMDICExQAFvJzzzS9tlsOZXoAAgAW8nMXDTI2MDEyMDA0MDc1M1owDDAKBgNVHRUEAwoBATAyAhMUABQ6OWTcDpyi+8U6AAIAFDo5Fw0yNjAxMjAwMzQyNTBaMAwwCgYDVR0VBAMKAQUwMgITFAAYlWS/giwrJx9k8wACABiVZBcNMjYwMTIwMDIzMDE0WjAMMAoGA1UdFQQDCgEFMDICExQAEs0FrL4OWsrSrmMAAgASzQUXDTI2MDEyMDAyMTMxOVowDDAKBgNVHRUEAwoBBTAyAhMUABM45L45MumiwwaQAAIAEzjkFw0yNjAxMjAwMTE2NDdaMAwwCgYDVR0VBAMKAQUwMgITFAAajxV6CaPNKDzZQgACABqPFRcNMjYwMTIwMDExNTE4WjAMMAoGA1UdFQQDCgEFMDICExQAGkp+KS7h6Mb16jkAAgAaSn4XDTI2MDEyMDAwNTA1N1owDDAKBgNVHRUEAwoBBTAyAhMUABdQDx45uiUNehFxAAIAF1APFw0yNjAxMjAwMDE0NTRaMAwwCgYDVR0VBAMKAQUwMgITFAAQPyCjT/yytWw+7gACABA/IBcNMjYwMTE5MjIwNjQyWjAMMAoGA1UdFQQDCgEBMDICExQAED8f1npjiGOVDEIAAgAQPx8XDTI2MDExOTIyMDY0MlowDDAKBgNVHRUEAwoBATAyAhMUAA+fubvLYuhMru8BAAIAD5+5Fw0yNjAxMTkyMTM4NTNaMAwwCgYDVR0VBAMKAQEwMgITFAAPn7ifEx9D+r135QACAA+fuBcNMjYwMTE5MjEzODUzWjAMMAoGA1UdFQQDCgEBMDICExQAFnjh0ugbU+jd5hkAAgAWeOEXDTI2MDExOTIxMjUzMVowDDAKBgNVHRUEAwoBATAyAhMUABZ44KvPtrMX7fMeAAIAFnjgFw0yNjAxMTkyMTI1MzFaMAwwCgYDVR0VBAMKAQEwMgITFAAZVmy65NtgDwCvtgACABlWbBcNMjYwMTE5MjEwMDQxWjAMMAoGA1UdFQQDCgEFMDICExQAEdib/IXWttRC/1kAAgAR2JsXDTI2MDExOTIwNDE0NlowDDAKBgNVHRUEAwoBATAyAhMUABHYmpZzk2xCNHcDAAIAEdiaFw0yNjAxMTkyMDQxNDZaMAwwCgYDVR0VBAMKAQEwMgITFAAT63AtQCFEcxsPnwACABPrcBcNMjYwMTE5MjAyNzI0WjAMMAoGA1UdFQQDCgEBMDICExQAE+tvtMM/vIHTb1wAAgAT628XDTI2MDExOTIwMjcyNFowDDAKBgNVHRUEAwoBATAyAhMUABiFairzMnUBNtolAAIAGIVqFw0yNjAxMTkyMDE5NDFaMAwwCgYDVR0VBAMKAQEwMgITFAAYhWlxusx20hAgtAACABiFaRcNMjYwMTE5MjAxOTQxWjAMMAoGA1UdFQQDCgEBMDICExQAGh+ZasMY02wQveMAAgAaH5kXDTI2MDExOTIwMTcxM1owDDAKBgNVHRUEAwoBATAyAhMUABofmHVVB8Pn21AYAAIAGh+YFw0yNjAxMTkyMDE3MTNaMAwwCgYDVR0VBAMKAQEwMgITFAATlvOTf6BdleRDxAACABOW8xcNMjYwMTE5MTk1MTE2WjAMMAoGA1UdFQQDCgEFMDICExQAD5tD29bVWpsk52YAAgAPm0MXDTI2MDExOTE5MDUxMVowDDAKBgNVHRUEAwoBATAyAhMUAA+bQpdUa4CkEUdnAAIAD5tCFw0yNjAxMTkxOTA1MTFaMAwwCgYDVR0VBAMKAQEwMgITFAATDg2J2/i91r7FFwACABMODRcNMjYwMTE5MTgzNjUxWjAMMAoGA1UdFQQDCgEBMDICExQAEw4MgWW2BujiLhIAAgATDgwXDTI2MDExOTE4MzY1MVowDDAKBgNVHRUEAwoBATAyAhMUABnP1cN78KkxzglJAAIAGc/VFw0yNjAxMTkxODEwNTRaMAwwCgYDVR0VBAMKAQUwMgITFAAYjaKjO+JRRzlUyAACABiNohcNMjYwMTE5MTgwOTMxWjAMMAoGA1UdFQQDCgEBMDICExQAGI2jpIeBH01NRmYAAgAYjaMXDTI2MDExOTE4MDkzMVowDDAKBgNVHRUEAwoBATAyAhMUABeeCjOn7Pa+l3cpAAIAF54KFw0yNjAxMTkxODA5MzFaMAwwCgYDVR0VBAMKAQEwMgITFAAXngtT77IefwhOrQACABeeCxcNMjYwMTE5MTgwOTMxWjAMMAoGA1UdFQQDCgEBMDICExQAG4R5KGgaH3rrfaUAAgAbhHkXDTI2MDExOTE3NDQwOVowDDAKBgNVHRUEAwoBBTAyAhMUABtmrCtTHrdTlm0wAAIAG2asFw0yNjAxMTkxNzQyMTJaMAwwCgYDVR0VBAMKAQEwMgITFAAbZqvAT8OEf0dZJQACABtmqxcNMjYwMTE5MTc0MjEyWjAMMAoGA1UdFQQDCgEBMDICExQAGo0VE772Gev+OrsAAgAajRUXDTI2MDExOTE3MjI0NVowDDAKBgNVHRUEAwoBATAyAhMUABqNFMXTFBtpaxEWAAIAGo0UFw0yNjAxMTkxNzIyNDVaMAwwCgYDVR0VBAMKAQEwMgITFAAbS/H6TLxEAk7bBQACABtL8RcNMjYwMTE5MTcxNDMwWjAMMAoGA1UdFQQDCgEFMDICExQAGwcgX/xcqteqJ9kAAgAbByAXDTI2MDExOTE2NTcxM1owDDAKBgNVHRUEAwoBBTAyAhMUABH0AKNAzTQYTXyiAAIAEfQAFw0yNjAxMTkxNjQxNDVaMAwwCgYDVR0VBAMKAQEwMgITFAAR8/9dRaQmDV5eXAACABHz/xcNMjYwMTE5MTY0MTQ0WjAMMAoGA1UdFQQDCgEBMDICExQAFrk/CAtOwLkeHQ0AAgAWuT8XDTI2MDExOTE2MzYxOFowDDAKBgNVHRUEAwoBBTAyAhMUABh8WeItZ7Tl5FjXAAIAGHxZFw0yNjAxMTkxNjI3MTVaMAwwCgYDVR0VBAMKAQUwMgITFAARCIITUYPOaU7zVAACABEIghcNMjYwMTE5MTYyNjI3WjAMMAoGA1UdFQQDCgEBMDICExQAEQiBzKtETxN4ZBQAAgARCIEXDTI2MDExOTE2MjYyN1owDDAKBgNVHRUEAwoBATAyAhMUABWiGB4mcS4/xxf/AAIAFaIYFw0yNjAxMTkxNjEzNDlaMAwwCgYDVR0VBAMKAQEwMgITFAAVohcSdbLbZm5IRwACABWiFxcNMjYwMTE5MTYxMzQ5WjAMMAoGA1UdFQQDCgEBMDICExQAFuczBNE78CRiuqkAAgAW5zMXDTI2MDExOTE2MDEzMlowDDAKBgNVHRUEAwoBBTAyAhMUABKfPDcZsVFqPUgaAAIAEp88Fw0yNjAxMTkxNTM5MTlaMAwwCgYDVR0VBAMKAQEwMgITFAASnztEofoUiOwxSQACABKfOxcNMjYwMTE5MTUzOTE5WjAMMAoGA1UdFQQDCgEBMDICExQAF+CE2zCAY3Zggz4AAgAX4IQXDTI2MDExOTE1Mjc0NFowDDAKBgNVHRUEAwoBATAyAhMUABfgg6YRRVJUWz8SAAIAF+CDFw0yNjAxMTkxNTI3NDRaMAwwCgYDVR0VBAMKAQEwMgITFAAYkddgHKtOHbCK7wACABiR1xcNMjYwMTE5MTUyNDE5WjAMMAoGA1UdFQQDCgEFMDICExQAFSerKchRryDI394AAgAVJ6sXDTI2MDExOTE1MDQ0NVowDDAKBgNVHRUEAwoBATAyAhMUABUnqgKraEBLvuOeAAIAFSeqFw0yNjAxMTkxNTA0NDVaMAwwCgYDVR0VBAMKAQEwMgITFAAQcMc+0jEptlkBPAACABBwxxcNMjYwMTE5MTQ1MzAzWjAMMAoGA1UdFQQDCgEBMDICExQAEHDGebyvhtDrnYEAAgAQcMYXDTI2MDExOTE0NTMwM1owDDAKBgNVHRUEAwoBATAyAhMUABP1F2u4EKH2Uz02AAIAE/UXFw0yNjAxMTkxNDQxNDNaMAwwCgYDVR0VBAMKAQUwMgITFAAUSvf8ZUxwngEWdwACABRK9xcNMjYwMTE5MTQxODI5WjAMMAoGA1UdFQQDCgEFMDICExQAFyGuw/zbE6RU9twAAgAXIa4XDTI2MDExOTEyNTMwM1owDDAKBgNVHRUEAwoBBTAyAhMUABuCma7IbDnDM01ZAAIAG4KZFw0yNjAxMTkxMTQwNDlaMAwwCgYDVR0VBAMKAQUwMgITFAAX4+QRBPmjfPAbkwACABfj5BcNMjYwMTE5MDQzNDQzWjAMMAoGA1UdFQQDCgEFMDICExQAE+WZ3UaOwuBfaYgAAgAT5ZkXDTI2MDExOTA0MDY0NlowDDAKBgNVHRUEAwoBATAyAhMUABPlmHxvb1bLBT0DAAIAE+WYFw0yNjAxMTkwNDA2NDZaMAwwCgYDVR0VBAMKAQEwMgITFAAWGet4dls3EKU92gACABYZ6xcNMjYwMTE5MDQwNTEzWjAMMAoGA1UdFQQDCgEBMDICExQAFhnqIspdDvHMyNYAAgAWGeoXDTI2MDExOTA0MDUxM1owDDAKBgNVHRUEAwoBATAyAhMUABQRmqfeVF2mAgQwAAIAFBGaFw0yNjAxMTkwMzEzMjlaMAwwCgYDVR0VBAMKAQUwMgITFAAay8nrc61Sf0BaEAACABrLyRcNMjYwMTE5MDIyOTMxWjAMMAoGA1UdFQQDCgEFMDICExQAFsK1FG8HNEAQazYAAgAWwrUXDTI2MDExOTAwMDMyMFowDDAKBgNVHRUEAwoBBTAyAhMUABKtN5DJrKOFYAoNAAIAEq03Fw0yNjAxMTgyMDM1MzZaMAwwCgYDVR0VBAMKAQUwMgITFAAat45NM4/fsYV/6wACABq3jhcNMjYwMTE4MjAxNTI0WjAMMAoGA1UdFQQDCgEFMDICExQAE9tKdboGf6CxmjgAAgAT20oXDTI2MDExODE5MjQwMVowDDAKBgNVHRUEAwoBBTAyAhMUABhaEK1+TG6cWO2VAAIAGFoQFw0yNjAxMTgxODI3MjhaMAwwCgYDVR0VBAMKAQUwMgITFAAbLt7kBg24voxu1AACABsu3hcNMjYwMTE4MTczMjExWjAMMAoGA1UdFQQDCgEFMDICExQAGuRB3QpsllGEuUkAAgAa5EEXDTI2MDExODA1MTIzNlowDDAKBgNVHRUEAwoBBTAyAhMUABFFm5XsDyyIHBCgAAIAEUWbFw0yNjAxMTgwNDA2MzJaMAwwCgYDVR0VBAMKAQEwMgITFAARRZo2Cnh53lefhAACABFFmhcNMjYwMTE4MDQwNjMyWjAMMAoGA1UdFQQDCgEBMDICExQAGNzqgcykoRiSTMkAAgAY3OoXDTI2MDExODA0MDUwN1owDDAKBgNVHRUEAwoBATAyAhMUABjc6VDm9lWug9JgAAIAGNzpFw0yNjAxMTgwNDA1MDdaMAwwCgYDVR0VBAMKAQEwMgITFAAbjZIRc44T4swS6gACABuNkhcNMjYwMTE4MDM0OTQ4WjAMMAoGA1UdFQQDCgEFMDICExQAGqe89hCBA7PY6FYAAgAap7wXDTI2MDExODAyMjY0MlowDDAKBgNVHRUEAwoBBTAyAhMUABtF/F/VlNv/9wakAAIAG0X8Fw0yNjAxMTgwMjA0NDVaMAwwCgYDVR0VBAMKAQUwMgITFAAbSi/sVbd81522wAACABtKLxcNMjYwMTE4MDEwNDE4WjAMMAoGA1UdFQQDCgEFMDICExQAGJtkeqDfvtXTzRsAAgAYm2QXDTI2MDExODAwNTg0MFowDDAKBgNVHRUEAwoBBTAyAhMUABYAsB/WuA/J+8t0AAIAFgCwFw0yNjAxMTgwMDM2MDVaMAwwCgYDVR0VBAMKAQUwMgITFAAYg66k8mJt382FgwACABiDrhcNMjYwMTE4MDAwOTM5WjAMMAoGA1UdFQQDCgEFMDICExQAE76Mj4Un5oeuwwoAAgATvowXDTI2MDEyNTEzMDY0MlowDDAKBgNVHRUEAwoBATAyAhMUABefEZ0m57g67ol1AAIAF58RFw0yNjAxMjUwNTQ1NTZaMAwwCgYDVR0VBAMKAQUwMgITFAAVuFneezJ6jJFHPgACABW4WRcNMjYwMTI1MDQ1MjUyWjAMMAoGA1UdFQQDCgEFMDICExQAFKqERqlsOdwujB0AAgAUqoQXDTI2MDEyNTA0NTI1MlowDDAKBgNVHRUEAwoBBTAyAhMUABuntbzmwYCjdmlnAAIAG6e1Fw0yNjAxMjUwNDA3MTRaMAwwCgYDVR0VBAMKAQUwMgITFAAYSgVKCY0ukS1ikwACABhKBRcNMjYwMTI1MDQwNDM0WjAMMAoGA1UdFQQDCgEFMDICExQAG6eyJ57N+Ay9E3UAAgAbp7IXDTI2MDEyNTA0MDMzOFowDDAKBgNVHRUEAwoBBTAyAhMUABXpsGr0cKE/Vo/lAAIAFemwFw0yNjAxMjUwNDAxNTBaMAwwCgYDVR0VBAMKAQUwMgITFAAY6GbA8R3nLoLItAACABjoZhcNMjYwMTI1MDQwMTA0WjAMMAoGA1UdFQQDCgEFMDICExQAGvGy2oIUI3YbkNEAAgAa8bIXDTI2MDEyNTAzMjI0NlowDDAKBgNVHRUEAwoBBTAyAhMUABfXFOp6k6TdqUw7AAIAF9cUFw0yNjAxMjUwMjQyMDlaMAwwCgYDVR0VBAMKAQUwMgITFAAa/LeTtY+geGyYMgACABr8txcNMjYwMTI1MDEwNTIxWjAMMAoGA1UdFQQDCgEBMDICExQAGvy2+FMb5yEXO5oAAgAa/LYXDTI2MDEyNTAxMDUyMVowDDAKBgNVHRUEAwoBATAyAhMUABMKLUJf2DPqDZKTAAIAEwotFw0yNjAxMjUwMTA1MjFaMAwwCgYDVR0VBAMKAQEwMgITFAATCiy2SDbNAYpHvQACABMKLBcNMjYwMTI1MDEwNTIxWjAMMAoGA1UdFQQDCgEBMDICExQAGnA1BIaeeRMVZP8AAgAacDUXDTI2MDEyNTAxMDUxOVowDDAKBgNVHRUEAwoBATAyAhMUABpwNEB1D58jK5j8AAIAGnA0Fw0yNjAxMjUwMTA1MTlaMAwwCgYDVR0VBAMKAQEwMgITFAAUSroGKt7EP8Gf+QACABRKuhcNMjYwMTI1MDEwMTAxWjAMMAoGA1UdFQQDCgEFMDICExQAG4KyvjJoUoRVxPgAAgAbgrIXDTI2MDEyNTAwMzMxOFowDDAKBgNVHRUEAwoBBTAyAhMUABtungA42ENI4ICwAAIAG26eFw0yNjAxMjUwMDMyNTlaMAwwCgYDVR0VBAMKAQUwMgITFAAbM0duwl+gPSbl7AACABszRxcNMjYwMTI0MjE0MDEyWjAMMAoGA1UdFQQDCgEFMDICExQAEdXHj06nHOa11OAAAgAR1ccXDTI2MDEyNDE4NDcxN1owDDAKBgNVHRUEAwoBATAyAhMUABHVxsQf//NRze2QAAIAEdXGFw0yNjAxMjQxODQ3MTdaMAwwCgYDVR0VBAMKAQEwMgITFAAa0UMlonpcnLvNOAACABrRQxcNMjYwMTI0MTgzODQ3WjAMMAoGA1UdFQQDCgEFMDICExQAET7dH1O4uOvAGZUAAgARPt0XDTI2MDEyNDE3MDYzNlowDDAKBgNVHRUEAwoBATAyAhMUABE+3EuGL839lRsoAAIAET7cFw0yNjAxMjQxNzA2MzZaMAwwCgYDVR0VBAMKAQEwMgITFAAXqdYyMUw9EX8quQACABep1hcNMjYwMTI0MTYzOTA1WjAMMAoGA1UdFQQDCgEFMDICExQAF8ccYA4tkDTsz/cAAgAXxxwXDTI2MDEyNDE2MjkyMVowDDAKBgNVHRUEAwoBBTAyAhMUABR1We5YrIKH0F7VAAIAFHVZFw0yNjAxMjQwNDEyNDRaMAwwCgYDVR0VBAMKAQEwMgITFAAUdVjgP4bUp5JrLgACABR1WBcNMjYwMTI0MDQxMjQ0WjAMMAoGA1UdFQQDCgEBMDICExQAD8kn+iID1Nva2/4AAgAPyScXDTI2MDEyNDA0MDgxN1owDDAKBgNVHRUEAwoBATAyAhMUAA/JJgCw1fUcL9bfAAIAD8kmFw0yNjAxMjQwNDA4MTRaMAwwCgYDVR0VBAMKAQEwMgITFAAQxQSUscTp2363SAACABDFBBcNMjYwMTI0MDQwNzQ5WjAMMAoGA1UdFQQDCgEBMDICExQAEMUD2UqKkFwMffMAAgAQxQMXDTI2MDEyNDA0MDc0OVowDDAKBgNVHRUEAwoBATAyAhMUABS1qlofCPV35aA3AAIAFLWqFw0yNjAxMjQwNDA3MDJaMAwwCgYDVR0VBAMKAQEwMgITFAAUtan0wXbK0u2sTAACABS1qRcNMjYwMTI0MDQwNzAyWjAMMAoGA1UdFQQDCgEBMDICExQAGDbZR0VW/MTZxlQAAgAYNtkXDTI2MDEyNDAzMjQyNFowDDAKBgNVHRUEAwoBBTAyAhMUABibfo5y3247fAsJAAIAGJt+Fw0yNjAxMjQwMjM0NTlaMAwwCgYDVR0VBAMKAQUwMgITFAAXT7rUgZmEEDas+gACABdPuhcNMjYwMTI0MDIwMzUxWjAMMAoGA1UdFQQDCgEFMDICExQAF93njNAERxhskV8AAgAX3ecXDTI2MDEyMzIzMDAzMVowDDAKBgNVHRUEAwoBBTAyAhMUABkFqCaK7+eMYWQvAAIAGQWoFw0yNjAxMjMyMjE5MjBaMAwwCgYDVR0VBAMKAQUwMgITFAAahiF53kIqLJb7SQACABqGIRcNMjYwMTIzMjE1MTQ0WjAMMAoGA1UdFQQDCgEBMDICExQAGoYgCbbkMJESOvwAAgAahiAXDTI2MDEyMzIxNTE0NFowDDAKBgNVHRUEAwoBATAyAhMUABfxjq/f0Cw7PBmFAAIAF/GOFw0yNjAxMjMyMTQyMzVaMAwwCgYDVR0VBAMKAQUwMgITFAAYeDvsNHtHHdZmEAACABh4OxcNMjYwMTIzMjEzMjU4WjAMMAoGA1UdFQQDCgEBMDICExQAGHg67WoljW81yXEAAgAYeDoXDTI2MDEyMzIxMzI1OFowDDAKBgNVHRUEAwoBATAyAhMUABaiQsLC253iF5WIAAIAFqJCFw0yNjAxMjMyMTI0MTNaMAwwCgYDVR0VBAMKAQEwMgITFAAWokETgYphAHz0KgACABaiQRcNMjYwMTIzMjEyNDEzWjAMMAoGA1UdFQQDCgEBMDICExQAFUoEBHdRvSTp/h8AAgAVSgQXDTI2MDEyMzIwNDQ0OFowDDAKBgNVHRUEAwoBATAyAhMUABVKA344RMZgxN8WAAIAFUoDFw0yNjAxMjMyMDQ0NDhaMAwwCgYDVR0VBAMKAQEwMgITFAAVX+o0wyp4jaEATQACABVf6hcNMjYwMTIzMjA0MjAwWjAMMAoGA1UdFQQDCgEBMDICExQAFV/pEDwCaiOw7ngAAgAVX+kXDTI2MDEyMzIwNDIwMFowDDAKBgNVHRUEAwoBATAyAhMUABfBXtlcyw0rurkrAAIAF8FeFw0yNjAxMjMyMDE3MDFaMAwwCgYDVR0VBAMKAQEwMgITFAAXwV0ekRQvQKZEuQACABfBXRcNMjYwMTIzMjAxNzAxWjAMMAoGA1UdFQQDCgEBMDICExQAFQX4taNyNIpjC4QAAgAVBfgXDTI2MDEyMzIwMTEzMFowDDAKBgNVHRUEAwoBATAyAhMUABUF9wo0BOkpZcC/AAIAFQX3Fw0yNjAxMjMyMDExMzBaMAwwCgYDVR0VBAMKAQEwMgITFAATF41eM4FhoqwJvAACABMXjRcNMjYwMTIzMjAwNjQ3WjAMMAoGA1UdFQQDCgEBMDICExQAExeMOUsj9fDKUZYAAgATF4wXDTI2MDEyMzIwMDY0N1owDDAKBgNVHRUEAwoBATAyAhMUABkv2kLTfar0Bd29AAIAGS/aFw0yNjAxMjMxOTEwNDdaMAwwCgYDVR0VBAMKAQEwMgITFAAZL9mFAytTcAaKTgACABkv2RcNMjYwMTIzMTkxMDQ3WjAMMAoGA1UdFQQDCgEBMDICExQAFyF4bg3WKI3568sAAgAXIXgXDTI2MDEyMzE4MjE0NFowDDAKBgNVHRUEAwoBATAyAhMUABchd2Bz6Ei26k37AAIAFyF3Fw0yNjAxMjMxODIxNDRaMAwwCgYDVR0VBAMKAQEwMgITFAAWwWXfmVkMkKzb5QACABbBZRcNMjYwMTIzMTgxMjQ2WjAMMAoGA1UdFQQDCgEBMDICExQAFsFk0Wf7x7Jy8bMAAgAWwWQXDTI2MDEyMzE4MTI0NlowDDAKBgNVHRUEAwoBATAyAhMUABlN2MW7M0YxpG/lAAIAGU3YFw0yNjAxMjMxODA3NTBaMAwwCgYDVR0VBAMKAQEwMgITFAAZTdd6pbdXQaODKgACABlN1xcNMjYwMTIzMTgwNzUwWjAMMAoGA1UdFQQDCgEBMDICExQAFdpOcqCHvjAqruIAAgAV2k4XDTI2MDEyMzE3NTI1NVowDDAKBgNVHRUEAwoBATAyAhMUABXaTdwxYqwWYMfCAAIAFdpNFw0yNjAxMjMxNzUyNTVaMAwwCgYDVR0VBAMKAQEwMgITFAASp2bCte9WwEwUpgACABKnZhcNMjYwMTIzMTczNDI4WjAMMAoGA1UdFQQDCgEBMDICExQAEqdlfXiOqfhWUN0AAgASp2UXDTI2MDEyMzE3MzQyN1owDDAKBgNVHRUEAwoBATAyAhMUABawXZIF+3568aTrAAIAFrBdFw0yNjAxMjMxNjQzMzFaMAwwCgYDVR0VBAMKAQUwMgITFAATA029PiU2mJO4PQACABMDTRcNMjYwMTIzMTU1MDE2WjAMMAoGA1UdFQQDCgEBMDICExQAEwNMsh7Su1svDcUAAgATA0wXDTI2MDEyMzE1NTAxNVowDDAKBgNVHRUEAwoBATAyAhMUABZnDW7mwTmA9wVdAAIAFmcNFw0yNjAxMjMxNTQwNDdaMAwwCgYDVR0VBAMKAQEwMgITFAAWZwxeLF4Y6MCJuAACABZnDBcNMjYwMTIzMTU0MDQ3WjAMMAoGA1UdFQQDCgEBMDICExQAG3UbqQ3DFwVuIhAAAgAbdRsXDTI2MDEyMzE0NDcyNlowDDAKBgNVHRUEAwoBBTAyAhMUABaz/+Hd/BIr01nrAAIAFrP/Fw0yNjAxMjMxNDI1MTFaMAwwCgYDVR0VBAMKAQEwMgITFAAWs/4wR3XPl/8y/wACABaz/hcNMjYwMTIzMTQyNTExWjAMMAoGA1UdFQQDCgEBMDICExQAEFK1k2F//xCYztYAAgAQUrUXDTI2MDEyMzEzMzg0NlowDDAKBgNVHRUEAwoBATAyAhMUABBSthQyxFeNCJ+/AAIAEFK2Fw0yNjAxMjMxMzM4NDZaMAwwCgYDVR0VBAMKAQEwMgITFAAXKvtVKwJo4u7PMgACABcq+xcNMjYwMTIzMTMzMjE5WjAMMAoGA1UdFQQDCgEBMDICExQAFyr6Z1A6y0X18yAAAgAXKvoXDTI2MDEyMzEzMzIxOVowDDAKBgNVHRUEAwoBATAyAhMUABXfZPTc8mZ+l7ijAAIAFd9kFw0yNjAxMjMwNTU2MjNaMAwwCgYDVR0VBAMKAQUwMgITFAAXBPtEp7U6+jEvdgACABcE+xcNMjYwMTIzMDQwNjMyWjAMMAoGA1UdFQQDCgEBMDICExQAFwT6aRtCg8PCBHYAAgAXBPoXDTI2MDEyMzA0MDYzMlowDDAKBgNVHRUEAwoBATAyAhMUABJ9KgTFb5JAKXnLAAIAEn0qFw0yNjAxMjMwNDA2MTFaMAwwCgYDVR0VBAMKAQEwMgITFAASfSnJ0mhM1H5LQAACABJ9KRcNMjYwMTIzMDQwNjExWjAMMAoGA1UdFQQDCgEBMDICExQAEnK5AbPv7t8KEZQAAgAScrkXDTI2MDEyMzAzNDIwNFowDDAKBgNVHRUEAwoBBTAyAhMUABRsipaf265rzJUVAAIAFGyKFw0yNjAxMjMwMzE1MjBaMAwwCgYDVR0VBAMKAQUwMgITFAAaIHMSALAcLGABZwACABogcxcNMjYwMTIzMDI0NDI3WjAMMAoGA1UdFQQDCgEFMDICExQAEsWMi4j/DMzu0zwAAgASxYwXDTI2MDEyMzAxMzA1MlowDDAKBgNVHRUEAwoBATAyAhMUABLFi9lL1VoX0+pXAAIAEsWLFw0yNjAxMjMwMTMwNTFaMAwwCgYDVR0VBAMKAQEwMgITFAAYiG7fCYs9Xxx8HAACABiIbhcNMjYwMTIzMDA0NTA3WjAMMAoGA1UdFQQDCgEFMDICExQAG31aC+vrNaEPJo0AAgAbfVoXDTI2MDEyMzAwMzMyN1owDDAKBgNVHRUEAwoBBTAyAhMUABQZRTeq6QaNVHG8AAIAFBlFFw0yNjAxMjIyMjQwMTlaMAwwCgYDVR0VBAMKAQEwMgITFAAUGURzftTaBbAixQACABQZRBcNMjYwMTIyMjI0MDE5WjAMMAoGA1UdFQQDCgEBMDICExQAFCl27pYEzBkUb34AAgAUKXYXDTI2MDEyMjIyMTYwN1owDDAKBgNVHRUEAwoBATAyAhMUABQpdczmkMulG/ZvAAIAFCl1Fw0yNjAxMjIyMjE2MDdaMAwwCgYDVR0VBAMKAQEwMgITFAAS8TeGve52UrevywACABLxNxcNMjYwMTIyMjIwOTMxWjAMMAoGA1UdFQQDCgEBMDICExQAEvE2Cj+uHij02ZAAAgAS8TYXDTI2MDEyMjIyMDkzMVowDDAKBgNVHRUEAwoBATAyAhMUABYKlRZsGxr2N4ffAAIAFgqVFw0yNjAxMjIyMjAxNTBaMAwwCgYDVR0VBAMKAQUwMgITFAAYR70M0/kIgX9ULAACABhHvRcNMjYwMTIyMjIwMDQzWjAMMAoGA1UdFQQDCgEFMDICExQAGk77LOB1VeqyFgsAAgAaTvsXDTI2MDEyMjIxMjIyOFowDDAKBgNVHRUEAwoBATAyAhMUABpO+lgEYPK+jb+QAAIAGk76Fw0yNjAxMjIyMTIyMjhaMAwwCgYDVR0VBAMKAQEwMgITFAARvOuU6j623OMJIwACABG86xcNMjYwMTIyMjEwOTAyWjAMMAoGA1UdFQQDCgEBMDICExQAEbzqfuSpKEDv8CoAAgARvOoXDTI2MDEyMjIxMDkwMlowDDAKBgNVHRUEAwoBATAyAhMUABLJolgqHXIGPqBvAAIAEsmiFw0yNjAxMjIyMDQ3NTJaMAwwCgYDVR0VBAMKAQEwMgITFAASyaHJ3wKz51ui0gACABLJoRcNMjYwMTIyMjA0NzUyWjAMMAoGA1UdFQQDCgEBMDICExQAD5T7bEvp0EzhOWoAAgAPlPsXDTI2MDEyMjIwMTQ0MVowDDAKBgNVHRUEAwoBATAyAhMUAA+U+seRkYxkiZR5AAIAD5T6Fw0yNjAxMjIyMDE0NDFaMAwwCgYDVR0VBAMKAQEwMgITFAAXRWidSt2d4zIopgACABdFaBcNMjYwMTIyMTk0NjQ0WjAMMAoGA1UdFQQDCgEFMDICExQAGAEWAtVQczs1/hIAAgAYARYXDTI2MDEyMjE5Mjk0M1owDDAKBgNVHRUEAwoBATAyAhMUABgBFdebu5P4u5s6AAIAGAEVFw0yNjAxMjIxOTI5NDNaMAwwCgYDVR0VBAMKAQEwMgITFAAZa2mgbaiox3um6wACABlraRcNMjYwMTIyMTg0MzUwWjAMMAoGA1UdFQQDCgEBMDICExQAGWtooi8ifobYoj0AAgAZa2gXDTI2MDEyMjE4NDM1MFowDDAKBgNVHRUEAwoBATAyAhMUABoziNPsWsGAgjzwAAIAGjOIFw0yNjAxMjIxODAwMjVaMAwwCgYDVR0VBAMKAQEwMgITFAAaM4mRfFlfZ9V25gACABoziRcNMjYwMTIyMTgwMDI1WjAMMAoGA1UdFQQDCgEBMDICExQAEEWiUgC4GUjygU8AAgAQRaIXDTI2MDEyMjE3Mzk0N1owDDAKBgNVHRUEAwoBATAyAhMUABBFoa7lWCeegIanAAIAEEWhFw0yNjAxMjIxNzM5NDdaMAwwCgYDVR0VBAMKAQEwMgITFAAUpWUxqBbwOYQYhAACABSlZRcNMjYwMTIyMTczMDAyWjAMMAoGA1UdFQQDCgEBMDICExQAFKVkgfssg+aHp44AAgAUpWQXDTI2MDEyMjE3MzAwMlowDDAKBgNVHRUEAwoBATAyAhMUABnMf44/QA6ub9IjAAIAGcx/Fw0yNjAxMjIxNzI5MDJaMAwwCgYDVR0VBAMKAQEwMgITFAAZzH4K/+vq6D2DSgACABnMfhcNMjYwMTIyMTcyOTAyWjAMMAoGA1UdFQQDCgEBMDICExQAEuy3CQE9t/4gEIQAAgAS7LcXDTI2MDEyMjE3MjM1OVowDDAKBgNVHRUEAwoBATAyAhMUABLstvlw9btvzkb7AAIAEuy2Fw0yNjAxMjIxNzIzNTlaMAwwCgYDVR0VBAMKAQEwMgITFAAVa2oGYc1pww7eSwACABVrahcNMjYwMTIyMTYxNDMwWjAMMAoGA1UdFQQDCgEBMDICExQAFWtpOeO1+YEaS8oAAgAVa2kXDTI2MDEyMjE2MTQzMFowDDAKBgNVHRUEAwoBATAyAhMUABX6g0ora9O+Z1RfAAIAFfqDFw0yNjAxMjIxNjA4NDhaMAwwCgYDVR0VBAMKAQEwMgITFAAV+oI+zAbvso83AwACABX6ghcNMjYwMTIyMTYwODQ4WjAMMAoGA1UdFQQDCgEBMDICExQAGf+sNN1KYgXjb8UAAgAZ/6wXDTI2MDEyMjE1NTU1NlowDDAKBgNVHRUEAwoBATAyAhMUABn/qwb7NnbsWRzWAAIAGf+rFw0yNjAxMjIxNTU1NTZaMAwwCgYDVR0VBAMKAQEwMgITFAAP/3/iRl9PeJFetgACAA//fxcNMjYwMTIyMTU0MzUyWjAMMAoGA1UdFQQDCgEBMDICExQAD/9+FR2A7MyyrOIAAgAP/34XDTI2MDEyMjE1NDM1MlowDDAKBgNVHRUEAwoBATAyAhMUABbpG03kzL75ii3NAAIAFukbFw0yNjAxMjIxNTQxMjJaMAwwCgYDVR0VBAMKAQEwMgITFAAW6RpqenprYE7HrAACABbpGhcNMjYwMTIyMTU0MTIyWjAMMAoGA1UdFQQDCgEBMDICExQAGEqi4mhtrLLpUxUAAgAYSqIXDTI2MDEyMjE1MDcwNlowDDAKBgNVHRUEAwoBBTAyAhMUABS7381xrV/iYb9bAAIAFLvfFw0yNjAxMjIxNDQxNTVaMAwwCgYDVR0VBAMKAQEwMgITFAAUu95Tros7SgaesQACABS73hcNMjYwMTIyMTQ0MTU1WjAMMAoGA1UdFQQDCgEBMDICExQAF8SLspCEV+NO5YUAAgAXxIsXDTI2MDEyMjE0MTE1NFowDDAKBgNVHRUEAwoBATAyAhMUABfEihxWUGfoA3dBAAIAF8SKFw0yNjAxMjIxNDExNTRaMAwwCgYDVR0VBAMKAQEwMgITFAAQGAoSqXqHM7NsLAACABAYChcNMjYwMTIyMDU0MDQ0WjAMMAoGA1UdFQQDCgEFMDICExQAGGd3tMhGobZwA+sAAgAYZ3cXDTI2MDEyMjA0NDAzNlowDDAKBgNVHRUEAwoBBTAyAhMUABe7LPq6v6zHsTkBAAIAF7ssFw0yNjAxMjIwNDEwMTNaMAwwCgYDVR0VBAMKAQEwMgITFAAXuyvsjaDitNKAMQACABe7KxcNMjYwMTIyMDQxMDEzWjAMMAoGA1UdFQQDCgEBMDICExQAGUaEaB/B3jArc3UAAgAZRoQXDTI2MDEyMjAyNDI1OFowDDAKBgNVHRUEAwoBBTAyAhMUABt7PAbY0IOx+t7VAAIAG3s8Fw0yNjAxMjIwMDIzMzJaMAwwCgYDVR0VBAMKAQUwMgITFAAbnUJp2cw4/+1RNQACABudQhcNMjYwMTIxMjM0MTIzWjAMMAoGA1UdFQQDCgEFMDICExQAG507i6mfwIwR9XsAAgAbnTsXDTI2MDEyMTIzMjcyM1owDDAKBgNVHRUEAwoBBTAyAhMUABmGqpmouPcUDyKpAAIAGYaqFw0yNjAxMjEyMzAyNTNaMAwwCgYDVR0VBAMKAQUwMgITFAAbnRM3pOc9p/ppEAACABudExcNMjYwMTIxMjIzMjUwWjAMMAoGA1UdFQQDCgEFMDICExQAGU0zTlfUZUdAb7UAAgAZTTMXDTI2MDEyMTIyMTY0MlowDDAKBgNVHRUEAwoBBTAyAhMUABfCNQP4ly1j6NyoAAIAF8I1Fw0yNjAxMjEyMTE0MTBaMAwwCgYDVR0VBAMKAQEwMgITFAAXwjb4StAA0UDnXAACABfCNhcNMjYwMTIxMjExNDEwWjAMMAoGA1UdFQQDCgEBMDICExQAGR0CEQjFNdL4pgUAAgAZHQIXDTI2MDEyMTIwNDgzM1owDDAKBgNVHRUEAwoBATAyAhMUABkdAbLXwn7mTBiJAAIAGR0BFw0yNjAxMjEyMDQ4MzNaMAwwCgYDVR0VBAMKAQEwMgITFAAUMcN7jwKRIVGKsQACABQxwxcNMjYwMTIxMjAzNzQ0WjAMMAoGA1UdFQQDCgEFMDICExQAGFYYBdwTrU3AsRQAAgAYVhgXDTI2MDEyMTIwMzQ0NVowDDAKBgNVHRUEAwoBBTAyAhMUABcVWCeVQJ3AFwhkAAIAFxVYFw0yNjAxMjEyMDMyMTZaMAwwCgYDVR0VBAMKAQUwMgITFAAPx3zdYmLEwC2YsQACAA/HfBcNMjYwMTIxMjAxMzU3WjAMMAoGA1UdFQQDCgEBMDICExQAD8d6jcFojiNjSbsAAgAPx3oXDTI2MDEyMTIwMTM1NlowDDAKBgNVHRUEAwoBATAyAhMUABkXWWKQN/zcs+cnAAIAGRdZFw0yNjAxMjEyMDEzNTZaMAwwCgYDVR0VBAMKAQEwMgITFAAZF1jmEcVaH+fT8wACABkXWBcNMjYwMTIxMjAxMzU2WjAMMAoGA1UdFQQDCgEBMDICExQAG5vb+tADbesA5EAAAgAbm9sXDTI2MDEyMTE5NTkzNFowDDAKBgNVHRUEAwoBATAyAhMUABub2oo/e5Y3vAq1AAIAG5vaFw0yNjAxMjExOTU5MzRaMAwwCgYDVR0VBAMKAQEwMgITFAASEMu5vMnAxC3TtQACABIQyxcNMjYwMTIxMTg0MTMwWjAMMAoGA1UdFQQDCgEBMDICExQAEhDKy6QZv1XHmS8AAgASEMoXDTI2MDEyMTE4NDEzMFowDDAKBgNVHRUEAwoBATAyAhMUABV9baNkZj2Vl2+CAAIAFX1tFw0yNjAxMjExNzMwMDRaMAwwCgYDVR0VBAMKAQEwMgITFAAVfWyXM3LcbM5fSgACABV9bBcNMjYwMTIxMTczMDA0WjAMMAoGA1UdFQQDCgEBMDICExQAED8YYUA2SRRKpKcAAgAQPxgXDTI2MDEyMTE3MjU1M1owDDAKBgNVHRUEAwoBATAyAhMUABA/F9s4gDpyYalFAAIAED8XFw0yNjAxMjExNzI1NTNaMAwwCgYDVR0VBAMKAQEwMgITFAATjIgXWr191xcdBAACABOMiBcNMjYwMTI4MTYyOTI4WjAMMAoGA1UdFQQDCgEBMDICExQAFqM4ZSfsnFggv6UAAgAWozgXDTI2MDEyODE2MjIxOVowDDAKBgNVHRUEAwoBATAyAhMUABajN7phSN8tV/hDAAIAFqM3Fw0yNjAxMjgxNjIyMThaMAwwCgYDVR0VBAMKAQEwMgITFAAQztUKhuXRLq56RgACABDO1RcNMjYwMTI4MTUzOTI4WjAMMAoGA1UdFQQDCgEBMDICExQAEM7UxgTqmBnG94sAAgAQztQXDTI2MDEyODE1MzkyOFowDDAKBgNVHRUEAwoBATAyAhMUABqTBGInxl/p8hG5AAIAGpMEFw0yNjAxMjgxNTMzMDhaMAwwCgYDVR0VBAMKAQUwMgITFAAZVxV1iXxpw6hH9gACABlXFRcNMjYwMTI4MTUxOTE0WjAMMAoGA1UdFQQDCgEFMDICExQAGxXpnSTbmNaI0xwAAgAbFekXDTI2MDEyODE1MTUxM1owDDAKBgNVHRUEAwoBBTAyAhMUABcCNNNocul8ZiLwAAIAFwI0Fw0yNjAxMjgxNDU1NTRaMAwwCgYDVR0VBAMKAQUwMgITFAAXDDzvRWmrqEaLtAACABcMPBcNMjYwMTI4MTI0OTI4WjAMMAoGA1UdFQQDCgEFMDICExQAFnX7NIRL2xDjRC8AAgAWdfsXDTI2MDEyODA3NTQzOVowDDAKBgNVHRUEAwoBBTAyAhMUABobXeUWuBUvies5AAIAGhtdFw0yNjAxMjgwNTE4NDdaMAwwCgYDVR0VBAMKAQUwMgITFAAQrOs/pkET712G+wACABCs6xcNMjYwMTI4MDQxMDE3WjAMMAoGA1UdFQQDCgEBMDICExQAEKzqaBbnwrr20xUAAgAQrOoXDTI2MDEyODA0MTAxN1owDDAKBgNVHRUEAwoBATAyAhMUABpqU5rFV2xXBvP1AAIAGmpTFw0yNjAxMjgwNDEwMDdaMAwwCgYDVR0VBAMKAQEwMgITFAAaalJWw5iDwGazLwACABpqUhcNMjYwMTI4MDQxMDA3WjAMMAoGA1UdFQQDCgEBMDICExQAGXXRkSHwEpWz98YAAgAZddEXDTI2MDEyODA0MDcxN1owDDAKBgNVHRUEAwoBATAyAhMUABl10IZ0awo4WnkWAAIAGXXQFw0yNjAxMjgwNDA3MTZaMAwwCgYDVR0VBAMKAQEwMgITFAATeEgVGVHBEJqUPAACABN4SBcNMjYwMTI4MDQwNzExWjAMMAoGA1UdFQQDCgEBMDICExQAE3hHbHJ1QyHJ0DkAAgATeEcXDTI2MDEyODA0MDcxMVowDDAKBgNVHRUEAwoBATAyAhMUABl6kEuWYbrkgXW/AAIAGXqQFw0yNjAxMjgwNDA3MDRaMAwwCgYDVR0VBAMKAQEwMgITFAAZeo+M3EEIm48yWAACABl6jxcNMjYwMTI4MDQwNzA0WjAMMAoGA1UdFQQDCgEBMDICExQAETO54MqKg65uAvMAAgARM7kXDTI2MDEyODA0MDU1NVowDDAKBgNVHRUEAwoBATAyAhMUABEzuG8wBR2BlurbAAIAETO4Fw0yNjAxMjgwNDA1NTVaMAwwCgYDVR0VBAMKAQEwMgITFAAaAXafUxyfi0R58AACABoBdhcNMjYwMTI4MDI0OTM4WjAMMAoGA1UdFQQDCgEFMDICExQAGFaj6xte6Ts56VEAAgAYVqMXDTI2MDEyODAyMTk1NVowDDAKBgNVHRUEAwoBBTAyAhMUABE4WplNKHykCwH9AAIAEThaFw0yNjAxMjgwMTA1MjBaMAwwCgYDVR0VBAMKAQEwMgITFAAROFuaTtXr/n/d4wACABE4WxcNMjYwMTI4MDEwNTIwWjAMMAoGA1UdFQQDCgEBMDICExQAFsfw+wuMDKSy++YAAgAWx/AXDTI2MDEyODAxMDUxOVowDDAKBgNVHRUEAwoBATAyAhMUABbH8RiUZTw7YhfNAAIAFsfxFw0yNjAxMjgwMTA1MTlaMAwwCgYDVR0VBAMKAQEwMgITFAAPxY8Ojfo7S0pQ8AACAA/FjxcNMjYwMTI4MDAyNzUzWjAMMAoGA1UdFQQDCgEBMDICExQAD8WOd1NkrQ0tN10AAgAPxY4XDTI2MDEyODAwMjc1M1owDDAKBgNVHRUEAwoBATAyAhMUABfrvqprQUjZ17DcAAIAF+u+Fw0yNjAxMjgwMDAxMjBaMAwwCgYDVR0VBAMKAQUwMgITFAAUGpBQP+XOC6LNYwACABQakBcNMjYwMTI3MjMzMTQ1WjAMMAoGA1UdFQQDCgEFMDICExQAFC+74CW+t/waQSIAAgAUL7sXDTI2MDEyNzIyMjQyNVowDDAKBgNVHRUEAwoBBTAyAhMUABudaMQPt8MO6s2RAAIAG51oFw0yNjAxMjcyMjA2MDdaMAwwCgYDVR0VBAMKAQUwMgITFAAUDjtGRN8uoefPrQACABQOOxcNMjYwMTI3MjE1MjEwWjAMMAoGA1UdFQQDCgEBMDICExQAFA46DE8NZF3/xnAAAgAUDjoXDTI2MDEyNzIxNTIxMFowDDAKBgNVHRUEAwoBATAyAhMUABHedQlPaSSS6kRsAAIAEd51Fw0yNjAxMjcyMTMzMjdaMAwwCgYDVR0VBAMKAQEwMgITFAAR3nSOcPfJevmGkAACABHedBcNMjYwMTI3MjEzMzI3WjAMMAoGA1UdFQQDCgEBMDICExQAE/yy9qUMgcdjnD0AAgAT/LIXDTI2MDEyNzIxMzEzNVowDDAKBgNVHRUEAwoBATAyAhMUABP8sa6P7Sd4bWV9AAIAE/yxFw0yNjAxMjcyMTMxMzVaMAwwCgYDVR0VBAMKAQEwMgITFAAbsLFwTw2TplchbwACABuwsRcNMjYwMTI3MjAwNDMwWjAMMAoGA1UdFQQDCgEBMDICExQAG7CwIEtNi1lOd/UAAgAbsLAXDTI2MDEyNzIwMDQyOVowDDAKBgNVHRUEAwoBATAyAhMUABtmvsDioSiSqzMrAAIAG2a+Fw0yNjAxMjcxOTU1NTRaMAwwCgYDVR0VBAMKAQEwMgITFAAbZr33LwTJFA7jlwACABtmvRcNMjYwMTI3MTk1NTU0WjAMMAoGA1UdFQQDCgEBMDICExQAG5eYFyc2KlPDSm8AAgAbl5gXDTI2MDEyNzE5MjI0MVowDDAKBgNVHRUEAwoBBTAyAhMUABuwJL2VRIk5x0vMAAIAG7AkFw0yNjAxMjcxOTE3MDVaMAwwCgYDVR0VBAMKAQUwMgITFAAYp6bwq7w+C7RzEAACABinphcNMjYwMTI3MTkwMzAwWjAMMAoGA1UdFQQDCgEFMDICExQAG64eMbSDus4dGkEAAgAbrh4XDTI2MDEyNzE5MDA0NFowDDAKBgNVHRUEAwoBBTAyAhMUABik4E9PaIkOTYXbAAIAGKTgFw0yNjAxMjcxODQ1NDZaMAwwCgYDVR0VBAMKAQUwMgITFAAQX6TMQxfmH7LB4wACABBfpBcNMjYwMTI3MTgyNzE2WjAMMAoGA1UdFQQDCgEBMDICExQAEF+jXZ7QWHXHIuYAAgAQX6MXDTI2MDEyNzE4MjcxNVowDDAKBgNVHRUEAwoBATAyAhMUABAko9QnXEr3bqURAAIAECSjFw0yNjAxMjcxODA5MTFaMAwwCgYDVR0VBAMKAQEwMgITFAAQJKLkRbgLoA9cIAACABAkohcNMjYwMTI3MTgwOTExWjAMMAoGA1UdFQQDCgEBMDICExQAG6+uZtlwNHo0EgsAAgAbr64XDTI2MDEyNzE3NTQxMlowDDAKBgNVHRUEAwoBATAyAhMUABuvrTqHVrsf48CFAAIAG6+tFw0yNjAxMjcxNzU0MTJaMAwwCgYDVR0VBAMKAQEwMgITFAAbr5bxwa0ignfUhgACABuvlhcNMjYwMTI3MTc0NjQyWjAMMAoGA1UdFQQDCgEBMDICExQAG6xpPkf/iV7b5kIAAgAbrGkXDTI2MDEyNzE3NDY0MlowDDAKBgNVHRUEAwoBATAyAhMUABus7MceZNM+tVrAAAIAG6zsFw0yNjAxMjcxNzQ2NDJaMAwwCgYDVR0VBAMKAQEwMgITFAAUH1pqvzFXICnEvgACABQfWhcNMjYwMTI3MTc0NjQyWjAMMAoGA1UdFQQDCgEBMDICExQAG67rRzdsYVoAwrUAAgAbrusXDTI2MDEyNzE3MzgzOFowDDAKBgNVHRUEAwoBBTAyAhMUABQJgKD8pFFGl2zPAAIAFAmAFw0yNjAxMjcxNzM2MzdaMAwwCgYDVR0VBAMKAQUwMgITFAAbrwsBkcYWXdOeMAACABuvCxcNMjYwMTI3MTczMDQ2WjAMMAoGA1UdFQQDCgEFMDICExQAD9sdrPICNZXYgLgAAgAP2x0XDTI2MDEyNzE3MDg1NVowDDAKBgNVHRUEAwoBATAyAhMUAA/bHAohEev7T6XVAAIAD9scFw0yNjAxMjcxNzA4NTVaMAwwCgYDVR0VBAMKAQEwMgITFAAbhbsPdQ/7sf/hewACABuFuxcNMjYwMTI3MTcwMjM2WjAMMAoGA1UdFQQDCgEFMDICExQAF6wdpoW4H0sc2ogAAgAXrB0XDTI2MDEyNzE2NTY1NFowDDAKBgNVHRUEAwoBBTAyAhMUABus68EHLSjtMXBrAAIAG6zrFw0yNjAxMjcxNjU0MzNaMAwwCgYDVR0VBAMKAQUwMgITFAAbmHo4u4KutN+GyQACABuYehcNMjYwMTI3MTYzOTQ1WjAMMAoGA1UdFQQDCgEFMDICExQAGBAeuGyxXO+Nd1AAAgAYEB4XDTI2MDEyNzE2MTgzNlowDDAKBgNVHRUEAwoBATAyAhMUABgQHRSdKih6/SikAAIAGBAdFw0yNjAxMjcxNjE4MzZaMAwwCgYDVR0VBAMKAQEwMgITFAAQnX1WoGYjq62U7gACABCdfRcNMjYwMTI3MTYxMzQ3WjAMMAoGA1UdFQQDCgEBMDICExQAEJ18MZutv/F1xPEAAgAQnXwXDTI2MDEyNzE2MTM0N1owDDAKBgNVHRUEAwoBATAyAhMUABus8Y84PKb9SCkQAAIAG6zxFw0yNjAxMjcxNjAzMjZaMAwwCgYDVR0VBAMKAQUwMgITFAAbe3MjZYz0e05qUAACABt7cxcNMjYwMTI3MTU1NDMxWjAMMAoGA1UdFQQDCgEFMDICExQAFtoNPlT+QfLWyswAAgAW2g0XDTI2MDEyNzE1NTA0NlowDDAKBgNVHRUEAwoBBTAyAhMUABUtJn6zP9aj/skXAAIAFS0mFw0yNjAxMjcxNTQzMjRaMAwwCgYDVR0VBAMKAQUwMgITFAATJKD1dZ/4/OmxbQACABMkoBcNMjYwMTI3MTUzNjM2WjAMMAoGA1UdFQQDCgEFMDICExQAE/CJPe/LfLnqj6QAAgAT8IkXDTI2MDEyNzE1MDkzMFowDDAKBgNVHRUEAwoBBTAyAhMUABdkObGEvsvctJz0AAIAF2Q5Fw0yNjAxMjcxNDQ5MTBaMAwwCgYDVR0VBAMKAQUwMgITFAAUImg53FsvIPrWpwACABQiaBcNMjYwMTI3MTQxOTU0WjAMMAoGA1UdFQQDCgEBMDICExQAFCJnsLsfo4/kb5EAAgAUImcXDTI2MDEyNzE0MTk1M1owDDAKBgNVHRUEAwoBATAyAhMUABtfIW5ky+zfeO25AAIAG18hFw0yNjAxMjcwNjMyMTNaMAwwCgYDVR0VBAMKAQUwMgITFAAbq3ZMOuulPAcxggACABurdhcNMjYwMTI3MDYxMDA0WjAMMAoGA1UdFQQDCgEBMDICExQAG6t1gwQXZ1n+g0sAAgAbq3UXDTI2MDEyNzA2MTAwMlowDDAKBgNVHRUEAwoBATAyAhMUABuL5aeB4dkAmfMWAAIAG4vlFw0yNjAxMjcwMzUzMDZaMAwwCgYDVR0VBAMKAQUwMgITFAASfAg0aDN2kl+skwACABJ8CBcNMjYwMTI3MDMxMzI2WjAMMAoGA1UdFQQDCgEBMDICExQAEnwH7vsr0v27yH0AAgASfAcXDTI2MDEyNzAzMTMyNlowDDAKBgNVHRUEAwoBATAyAhMUABj0YfW14ec2W6D0AAIAGPRhFw0yNjAxMjcwMjUzMzFaMAwwCgYDVR0VBAMKAQUwMgITFAAbrOg//BOlOJENFAACABus6BcNMjYwMTI3MDIzMjI4WjAMMAoGA1UdFQQDCgEFMDICExQAG6zq6WB3YgmaZ84AAgAbrOoXDTI2MDEyNzAyMjkwM1owDDAKBgNVHRUEAwoBBTAyAhMUABusaF3Ps7u5/qrWAAIAG6xoFw0yNjAxMjcwMjI2MzBaMAwwCgYDVR0VBAMKAQUwMgITFAAU7XqXKiYzhTmgbwACABTtehcNMjYwMTI3MDIxOTU3WjAMMAoGA1UdFQQDCgEFMDICExQAFB9Z/eUr0sMsrywAAgAUH1kXDTI2MDEyNzAyMTMxMFowDDAKBgNVHRUEAwoBBTAyAhMUABTSsYAjjIKgy0i8AAIAFNKxFw0yNjAxMjcwMTI0NTFaMAwwCgYDVR0VBAMKAQUwMgITFAAW8F2Chbd3LYQJIAACABbwXRcNMjYwMTI3MDEwNzIyWjAMMAoGA1UdFQQDCgEFMDICExQAGJqsytwod8+njNQAAgAYmqwXDTI2MDEyNzAwMzcwM1owDDAKBgNVHRUEAwoBBTAyAhMUABQA9ppmGCE08YUdAAIAFAD2Fw0yNjAxMjYyMzEzMjdaMAwwCgYDVR0VBAMKAQUwMgITFAAbgihl29aEdTc0bQACABuCKBcNMjYwMTI2MjMwNTQ5WjAMMAoGA1UdFQQDCgEFMDICExQAGvqfYk3nGqSDRZIAAgAa+p8XDTI2MDEyNjIyNTMzMFowDDAKBgNVHRUEAwoBBTAyAhMUABq7MKcW0efE9yd/AAIAGrswFw0yNjAxMjYyMjM0MDVaMAwwCgYDVR0VBAMKAQEwMgITFAAauy+y2jM3ejrEfQACABq7LxcNMjYwMTI2MjIzNDA1WjAMMAoGA1UdFQQDCgEBMDICExQAGUaPY1Uyd1R3yc8AAgAZRo8XDTI2MDEyNjIyMjg0OFowDDAKBgNVHRUEAwoBBTAyAhMUABAkdS1JLvoEVjwkAAIAECR1Fw0yNjAxMjYyMjI1MzBaMAwwCgYDVR0VBAMKAQEwMgITFAAQJHTF4v3zZkidVAACABAkdBcNMjYwMTI2MjIyNTMwWjAMMAoGA1UdFQQDCgEBMDICExQAEUPv+VZRQETwHq4AAgARQ+8XDTI2MDEyNjIyMTE1MVowDDAKBgNVHRUEAwoBATAyAhMUABFD7oldfuLxsoTiAAIAEUPuFw0yNjAxMjYyMjExNTBaMAwwCgYDVR0VBAMKAQEwMgITFAAXWDeHKk48l/va1QACABdYNxcNMjYwMTI2MjE1MjQ4WjAMMAoGA1UdFQQDCgEFMDICExQAG6trzHkdXbpIowAAAgAbq2sXDTI2MDEyNjIxMTQyM1owDDAKBgNVHRUEAwoBBTAyAhMUABb5Jadbf3tfLhYGAAIAFvklFw0yNjAxMjYyMTAyMTdaMAwwCgYDVR0VBAMKAQUwMgITFAAYO4ZVIASal1J3tQACABg7hhcNMjYwMTI2MjAzNDIyWjAMMAoGA1UdFQQDCgEFMDICExQAGD5j/gXXmWvxqpQAAgAYPmMXDTI2MDEyNjIwMDg0MlowDDAKBgNVHRUEAwoBATAyAhMUABg+Yg+YECZEjU1DAAIAGD5iFw0yNjAxMjYyMDA4NDJaMAwwCgYDVR0VBAMKAQEwMgITFAAY4cYRuk2QOlcGmQACABjhxhcNMjYwMTI2MTk0MTQyWjAMMAoGA1UdFQQDCgEFMDICExQAGP9aQ3JleARQ9l0AAgAY/1oXDTI2MDEyNjE5MDMxM1owDDAKBgNVHRUEAwoBBTAyAhMUABrd6uLpysXrKjYeAAIAGt3qFw0yNjAxMjYxODU5NDBaMAwwCgYDVR0VBAMKAQUwMgITFAASQ2/gg+8XR3zm8QACABJDbxcNMjYwMTI2MTg1MTI0WjAMMAoGA1UdFQQDCgEBMDICExQAEkNurWp9Nj0WwdMAAgASQ24XDTI2MDEyNjE4NTEyNFowDDAKBgNVHRUEAwoBATAyAhMUABIR5txlPjXEeBzwAAIAEhHmFw0yNjAxMjYxODQxMjhaMAwwCgYDVR0VBAMKAQUwMgITFAAQ8PQ/kUDhgVsgrAACABDw9BcNMjYwMTI2MTg0MDI3WjAMMAoGA1UdFQQDCgEBMDICExQAEPDz23YthX11ElkAAgAQ8PMXDTI2MDEyNjE4NDAyN1owDDAKBgNVHRUEAwoBATAyAhMUABDw7ltE5L+CNsY4AAIAEPDuFw0yNjAxMjYxODIxMzhaMAwwCgYDVR0VBAMKAQEwMgITFAAQ8O0tNLgqUwQ7jwACABDw7RcNMjYwMTI2MTgyMTM3WjAMMAoGA1UdFQQDCgEBMDICExQAEa4VQfQNM4k9VcwAAgARrhUXDTI2MDEyNjE4MDkxNlowDDAKBgNVHRUEAwoBATAyAhMUABGuFO7XMKi1LCtgAAIAEa4UFw0yNjAxMjYxODA5MTVaMAwwCgYDVR0VBAMKAQEwMgITFAAUI9UcCvEQqe4RewACABQj1RcNMjYwMTI2MTgwNjA4WjAMMAoGA1UdFQQDCgEFMDICExQAG3+o+dG8ri3RfxQAAgAbf6gXDTI2MDEyNjE3MjE1N1owDDAKBgNVHRUEAwoBBTAyAhMUABVQ40gFhFu6EYnFAAIAFVDjFw0yNjAxMjYxNzAzNDBaMAwwCgYDVR0VBAMKAQEwMgITFAAVUOK53tbyyHjRmgACABVQ4hcNMjYwMTI2MTcwMzQwWjAMMAoGA1UdFQQDCgEBMDICExQAF+9htsrKQeyE0JEAAgAX72EXDTI2MDEyNjE3MDI0N1owDDAKBgNVHRUEAwoBATAyAhMUABfvYDeMOpzYaJb5AAIAF+9gFw0yNjAxMjYxNzAyNDdaMAwwCgYDVR0VBAMKAQEwMgITFAAbqU6qxQ7qNQf4oQACABupThcNMjYwMTI2MTYyMDA0WjAMMAoGA1UdFQQDCgEBMDICExQAG6lN20aH1BlK6yEAAgAbqU0XDTI2MDEyNjE2MjAwNFowDDAKBgNVHRUEAwoBATAyAhMUAA+a93L3WwD9WXzzAAIAD5r3Fw0yNjAxMjYxNjA3MjBaMAwwCgYDVR0VBAMKAQEwMgITFAAPmvYfFtnCVrv5mgACAA+a9hcNMjYwMTI2MTYwNzE5WjAMMAoGA1UdFQQDCgEBMDICExQAFjMb9s4zM7S6ULkAAgAWMxsXDTI2MDEyNjE2MDE0N1owDDAKBgNVHRUEAwoBATAyAhMUABYzGqM25KNAclnFAAIAFjMaFw0yNjAxMjYxNjAxNDdaMAwwCgYDVR0VBAMKAQEwMgITFAAahQZHIbXi9sY+3AACABqFBhcNMjYwMTI2MTYwMTQ2WjAMMAoGA1UdFQQDCgEBMDICExQAGoUFaAw3Z8fwP40AAgAahQUXDTI2MDEyNjE2MDE0NlowDDAKBgNVHRUEAwoBATAyAhMUABYRC7ytfCm+uh9WAAIAFhELFw0yNjAxMjYxNTAyMzFaMAwwCgYDVR0VBAMKAQEwMgITFAAWEQot54J32jW5fwACABYRChcNMjYwMTI2MTUwMjMxWjAMMAoGA1UdFQQDCgEBMDICExQAEVP2mv5nVhY02XIAAgARU/YXDTI2MDEyNjE0Mjk1MlowDDAKBgNVHRUEAwoBBTAyAhMUABrn4M0UsUq3YdLlAAIAGufgFw0yNjAxMjYxNDI5MDRaMAwwCgYDVR0VBAMKAQEwMgITFAAa598OcGomWFxwcwACABrn3xcNMjYwMTI2MTQyOTAzWjAMMAoGA1UdFQQDCgEBMDICExQAG4uJDUjFlxPhXSYAAgAbi4kXDTI2MDEyNjE0MjAyMFowDDAKBgNVHRUEAwoBBTAyAhMUABiG203p/XVhlRDMAAIAGIbbFw0yNjAxMjYxNDA5MDlaMAwwCgYDVR0VBAMKAQUwMgITFAAYRMFj80A8+elyJQACABhEwRcNMjYwMTI2MTM0NzIzWjAMMAoGA1UdFQQDCgEFMDICExQAE/mpA7L/Yk96XD0AAgAT+akXDTI2MDEyNjEyMTM1MVowDDAKBgNVHRUEAwoBBTAyAhMUABiSTQbHfI1p9WapAAIAGJJNFw0yNjAxMjYwODA4MTZaMAwwCgYDVR0VBAMKAQUwMgITFAAWKE9QC8Enpy9hZgACABYoTxcNMjYwMTI2MDUyODMxWjAMMAoGA1UdFQQDCgEFMDICExQAEUu37peGOm3UB00AAgARS7cXDTI2MDEyNjA0MTA0NlowDDAKBgNVHRUEAwoBATAyAhMUABFLtgT3Km5HkBAYAAIAEUu2Fw0yNjAxMjYwNDEwNDZaMAwwCgYDVR0VBAMKAQEwMgITFAAPxCsoQgT2I19HqwACAA/EKxcNMjYwMTI2MDQwNTQ4WjAMMAoGA1UdFQQDCgEBMDICExQAD8Qqw2xlttQ++qoAAgAPxCoXDTI2MDEyNjA0MDU0OFowDDAKBgNVHRUEAwoBATAyAhMUABsOkwMrOj65TwmJAAIAGw6TFw0yNjAxMjYwMzUyMDFaMAwwCgYDVR0VBAMKAQUwMgITFAAZir5pK1F2w58ffQACABmKvhcNMjYwMTI2MDMyODI1WjAMMAoGA1UdFQQDCgEFMDICExQAGNORBSM1es7QZ9gAAgAY05EXDTI2MDEyNjAzMDQxMVowDDAKBgNVHRUEAwoBBTAyAhMUABunopV5ZK2FaEECAAIAG6eiFw0yNjAxMjYwMjQzMjJaMAwwCgYDVR0VBAMKAQUwMgITFAASenG69l9l/fGG5AACABJ6cRcNMjYwMTI1MjI0NjE2WjAMMAoGA1UdFQQDCgEFMDICExQAGkfH3A5I/DzFoAwAAgAaR8cXDTI2MDEyNTIyMjIwN1owDDAKBgNVHRUEAwoBBTAyAhMUABuftRLNl1pgyCGcAAIAG5+1Fw0yNjAxMjUyMjEwMDhaMAwwCgYDVR0VBAMKAQUwMgITFAAUlR9rKwUs8iPdrAACABSVHxcNMjYwMTI1MjExNzU5WjAMMAoGA1UdFQQDCgEFMDICExQAFIBycR0N36UwcAoAAgAUgHIXDTI2MDEyNTIwNTA0MVowDDAKBgNVHRUEAwoBBTAyAhMUABZVOIuQuM1nj8s/AAIAFlU4Fw0yNjAxMjUxOTQwNTdaMAwwCgYDVR0VBAMKAQUwMgITFAAaPFekJjktjxGVawACABo8VxcNMjYwMTI1MTkwNjIzWjAMMAoGA1UdFQQDCgEFMDICExQAGRpI5m+G1G5YFm0AAgAZGkgXDTI2MDEyNTE4MTcwNlowDDAKBgNVHRUEAwoBBTAyAhMUABsw9aAaiLEb4UoFAAIAGzD1Fw0yNjAxMjUxNjAyMjZaMAwwCgYDVR0VBAMKAQUwMgITFAAbcJxW8xFrvUQcbgACABtwnBcNMjYwMTI1MTM1NjAyWjAMMAoGA1UdFQQDCgEFMDICExQAE76N5T9ZYq0Fhe0AAgATvo0XDTI2MDEyNTEzMDY0MlowDDAKBgNVHRUEAwoBATAyAhMUABcUOLDbWt4YGUwJAAIAFxQ4Fw0yNjAyMDExOTI5NDFaMAwwCgYDVR0VBAMKAQUwMgITFAAVWtFhXdPSwr8bCQACABVa0RcNMjYwMjAxMTgxMTU2WjAMMAoGA1UdFQQDCgEFMDICExQAEVfCe8IykSoNlKkAAgARV8IXDTI2MDIwMTE2MTI0OVowDDAKBgNVHRUEAwoBBTAyAhMUABj2WfcEdLS47rT+AAIAGPZZFw0yNjAyMDExNTI0MzFaMAwwCgYDVR0VBAMKAQUwMgITFAAYa2zW4ivQdjIJlgACABhrbBcNMjYwMjAxMDgxNDUzWjAMMAoGA1UdFQQDCgEFMDICExQAGH4kRxR3BHklRvYAAgAYfiQXDTI2MDIwMTA1NDA1NVowDDAKBgNVHRUEAwoBBTAyAhMUABYeNEKUo84POHZHAAIAFh40Fw0yNjAyMDEwMjEyNTRaMAwwCgYDVR0VBAMKAQUwMgITFAAXTDGNlsWvaw1O2gACABdMMRcNMjYwMjAxMDEyMzU3WjAMMAoGA1UdFQQDCgEFMDICExQAFmq8zh0od9myPJkAAgAWarwXDTI2MDEzMTIzMjkxNFowDDAKBgNVHRUEAwoBBTAyAhMUABZ1phUrWHGSUrrIAAIAFnWmFw0yNjAxMzEyMjQ3MThaMAwwCgYDVR0VBAMKAQUwMgITFAAZVoJAlLuwbJ4biAACABlWghcNMjYwMTMxMjEzNTEzWjAMMAoGA1UdFQQDCgEFMDICExQAGvUKIdkNKwWiw2sAAgAa9QoXDTI2MDEzMTIwMzk0N1owDDAKBgNVHRUEAwoBBTAyAhMUABp8NcWYKQvMiJqyAAIAGnw1Fw0yNjAxMzExOTU2MDBaMAwwCgYDVR0VBAMKAQUwMgITFAAXAkU9blb9dDxMEAACABcCRRcNMjYwMTMxMTkzODMyWjAMMAoGA1UdFQQDCgEBMDICExQAFwJE6kCvtKmXcNoAAgAXAkQXDTI2MDEzMTE5MzgzMlowDDAKBgNVHRUEAwoBATAyAhMUABZvvWX9op1+hfzRAAIAFm+9Fw0yNjAxMzExNzU0MjJaMAwwCgYDVR0VBAMKAQEwMgITFAAWb7xAIL/BOdVtaQACABZvvBcNMjYwMTMxMTc1NDIyWjAMMAoGA1UdFQQDCgEBMDICExQAE9YNZsW+GlPP7VEAAgAT1g0XDTI2MDEzMTE3NDAyMlowDDAKBgNVHRUEAwoBATAyAhMUABPWDNAr/awLB21LAAIAE9YMFw0yNjAxMzExNzQwMjJaMAwwCgYDVR0VBAMKAQEwMgITFAAbjR3+NVP+NqB1UQACABuNHRcNMjYwMTMxMTYxMTQ2WjAMMAoGA1UdFQQDCgEBMDICExQAG40ccmDKZv1S3aAAAgAbjRwXDTI2MDEzMTE2MTE0NlowDDAKBgNVHRUEAwoBATAyAhMUABuNENzrskwWM4TZAAIAG40QFw0yNjAxMzExNjEwNDZaMAwwCgYDVR0VBAMKAQEwMgITFAAbjQ9UD+XYhOoHUwACABuNDxcNMjYwMTMxMTYxMDQ2WjAMMAoGA1UdFQQDCgEBMDICExQAEUHr8b3PBfVNV2MAAgARQesXDTI2MDEzMTE1MzAxNFowDDAKBgNVHRUEAwoBATAyAhMUABFB6slABLh0DITFAAIAEUHqFw0yNjAxMzExNTMwMTRaMAwwCgYDVR0VBAMKAQEwMgITFAAbwS3TwiyEu04UuQACABvBLRcNMjYwMTMxMDQzMTA1WjAMMAoGA1UdFQQDCgEFMDICExQAGvtngowLqow8nN4AAgAa+2cXDTI2MDEzMTA0MTE0NVowDDAKBgNVHRUEAwoBATAyAhMUABr7ZokIwlE4hvH/AAIAGvtmFw0yNjAxMzEwNDExNDVaMAwwCgYDVR0VBAMKAQEwMgITFAAXhHPNkry9ocLZ0gACABeEcxcNMjYwMTMxMDIzMDUxWjAMMAoGA1UdFQQDCgEFMDICExQAFO2qZQ9U7PAjFzEAAgAU7aoXDTI2MDEzMTAxMDUxOFowDDAKBgNVHRUEAwoBATAyAhMUABTtq3zEWskGRmK4AAIAFO2rFw0yNjAxMzEwMTA1MThaMAwwCgYDVR0VBAMKAQEwMgITFAAbwTf4v3JFhSfFIgACABvBNxcNMjYwMTMxMDA1NDExWjAMMAoGA1UdFQQDCgEFMDICExQAF8FHiy79wwDvELgAAgAXwUcXDTI2MDEzMTAwNDkwOVowDDAKBgNVHRUEAwoBBTAyAhMUABDBU2XhaNnzzP/eAAIAEMFTFw0yNjAxMzAyMzM1MTRaMAwwCgYDVR0VBAMKAQUwMgITFAAXKY9N8lTuzUQDawACABcpjxcNMjYwMTMwMjMxODQwWjAMMAoGA1UdFQQDCgEFMDICExQAFPwncQKRF8/4xvkAAgAU/CcXDTI2MDEzMDIzMTYyMFowDDAKBgNVHRUEAwoBBTAyAhMUABpMq+ypC7VErc+IAAIAGkyrFw0yNjAxMzAyMjU1NDZaMAwwCgYDVR0VBAMKAQUwMgITFAAbv11pexldyW0oEwACABu/XRcNMjYwMTMwMjI0MjQyWjAMMAoGA1UdFQQDCgEFMDICExQAG3N7tAhYRswqi8YAAgAbc3sXDTI2MDEzMDIyMTUyOFowDDAKBgNVHRUEAwoBBTAyAhMUABilk5BmrGOuKwSEAAIAGKWTFw0yNjAxMzAyMTI3MzRaMAwwCgYDVR0VBAMKAQEwMgITFAAYpZLSqdeZzdDzmwACABilkhcNMjYwMTMwMjEyNzM0WjAMMAoGA1UdFQQDCgEBMDICExQAGmx9H8N+gZ9E6M0AAgAabH0XDTI2MDEzMDIxMDkzMlowDDAKBgNVHRUEAwoBBTAyAhMUABg8cwtiS6nr9959AAIAGDxzFw0yNjAxMzAyMDU3NTRaMAwwCgYDVR0VBAMKAQEwMgITFAAYPHHWQ8teR/RpXQACABg8cRcNMjYwMTMwMjA1NzU0WjAMMAoGA1UdFQQDCgEBMDICExQAEK4RdgSbxeh/FV4AAgAQrhEXDTI2MDEzMDIwMzUxNFowDDAKBgNVHRUEAwoBATAyAhMUABCuEHJdPU4m1JdxAAIAEK4QFw0yNjAxMzAyMDM1MTRaMAwwCgYDVR0VBAMKAQEwMgITFAAP4kFfKIt84rNnhgACAA/iQRcNMjYwMTMwMjAxOTIyWjAMMAoGA1UdFQQDCgEBMDICExQAD+JABdp4n98V2LgAAgAP4kAXDTI2MDEzMDIwMTkyMlowDDAKBgNVHRUEAwoBATAyAhMUABAmsFJ0ZHP3B69rAAIAECawFw0yNjAxMzAxOTI1MDdaMAwwCgYDVR0VBAMKAQEwMgITFAAQJq9VfAmHdFQ6VwACABAmrxcNMjYwMTMwMTkyNTA3WjAMMAoGA1UdFQQDCgEBMDICExQAG79hJOckO4AAwvIAAgAbv2EXDTI2MDEzMDE5MDUxNlowDDAKBgNVHRUEAwoBATAyAhMUABu8iZ2U0cS06yQuAAIAG7yJFw0yNjAxMzAxOTA1MTZaMAwwCgYDVR0VBAMKAQEwMgITFAAbvysHNdZ0IiJqjAACABu/KxcNMjYwMTMwMTg1NTI4WjAMMAoGA1UdFQQDCgEFMDICExQAG79HC+uWaalD19QAAgAbv0cXDTI2MDEzMDE4NDMzN1owDDAKBgNVHRUEAwoBATAyAhMUABu/RlhAiezYPFG9AAIAG79GFw0yNjAxMzAxODQzMzdaMAwwCgYDVR0VBAMKAQEwMgITFAAZIYmzV+VpZHYcDgACABkhiRcNMjYwMTMwMTgzOTU3WjAMMAoGA1UdFQQDCgEFMDICExQAG7yISgd1A1Y+XwgAAgAbvIgXDTI2MDEzMDE4MjIyNFowDDAKBgNVHRUEAwoBBTAyAhMUABustS4t+KJKopQsAAIAG6y1Fw0yNjAxMzAxODEwMjRaMAwwCgYDVR0VBAMKAQUwMgITFAAap5bVe5NlSddqzgACABqnlhcNMjYwMTMwMTc0NDM4WjAMMAoGA1UdFQQDCgEFMDICExQAE3UiD8o7yvZiLPIAAgATdSIXDTI2MDEzMDE3NDMzOFowDDAKBgNVHRUEAwoBATAyAhMUABN1IRehQicIG9jtAAIAE3UhFw0yNjAxMzAxNzQzMzhaMAwwCgYDVR0VBAMKAQEwMgITFAAW+x5T+4KGFYUUigACABb7HhcNMjYwMTMwMTc0MjQ3WjAMMAoGA1UdFQQDCgEBMDICExQAFvsdu0JoETElY5gAAgAW+x0XDTI2MDEzMDE3NDI0N1owDDAKBgNVHRUEAwoBATAyAhMUABt1T0saWGmm5Y2xAAIAG3VPFw0yNjAxMzAxNzM4NDZaMAwwCgYDVR0VBAMKAQUwMgITFAATECNkUhxOpBoYCAACABMQIxcNMjYwMTMwMTczODA5WjAMMAoGA1UdFQQDCgEBMDICExQAExAiq8g25V0UAYsAAgATECIXDTI2MDEzMDE3MzgwOVowDDAKBgNVHRUEAwoBATAyAhMUABbvB4R66T61wL45AAIAFu8HFw0yNjAxMzAxNzIyMjlaMAwwCgYDVR0VBAMKAQEwMgITFAAW7wbnYmCH3Y7AbwACABbvBhcNMjYwMTMwMTcyMjI5WjAMMAoGA1UdFQQDCgEBMDICExQAEPYiLF++7KHHhhcAAgAQ9iIXDTI2MDEzMDE3MTM0MVowDDAKBgNVHRUEAwoBATAyAhMUABD2ITHMsr50Sw0KAAIAEPYhFw0yNjAxMzAxNzEzNDFaMAwwCgYDVR0VBAMKAQEwMgITFAAQ+5rL7Iex8gdeyAACABD7mhcNMjYwMTMwMTYyMTA0WjAMMAoGA1UdFQQDCgEBMDICExQAEPuZwIrcck/aNcsAAgAQ+5kXDTI2MDEzMDE2MjEwNFowDDAKBgNVHRUEAwoBATAyAhMUABWIWj53NNbjZhuhAAIAFYhaFw0yNjAxMzAxNjE2NTdaMAwwCgYDVR0VBAMKAQUwMgITFAAUZADABwUdanzkEQACABRkABcNMjYwMTMwMTYwNDUzWjAMMAoGA1UdFQQDCgEBMDICExQAFGP/v0BIGEGldh8AAgAUY/8XDTI2MDEzMDE2MDQ1MlowDDAKBgNVHRUEAwoBATAyAhMUABqWM4L76a7RzRqkAAIAGpYzFw0yNjAxMzAxNTQzNTRaMAwwCgYDVR0VBAMKAQEwMgITFAAaljK2wwB0uYZkxAACABqWMhcNMjYwMTMwMTU0MzU0WjAMMAoGA1UdFQQDCgEBMDICExQAGLAfjucM0gVUThMAAgAYsB8XDTI2MDEzMDE1MjEyOFowDDAKBgNVHRUEAwoBATAyAhMUABiwHmr9n/RAYTcQAAIAGLAeFw0yNjAxMzAxNTIxMjhaMAwwCgYDVR0VBAMKAQEwMgITFAAQOmgBtIEzjhX6aQACABA6aBcNMjYwMTMwMTUxNzEzWjAMMAoGA1UdFQQDCgEBMDICExQAEDpnfYYGUK+AIMQAAgAQOmcXDTI2MDEzMDE1MTcxM1owDDAKBgNVHRUEAwoBATAyAhMUABQcT4+FOctAt2f1AAIAFBxPFw0yNjAxMzAxNTE3MDdaMAwwCgYDVR0VBAMKAQEwMgITFAAUHE5pGfiVGPPtHgACABQcThcNMjYwMTMwMTUxNzA3WjAMMAoGA1UdFQQDCgEBMDICExQAG7jGkml74qybXQsAAgAbuMYXDTI2MDEzMDA2MTAwN1owDDAKBgNVHRUEAwoBATAyAhMUABu4xedyebh/ZRQXAAIAG7jFFw0yNjAxMzAwNjEwMDZaMAwwCgYDVR0VBAMKAQEwMgITFAAUuGkI9WA9ojSIygACABS4aRcNMjYwMTMwMDU1MzU3WjAMMAoGA1UdFQQDCgEFMDICExQAFlfdjX2L9RytHo8AAgAWV90XDTI2MDEzMDA1MTA0OFowDDAKBgNVHRUEAwoBBTAyAhMUABAokdfFaQEynfteAAIAECiRFw0yNjAxMzAwNDMzNDRaMAwwCgYDVR0VBAMKAQUwMgITFAASs7STGDC30XupiQACABKztBcNMjYwMTMwMDQxMTI1WjAMMAoGA1UdFQQDCgEBMDICExQAErOzd62cVxatLocAAgASs7MXDTI2MDEzMDA0MTEyNVowDDAKBgNVHRUEAwoBATAyAhMUABrH+WknqvwJTs6hAAIAGsf5Fw0yNjAxMzAwNDA5NTJaMAwwCgYDVR0VBAMKAQEwMgITFAAax/i7QYsaJQhnwgACABrH+BcNMjYwMTMwMDQwOTUyWjAMMAoGA1UdFQQDCgEBMDICExQAF3zJ4n5DYadYVFMAAgAXfMkXDTI2MDEzMDA0MDkxMFowDDAKBgNVHRUEAwoBATAyAhMUABd8yNC98lJ/Eu4tAAIAF3zIFw0yNjAxMzAwNDA5MTBaMAwwCgYDVR0VBAMKAQEwMgITFAATz5FF91DC5xO8cwACABPPkRcNMjYwMTMwMDQwODU3WjAMMAoGA1UdFQQDCgEBMDICExQAE8+Qi3dIdlpnIXoAAgATz5AXDTI2MDEzMDA0MDg1N1owDDAKBgNVHRUEAwoBATAyAhMUABIaX7eFHSg6bvTVAAIAEhpfFw0yNjAxMzAwNDA4MTFaMAwwCgYDVR0VBAMKAQEwMgITFAASGl5hnML2rpxdGAACABIaXhcNMjYwMTMwMDQwODExWjAMMAoGA1UdFQQDCgEBMDICExQAG7crHzAh7zqcWLAAAgAbtysXDTI2MDEzMDAyNTkxNlowDDAKBgNVHRUEAwoBBTAyAhMUABqo8wjKWJZMtSsbAAIAGqjzFw0yNjAxMzAwMjUzMjdaMAwwCgYDVR0VBAMKAQUwMgITFAAXAGA2zo+jOLUYMwACABcAYBcNMjYwMTMwMDI0NTAyWjAMMAoGA1UdFQQDCgEFMDICExQAGV3HBHsE0YCi6/oAAgAZXccXDTI2MDEzMDAxMjQyOVowDDAKBgNVHRUEAwoBBTAyAhMUABeglvl78QXk8Ll6AAIAF6CWFw0yNjAxMzAwMTA1MjJaMAwwCgYDVR0VBAMKAQEwMgITFAAXoJV7rojFPeF6CwACABeglRcNMjYwMTMwMDEwNTIyWjAMMAoGA1UdFQQDCgEBMDICExQAFF+nGoJ5bdADYNgAAgAUX6cXDTI2MDEyOTIxMjc1OFowDDAKBgNVHRUEAwoBBTAyAhMUABVpm+z93UOPFHn7AAIAFWmbFw0yNjAxMjkyMDAwMTdaMAwwCgYDVR0VBAMKAQEwMgITFAAVaZpAXLq3eB4mXgACABVpmhcNMjYwMTI5MjAwMDE3WjAMMAoGA1UdFQQDCgEBMDICExQAEu7xCAt54cBttVgAAgAS7vEXDTI2MDEyOTE5NTc1MVowDDAKBgNVHRUEAwoBATAyAhMUABLu8A752QXYrF3VAAIAEu7wFw0yNjAxMjkxOTU3NTFaMAwwCgYDVR0VBAMKAQEwMgITFAAa2kxotb6XWhoZDQACABraTBcNMjYwMTI5MTkyODU1WjAMMAoGA1UdFQQDCgEFMDICExQAG5xMdG5K/cmM1JAAAgAbnEwXDTI2MDEyOTE5MDYxMlowDDAKBgNVHRUEAwoBBTAyAhMUABf96/FS9h3qLsfwAAIAF/3rFw0yNjAxMjkxOTAxMjFaMAwwCgYDVR0VBAMKAQEwMgITFAAX/epgNYYEAPkmXQACABf96hcNMjYwMTI5MTkwMTIxWjAMMAoGA1UdFQQDCgEBMDICExQAGblcuZnIpjNu9ZwAAgAZuVwXDTI2MDEyOTE4NDY1MVowDDAKBgNVHRUEAwoBBTAyAhMUABnnVzjMT5HIGwGPAAIAGedXFw0yNjAxMjkxODM5NDhaMAwwCgYDVR0VBAMKAQEwMgITFAAZ51ZwVqbqY08HaQACABnnVhcNMjYwMTI5MTgzOTQ4WjAMMAoGA1UdFQQDCgEBMDICExQAGF8abOMldAiuQZwAAgAYXxoXDTI2MDEyOTE4MDgxM1owDDAKBgNVHRUEAwoBBTAyAhMUABu3p/xOkPIw4k+oAAIAG7enFw0yNjAxMjkxNzU4MzdaMAwwCgYDVR0VBAMKAQUwMgITFAATZk1ya8Utpwb48AACABNmTRcNMjYwMTI5MTc0OTI5WjAMMAoGA1UdFQQDCgEFMDICExQAGgDyYs7thnNQcB8AAgAaAPIXDTI2MDEyOTE2MjYzN1owDDAKBgNVHRUEAwoBATAyAhMUABoA8Yb58sshVAecAAIAGgDxFw0yNjAxMjkxNjI2MzdaMAwwCgYDVR0VBAMKAQEwMgITFAAbHW3kpeFNjGFnEAACABsdbRcNMjYwMTI5MTYxMDE1WjAMMAoGA1UdFQQDCgEFMDICExQAG7iFI3fAd3XWwDIAAgAbuIUXDTI2MDEyOTE2MDQxOVowDDAKBgNVHRUEAwoBATAyAhMUABu4hBmeqEXJ3bGpAAIAG7iEFw0yNjAxMjkxNjA0MThaMAwwCgYDVR0VBAMKAQEwMgITFAAPlFnS7I/9fhYcKAACAA+UWRcNMjYwMTI5MTU1MjIxWjAMMAoGA1UdFQQDCgEBMDICExQAD5RYPgWG/OLItn4AAgAPlFgXDTI2MDEyOTE1NTIyMVowDDAKBgNVHRUEAwoBATAyAhMUABIUMy7Fnk6hqsrDAAIAEhQzFw0yNjAxMjkxNTQ3NDhaMAwwCgYDVR0VBAMKAQEwMgITFAASFDKAjJjd+bytQwACABIUMhcNMjYwMTI5MTU0NzQ4WjAMMAoGA1UdFQQDCgEBMDICExQAFvw3wp2XHNQBRbkAAgAW/DcXDTI2MDEyOTE1MzUzMFowDDAKBgNVHRUEAwoBBTAyAhMUABUvAeCZW900FTn8AAIAFS8BFw0yNjAxMjkxNDU4MjNaMAwwCgYDVR0VBAMKAQEwMgITFAAVLwAS4ftk04hRYAACABUvABcNMjYwMTI5MTQ1ODIzWjAMMAoGA1UdFQQDCgEBMDICExQAFU/KXA1r8L2Ee4IAAgAVT8oXDTI2MDEyOTE0MzM0N1owDDAKBgNVHRUEAwoBBTAyAhMUABSfi135LIEvCW8cAAIAFJ+LFw0yNjAxMjkwNTMwNTVaMAwwCgYDVR0VBAMKAQUwMgITFAAbt1TSDDyJ90KURQACABu3VBcNMjYwMTI5MDQyODAwWjAMMAoGA1UdFQQDCgEFMDICExQAE3MS4rKoNMtQhJMAAgATcxIXDTI2MDEyOTA0MDQ1OFowDDAKBgNVHRUEAwoBATAyAhMUABNzEe16BymCtZrQAAIAE3MRFw0yNjAxMjkwNDA0NThaMAwwCgYDVR0VBAMKAQEwMgITFAAbsxV/tDxTSJOTygACABuzFRcNMjYwMTI5MDIxNjM2WjAMMAoGA1UdFQQDCgEBMDICExQAG7MWOmlzSKLfLe0AAgAbsxYXDTI2MDEyOTAyMTYzNVowDDAKBgNVHRUEAwoBATAyAhMUABevBh4YdDqJHm36AAIAF68GFw0yNjAxMjkwMTI2MTdaMAwwCgYDVR0VBAMKAQUwMgITFAAXFzV+QPl23HrzZwACABcXNRcNMjYwMTI4MjIxNjExWjAMMAoGA1UdFQQDCgEFMDICExQAG7ZaDGhDskZ6c0gAAgAbtloXDTI2MDEyODIxMTU0MVowDDAKBgNVHRUEAwoBBTAyAhMUABY+0IPWg9JrPQ1UAAIAFj7QFw0yNjAxMjgyMTAyMDhaMAwwCgYDVR0VBAMKAQEwMgITFAAWPs/fqpxe0asCdQACABY+zxcNMjYwMTI4MjEwMjA4WjAMMAoGA1UdFQQDCgEBMDICExQAE8iS7xaSHLPJonYAAgATyJIXDTI2MDEyODIwNTQ1MFowDDAKBgNVHRUEAwoBBTAyAhMUABR5oWEa8ID5VCKAAAIAFHmhFw0yNjAxMjgyMDI5MTlaMAwwCgYDVR0VBAMKAQUwMgITFAAT1n1UaE+FGqRZLwACABPWfRcNMjYwMTI4MjAyNzI4WjAMMAoGA1UdFQQDCgEBMDICExQAE9Z8rK8LlguIwe4AAgAT1nwXDTI2MDEyODIwMjcyOFowDDAKBgNVHRUEAwoBATAyAhMUABH2QGcaQq+RlSOYAAIAEfZAFw0yNjAxMjgyMDE5MzlaMAwwCgYDVR0VBAMKAQEwMgITFAAR9j+0FMPBMFa6GQACABH2PxcNMjYwMTI4MjAxOTM5WjAMMAoGA1UdFQQDCgEBMDICExQAFO2f8OOcYbIrkj4AAgAU7Z8XDTI2MDEyODE5MzAzN1owDDAKBgNVHRUEAwoBATAyAhMUABTtnmxd/gpG+L6JAAIAFO2eFw0yNjAxMjgxOTMwMzdaMAwwCgYDVR0VBAMKAQEwMgITFAAVUIsVeT9AURF77QACABVQixcNMjYwMTI4MTkyMzU5WjAMMAoGA1UdFQQDCgEBMDICExQAFVCK+jwy9suWeVcAAgAVUIoXDTI2MDEyODE5MjM1OVowDDAKBgNVHRUEAwoBATAyAhMUABCOYTjDd3Pr/XxIAAIAEI5hFw0yNjAxMjgxOTIzMTNaMAwwCgYDVR0VBAMKAQEwMgITFAAQjmA88rdcIkjNLQACABCOYBcNMjYwMTI4MTkyMzEzWjAMMAoGA1UdFQQDCgEBMDICExQAGN+ByHVIZLqOEhsAAgAY34EXDTI2MDEyODE5MDExNFowDDAKBgNVHRUEAwoBBTAyAhMUABs+EfAuMCxDToqiAAIAGz4RFw0yNjAxMjgxODU5NDZaMAwwCgYDVR0VBAMKAQUwMgITFAAYtGbwAYrKL0DY3QACABi0ZhcNMjYwMTI4MTgzMDA4WjAMMAoGA1UdFQQDCgEFMDICExQAGHUEEA75SszvRq8AAgAYdQQXDTI2MDEyODE4MjUxNlowDDAKBgNVHRUEAwoBBTAyAhMUABMuW3+MGOzeuFhjAAIAEy5bFw0yNjAxMjgxODI0MjdaMAwwCgYDVR0VBAMKAQEwMgITFAATLlo0CX9nKdVZNgACABMuWhcNMjYwMTI4MTgyNDI3WjAMMAoGA1UdFQQDCgEBMDICExQAErb+ihq3r5lqScwAAgAStv4XDTI2MDEyODE3MDQyOVowDDAKBgNVHRUEAwoBATAyAhMUABK2/V5h1GXerRMZAAIAErb9Fw0yNjAxMjgxNzA0MjlaMAwwCgYDVR0VBAMKAQEwMgITFAAbBb+FjL1BShMdRwACABsFvxcNMjYwMTI4MTcwMjM2WjAMMAoGA1UdFQQDCgEFMDICExQAGJFPQefrUV0XesgAAgAYkU8XDTI2MDEyODE3MDE1OVowDDAKBgNVHRUEAwoBBTAyAhMUABqMWbZjjhAOUPqEAAIAGoxZFw0yNjAxMjgxNjQ1MjJaMAwwCgYDVR0VBAMKAQEwMgITFAAajFgq5AVZrz0xtwACABqMWBcNMjYwMTI4MTY0NTIyWjAMMAoGA1UdFQQDCgEBMDICExQAG13VvMjWT3mhHWMAAgAbXdUXDTI2MDEyODE2MzMyNVowDDAKBgNVHRUEAwoBATAyAhMUABtd1KzC7jZdZC+EAAIAG13UFw0yNjAxMjgxNjMzMjVaMAwwCgYDVR0VBAMKAQEwMgITFAATjIfCp3nmp6gRvwACABOMhxcNMjYwMTI4MTYyOTI4WjAMMAoGA1UdFQQDCgEBMDICExQAGMecSSCoKGDBpqcAAgAYx5wXDTI2MDIwNjA0NDMxNlowDDAKBgNVHRUEAwoBBTAyAhMUABi7izLaw/S9xY9HAAIAGLuLFw0yNjAyMDYwNDA5NDhaMAwwCgYDVR0VBAMKAQEwMgITFAAYu4rL9CmBPPB1EgACABi7ihcNMjYwMjA2MDQwOTQ4WjAMMAoGA1UdFQQDCgEBMDICExQAFQJsIvKGJiXeYacAAgAVAmwXDTI2MDIwNjA0MDgyMFowDDAKBgNVHRUEAwoBATAyAhMUABUCa7hEPyIJOBYcAAIAFQJrFw0yNjAyMDYwNDA4MjBaMAwwCgYDVR0VBAMKAQEwMgITFAATCX+wIzIiBEBEPwACABMJfxcNMjYwMjA2MDQwODA3WjAMMAoGA1UdFQQDCgEBMDICExQAEwl+ISR7jCbwRSsAAgATCX4XDTI2MDIwNjA0MDgwN1owDDAKBgNVHRUEAwoBATAyAhMUABt4NMepi7f0NA4/AAIAG3g0Fw0yNjAyMDYwMzU2MzdaMAwwCgYDVR0VBAMKAQUwMgITFAAWYItNw7nCSw+zVgACABZgixcNMjYwMjA2MDMxMzA2WjAMMAoGA1UdFQQDCgEFMDICExQAGvG+o/V9hIIyeJUAAgAa8b4XDTI2MDIwNjAxMTc1NFowDDAKBgNVHRUEAwoBBTAyAhMUABP+ucSowap+dpuAAAIAE/65Fw0yNjAyMDYwMTA1MjJaMAwwCgYDVR0VBAMKAQEwMgITFAAT/roTYzGbhG7TFAACABP+uhcNMjYwMjA2MDEwNTIyWjAMMAoGA1UdFQQDCgEBMDICExQAESGSizC5PtmjLBcAAgARIZIXDTI2MDIwNTIyNTcxM1owDDAKBgNVHRUEAwoBATAyAhMUABEhkbYzRuhrbgu1AAIAESGRFw0yNjAyMDUyMjU3MTNaMAwwCgYDVR0VBAMKAQEwMgITFAAPwxVWXSwrmriXPQACAA/DFRcNMjYwMjA1MjEzNDQzWjAMMAoGA1UdFQQDCgEBMDICExQAD8MUvfxvnvd3DTwAAgAPwxQXDTI2MDIwNTIxMzQ0M1owDDAKBgNVHRUEAwoBATAyAhMUABVO798xs/Pjqa0qAAIAFU7vFw0yNjAyMDUyMDQ4MzRaMAwwCgYDVR0VBAMKAQEwMgITFAAVTu7DPncb0rfgCAACABVO7hcNMjYwMjA1MjA0ODMzWjAMMAoGA1UdFQQDCgEBMDICExQAEKHVJMfckbLSTMwAAgAQodUXDTI2MDIwNTIwMjQ0MlowDDAKBgNVHRUEAwoBATAyAhMUABCh1CmZ0w+2rYTDAAIAEKHUFw0yNjAyMDUyMDI0NDJaMAwwCgYDVR0VBAMKAQEwMgITFAAb0VgVtgDDyGawTQACABvRWBcNMjYwMjA1MjAyMDQ1WjAMMAoGA1UdFQQDCgEBMDICExQAG9FXnFm8Df5DJtsAAgAb0VcXDTI2MDIwNTIwMjA0NVowDDAKBgNVHRUEAwoBATAyAhMUABEZEnGH1GcY4S2UAAIAERkSFw0yNjAyMDUyMDA4MzZaMAwwCgYDVR0VBAMKAQEwMgITFAARGRG1S+TzIeNyggACABEZERcNMjYwMjA1MjAwODMzWjAMMAoGA1UdFQQDCgEBMDICExQAGGH57PsxTmJ+x/cAAgAYYfkXDTI2MDIwNTE4NTE1NFowDDAKBgNVHRUEAwoBBTAyAhMUABY2nANr4Qw2JiHdAAIAFjacFw0yNjAyMDUxODEyNDBaMAwwCgYDVR0VBAMKAQEwMgITFAAWNpvcprKrGDnVwgACABY2mxcNMjYwMjA1MTgxMjQwWjAMMAoGA1UdFQQDCgEBMDICExQAG0bjryorbbGSCvkAAgAbRuMXDTI2MDIwNTE4MDMxMFowDDAKBgNVHRUEAwoBBTAyAhMUABkF6sKZBGhaIKiOAAIAGQXqFw0yNjAyMDUxNzUyMzhaMAwwCgYDVR0VBAMKAQUwMgITFAAY9LVBce/zvIXgHAACABj0tRcNMjYwMjA1MTc0ODQ5WjAMMAoGA1UdFQQDCgEFMDICExQAGAJdodX5AwuIlSMAAgAYAl0XDTI2MDIwNTE3MDgwOVowDDAKBgNVHRUEAwoBATAyAhMUABgCXCK3oZb+TkOCAAIAGAJcFw0yNjAyMDUxNzA4MDlaMAwwCgYDVR0VBAMKAQEwMgITFAAUlN+NMqmFGiHLQAACABSU3xcNMjYwMjA1MTcwNTUyWjAMMAoGA1UdFQQDCgEFMDICExQAG9JTkxYBJR94KYwAAgAb0lMXDTI2MDIwNTE2NTQzNVowDDAKBgNVHRUEAwoBATAyAhMUABvSUjtp26JtMRDsAAIAG9JSFw0yNjAyMDUxNjU0MzVaMAwwCgYDVR0VBAMKAQEwMgITFAAb0YNEIA5tVg8WcwACABvRgxcNMjYwMjA1MTYxOTI3WjAMMAoGA1UdFQQDCgEFMDICExQAG9IgDSqvrGtl+5EAAgAb0iAXDTI2MDIwNTE2MTUxMlowDDAKBgNVHRUEAwoBATAyAhMUABvSH3cmCAymjapKAAIAG9IfFw0yNjAyMDUxNjE1MTFaMAwwCgYDVR0VBAMKAQEwMgITFAASTLPZxVByDFQ8bgACABJMsxcNMjYwMjA1MTYxNDE5WjAMMAoGA1UdFQQDCgEBMDICExQAEkyygWO2xpEebL4AAgASTLIXDTI2MDIwNTE2MTQxOVowDDAKBgNVHRUEAwoBATAyAhMUABJj6jhfWnV+HfoJAAIAEmPqFw0yNjAyMDUxNTEyMjVaMAwwCgYDVR0VBAMKAQEwMgITFAASY+m//je01QihlwACABJj6RcNMjYwMjA1MTUxMjI0WjAMMAoGA1UdFQQDCgEBMDICExQAGKSjHPKyIO5l3ocAAgAYpKMXDTI2MDIwNTE0MjE0NFowDDAKBgNVHRUEAwoBBTAyAhMUABbc8joWAqqMD7LlAAIAFtzyFw0yNjAyMDUwMTA1MzBaMAwwCgYDVR0VBAMKAQEwMgITFAAW3POPWTjlQtu8HAACABbc8xcNMjYwMjA1MDEwNTMwWjAMMAoGA1UdFQQDCgEBMDICExQAG4bfyiC/uOW6ESUAAgAbht8XDTI2MDIwNTAxMDM0NlowDDAKBgNVHRUEAwoBBTAyAhMUABRMHyaYyD9YL7BuAAIAFEwfFw0yNjAyMDQyMTQ1MjJaMAwwCgYDVR0VBAMKAQUwMgITFAARNuFn/glTGh/umgACABE24RcNMjYwMjA0MjEyNzQ1WjAMMAoGA1UdFQQDCgEBMDICExQAETbgNVYdRErVs3MAAgARNuAXDTI2MDIwNDIxMjc0NVowDDAKBgNVHRUEAwoBATAyAhMUABZUWX9iQxITf0vaAAIAFlRZFw0yNjAyMDQyMDQyMTJaMAwwCgYDVR0VBAMKAQEwMgITFAAWVFjBmGlIhM1BAAACABZUWBcNMjYwMjA0MjA0MjEyWjAMMAoGA1UdFQQDCgEBMDICExQAFXPQXqPB1eI/xS8AAgAVc9AXDTI2MDIwNDIwMzU1NlowDDAKBgNVHRUEAwoBATAyAhMUABVzz7QYEQglGrUUAAIAFXPPFw0yNjAyMDQyMDM1NTZaMAwwCgYDVR0VBAMKAQEwMgITFAAY6F2XBCDL7/aIKAACABjoXRcNMjYwMjA0MTkxNDQ3WjAMMAoGA1UdFQQDCgEBMDICExQAGOhcPGTjCXRqMGUAAgAY6FwXDTI2MDIwNDE5MTQ0N1owDDAKBgNVHRUEAwoBATAyAhMUABjEF+38ijVrKNKQAAIAGMQXFw0yNjAyMDQxNzQ1MjFaMAwwCgYDVR0VBAMKAQUwMgITFAAYwtlSwxHzDwStZwACABjC2RcNMjYwMjA0MTcyOTQzWjAMMAoGA1UdFQQDCgEFMDICExQAF6mdNRFZXt3mRsoAAgAXqZ0XDTI2MDIwNDE3MjQwMFowDDAKBgNVHRUEAwoBATAyAhMUABepnKxz0J3B6rUbAAIAF6mcFw0yNjAyMDQxNzI0MDBaMAwwCgYDVR0VBAMKAQEwMgITFAAZffbbnPcF5tYHbQACABl99hcNMjYwMjA0MTcyMjI4WjAMMAoGA1UdFQQDCgEBMDICExQAGX31WGuqJoKUJTAAAgAZffUXDTI2MDIwNDE3MjIyOFowDDAKBgNVHRUEAwoBATAyAhMUABD/IPUh3tLvw3FUAAIAEP8gFw0yNjAyMDQxNzExNTJaMAwwCgYDVR0VBAMKAQEwMgITFAAQ/x+3yscyzcyrkwACABD/HxcNMjYwMjA0MTcxMTUyWjAMMAoGA1UdFQQDCgEBMDICExQAG5DLIA/YUun2O/gAAgAbkMsXDTI2MDIwNDE3MDQ0MlowDDAKBgNVHRUEAwoBBTAyAhMUABqvZfJmz1vHj+90AAIAGq9lFw0yNjAyMDQxNzAyNTlaMAwwCgYDVR0VBAMKAQUwMgITFAAVOfDbN5l9MmCIXgACABU58BcNMjYwMjA0MTYyNjMxWjAMMAoGA1UdFQQDCgEBMDICExQAFTnvvkBUjrpfSAwAAgAVOe8XDTI2MDIwNDE2MjYzMVowDDAKBgNVHRUEAwoBATAyAhMUABvM3NI//hk5qW/OAAIAG8zcFw0yNjAyMDQxNTQxMDFaMAwwCgYDVR0VBAMKAQEwMgITFAAbzNvC89DHtsK8KwACABvM2xcNMjYwMjA0MTU0MTAxWjAMMAoGA1UdFQQDCgEBMDICExQAGTYgL3GQgtboK4wAAgAZNiAXDTI2MDIwNDE1MzUyMVowDDAKBgNVHRUEAwoBATAyAhMUABk2H1ENFj1AS/kDAAIAGTYfFw0yNjAyMDQxNTM1MjFaMAwwCgYDVR0VBAMKAQEwMgITFAATlUwhNDg5FGprrAACABOVTBcNMjYwMjA0MTUxMjQ0WjAMMAoGA1UdFQQDCgEBMDICExQAE5VLEtCSNVfOqrIAAgATlUsXDTI2MDIwNDE1MTI0NFowDDAKBgNVHRUEAwoBATAyAhMUABQ/dAgdPgBzmbj9AAIAFD90Fw0yNjAyMDQxNDU3MzZaMAwwCgYDVR0VBAMKAQEwMgITFAAUP3OPC9X1rkw50wACABQ/cxcNMjYwMjA0MTQ1NzM2WjAMMAoGA1UdFQQDCgEBMDICExQAGGEvZbrZBXubs2EAAgAYYS8XDTI2MDIwNDE0MDkyNFowDDAKBgNVHRUEAwoBBTAyAhMUAA/hVyxHmDGAqdaqAAIAD+FXFw0yNjAyMDQwNDEwMjNaMAwwCgYDVR0VBAMKAQEwMgITFAAP4VYrUQ7FdQwfBAACAA/hVhcNMjYwMjA0MDQxMDIzWjAMMAoGA1UdFQQDCgEBMDICExQAF0T0LiM7436VcHoAAgAXRPQXDTI2MDIwNDA0MDkxMFowDDAKBgNVHRUEAwoBATAyAhMUABdE84LJ/nYX1PEAAAIAF0TzFw0yNjAyMDQwNDA5MDlaMAwwCgYDVR0VBAMKAQEwMgITFAAbb2zNAkNgHiF/XgACABtvbBcNMjYwMjA0MDI1NDQzWjAMMAoGA1UdFQQDCgEFMDICExQAFMpLNm2PJQE5j7oAAgAUyksXDTI2MDIwNDAyMzU0NFowDDAKBgNVHRUEAwoBBTAyAhMUABZXOoYggn/FhUO/AAIAFlc6Fw0yNjAyMDQwMTQ3NTBaMAwwCgYDVR0VBAMKAQEwMgITFAAWVzkvb0wqt8oTxAACABZXORcNMjYwMjA0MDE0NzUwWjAMMAoGA1UdFQQDCgEBMDICExQAE1k8ENjRrxHuOXMAAgATWTwXDTI2MDIwNDAxNDY0NVowDDAKBgNVHRUEAwoBATAyAhMUABNZO9hjqOTWs1CtAAIAE1k7Fw0yNjAyMDQwMTQ2NDVaMAwwCgYDVR0VBAMKAQEwMgITFAAaacRDHNk526+CwAACABppxBcNMjYwMjA0MDExODU1WjAMMAoGA1UdFQQDCgEFMDICExQAFeNDeWSVHjFnXFkAAgAV40MXDTI2MDIwNDAwMDEwMVowDDAKBgNVHRUEAwoBBTAyAhMUABMs1kIHdn/wrMjnAAIAEyzWFw0yNjAyMDMyMzA3MjRaMAwwCgYDVR0VBAMKAQUwMgITFAAbwKOteB5o3A71oQACABvAoxcNMjYwMjAzMjIyMDU3WjAMMAoGA1UdFQQDCgEFMDICExQAF9KK9sHmn0pu75sAAgAX0ooXDTI2MDIwMzIyMTg1OFowDDAKBgNVHRUEAwoBBTAyAhMUABpgfD8cF0nYoFbtAAIAGmB8Fw0yNjAyMDMyMTU1MjRaMAwwCgYDVR0VBAMKAQUwMgITFAAT8IsZkuCRkhhQsgACABPwixcNMjYwMjAzMjE1MDE4WjAMMAoGA1UdFQQDCgEFMDICExQAEfqeWBmASk1iV5kAAgAR+p4XDTI2MDIwMzIxNDgxMFowDDAKBgNVHRUEAwoBATAyAhMUABH6nfnGr1u/L016AAIAEfqdFw0yNjAyMDMyMTQ4MTBaMAwwCgYDVR0VBAMKAQEwMgITFAAbyy2tJfMQH3WyLgACABvLLRcNMjYwMjAzMjE0MDU0WjAMMAoGA1UdFQQDCgEBMDICExQAG8ssVQalEzDYvgkAAgAbyywXDTI2MDIwMzIxNDA1M1owDDAKBgNVHRUEAwoBATAyAhMUABVoI6a3vOw1svN0AAIAFWgjFw0yNjAyMDMyMTA1MTVaMAwwCgYDVR0VBAMKAQEwMgITFAAVaCJOigj+/DhlZwACABVoIhcNMjYwMjAzMjEwNTE1WjAMMAoGA1UdFQQDCgEBMDICExQAGEzsnDAWZd2DRgcAAgAYTOwXDTI2MDIwMzIwMjkwMFowDDAKBgNVHRUEAwoBBTAyAhMUABeRTA2tF44QaFmRAAIAF5FMFw0yNjAyMDMxOTU3NTRaMAwwCgYDVR0VBAMKAQEwMgITFAAXkUt2+CMqO4SNPQACABeRSxcNMjYwMjAzMTk1NzUzWjAMMAoGA1UdFQQDCgEBMDICExQAG8b6fWbCURAZzskAAgAbxvoXDTI2MDIwMzE5NDkzOVowDDAKBgNVHRUEAwoBBTAyAhMUABoQB9Rbofx+EYciAAIAGhAHFw0yNjAyMDMxOTI3MTJaMAwwCgYDVR0VBAMKAQEwMgITFAAaEAYkBHdmkXr6pgACABoQBhcNMjYwMjAzMTkyNzExWjAMMAoGA1UdFQQDCgEBMDICExQAEHARuIYbq4T619cAAgAQcBEXDTI2MDIwMzE5MTEwNFowDDAKBgNVHRUEAwoBATAyAhMUABBwEPFeG/Yn00SWAAIAEHAQFw0yNjAyMDMxOTExMDRaMAwwCgYDVR0VBAMKAQEwMgITFAAUWI35WqkJ2Xve/AACABRYjRcNMjYwMjAzMTg0OTE3WjAMMAoGA1UdFQQDCgEFMDICExQAGEZSuK36cN2ANo0AAgAYRlIXDTI2MDIwMzE4MDUzOFowDDAKBgNVHRUEAwoBATAyAhMUABhGUflX4Nj6o8TfAAIAGEZRFw0yNjAyMDMxODA1MzhaMAwwCgYDVR0VBAMKAQEwMgITFAAY5HpqoG/AtXxypwACABjkehcNMjYwMjAzMTcyNzEyWjAMMAoGA1UdFQQDCgEFMDICExQAG8jAPC0lyuNe4esAAgAbyMAXDTI2MDIwMzE3MTgwMlowDDAKBgNVHRUEAwoBBTAyAhMUABcztXVyoXmq/waPAAIAFzO1Fw0yNjAyMDMxNjQyMzZaMAwwCgYDVR0VBAMKAQUwMgITFAAVgwLzs29mBXcTewACABWDAhcNMjYwMjAzMTYzOTEzWjAMMAoGA1UdFQQDCgEBMDICExQAFYMB8Zsj6/++3pIAAgAVgwEXDTI2MDIwMzE2MzkxM1owDDAKBgNVHRUEAwoBATAyAhMUABhcpupuCUgo3zV1AAIAGFymFw0yNjAyMDMxNjI1MzNaMAwwCgYDVR0VBAMKAQEwMgITFAAYXKVGUO4OPMfjpgACABhcpRcNMjYwMjAzMTYyNTMzWjAMMAoGA1UdFQQDCgEBMDICExQAG8hqQWiZcVvM8GoAAgAbyGoXDTI2MDIwMzE2MjA0M1owDDAKBgNVHRUEAwoBATAyAhMUABvIaYtR+/LBBz4+AAIAG8hpFw0yNjAyMDMxNjIwNDNaMAwwCgYDVR0VBAMKAQEwMgITFAAZEctK/ERwlvI2HgACABkRyxcNMjYwMjAzMTYxOTIxWjAMMAoGA1UdFQQDCgEFMDICExQAGE9V0lupY0TyhAEAAgAYT1UXDTI2MDIwMzE2MTAxN1owDDAKBgNVHRUEAwoBATAyAhMUABhPVOFjCa9+1Oh6AAIAGE9UFw0yNjAyMDMxNjEwMTdaMAwwCgYDVR0VBAMKAQEwMgITFAATqeue+N/Ic2CN9gACABOp6xcNMjYwMjAzMTUyOTQ3WjAMMAoGA1UdFQQDCgEBMDICExQAE6nqDRVSHpbiCfcAAgATqeoXDTI2MDIwMzE1Mjk0N1owDDAKBgNVHRUEAwoBATAyAhMUABWLoan7+tJdUQ0aAAIAFYuhFw0yNjAyMDMxNTI5MTZaMAwwCgYDVR0VBAMKAQEwMgITFAAVi6D1JwQDFrUuaQACABWLoBcNMjYwMjAzMTUyOTE2WjAMMAoGA1UdFQQDCgEBMDICExQAFP93HiK0EoznSNgAAgAU/3cXDTI2MDIwMzE1MjIwMFowDDAKBgNVHRUEAwoBATAyAhMUABT/dqYtVfKVWkA0AAIAFP92Fw0yNjAyMDMxNTIyMDBaMAwwCgYDVR0VBAMKAQEwMgITFAAVEJuEo3DR2JqJaQACABUQmxcNMjYwMjAzMTUwMjAyWjAMMAoGA1UdFQQDCgEBMDICExQAFRCaSW/4VtwnrzwAAgAVEJoXDTI2MDIwMzE1MDIwMlowDDAKBgNVHRUEAwoBATAyAhMUABipat3RnT7iFqusAAIAGKlqFw0yNjAyMDMxNDIyMThaMAwwCgYDVR0VBAMKAQUwMgITFAAQPqxWXo5A1/HVWgACABA+rBcNMjYwMjAzMDQwNTQyWjAMMAoGA1UdFQQDCgEBMDICExQAED6roaCNL3PNkwUAAgAQPqsXDTI2MDIwMzA0MDU0MlowDDAKBgNVHRUEAwoBATAyAhMUABicabwDFN6tpY/9AAIAGJxpFw0yNjAyMDMwMzQ1NTJaMAwwCgYDVR0VBAMKAQUwMgITFAAXyeKJZmPeGseonQACABfJ4hcNMjYwMjAzMDMzNTM3WjAMMAoGA1UdFQQDCgEFMDICExQAEPppHhoiwi8dEicAAgAQ+mkXDTI2MDIwMzAyMzQyMlowDDAKBgNVHRUEAwoBBTAyAhMUABpmjfgJIVr1T/6VAAIAGmaNFw0yNjAyMDMwMjE4MTFaMAwwCgYDVR0VBAMKAQUwMgITFAAYnrWYsctECukmwQACABietRcNMjYwMjAzMDEzMzEwWjAMMAoGA1UdFQQDCgEFMDICExQAGKB6B8eewia6RrkAAgAYoHoXDTI2MDIwMzAxMTAxNFowDDAKBgNVHRUEAwoBBTAyAhMUABdmQYR7Y6c1sAGQAAIAF2ZBFw0yNjAyMDMwMDI2NDFaMAwwCgYDVR0VBAMKAQUwMgITFAAYxyEwpmtnrNhZQQACABjHIRcNMjYwMjAyMjM0NjU4WjAMMAoGA1UdFQQDCgEBMDICExQAGMcirHKgwddIxYgAAgAYxyIXDTI2MDIwMjIzNDY1OFowDDAKBgNVHRUEAwoBATAyAhMUABfR+hyc6v0Amb3UAAIAF9H6Fw0yNjAyMDIyMzMzMDZaMAwwCgYDVR0VBAMKAQUwMgITFAAPnqCZS1k08XwA3wACAA+eoBcNMjYwMjAyMjMxMDI1WjAMMAoGA1UdFQQDCgEFMDICExQAG4XvdTu3xesKEp8AAgAbhe8XDTI2MDIwMjIzMDExN1owDDAKBgNVHRUEAwoBBTAyAhMUABcMnQ4+Fezvn0ZPAAIAFwydFw0yNjAyMDIyMjU3MDNaMAwwCgYDVR0VBAMKAQUwMgITFAAYcFWJ+2BdaSoc1wACABhwVRcNMjYwMjAyMjE0MzQwWjAMMAoGA1UdFQQDCgEFMDICExQAEZMlD2uCWtGbBcIAAgARkyUXDTI2MDIwMjIwMDMyMlowDDAKBgNVHRUEAwoBATAyAhMUABGTJNHeKpC7/+IFAAIAEZMkFw0yNjAyMDIyMDAzMjJaMAwwCgYDVR0VBAMKAQEwMgITFAAX6p0M+pDs+uoqEgACABfqnRcNMjYwMjAyMTkzNzIwWjAMMAoGA1UdFQQDCgEBMDICExQAF+qcRls83LDpvD0AAgAX6pwXDTI2MDIwMjE5MzcyMFowDDAKBgNVHRUEAwoBATAyAhMUABr+/eV8PVkM4SpnAAIAGv79Fw0yNjAyMDIxODU1MTlaMAwwCgYDVR0VBAMKAQUwMgITFAAXycY6leT8Lm0bOAACABfJxhcNMjYwMjAyMTg1MTM1WjAMMAoGA1UdFQQDCgEFMDICExQAEMDs6xCEH2CcN34AAgAQwOwXDTI2MDIwMjE3MjU1M1owDDAKBgNVHRUEAwoBATAyAhMUABDA6w/g0jaJk3/uAAIAEMDrFw0yNjAyMDIxNzI1NTNaMAwwCgYDVR0VBAMKAQEwMgITFAAa/CTMpa6HuVzNRAACABr8JBcNMjYwMjAyMTY1OTQ1WjAMMAoGA1UdFQQDCgEBMDICExQAGvwj9jjkWJVKVy4AAgAa/CMXDTI2MDIwMjE2NTk0NVowDDAKBgNVHRUEAwoBATAyAhMUABPV/2itXc4+h+CHAAIAE9X/Fw0yNjAyMDIxNTM3NTJaMAwwCgYDVR0VBAMKAQEwMgITFAAT1f5/cpF5SsxvmAACABPV/hcNMjYwMjAyMTUzNzUyWjAMMAoGA1UdFQQDCgEBMDICExQAFwMbFCZVlZ+HQeYAAgAXAxsXDTI2MDIwMjE1MzAwNFowDDAKBgNVHRUEAwoBATAyAhMUABcDGgzFIBdVwsHjAAIAFwMaFw0yNjAyMDIxNTMwMDJaMAwwCgYDVR0VBAMKAQEwMgITFAAW3u1M95jBJfcCggACABbe7RcNMjYwMjAyMTUyNTAzWjAMMAoGA1UdFQQDCgEBMDICExQAFt7sfVLUuOcmfFAAAgAW3uwXDTI2MDIwMjE1MjUwM1owDDAKBgNVHRUEAwoBATAyAhMUABFtzGjZC9YlzKqYAAIAEW3MFw0yNjAyMDIwNDA4MTRaMAwwCgYDVR0VBAMKAQEwMgITFAARbcvwxihufuPMNAACABFtyxcNMjYwMjAyMDQwODE0WjAMMAoGA1UdFQQDCgEBMDICExQAF52OXUMuEpV5LH8AAgAXnY4XDTI2MDIwMjAyMDE0OFowDDAKBgNVHRUEAwoBBTAyAhMUABdsUVmQeURN0xDvAAIAF2xRFw0yNjAyMDIwMTIxNThaMAwwCgYDVR0VBAMKAQUwMgITFAAYyoSDlcBfCHL8rAACABjKhBcNMjYwMjAyMDA0NzUyWjAMMAoGA1UdFQQDCgEFMDICExQAGsxwhVoMnk69zREAAgAazHAXDTI2MDIwMTIzNTIzN1owDDAKBgNVHRUEAwoBBTAyAhMUABd1Gw6xlQ8HFmrlAAIAF3UbFw0yNjAyMDEyMTIwNDNaMAwwCgYDVR0VBAMKAQUwMgITFAARgJTbEOWKN6vJQAACABGAlBcNMjYwMjExMTUyMjM4WjAMMAoGA1UdFQQDCgEBMDICExQAEYCTWmIlZfhuntAAAgARgJMXDTI2MDIxMTE1MjIzOFowDDAKBgNVHRUEAwoBATAyAhMUABvSTVTxcsQIK1nbAAIAG9JNFw0yNjAyMTExNDQ3MTZaMAwwCgYDVR0VBAMKAQUwMgITFAATZoidmMx1J0YqAAACABNmiBcNMjYwMjExMTQ0MjE4WjAMMAoGA1UdFQQDCgEBMDICExQAE2aHKVUr4oTIXzIAAgATZocXDTI2MDIxMTE0NDIxOFowDDAKBgNVHRUEAwoBATAyAhMUABhzrxLJiH5k3XDmAAIAGHOvFw0yNjAyMTExNDM5NTlaMAwwCgYDVR0VBAMKAQEwMgITFAAYc7CnmFiDyHXWDgACABhzsBcNMjYwMjExMTQzOTU5WjAMMAoGA1UdFQQDCgEBMDICExQAG+SmGu6rKz+8MI0AAgAb5KYXDTI2MDIxMTE0MzUwMFowDDAKBgNVHRUEAwoBBTAyAhMUABjkgqVD/J/Zat1VAAIAGOSCFw0yNjAyMTExNDEyMjFaMAwwCgYDVR0VBAMKAQUwMgITFAAS3wxTmpVYCdZscwACABLfDBcNMjYwMjExMTQxMTMwWjAMMAoGA1UdFQQDCgEFMDICExQAFIkkf5m9NPMkUTIAAgAUiSQXDTI2MDIxMTEzNTUwOFowDDAKBgNVHRUEAwoBATAyAhMUABSJI6pFUG5f2joVAAIAFIkjFw0yNjAyMTExMzU1MDdaMAwwCgYDVR0VBAMKAQEwMgITFAAUmM4TFceLw9hhAwACABSYzhcNMjYwMjExMDUzODAyWjAMMAoGA1UdFQQDCgEBMDICExQAFJjNYdVCQqzi1lUAAgAUmM0XDTI2MDIxMTA1MzgwMlowDDAKBgNVHRUEAwoBATAyAhMUABU5v41FaZh+YxT9AAIAFTm/Fw0yNjAyMTEwNDE5MDVaMAwwCgYDVR0VBAMKAQUwMgITFAAQk49IbACm32sONgACABCTjxcNMjYwMjExMDQwODQ1WjAMMAoGA1UdFQQDCgEBMDICExQAEJOOvYVGvCHonNwAAgAQk44XDTI2MDIxMTA0MDg0NFowDDAKBgNVHRUEAwoBATAyAhMUABZ72wodVZwqhjcHAAIAFnvbFw0yNjAyMTEwNDA3MzdaMAwwCgYDVR0VBAMKAQEwMgITFAAWe9otPLmmjoFRyQACABZ72hcNMjYwMjExMDQwNzM2WjAMMAoGA1UdFQQDCgEBMDICExQAG+SG8dOs9AugvQgAAgAb5IYXDTI2MDIxMTA0MDY0MFowDDAKBgNVHRUEAwoBBTAyAhMUABJ1L/N1/fAT7lcqAAIAEnUvFw0yNjAyMTEwMTQzMjZaMAwwCgYDVR0VBAMKAQUwMgITFAAQ1wzLyYw6jQt3qwACABDXDBcNMjYwMjExMDEzMTUxWjAMMAoGA1UdFQQDCgEFMDICExQAD6X2lU0myEJJyswAAgAPpfYXDTI2MDIxMTAxMjI1M1owDDAKBgNVHRUEAwoBATAyAhMUAA+l9csALUP1UbcqAAIAD6X1Fw0yNjAyMTEwMTIyNTNaMAwwCgYDVR0VBAMKAQEwMgITFAAb3j9jhTjEt6asjQACABvePxcNMjYwMjExMDExNzM3WjAMMAoGA1UdFQQDCgEFMDICExQAFITARDkYNnDlOEoAAgAUhMAXDTI2MDIxMDIzNDQyM1owDDAKBgNVHRUEAwoBBTAyAhMUABrP7YzYZ2GUxgrvAAIAGs/tFw0yNjAyMTAyMzAxNDdaMAwwCgYDVR0VBAMKAQUwMgITFAAby+dGkB8CXdNGOgACABvL5xcNMjYwMjEwMjIxOTAxWjAMMAoGA1UdFQQDCgEFMDICExQAG85ddznqRx1szzAAAgAbzl0XDTI2MDIxMDIxNTkzMlowDDAKBgNVHRUEAwoBBTAyAhMUABvbhJn0T9Epj/hiAAIAG9uEFw0yNjAyMTAyMTU0NTVaMAwwCgYDVR0VBAMKAQUwMgITFAAb4uzRq8jZ2kPFSQACABvi7BcNMjYwMjEwMjE0MDQ1WjAMMAoGA1UdFQQDCgEFMDICExQAE8IYuJQHV4QeD+cAAgATwhgXDTI2MDIxMDIwNDgyNVowDDAKBgNVHRUEAwoBBTAyAhMUABI+oQY13P1aHrtOAAIAEj6hFw0yNjAyMTAyMDI3MjlaMAwwCgYDVR0VBAMKAQEwMgITFAASPqBbebleQdr7JQACABI+oBcNMjYwMjEwMjAyNzI5WjAMMAoGA1UdFQQDCgEBMDICExQAEtIWzlBS1li5ozgAAgAS0hYXDTI2MDIxMDIwMDQ0MFowDDAKBgNVHRUEAwoBATAyAhMUABLSFdKxdCqEbIdxAAIAEtIVFw0yNjAyMTAyMDA0NDBaMAwwCgYDVR0VBAMKAQEwMgITFAAVTBz3YGsuRxQ/WgACABVMHBcNMjYwMjEwMTk1MDE2WjAMMAoGA1UdFQQDCgEBMDICExQAFUwbHkWG+LmOStIAAgAVTBsXDTI2MDIxMDE5NTAxNlowDDAKBgNVHRUEAwoBATAyAhMUABvfeWQI6xwz3dbxAAIAG995Fw0yNjAyMTAxOTQ2MThaMAwwCgYDVR0VBAMKAQUwMgITFAAb4Q/ZK3umxA9PkAACABvhDxcNMjYwMjEwMTkzNjEyWjAMMAoGA1UdFQQDCgEFMDICExQAG7yRXdLuemzIPE0AAgAbvJEXDTI2MDIxMDE5Mjg0OVowDDAKBgNVHRUEAwoBBTAyAhMUABkhuuxzFMtouDSJAAIAGSG6Fw0yNjAyMTAxOTExNTNaMAwwCgYDVR0VBAMKAQEwMgITFAAZIbliXhH0KwZiEgACABkhuRcNMjYwMjEwMTkxMTUzWjAMMAoGA1UdFQQDCgEBMDICExQAGFvWit+gx5fm6jsAAgAYW9YXDTI2MDIxMDE4NTM0MVowDDAKBgNVHRUEAwoBBTAyAhMUABvh2UyH34Nu4jgAAAIAG+HZFw0yNjAyMTAxNzI3MzlaMAwwCgYDVR0VBAMKAQUwMgITFAARM63w0bwWKnRLqgACABEzrRcNMjYwMjEwMTY0NjMxWjAMMAoGA1UdFQQDCgEBMDICExQAETOs2fc80g98AM4AAgARM6wXDTI2MDIxMDE2NDYzMFowDDAKBgNVHRUEAwoBATAyAhMUABO76+ZKrx0QZ2+bAAIAE7vrFw0yNjAyMTAxNjQwMDNaMAwwCgYDVR0VBAMKAQEwMgITFAATu+r9arXs23VwLAACABO76hcNMjYwMjEwMTY0MDAzWjAMMAoGA1UdFQQDCgEBMDICExQAGNSzI+2CZja2X3oAAgAY1LMXDTI2MDIxMDE2MzIwNVowDDAKBgNVHRUEAwoBBTAyAhMUABvfiP4tiTbuvLaTAAIAG9+IFw0yNjAyMTAxNjIxMzlaMAwwCgYDVR0VBAMKAQUwMgITFAAbSg87YjBsE6TWkAACABtKDxcNMjYwMjEwMTU1NDEwWjAMMAoGA1UdFQQDCgEBMDICExQAG0oONOZo75NtT5YAAgAbSg4XDTI2MDIxMDE1NTQxMFowDDAKBgNVHRUEAwoBATAyAhMUABvgfIsAfNhoSpTfAAIAG+B8Fw0yNjAyMTAxNTQ1MTRaMAwwCgYDVR0VBAMKAQEwMgITFAAb4Hu03WHw7cgXXgACABvgexcNMjYwMjEwMTU0NTEzWjAMMAoGA1UdFQQDCgEBMDICExQAG+Bi3PwT0ZaYMh4AAgAb4GIXDTI2MDIxMDE1NDAxNFowDDAKBgNVHRUEAwoBATAyAhMUABvgYbKBDXEBX25KAAIAG+BhFw0yNjAyMTAxNTQwMTRaMAwwCgYDVR0VBAMKAQEwMgITFAAS0GxTxpbzjdMKHgACABLQbBcNMjYwMjEwMTUzMjE4WjAMMAoGA1UdFQQDCgEBMDICExQAEtBrG1LuT7EWxK0AAgAS0GsXDTI2MDIxMDE1MzIxOFowDDAKBgNVHRUEAwoBATAyAhMUABuGYyA8uD+Hyd0HAAIAG4ZjFw0yNjAyMTAxNTMxMDJaMAwwCgYDVR0VBAMKAQUwMgITFAAb4Bg4t5e3vk7TvgACABvgGBcNMjYwMjEwMTUyNzI2WjAMMAoGA1UdFQQDCgEFMDICExQAGNnMm+lGOPe6BQAAAgAY2cwXDTI2MDIxMDE1MTY1NFowDDAKBgNVHRUEAwoBBTAyAhMUABbllAw2MUkFXwtLAAIAFuWUFw0yNjAyMTAxNTE0NDJaMAwwCgYDVR0VBAMKAQEwMgITFAAW5ZNChYSOA7i2VwACABblkxcNMjYwMjEwMTUxNDQyWjAMMAoGA1UdFQQDCgEBMDICExQAFJLzo4THDcmBJ9kAAgAUkvMXDTI2MDIxMDE0NTY0OFowDDAKBgNVHRUEAwoBBTAyAhMUABvfziwFRHE+t1G9AAIAG9/OFw0yNjAyMTAxNDU1MDhaMAwwCgYDVR0VBAMKAQUwMgITFAAbLv9bqXepFO/bRQACABsu/xcNMjYwMjEwMTQyMjIwWjAMMAoGA1UdFQQDCgEFMDICExQAGHSxUDIq0t11MI8AAgAYdLEXDTI2MDIxMDA2NDIyOFowDDAKBgNVHRUEAwoBBTAyAhMUABvaQWtGkzrfF0RvAAIAG9pBFw0yNjAyMTAwMzMzMDdaMAwwCgYDVR0VBAMKAQUwMgITFAAYw2qfo5SuvQuccgACABjDahcNMjYwMjEwMDI1MDUyWjAMMAoGA1UdFQQDCgEFMDICExQAEbpeTLEI8C6bglMAAgARul4XDTI2MDIxMDAxNTEyM1owDDAKBgNVHRUEAwoBBTAyAhMUAA/aWX9g9K07rRkeAAIAD9pZFw0yNjAyMTAwMTA1MjFaMAwwCgYDVR0VBAMKAQEwMgITFAAP2lhW2FeFAi9uhAACAA/aWBcNMjYwMjEwMDEwNTIxWjAMMAoGA1UdFQQDCgEBMDICExQAG9+CIMvcOgjTY7AAAgAb34IXDTI2MDIxMDAwNTkwNFowDDAKBgNVHRUEAwoBBTAyAhMUABilcAD5zHn1mJ1wAAIAGKVwFw0yNjAyMTAwMDUwMjJaMAwwCgYDVR0VBAMKAQUwMgITFAAb34EO5qHDT+8+LwACABvfgRcNMjYwMjEwMDAyNTA1WjAMMAoGA1UdFQQDCgEFMDICExQAG992strqtg37IXYAAgAb33YXDTI2MDIwOTIzNTM0NVowDDAKBgNVHRUEAwoBBTAyAhMUABfp4Kvb+DTccbTiAAIAF+ngFw0yNjAyMDkyMzI2MzNaMAwwCgYDVR0VBAMKAQUwMgITFAAYpNLjouLy5R6kSgACABik0hcNMjYwMjA5MjMwNTQyWjAMMAoGA1UdFQQDCgEFMDICExQAG99ZhZUjUj3ET48AAgAb31kXDTI2MDIwOTIyNTkzNVowDDAKBgNVHRUEAwoBBTAyAhMUABvbLnHO9NjUPxnaAAIAG9suFw0yNjAyMDkyMjExMjNaMAwwCgYDVR0VBAMKAQUwMgITFAAb3rUG7hr5pW+6UAACABvetRcNMjYwMjA5MjE1ODE5WjAMMAoGA1UdFQQDCgEFMDICExQAG98fg+0zIAboP04AAgAb3x8XDTI2MDIwOTIxMzgwNlowDDAKBgNVHRUEAwoBBTAyAhMUABR3ucew7sp9tx+iAAIAFHe5Fw0yNjAyMDkyMTMwNDZaMAwwCgYDVR0VBAMKAQUwMgITFAAUgDpKIV/3z6Z+bwACABSAOhcNMjYwMjA5MjEyNjM0WjAMMAoGA1UdFQQDCgEBMDICExQAFIA5WZ9R4i+ujKUAAgAUgDkXDTI2MDIwOTIxMjYzNFowDDAKBgNVHRUEAwoBATAyAhMUABhZjVqrL3VtnYt8AAIAGFmNFw0yNjAyMDkyMTAxMzFaMAwwCgYDVR0VBAMKAQEwMgITFAAYWYxlafJBrJxCBQACABhZjBcNMjYwMjA5MjEwMTMxWjAMMAoGA1UdFQQDCgEBMDICExQAFXSTiGuibiYnalQAAgAVdJMXDTI2MDIwOTIwNTI1OVowDDAKBgNVHRUEAwoBBTAyAhMUABurdwKy8G4ppB4HAAIAG6t3Fw0yNjAyMDkyMDUyMzhaMAwwCgYDVR0VBAMKAQUwMgITFAAbR9ChxrIEKRbtNgACABtH0BcNMjYwMjA5MjA0OTE0WjAMMAoGA1UdFQQDCgEFMDICExQAFev9oRmAYGgmfCkAAgAV6/0XDTI2MDIwOTE3MzIwMFowDDAKBgNVHRUEAwoBATAyAhMUABXr/BZTMFg07J7uAAIAFev8Fw0yNjAyMDkxNzMyMDBaMAwwCgYDVR0VBAMKAQEwMgITFAARRD05/sXhXm0a+QACABFEPRcNMjYwMjA5MTY1NjA1WjAMMAoGA1UdFQQDCgEBMDICExQAEUQ8UGGUSzPWwYsAAgARRDwXDTI2MDIwOTE2NTYwNVowDDAKBgNVHRUEAwoBATAyAhMUABB9/3hEdHXgLAi/AAIAEH3/Fw0yNjAyMDkxNjU0NThaMAwwCgYDVR0VBAMKAQEwMgITFAAQff4RZGcJsJOrtwACABB9/hcNMjYwMjA5MTY1NDU4WjAMMAoGA1UdFQQDCgEBMDICExQAGLzkNB4MOYFFl/8AAgAYvOQXDTI2MDIwOTE2NDM1MFowDDAKBgNVHRUEAwoBBTAyAhMUABXwY7DS7+kGaVX6AAIAFfBjFw0yNjAyMDkxNjE1NTFaMAwwCgYDVR0VBAMKAQUwMgITFAAZkjgtcR9YnGIbqgACABmSOBcNMjYwMjA5MTU1NzExWjAMMAoGA1UdFQQDCgEBMDICExQAGZI36mvlrNaw3ncAAgAZkjcXDTI2MDIwOTE1NTcxMVowDDAKBgNVHRUEAwoBATAyAhMUABvbtQXLdUKHBezoAAIAG9u1Fw0yNjAyMDkxNTQ0MjFaMAwwCgYDVR0VBAMKAQEwMgITFAAb27SfdXvZRyxJDwACABvbtBcNMjYwMjA5MTU0NDIxWjAMMAoGA1UdFQQDCgEBMDICExQAEx7zxSO60lbG2nwAAgATHvMXDTI2MDIwOTE1NDMzMlowDDAKBgNVHRUEAwoBATAyAhMUABMe8mHtGXh5BH5aAAIAEx7yFw0yNjAyMDkxNTQzMzJaMAwwCgYDVR0VBAMKAQEwMgITFAAZYt775NtAzD4dUwACABli3hcNMjYwMjA5MTQ0MjIxWjAMMAoGA1UdFQQDCgEFMDICExQAGFE7vzFg1ni9o9AAAgAYUTsXDTI2MDIwOTE0MTUxM1owDDAKBgNVHRUEAwoBATAyAhMUABhROrWIbiN5IJHkAAIAGFE6Fw0yNjAyMDkxNDE1MTNaMAwwCgYDVR0VBAMKAQEwMgITFAAUMIu/kOSrUtNLcgACABQwixcNMjYwMjA5MTM0ODA5WjAMMAoGA1UdFQQDCgEFMDICExQAGt7EoEueO2+Pw3MAAgAa3sQXDTI2MDIwOTA1MTgzMVowDDAKBgNVHRUEAwoBBTAyAhMUABvFoyKQKO1d19swAAIAG8WjFw0yNjAyMDkwMzExMTFaMAwwCgYDVR0VBAMKAQUwMgITFAAW09ctZzWxG/LUTgACABbT1xcNMjYwMjA5MDIxMTEwWjAMMAoGA1UdFQQDCgEFMDICExQAG7dIDbTDwU3D1JMAAgAbt0gXDTI2MDIwOTAxMDg1NlowDDAKBgNVHRUEAwoBBTAyAhMUABNuwAerujZ9vY/1AAIAE27AFw0yNjAyMDkwMTA1MTZaMAwwCgYDVR0VBAMKAQEwMgITFAATbr9Q60V0zwUNuQACABNuvxcNMjYwMjA5MDEwNTE2WjAMMAoGA1UdFQQDCgEBMDICExQAFRJdr5aAqzsLy5wAAgAVEl0XDTI2MDIwOTAxMDM0MFowDDAKBgNVHRUEAwoBBTAyAhMUABtGYMqyPh8rN5bLAAIAG0ZgFw0yNjAyMDgyMTU5MTdaMAwwCgYDVR0VBAMKAQEwMgITFAAbRl88u5KCFqi81AACABtGXxcNMjYwMjA4MjE1OTE2WjAMMAoGA1UdFQQDCgEBMDICExQAG9sWwb87g24Z8JIAAgAb2xYXDTI2MDIwODIwNDkxOFowDDAKBgNVHRUEAwoBBTAyAhMUABvbDNGnnp9rNfB3AAIAG9sMFw0yNjAyMDgyMDI1MTNaMAwwCgYDVR0VBAMKAQEwMgITFAAb2w2+NPz8Fk33ZwACABvbDRcNMjYwMjA4MjAyNTEzWjAMMAoGA1UdFQQDCgEBMDICExQAGS8gKUw6ymZ/u5gAAgAZLyAXDTI2MDIwODE1NDY0NVowDDAKBgNVHRUEAwoBBTAyAhMUABP992MJN3HFgg7UAAIAE/33Fw0yNjAyMDgxMjE1NDlaMAwwCgYDVR0VBAMKAQUwMgITFAAYpMSG2gY/vMCFYgACABikxBcNMjYwMjA4MDU0NjU5WjAMMAoGA1UdFQQDCgEFMDICExQAGayVqvNIoLZ7NvAAAgAZrJUXDTI2MDIwODAwNDQ0NlowDDAKBgNVHRUEAwoBBTAyAhMUAA/jqXkZSEzyQioQAAIAD+OpFw0yNjAyMDcyMjA3MDhaMAwwCgYDVR0VBAMKAQEwMgITFAAP46iqnKOwMI1PogACAA/jqBcNMjYwMjA3MjIwNzA3WjAMMAoGA1UdFQQDCgEBMDICExQAGPBIP/N91DmPB2EAAgAY8EgXDTI2MDIwNzE5MjI1NFowDDAKBgNVHRUEAwoBBTAyAhMUABrA4nxNhjq3QSiuAAIAGsDiFw0yNjAyMDcxNDQwNTNaMAwwCgYDVR0VBAMKAQUwMgITFAAUeM36caLInUzTBAACABR4zRcNMjYwMjA3MTEzNTQ1WjAMMAoGA1UdFQQDCgEFMDICExQAGUxBtxbu0JP3KFoAAgAZTEEXDTI2MDIwNzAyMTEzMFowDDAKBgNVHRUEAwoBBTAyAhMUABuLweIU5dgUAaahAAIAG4vBFw0yNjAyMDcwMjA4MzRaMAwwCgYDVR0VBAMKAQUwMgITFAAauvM96RlPC0R1TgACABq68xcNMjYwMjA2MjMwMTAxWjAMMAoGA1UdFQQDCgEFMDICExQAFed5+v+w3UYX37kAAgAV53kXDTI2MDIwNjIxMTcyMVowDDAKBgNVHRUEAwoBATAyAhMUABXneLsy612a4xqzAAIAFed4Fw0yNjAyMDYyMTE3MjBaMAwwCgYDVR0VBAMKAQEwMgITFAAQIKWLfpwDWmU6QAACABAgpRcNMjYwMjA2MjAzMjI0WjAMMAoGA1UdFQQDCgEBMDICExQAECCkTIvATYdFyqEAAgAQIKQXDTI2MDIwNjIwMzIyNFowDDAKBgNVHRUEAwoBATAyAhMUABiKCYOwLHjzMbAtAAIAGIoJFw0yNjAyMDYyMDA4MzFaMAwwCgYDVR0VBAMKAQEwMgITFAAYiggKJs72wMBKLQACABiKCBcNMjYwMjA2MjAwODMwWjAMMAoGA1UdFQQDCgEBMDICExQAGXxvea5cdtUcwc4AAgAZfG8XDTI2MDIwNjIwMDcyOVowDDAKBgNVHRUEAwoBBTAyAhMUABhEyVvif0yg8mexAAIAGETJFw0yNjAyMDYxOTE4NTJaMAwwCgYDVR0VBAMKAQUwMgITFAAUGIYffOZR3cpANAACABQYhhcNMjYwMjA2MTkxNzU1WjAMMAoGA1UdFQQDCgEFMDICExQAGLFP09l6MAgrHowAAgAYsU8XDTI2MDIwNjE5MTE1M1owDDAKBgNVHRUEAwoBBTAyAhMUABcY2GwxKjMA4cxZAAIAFxjYFw0yNjAyMDYxODU3MTBaMAwwCgYDVR0VBAMKAQEwMgITFAAXGNdgPmj84z3UJgACABcY1xcNMjYwMjA2MTg1NzA5WjAMMAoGA1UdFQQDCgEBMDICExQAGqhFgwbB65P5JJIAAgAaqEUXDTI2MDIwNjE4MDg1MlowDDAKBgNVHRUEAwoBATAyAhMUABqoROlSiFUyz4nqAAIAGqhEFw0yNjAyMDYxODA4NTJaMAwwCgYDVR0VBAMKAQEwMgITFAAb2AqDMr/nvvaaAAACABvYChcNMjYwMjA2MTc0MzAxWjAMMAoGA1UdFQQDCgEBMDICExQAG9gLNfgJ0+oNdhwAAgAb2AsXDTI2MDIwNjE3NDMwMVowDDAKBgNVHRUEAwoBATAyAhMUABc4g7nEec611QKkAAIAFziDFw0yNjAyMDYxNzE5NTZaMAwwCgYDVR0VBAMKAQEwMgITFAAXOIJvYGKxI2cLegACABc4ghcNMjYwMjA2MTcxOTU2WjAMMAoGA1UdFQQDCgEBMDICExQAFFpE/gg/tUWcDxIAAgAUWkQXDTI2MDIwNjE3MDgzN1owDDAKBgNVHRUEAwoBATAyAhMUABRaQzcWrOlNwFbgAAIAFFpDFw0yNjAyMDYxNzA4MzdaMAwwCgYDVR0VBAMKAQEwMgITFAASD98dnDropdruIAACABIP3xcNMjYwMjA2MTcwMDI0WjAMMAoGA1UdFQQDCgEBMDICExQAEg/ejsHwvDuz864AAgASD94XDTI2MDIwNjE3MDAyNFowDDAKBgNVHRUEAwoBATAyAhMUABQ8RG12eGE/1jegAAIAFDxEFw0yNjAyMDYxNjMxMDdaMAwwCgYDVR0VBAMKAQEwMgITFAAUPEOHU5g+S56p6AACABQ8QxcNMjYwMjA2MTYzMTA3WjAMMAoGA1UdFQQDCgEBMDICExQAEzZZi1ox25UzTIMAAgATNlkXDTI2MDIwNjE2MjIzNFowDDAKBgNVHRUEAwoBATAyAhMUABM2WI34SG9aodUEAAIAEzZYFw0yNjAyMDYxNjIyMzRaMAwwCgYDVR0VBAMKAQEwMgITFAATNnc++ZDAkmkX9wACABM2dxcNMjYwMjA2MTYyMDQ4WjAMMAoGA1UdFQQDCgEBMDICExQAEzZ2DzTgKlVkjkQAAgATNnYXDTI2MDIwNjE2MjA0OFowDDAKBgNVHRUEAwoBATAyAhMUABvW/rmgmXktqeFdAAIAG9b+Fw0yNjAyMDYxNjA4MzZaMAwwCgYDVR0VBAMKAQEwMgITFAAb1v8qVq4BfUsV5AACABvW/xcNMjYwMjA2MTYwODM2WjAMMAoGA1UdFQQDCgEBMDICExQAG9bgEyubBECffhwAAgAb1uAXDTI2MDIwNjE2MDI1MVowDDAKBgNVHRUEAwoBATAyAhMUABvW4eFIGsGcGrdNAAIAG9bhFw0yNjAyMDYxNjAyNTFaMAwwCgYDVR0VBAMKAQEwMgITFAAU6Ykp1PdkxlxpGQACABTpiRcNMjYwMjA2MTUwMjE2WjAMMAoGA1UdFQQDCgEFMDICExQAG9CwCP6fMYxMYbQAAgAb0LAXDTI2MDIwNjE0NTE1NVowDDAKBgNVHRUEAwoBBTAyAhMUABkLuhhP4ZxtTMV+AAIAGQu6Fw0yNjAyMDYxNDIyMjJaMAwwCgYDVR0VBAMKAQUwMgITFAAb1EIbUyqhWrwL+wACABvUQhcNMjYwMjA2MDYxMDA5WjAMMAoGA1UdFQQDCgEBMDICExQAG9RBRuWRg4RI6WoAAgAb1EEXDTI2MDIwNjA2MTAwOFowDDAKBgNVHRUEAwoBATAyAhMUABmIxmhIGvM3lS7PAAIAGYjGFw0yNjAyMTUwMTM0MzRaMAwwCgYDVR0VBAMKAQUwMgITFAAT4AYPDQYWknNdVgACABPgBhcNMjYwMjE1MDEwNTE2WjAMMAoGA1UdFQQDCgEBMDICExQAE+AHCATt25gxScgAAgAT4AcXDTI2MDIxNTAxMDUxNlowDDAKBgNVHRUEAwoBATAyAhMUABbCJhdMJS01UYrlAAIAFsImFw0yNjAyMTUwMDQ0MjlaMAwwCgYDVR0VBAMKAQUwMgITFAAXGiC8MUTeq+yywAACABcaIBcNMjYwMjE0MjA1OTEwWjAMMAoGA1UdFQQDCgEFMDICExQAGtn6K+f+2wQVXeYAAgAa2foXDTI2MDIxNDE5NTQ1MlowDDAKBgNVHRUEAwoBBTAyAhMUABPIgL0ppq58S9UZAAIAE8iAFw0yNjAyMTQxOTM0MTdaMAwwCgYDVR0VBAMKAQUwMgITFAAYb9JYb7Giw9/glQACABhv0hcNMjYwMjE0MTgwODEyWjAMMAoGA1UdFQQDCgEFMDICExQAEGr9xCWVxdsZPeYAAgAQav0XDTI2MDIxNDE2NDYxMVowDDAKBgNVHRUEAwoBATAyAhMUABBq/I5hGe+CuyMvAAIAEGr8Fw0yNjAyMTQxNjQ2MTFaMAwwCgYDVR0VBAMKAQEwMgITFAAXzxiMgh2RyT2QVwACABfPGBcNMjYwMjE0MTYxNTQ2WjAMMAoGA1UdFQQDCgEFMDICExQAEfCpVBEQ+GFl74cAAgAR8KkXDTI2MDIxNDE1MzcxOFowDDAKBgNVHRUEAwoBBTAyAhMUABqbws8KzyIj+zRZAAIAGpvCFw0yNjAyMTQxNTA1MDlaMAwwCgYDVR0VBAMKAQEwMgITFAAam8H6RcLhDLff9QACABqbwRcNMjYwMjE0MTUwNTA5WjAMMAoGA1UdFQQDCgEBMDICExQAFDmlTeNjKuAlKikAAgAUOaUXDTI2MDIxNDE0NDAyOFowDDAKBgNVHRUEAwoBBTAyAhMUABrhsPSVv65SP1yOAAIAGuGwFw0yNjAyMTQxMzM3NDRaMAwwCgYDVR0VBAMKAQUwMgITFAAaZsWPCgtdQWpAWQACABpmxRcNMjYwMjE0MTE1MjM5WjAMMAoGA1UdFQQDCgEFMDICExQAFf8G184KomDWsacAAgAV/wYXDTI2MDIxNDA5NDgyN1owDDAKBgNVHRUEAwoBBTAyAhMUABb0+IdaxjpzcoXeAAIAFvT4Fw0yNjAyMTQwNDA2MjRaMAwwCgYDVR0VBAMKAQEwMgITFAAW9PcDhiXcBy0q6QACABb09xcNMjYwMjE0MDQwNjI0WjAMMAoGA1UdFQQDCgEBMDICExQAESu+agOId7oIdBoAAgARK74XDTI2MDIxNDA0MDYxOFowDDAKBgNVHRUEAwoBATAyAhMUABErvaANERZ78D2wAAIAESu9Fw0yNjAyMTQwNDA2MThaMAwwCgYDVR0VBAMKAQEwMgITFAARNLWsUJXjI1ZzvwACABE0tRcNMjYwMjE0MDQwNTI2WjAMMAoGA1UdFQQDCgEBMDICExQAETS0RibegPIphQ8AAgARNLQXDTI2MDIxNDA0MDUyNlowDDAKBgNVHRUEAwoBATAyAhMUABE0qX7E2naSH485AAIAETSpFw0yNjAyMTQwNDA1MjZaMAwwCgYDVR0VBAMKAQEwMgITFAARNKidfTc08SF9KQACABE0qBcNMjYwMjE0MDQwNTI0WjAMMAoGA1UdFQQDCgEBMDICExQAFYc13Qpxj0BpTBYAAgAVhzUXDTI2MDIxNDAxNDYwM1owDDAKBgNVHRUEAwoBBTAyAhMUABQkzhFvX43awAcgAAIAFCTOFw0yNjAyMTMyMzA5NTRaMAwwCgYDVR0VBAMKAQEwMgITFAAUJM1+/uHE0LjlIgACABQkzRcNMjYwMjEzMjMwOTU0WjAMMAoGA1UdFQQDCgEBMDICExQAGmj09KEeLkDo0vQAAgAaaPQXDTI2MDIxMzIyMzk0NVowDDAKBgNVHRUEAwoBATAyAhMUABpo86zO30wC9wSNAAIAGmjzFw0yNjAyMTMyMjM5NDVaMAwwCgYDVR0VBAMKAQEwMgITFAAUsYpUkmCp+11zhAACABSxihcNMjYwMjEzMjIyNTQ0WjAMMAoGA1UdFQQDCgEBMDICExQAFLGJvBopWWAcaSAAAgAUsYkXDTI2MDIxMzIyMjU0NFowDDAKBgNVHRUEAwoBATAyAhMUABt5tzfgMZQEqEIEAAIAG3m3Fw0yNjAyMTMyMjI0MjNaMAwwCgYDVR0VBAMKAQUwMgITFAAWogPT/hsY16aDcQACABaiAxcNMjYwMjEzMjIxNDQzWjAMMAoGA1UdFQQDCgEFMDICExQAFGZY4uiHhqncL0UAAgAUZlgXDTI2MDIxMzIyMDMzOFowDDAKBgNVHRUEAwoBBTAyAhMUABM9YNhyCUnF7HUQAAIAEz1gFw0yNjAyMTMyMTMwMzBaMAwwCgYDVR0VBAMKAQEwMgITFAATPV/U0x3Sp3k7OAACABM9XxcNMjYwMjEzMjEzMDMwWjAMMAoGA1UdFQQDCgEBMDICExQAGMJV7ZnPcOyNMEoAAgAYwlUXDTI2MDIxMzIwMzkzN1owDDAKBgNVHRUEAwoBATAyAhMUABjCVLS6hhAR+W/aAAIAGMJUFw0yNjAyMTMyMDM5MzdaMAwwCgYDVR0VBAMKAQEwMgITFAAZ/Vg45Ql+HskJKwACABn9WBcNMjYwMjEzMjAxNjE5WjAMMAoGA1UdFQQDCgEFMDICExQAGeZzJYexzmefrnMAAgAZ5nMXDTI2MDIxMzIwMTQyNlowDDAKBgNVHRUEAwoBATAyAhMUABnmcst2MVvTE4TOAAIAGeZyFw0yNjAyMTMyMDE0MjZaMAwwCgYDVR0VBAMKAQEwMgITFAAZsdAUzlbmUF5h4wACABmx0BcNMjYwMjEzMjAwNzU4WjAMMAoGA1UdFQQDCgEFMDICExQAG8uSxk019Q18xNcAAgAby5IXDTI2MDIxMzE5NTUzNVowDDAKBgNVHRUEAwoBATAyAhMUABvLkbC0QmZO5bCTAAIAG8uRFw0yNjAyMTMxOTU1MzVaMAwwCgYDVR0VBAMKAQEwMgITFAAbEsJ8mH1tVDHLXAACABsSwhcNMjYwMjEzMTkyODA2WjAMMAoGA1UdFQQDCgEFMDICExQAG/DFc+9wRSExuUUAAgAb8MUXDTI2MDIxMzE4MzYxNFowDDAKBgNVHRUEAwoBBTAyAhMUABnOFSAMcc1z474CAAIAGc4VFw0yNjAyMTMxODE1NTFaMAwwCgYDVR0VBAMKAQEwMgITFAAZzhR3UT3Pm5qHKwACABnOFBcNMjYwMjEzMTgxNTUxWjAMMAoGA1UdFQQDCgEBMDICExQAEkMF6AFF+17+w80AAgASQwUXDTI2MDIxMzE4MDk1MVowDDAKBgNVHRUEAwoBATAyAhMUABJDBBsF/VYaVIJgAAIAEkMEFw0yNjAyMTMxODA5NTFaMAwwCgYDVR0VBAMKAQEwMgITFAAVTn+BdlFEFCbaPAACABVOfxcNMjYwMjEzMTgwNTI3WjAMMAoGA1UdFQQDCgEBMDICExQAFU5+AtVTQ1nOP4wAAgAVTn4XDTI2MDIxMzE4MDUyN1owDDAKBgNVHRUEAwoBATAyAhMUABSU6qHYH93qCGGRAAIAFJTqFw0yNjAyMTMxNzM1NDZaMAwwCgYDVR0VBAMKAQEwMgITFAAUlOm6rrnmeRQtwAACABSU6RcNMjYwMjEzMTczNTQ2WjAMMAoGA1UdFQQDCgEBMDICExQAG3N2kCk9YHH5eK4AAgAbc3YXDTI2MDIxMzE2NDUwNVowDDAKBgNVHRUEAwoBBTAyAhMUABWCLkxZJSbbCWBsAAIAFYIuFw0yNjAyMTMxNjAzMzVaMAwwCgYDVR0VBAMKAQEwMgITFAAVgi17lvpsJpaKHQACABWCLRcNMjYwMjEzMTYwMzM1WjAMMAoGA1UdFQQDCgEBMDICExQAEm1+7dotFXO9NBcAAgASbX4XDTI2MDIxMzE1NTYxNlowDDAKBgNVHRUEAwoBATAyAhMUABJtfdu6Cah9YxNKAAIAEm19Fw0yNjAyMTMxNTU2MTZaMAwwCgYDVR0VBAMKAQEwMgITFAAb7xyTxscQPR2zPQACABvvHBcNMjYwMjEzMTU1MjI1WjAMMAoGA1UdFQQDCgEBMDICExQAG+8bR8QLT0dZQxgAAgAb7xsXDTI2MDIxMzE1NTIyNVowDDAKBgNVHRUEAwoBATAyAhMUABDVLemJpkNP03qvAAIAENUtFw0yNjAyMTMxNTQ5MjBaMAwwCgYDVR0VBAMKAQEwMgITFAAQ1Sxs2EFng4MBxQACABDVLBcNMjYwMjEzMTU0OTIwWjAMMAoGA1UdFQQDCgEBMDICExQAFkbnHm4dZtfcMLoAAgAWRucXDTI2MDIxMzE1MzAyMlowDDAKBgNVHRUEAwoBATAyAhMUABZG5sWiiYOpIoJ8AAIAFkbmFw0yNjAyMTMxNTMwMjJaMAwwCgYDVR0VBAMKAQEwMgITFAAYcJmrel0QwpO+jgACABhwmRcNMjYwMjEzMTUxNjU5WjAMMAoGA1UdFQQDCgEFMDICExQAE4fyNF6OpOyP1GMAAgATh/IXDTI2MDIxMzE1MTM0N1owDDAKBgNVHRUEAwoBATAyAhMUABOH8cQAyEapi+L0AAIAE4fxFw0yNjAyMTMxNTEzNDdaMAwwCgYDVR0VBAMKAQEwMgITFAATq2urJFY3YN6QWgACABOraxcNMjYwMjEzMTUwNTI2WjAMMAoGA1UdFQQDCgEBMDICExQAE6tqZQF/tASRXDIAAgATq2oXDTI2MDIxMzE1MDUyNlowDDAKBgNVHRUEAwoBATAyAhMUABkQsgP2nvuuxHc8AAIAGRCyFw0yNjAyMTMxMzQ3MDRaMAwwCgYDVR0VBAMKAQUwMgITFAAa6QEQDbXjzvVgjQACABrpARcNMjYwMjEzMTI1MjIzWjAMMAoGA1UdFQQDCgEFMDICExQAGm4djgmFcWP6DRgAAgAabh0XDTI2MDIxMzA0MDkxMVowDDAKBgNVHRUEAwoBATAyAhMUABpuHL75U/5aaNz6AAIAGm4cFw0yNjAyMTMwNDA5MTFaMAwwCgYDVR0VBAMKAQEwMgITFAARVqVHdDMFyfGrvAACABFWpRcNMjYwMjEzMDQwOTA1WjAMMAoGA1UdFQQDCgEBMDICExQAEVakWdexx37TEKAAAgARVqQXDTI2MDIxMzA0MDkwNFowDDAKBgNVHRUEAwoBATAyAhMUABB1H6JZb8tayUjKAAIAEHUfFw0yNjAyMTMwNDA3NTlaMAwwCgYDVR0VBAMKAQEwMgITFAAQdR49Wy8dLjJ5nAACABB1HhcNMjYwMjEzMDQwNzU4WjAMMAoGA1UdFQQDCgEBMDICExQAD8ER3Az5e0y0GlwAAgAPwREXDTI2MDIxMzAwMjgwOVowDDAKBgNVHRUEAwoBBTAyAhMUABvnLRJMd1qjqh9YAAIAG+ctFw0yNjAyMTIyMzU2NDZaMAwwCgYDVR0VBAMKAQUwMgITFAAUjVGRLJhaWh48uQACABSNURcNMjYwMjEyMjMwMDI3WjAMMAoGA1UdFQQDCgEFMDICExQAGe6MwWOfLIs31O0AAgAZ7owXDTI2MDIxMjIyMzYyOVowDDAKBgNVHRUEAwoBATAyAhMUABnuiyBZg+yqLxo+AAIAGe6LFw0yNjAyMTIyMjM2MjlaMAwwCgYDVR0VBAMKAQEwMgITFAAYBBoftPXuJtYYHAACABgEGhcNMjYwMjEyMjEzODA1WjAMMAoGA1UdFQQDCgEFMDICExQAGg728zhTBOQxkpkAAgAaDvYXDTI2MDIxMjIxMjk0NVowDDAKBgNVHRUEAwoBATAyAhMUABoO9Y8exO1f9bLQAAIAGg71Fw0yNjAyMTIyMTI5NDVaMAwwCgYDVR0VBAMKAQEwMgITFAAWjLNHrSmaNgsL7AACABaMsxcNMjYwMjEyMjExMjQyWjAMMAoGA1UdFQQDCgEFMDICExQAD+gdlpTC6P4EcxoAAgAP6B0XDTI2MDIxMjIwMDQ1OFowDDAKBgNVHRUEAwoBATAyAhMUAA/oHDTRvFk2rcjTAAIAD+gcFw0yNjAyMTIyMDA0NThaMAwwCgYDVR0VBAMKAQEwMgITFAAP2FmS2r3MwHn9VAACAA/YWRcNMjYwMjEyMTk1NjIxWjAMMAoGA1UdFQQDCgEBMDICExQAD9hYIRI+6ll8bD4AAgAP2FgXDTI2MDIxMjE5NTYyMVowDDAKBgNVHRUEAwoBATAyAhMUABXR95ZRicfmL31HAAIAFdH3Fw0yNjAyMTIxOTQ2MTVaMAwwCgYDVR0VBAMKAQEwMgITFAAV0fb/VI9cQrW6RQACABXR9hcNMjYwMjEyMTk0NjE1WjAMMAoGA1UdFQQDCgEBMDICExQAFTLZo+ZIZHERoU0AAgAVMtkXDTI2MDIxMjE5MjUwMFowDDAKBgNVHRUEAwoBATAyAhMUABUy2HvL98RV43vXAAIAFTLYFw0yNjAyMTIxOTI1MDBaMAwwCgYDVR0VBAMKAQEwMgITFAAW6Q9EWyRLMge+KQACABbpDxcNMjYwMjEyMTkxNjMwWjAMMAoGA1UdFQQDCgEBMDICExQAFukOFrmg4mX7LagAAgAW6Q4XDTI2MDIxMjE5MTYzMFowDDAKBgNVHRUEAwoBATAyAhMUABle+8RgujE43rnuAAIAGV77Fw0yNjAyMTIxODIzMDVaMAwwCgYDVR0VBAMKAQUwMgITFAASUaZgUhdavuzD6AACABJRphcNMjYwMjEyMTc0MjA5WjAMMAoGA1UdFQQDCgEBMDICExQAElGlLtKROt64XpYAAgASUaUXDTI2MDIxMjE3NDIwOVowDDAKBgNVHRUEAwoBATAyAhMUABqLBSLmqfeIXmxdAAIAGosFFw0yNjAyMTIxNzM4NDdaMAwwCgYDVR0VBAMKAQUwMgITFAATaaLG3RVzdcpTVAACABNpohcNMjYwMjEyMTcyOTEyWjAMMAoGA1UdFQQDCgEBMDICExQAE2mhXJPmn2lVHy4AAgATaaEXDTI2MDIxMjE3MjkxMlowDDAKBgNVHRUEAwoBATAyAhMUABqEJm1ewSeJB8tPAAIAGoQmFw0yNjAyMTIxNjQ4NDNaMAwwCgYDVR0VBAMKAQEwMgITFAAahCXkSwPImWZXmQACABqEJRcNMjYwMjEyMTY0ODQyWjAMMAoGA1UdFQQDCgEBMDICExQAGHgnUWcjfSlPNdsAAgAYeCcXDTI2MDIxMjE2NDc0NlowDDAKBgNVHRUEAwoBATAyAhMUABh4JqvNG8DqUmmuAAIAGHgmFw0yNjAyMTIxNjQ3NDZaMAwwCgYDVR0VBAMKAQEwMgITFAAVExW3zJ3Jjp3ARwACABUTFRcNMjYwMjEyMTUyNjQ0WjAMMAoGA1UdFQQDCgEBMDICExQAFRMUjYStO5D382AAAgAVExQXDTI2MDIxMjE1MjY0M1owDDAKBgNVHRUEAwoBATAyAhMUABvpzH9nttWgzAWnAAIAG+nMFw0yNjAyMTIxNTE5NTJaMAwwCgYDVR0VBAMKAQEwMgITFAAb6ctJj5Em1IyJkAACABvpyxcNMjYwMjEyMTUxOTUyWjAMMAoGA1UdFQQDCgEBMDICExQAG3jkOw6LFamHoXMAAgAbeOQXDTI2MDIxMjE1MTE0OFowDDAKBgNVHRUEAwoBATAyAhMUABt44/NRWX+blHCpAAIAG3jjFw0yNjAyMTIxNTExNDhaMAwwCgYDVR0VBAMKAQEwMgITFAAasM0dLW2iJ48iYAACABqwzRcNMjYwMjEyMTQ1OTI0WjAMMAoGA1UdFQQDCgEBMDICExQAGrDMa6uqmiOgsL8AAgAasMwXDTI2MDIxMjE0NTkyNFowDDAKBgNVHRUEAwoBATAyAhMUABIGLhN9WGra0q0mAAIAEgYuFw0yNjAyMTIxNDIyMzhaMAwwCgYDVR0VBAMKAQEwMgITFAASBi098lcAwHcJtQACABIGLRcNMjYwMjEyMTQyMjM4WjAMMAoGA1UdFQQDCgEBMDICExQAGG+sEoMxE7saDP8AAgAYb6wXDTI2MDIxMjA0NDIxNlowDDAKBgNVHRUEAwoBBTAyAhMUABKIFAUneS7i4g2QAAIAEogUFw0yNjAyMTIwNDA4NDJaMAwwCgYDVR0VBAMKAQEwMgITFAASiBNcGoCEt3pK4QACABKIExcNMjYwMjEyMDQwODQyWjAMMAoGA1UdFQQDCgEBMDICExQAE5LihU7rx16ShbMAAgATkuIXDTI2MDIxMjA0MDYzOVowDDAKBgNVHRUEAwoBATAyAhMUABOS4a2H1hcxUi1UAAIAE5LhFw0yNjAyMTIwNDA2MzlaMAwwCgYDVR0VBAMKAQEwMgITFAAQ7Dg0YOWygLnV8wACABDsOBcNMjYwMjEyMDM1MDIyWjAMMAoGA1UdFQQDCgEFMDICExQAGxW2HCS8z0+msSwAAgAbFbYXDTI2MDIxMjAwMDA0NlowDDAKBgNVHRUEAwoBBTAyAhMUABBN6L6xuqm+nxqHAAIAEE3oFw0yNjAyMTEyMTQ2NDBaMAwwCgYDVR0VBAMKAQEwMgITFAAQTefRjhYZDlHZagACABBN5xcNMjYwMjExMjE0NjQwWjAMMAoGA1UdFQQDCgEBMDICExQAEJ3Nfidp++7Z+3UAAgAQnc0XDTI2MDIxMTIxNDYxNFowDDAKBgNVHRUEAwoBATAyAhMUABCdzHJUT65fHjIHAAIAEJ3MFw0yNjAyMTEyMTQ2MTNaMAwwCgYDVR0VBAMKAQEwMgITFAATPsXFHA7WlG235gACABM+xRcNMjYwMjExMjEzMzA4WjAMMAoGA1UdFQQDCgEFMDICExQAFPMdM8VRZVr+zJsAAgAU8x0XDTI2MDIxMTIxMjQwN1owDDAKBgNVHRUEAwoBATAyAhMUABTzHAntZFxVp8NQAAIAFPMcFw0yNjAyMTEyMTI0MDdaMAwwCgYDVR0VBAMKAQEwMgITFAAbEJTN1/ZvJnIDjgACABsQlBcNMjYwMjExMjExODQ3WjAMMAoGA1UdFQQDCgEBMDICExQAGxCT9e5QMLuB4d4AAgAbEJMXDTI2MDIxMTIxMTg0N1owDDAKBgNVHRUEAwoBATAyAhMUABpwZSL6vSV0yzu9AAIAGnBlFw0yNjAyMTEyMTA1MzJaMAwwCgYDVR0VBAMKAQEwMgITFAAacGSFhAgs7vXkzQACABpwZBcNMjYwMjExMjEwNTMyWjAMMAoGA1UdFQQDCgEBMDICExQAG+ge+0liqOIC6/4AAgAb6B4XDTI2MDIxMTIwMzgyN1owDDAKBgNVHRUEAwoBATAyAhMUABvoHKeFCspsnNKQAAIAG+gcFw0yNjAyMTEyMDM4MjdaMAwwCgYDVR0VBAMKAQEwMgITFAAb6AU2EjDbvv3WugACABvoBRcNMjYwMjExMjAyODEyWjAMMAoGA1UdFQQDCgEFMDICExQAG+f5CvKDmF4AFeYAAgAb5/kXDTI2MDIxMTIwMTkyNVowDDAKBgNVHRUEAwoBBTAyAhMUABAIS3GA80c9TpeVAAIAEAhLFw0yNjAyMTExOTM4MDVaMAwwCgYDVR0VBAMKAQEwMgITFAAQCEoPwC+OfBjfCQACABAIShcNMjYwMjExMTkzODA1WjAMMAoGA1UdFQQDCgEBMDICExQAGXPOpLZku9tTN+UAAgAZc84XDTI2MDIxMTE4NDUwNFowDDAKBgNVHRUEAwoBATAyAhMUABlzzQGbXozs0cNPAAIAGXPNFw0yNjAyMTExODQ1MDRaMAwwCgYDVR0VBAMKAQEwMgITFAASHLeXV8vHhmbq4gACABIctxcNMjYwMjExMTgyOTAzWjAMMAoGA1UdFQQDCgEBMDICExQAEhy2bMYk2LuSrE8AAgASHLYXDTI2MDIxMTE4MjkwM1owDDAKBgNVHRUEAwoBATAyAhMUABOXkwytHPJAQnO2AAIAE5eTFw0yNjAyMTExODIxNTVaMAwwCgYDVR0VBAMKAQUwMgITFAAWnIcIHHpQicfiHQACABachxcNMjYwMjExMTgxODMyWjAMMAoGA1UdFQQDCgEFMDICExQAGB1BEXqzWyAw+xYAAgAYHUEXDTI2MDIxMTE4MTUwMlowDDAKBgNVHRUEAwoBATAyAhMUABgdQHDDLIPyV8VSAAIAGB1AFw0yNjAyMTExODE1MDJaMAwwCgYDVR0VBAMKAQEwMgITFAAUmiyB1RYrq9ETiwACABSaLBcNMjYwMjExMTgxNDQ2WjAMMAoGA1UdFQQDCgEBMDICExQAFJoruArLRSZfs3MAAgAUmisXDTI2MDIxMTE4MTQ0NlowDDAKBgNVHRUEAwoBATAyAhMUABvnCzkEeTXSFk45AAIAG+cLFw0yNjAyMTExODAxMTFaMAwwCgYDVR0VBAMKAQUwMgITFAAZkJVlAFCX0w/QewACABmQlRcNMjYwMjExMTgwMTA3WjAMMAoGA1UdFQQDCgEFMDICExQAF4NjP2p8dpJAleUAAgAXg2MXDTI2MDIxMTE3MjIzNFowDDAKBgNVHRUEAwoBATAyAhMUABeDYlXUwE7Cl+6dAAIAF4NiFw0yNjAyMTExNzIyMzRaMAwwCgYDVR0VBAMKAQEwMgITFAATJDdRHu9rsLQtrwACABMkNxcNMjYwMjExMTY1MjM2WjAMMAoGA1UdFQQDCgEBMDICExQAEyQ216RggC9cDMYAAgATJDYXDTI2MDIxMTE2NTIzNlowDDAKBgNVHRUEAwoBATAyAhMUABHu+lOr0dizNzabAAIAEe76Fw0yNjAyMTExNjUxNTVaMAwwCgYDVR0VBAMKAQEwMgITFAAR7vkuDbYdZ2hxMgACABHu+RcNMjYwMjExMTY1MTU1WjAMMAoGA1UdFQQDCgEBMDICExQAFRWi3LkGOVX80ncAAgAVFaIXDTI2MDIxMTE2NDI1MVowDDAKBgNVHRUEAwoBATAyAhMUABUVoV9BDCXGnUuMAAIAFRWhFw0yNjAyMTExNjQyNTFaMAwwCgYDVR0VBAMKAQEwMgITFAAb5epG3rV8ShT/CAACABvl6hcNMjYwMjExMTYyMDUzWjAMMAoGA1UdFQQDCgEFMDICExQAG+XbE2+b4y2I6twAAgAb5dsXDTI2MDIxMTE2MDczMFowDDAKBgNVHRUEAwoBBTAyAhMUABvlyVD5IB0daaq5AAIAG+XJFw0yNjAyMTExNjA2NDFaMAwwCgYDVR0VBAMKAQUwMgITFAAb5dAHgHm9vt7zEQACABvl0BcNMjYwMjExMTYwNDIxWjAMMAoGA1UdFQQDCgEFMDICExQAG+T84UA9KVI1Mi8AAgAb5PwXDTI2MDIxMTE2MDEzM1owDDAKBgNVHRUEAwoBBTAyAhMUABvlvt2O5R8Gt4gXAAIAG+W+Fw0yNjAyMTExNjAwNDVaMAwwCgYDVR0VBAMKAQUwMgITFAAb5O7asL7EPXYURAACABvk7hcNMjYwMjExMTU1NjMwWjAMMAoGA1UdFQQDCgEFMDICExQAGGlrIFGgNpyFN8wAAgAYaWsXDTI2MDIxODIwMTQxNFowDDAKBgNVHRUEAwoBBTAyAhMUABHEw8eHQrfPw3AaAAIAEcTDFw0yNjAyMTgxOTU4MzFaMAwwCgYDVR0VBAMKAQEwMgITFAARxMJBmXxovcrYewACABHEwhcNMjYwMjE4MTk1ODMxWjAMMAoGA1UdFQQDCgEBMDICExQAFrkG44ot99JrU5UAAgAWuQYXDTI2MDIxODE5NDk1MVowDDAKBgNVHRUEAwoBBTAyAhMUABgc/vgRvu66MOpSAAIAGBz+Fw0yNjAyMTgxOTM4MTRaMAwwCgYDVR0VBAMKAQEwMgITFAAYHP2Wlp2zIf95rgACABgc/RcNMjYwMjE4MTkzODE0WjAMMAoGA1UdFQQDCgEBMDICExQAE8mZ2RkP11ROtEAAAgATyZkXDTI2MDIxODE5MTczN1owDDAKBgNVHRUEAwoBATAyAhMUABPJmGaF4JjSFR+AAAIAE8mYFw0yNjAyMTgxOTE3MzdaMAwwCgYDVR0VBAMKAQEwMgITFAATjBa5U2KDyDfZTgACABOMFhcNMjYwMjE4MTkwNTM0WjAMMAoGA1UdFQQDCgEBMDICExQAE4wVtnbzkLQQJlMAAgATjBUXDTI2MDIxODE5MDUzNFowDDAKBgNVHRUEAwoBATAyAhMUABUVrtpUzwc+ZJskAAIAFRWuFw0yNjAyMTgxNzU0NTdaMAwwCgYDVR0VBAMKAQEwMgITFAAVFa0I8r1a9UwQ9wACABUVrRcNMjYwMjE4MTc1NDU3WjAMMAoGA1UdFQQDCgEBMDICExQAFOhcPfyo6qvXmmwAAgAU6FwXDTI2MDIxODE3NDkyN1owDDAKBgNVHRUEAwoBBTAyAhMUABv81xC3/Ea5ORUtAAIAG/zXFw0yNjAyMTgxNzMyNDJaMAwwCgYDVR0VBAMKAQEwMgITFAAb/NYGtiz9674w7wACABv81hcNMjYwMjE4MTczMjQxWjAMMAoGA1UdFQQDCgEBMDICExQAE4N6Smi1019R6mUAAgATg3oXDTI2MDIxODE2MTAxM1owDDAKBgNVHRUEAwoBATAyAhMUABODefgqV/mAZR1dAAIAE4N5Fw0yNjAyMTgxNjEwMTJaMAwwCgYDVR0VBAMKAQEwMgITFAASq4n4LyyNWbwK5AACABKriRcNMjYwMjE4MTUyMDEwWjAMMAoGA1UdFQQDCgEFMDICExQAFuev7lR+HSgdbngAAgAW568XDTI2MDIxODE0MzIxN1owDDAKBgNVHRUEAwoBBTAyAhMUABh3S18hceLKUsbgAAIAGHdLFw0yNjAyMTgxMzU3MDVaMAwwCgYDVR0VBAMKAQUwMgITFAAU79ZMwCO5GXxSgQACABTv1hcNMjYwMjE4MTMxNDM3WjAMMAoGA1UdFQQDCgEBMDICExQAFO/Vh9XaDbzsGVcAAgAU79UXDTI2MDIxODEzMTQzN1owDDAKBgNVHRUEAwoBATAyAhMUABvMA3VhIlWWxDUjAAIAG8wDFw0yNjAyMTgxMzA0MjFaMAwwCgYDVR0VBAMKAQUwMgITFAAYmK5yNjSLsjON4AACABiYrhcNMjYwMjE4MTMwMzMxWjAMMAoGA1UdFQQDCgEFMDICExQAGjDOM1ITIMqol/AAAgAaMM4XDTI2MDIxODA1MjUzOFowDDAKBgNVHRUEAwoBBTAyAhMUABmSLda1cYfW8yHdAAIAGZItFw0yNjAyMTgwNTA0MTRaMAwwCgYDVR0VBAMKAQUwMgITFAAYeqsLy4KI3fIF1QACABh6qxcNMjYwMjE4MDQxMDE0WjAMMAoGA1UdFQQDCgEBMDICExQAGHqqzGU6z1aYqakAAgAYeqoXDTI2MDIxODA0MTAxNFowDDAKBgNVHRUEAwoBATAyAhMUABBJNPrYZ3xTD0KDAAIAEEk0Fw0yNjAyMTgwNDA5NTBaMAwwCgYDVR0VBAMKAQEwMgITFAAQSTOBBgQRzOsjQQACABBJMxcNMjYwMjE4MDQwOTUwWjAMMAoGA1UdFQQDCgEBMDICExQAEgzNPQYtk32PXzcAAgASDM0XDTI2MDIxODA0MDkzOVowDDAKBgNVHRUEAwoBATAyAhMUABIMzOKEvxwSkx08AAIAEgzMFw0yNjAyMTgwNDA5MzlaMAwwCgYDVR0VBAMKAQEwMgITFAAQK450YwbpttPSfwACABArjhcNMjYwMjE4MDQwOTAyWjAMMAoGA1UdFQQDCgEBMDICExQAECuNdWs86m/9ewIAAgAQK40XDTI2MDIxODA0MDkwMlowDDAKBgNVHRUEAwoBATAyAhMUABf0Ssz9d2dISzjfAAIAF/RKFw0yNjAyMTgwNDA3NTRaMAwwCgYDVR0VBAMKAQEwMgITFAAX9El1/BLcFNzHKAACABf0SRcNMjYwMjE4MDQwNzU0WjAMMAoGA1UdFQQDCgEBMDICExQAFviEwlrn+3wP1SUAAgAW+IQXDTI2MDIxODA0MDc0N1owDDAKBgNVHRUEAwoBATAyAhMUABb4gw9yn8GTeXJ5AAIAFviDFw0yNjAyMTgwNDA3NDZaMAwwCgYDVR0VBAMKAQEwMgITFAAW5gSelZuKp4hXRAACABbmBBcNMjYwMjE4MDQwNjA0WjAMMAoGA1UdFQQDCgEBMDICExQAFuYDgVYPFJOlAvoAAgAW5gMXDTI2MDIxODA0MDYwNFowDDAKBgNVHRUEAwoBATAyAhMUABGCGPBSCnB9WJn6AAIAEYIYFw0yNjAyMTgwNDA1NTNaMAwwCgYDVR0VBAMKAQEwMgITFAARghf+bz1t7y1BDQACABGCFxcNMjYwMjE4MDQwNTUzWjAMMAoGA1UdFQQDCgEBMDICExQAFy6KzDW1FIuwlvQAAgAXLooXDTI2MDIxODA0MDUzNlowDDAKBgNVHRUEAwoBATAyAhMUABcuiSTF3+sTn3KgAAIAFy6JFw0yNjAyMTgwNDA1MzZaMAwwCgYDVR0VBAMKAQEwMgITFAATuit3hyAXzln8VwACABO6KxcNMjYwMjE4MDQwNTI3WjAMMAoGA1UdFQQDCgEBMDICExQAE7oq58a9/6CSaLgAAgATuioXDTI2MDIxODA0MDUyN1owDDAKBgNVHRUEAwoBATAyAhMUABtkwb5hvpANPXwBAAIAG2TBFw0yNjAyMTgwMTIwMzhaMAwwCgYDVR0VBAMKAQUwMgITFAAYdTRqOmJWEYQa2wACABh1NBcNMjYwMjE4MDExOTI4WjAMMAoGA1UdFQQDCgEFMDICExQAGj14KqOkfkrRRy8AAgAaPXgXDTI2MDIxODAxMDUyNVowDDAKBgNVHRUEAwoBATAyAhMUABo9eb25mAtsKSiSAAIAGj15Fw0yNjAyMTgwMTA1MjVaMAwwCgYDVR0VBAMKAQEwMgITFAAWDopzRoT1jDSWzQACABYOihcNMjYwMjE4MDEwNTE4WjAMMAoGA1UdFQQDCgEBMDICExQAFg6JemPe7I+ssXUAAgAWDokXDTI2MDIxODAxMDUxN1owDDAKBgNVHRUEAwoBATAyAhMUABlgISYvfO+JOaVRAAIAGWAhFw0yNjAyMTgwMDEzNTRaMAwwCgYDVR0VBAMKAQEwMgITFAAZYCD25SoUyv33TAACABlgIBcNMjYwMjE4MDAxMzU0WjAMMAoGA1UdFQQDCgEBMDICExQAGlGntlwt7IuPz0cAAgAaUacXDTI2MDIxNzIzMzQyOVowDDAKBgNVHRUEAwoBBTAyAhMUABhx4bIOgAPqF8YkAAIAGHHhFw0yNjAyMTcyMzMyNTlaMAwwCgYDVR0VBAMKAQUwMgITFAASxLqHgFPABwTGuQACABLEuhcNMjYwMjE3MjMwNjU2WjAMMAoGA1UdFQQDCgEBMDICExQAEsS5Zl5LAU+dwDwAAgASxLkXDTI2MDIxNzIzMDY1NlowDDAKBgNVHRUEAwoBATAyAhMUABvP7h1G0dL6Sqm/AAIAG8/uFw0yNjAyMTcyMjU1MTdaMAwwCgYDVR0VBAMKAQEwMgITFAAbz+11ZJXpODIy+AACABvP7RcNMjYwMjE3MjI1NTE2WjAMMAoGA1UdFQQDCgEBMDICExQAG/2bdHwRDuI4jToAAgAb/ZsXDTI2MDIxNzIyMzA1NlowDDAKBgNVHRUEAwoBBTAyAhMUABYWhhHH+i1ZLpSPAAIAFhaGFw0yNjAyMTcyMjI2NTlaMAwwCgYDVR0VBAMKAQUwMgITFAAb+WGTFw77JP+G3AACABv5YRcNMjYwMjE3MjIxOTAxWjAMMAoGA1UdFQQDCgEFMDICExQAGEoE4aGbxPJMqSIAAgAYSgQXDTI2MDIxNzIxNTAzM1owDDAKBgNVHRUEAwoBBTAyAhMUABJpWmJQRitXQ+oBAAIAEmlaFw0yNjAyMTcyMTMxMDJaMAwwCgYDVR0VBAMKAQEwMgITFAASaVks+3f7lH8x7QACABJpWRcNMjYwMjE3MjEzMTAyWjAMMAoGA1UdFQQDCgEBMDICExQAFgygwjpg9wGWJhAAAgAWDKAXDTI2MDIxNzIxMjc0NVowDDAKBgNVHRUEAwoBATAyAhMUABYMoSd9Y/7FmIJ0AAIAFgyhFw0yNjAyMTcyMTI3NDVaMAwwCgYDVR0VBAMKAQEwMgITFAAUaxbWPd8aDNYMGwACABRrFhcNMjYwMjE3MjExMjQyWjAMMAoGA1UdFQQDCgEFMDICExQAGB0+43QEJZBYyogAAgAYHT4XDTI2MDIxNzIwMzgyNlowDDAKBgNVHRUEAwoBBTAyAhMUABS23DHrB7fAvh1QAAIAFLbcFw0yNjAyMTcyMDM3MjZaMAwwCgYDVR0VBAMKAQEwMgITFAAUttut3f8sCoEIlgACABS22xcNMjYwMjE3MjAzNzI2WjAMMAoGA1UdFQQDCgEBMDICExQAGw5IOeLnNsRLXG8AAgAbDkgXDTI2MDIxNzIwMzY1MFowDDAKBgNVHRUEAwoBATAyAhMUABsOR6XYlHZWuatLAAIAGw5HFw0yNjAyMTcyMDM2NTBaMAwwCgYDVR0VBAMKAQEwMgITFAASxWgj0vcr0q6jIgACABLFaBcNMjYwMjE3MjAzMzUxWjAMMAoGA1UdFQQDCgEBMDICExQAEsVn8LADoZF49ykAAgASxWcXDTI2MDIxNzIwMzM1MVowDDAKBgNVHRUEAwoBATAyAhMUABQwF0IFpG1Fbl+zAAIAFDAXFw0yNjAyMTcyMDIzMjBaMAwwCgYDVR0VBAMKAQUwMgITFAAb/FcrWEzjb9iEIwACABv8VxcNMjYwMjE3MjAxMTE3WjAMMAoGA1UdFQQDCgEBMDICExQAG/xWc7yiETBtnqsAAgAb/FYXDTI2MDIxNzIwMTExN1owDDAKBgNVHRUEAwoBATAyAhMUABiBuobmwpUCtPvMAAIAGIG6Fw0yNjAyMTcyMDAzMzhaMAwwCgYDVR0VBAMKAQUwMgITFAAY3DJ6K9NwyS17zwACABjcMhcNMjYwMjE3MTkyNzEwWjAMMAoGA1UdFQQDCgEFMDICExQAGAtJZf0riz3D9+EAAgAYC0kXDTI2MDIxNzE5MjU1MVowDDAKBgNVHRUEAwoBBTAyAhMUABD0MPX7Yas07ZT3AAIAEPQwFw0yNjAyMTcxODEwNTZaMAwwCgYDVR0VBAMKAQEwMgITFAAQ9C8YX05L9WMaQgACABD0LxcNMjYwMjE3MTgxMDU2WjAMMAoGA1UdFQQDCgEBMDICExQAEeNGzbIQHuwqBG0AAgAR40YXDTI2MDIxNzE3NTg1N1owDDAKBgNVHRUEAwoBBTAyAhMUABCmAzkyGt2BLKhxAAIAEKYDFw0yNjAyMTcxNzE0NTBaMAwwCgYDVR0VBAMKAQEwMgITFAAQpgJuwSWEKCJVVwACABCmAhcNMjYwMjE3MTcxNDUwWjAMMAoGA1UdFQQDCgEBMDICExQAG2k2fuOSG6vxJE4AAgAbaTYXDTI2MDIxNzE2MjAzM1owDDAKBgNVHRUEAwoBATAyAhMUABtpNRlAEM9s//nkAAIAG2k1Fw0yNjAyMTcxNjIwMzNaMAwwCgYDVR0VBAMKAQEwMgITFAAU7LzBdA5z+EzFRAACABTsvBcNMjYwMjE3MTYxOTE2WjAMMAoGA1UdFQQDCgEFMDICExQAFGQkAzr3bbXmgmAAAgAUZCQXDTI2MDIxNzE2MTkwMVowDDAKBgNVHRUEAwoBATAyAhMUABRkI5PucyZEH4g8AAIAFGQjFw0yNjAyMTcxNjE5MDBaMAwwCgYDVR0VBAMKAQEwMgITFAAY3Ve/03wemj5jLgACABjdVxcNMjYwMjE3MTU1NjU2WjAMMAoGA1UdFQQDCgEBMDICExQAGN1YS7wkH9UoLg8AAgAY3VgXDTI2MDIxNzE1NTY1NlowDDAKBgNVHRUEAwoBATAyAhMUABuYi8XN1UMcRzGpAAIAG5iLFw0yNjAyMTcxNDA4MzhaMAwwCgYDVR0VBAMKAQUwMgITFAAQrEn5KU2YVsj6RwACABCsSRcNMjYwMjE3MTQwNzU5WjAMMAoGA1UdFQQDCgEBMDICExQAEKxIvOQL9w2Dk+gAAgAQrEgXDTI2MDIxNzE0MDc1OVowDDAKBgNVHRUEAwoBATAyAhMUABv1aGw86DvBp0dNAAIAG/VoFw0yNjAyMTcwNjEwMDdaMAwwCgYDVR0VBAMKAQEwMgITFAAb9Wd6Et6my5BY7AACABv1ZxcNMjYwMjE3MDYxMDA0WjAMMAoGA1UdFQQDCgEBMDICExQAFZ/FrwM8kjaqQDEAAgAVn8UXDTI2MDIxNzA0MTg1OFowDDAKBgNVHRUEAwoBBTAyAhMUABbYqPuZV99ENfZXAAIAFtioFw0yNjAyMTcwNDEyMjVaMAwwCgYDVR0VBAMKAQUwMgITFAAbPE8Xv6yqT7ysMAACABs8TxcNMjYwMjE3MDQwNjAzWjAMMAoGA1UdFQQDCgEBMDICExQAGzxO5/zQENlZehcAAgAbPE4XDTI2MDIxNzA0MDYwM1owDDAKBgNVHRUEAwoBATAyAhMUABMTtR0A3P+i5svdAAIAExO1Fw0yNjAyMTcwNDA0NDVaMAwwCgYDVR0VBAMKAQEwMgITFAATE7SHvsh7AX7DtAACABMTtBcNMjYwMjE3MDQwNDQ1WjAMMAoGA1UdFQQDCgEBMDICExQAFqZmIXXOwoZ1EJgAAgAWpmYXDTI2MDIxNzAzMDExOVowDDAKBgNVHRUEAwoBBTAyAhMUABhw24j4Vbbn6iXfAAIAGHDbFw0yNjAyMTcwMjQ4MDhaMAwwCgYDVR0VBAMKAQUwMgITFAAZ2O11aDZb3eB60gACABnY7RcNMjYwMjE3MDI0NTQ1WjAMMAoGA1UdFQQDCgEFMDICExQAFlCN0dTWZjy9x1cAAgAWUI0XDTI2MDIxNzAyMzcyMlowDDAKBgNVHRUEAwoBBTAyAhMUABjy56+SvkBOGqg+AAIAGPLnFw0yNjAyMTcwMjExNTdaMAwwCgYDVR0VBAMKAQUwMgITFAASmgvb8hImSYBVIAACABKaCxcNMjYwMjE3MDA1NzI0WjAMMAoGA1UdFQQDCgEFMDICExQAEwWGyDVwSTHrfUsAAgATBYYXDTI2MDIxNjIzNDYzNlowDDAKBgNVHRUEAwoBBTAyAhMUABu0y1vjJO3PS9llAAIAG7TLFw0yNjAyMTYyMTIxMTlaMAwwCgYDVR0VBAMKAQUwMgITFAARHTB91RMkuL97XAACABEdMBcNMjYwMjE2MjExOTA2WjAMMAoGA1UdFQQDCgEBMDICExQAER0veUatHnNmG50AAgARHS8XDTI2MDIxNjIxMTkwNlowDDAKBgNVHRUEAwoBATAyAhMUABv3uFv8fUx9C4GwAAIAG/e4Fw0yNjAyMTYyMTA0MThaMAwwCgYDVR0VBAMKAQEwMgITFAAb97eBF9I437NBKAACABv3txcNMjYwMjE2MjEwNDE4WjAMMAoGA1UdFQQDCgEBMDICExQAEzadwHsigMruoL8AAgATNp0XDTI2MDIxNjIwNDIyNlowDDAKBgNVHRUEAwoBATAyAhMUABM2nBwS7K1EZe7/AAIAEzacFw0yNjAyMTYyMDQyMjZaMAwwCgYDVR0VBAMKAQEwMgITFAATC+eONi6hxef+4QACABML5xcNMjYwMjE2MjAzNjI0WjAMMAoGA1UdFQQDCgEBMDICExQAEwvmq2Mtc8Yej/MAAgATC+YXDTI2MDIxNjIwMzYyM1owDDAKBgNVHRUEAwoBATAyAhMUABvaSYjzlg7KlS+kAAIAG9pJFw0yNjAyMTYyMDIzNDdaMAwwCgYDVR0VBAMKAQUwMgITFAAa7BEPJVAwXZJ2/wACABrsERcNMjYwMjE2MjAxMjM5WjAMMAoGA1UdFQQDCgEFMDICExQAG9+/VzkOtjjw4xwAAgAb378XDTI2MDIxNjE5Mzg1OVowDDAKBgNVHRUEAwoBBTAyAhMUABPcw8jzTitf29q6AAIAE9zDFw0yNjAyMTYxOTIxNDhaMAwwCgYDVR0VBAMKAQEwMgITFAAT3MLXdPRtkaHHPwACABPcwhcNMjYwMjE2MTkyMTQ3WjAMMAoGA1UdFQQDCgEBMDICExQAG/aQxqkZS0BBYVUAAgAb9pAXDTI2MDIxNjE5MDgzMlowDDAKBgNVHRUEAwoBBTAyAhMUABp5BqzYkYtabUrjAAIAGnkGFw0yNjAyMTYxODU3MjJaMAwwCgYDVR0VBAMKAQUwMgITFAAUZ7R20hTIhKv65QACABRntBcNMjYwMjE2MTg0NjU1WjAMMAoGA1UdFQQDCgEFMDICExQAF3RklwjCgMsYvYsAAgAXdGQXDTI2MDIxNjE4NDM1NFowDDAKBgNVHRUEAwoBATAyAhMUABd0Y+PHGPFpyic3AAIAF3RjFw0yNjAyMTYxODQzNTRaMAwwCgYDVR0VBAMKAQEwMgITFAAaBgGQNTYt7xhfCQACABoGARcNMjYwMjE2MTgzNDI3WjAMMAoGA1UdFQQDCgEFMDICExQAG/ZyN3YgJkSV92cAAgAb9nIXDTI2MDIxNjE4MzAwNFowDDAKBgNVHRUEAwoBBTAyAhMUABoxRvPOGfDvakQ9AAIAGjFGFw0yNjAyMTYxODI2MThaMAwwCgYDVR0VBAMKAQUwMgITFAAbqvcshe9kRdxqYQACABuq9xcNMjYwMjE2MTgwOTAyWjAMMAoGA1UdFQQDCgEBMDICExQAG6r2wnnu60eYGU4AAgAbqvYXDTI2MDIxNjE4MDkwMlowDDAKBgNVHRUEAwoBATAyAhMUABv2E13q6RMHh+4jAAIAG/YTFw0yNjAyMTYxODA0MjlaMAwwCgYDVR0VBAMKAQUwMgITFAAaX8ibt3EgponXVQACABpfyBcNMjYwMjE2MTc1MzIzWjAMMAoGA1UdFQQDCgEBMDICExQAGl/Hf6pZBjTsoaYAAgAaX8cXDTI2MDIxNjE3NTMyM1owDDAKBgNVHRUEAwoBATAyAhMUABiVIgeEIP3Mu7mcAAIAGJUiFw0yNjAyMTYxNzM0MzBaMAwwCgYDVR0VBAMKAQUwMgITFAAaSF2vqSQsec+4gwACABpIXRcNMjYwMjE2MTcyNTM4WjAMMAoGA1UdFQQDCgEFMDICExQAFoH+newWa7a/VZUAAgAWgf4XDTI2MDIxNjE2NTU1M1owDDAKBgNVHRUEAwoBATAyAhMUABaB/ZBwQPHaBtRvAAIAFoH9Fw0yNjAyMTYxNjU1NTNaMAwwCgYDVR0VBAMKAQEwMgITFAASOWAVyw6t7Bn5PgACABI5YBcNMjYwMjE2MTYyOTI4WjAMMAoGA1UdFQQDCgEFMDICExQAGMP7RQLKeRgbWRQAAgAYw/sXDTI2MDIxNjE2Mjc1OVowDDAKBgNVHRUEAwoBBTAyAhMUABg17OnwR/j++WP5AAIAGDXsFw0yNjAyMTYxNjI3MzZaMAwwCgYDVR0VBAMKAQUwMgITFAAZVV4mDta5iDKmcwACABlVXhcNMjYwMjE2MTYxOTQzWjAMMAoGA1UdFQQDCgEBMDICExQAGVVdwyg4RmFRchQAAgAZVV0XDTI2MDIxNjE2MTk0M1owDDAKBgNVHRUEAwoBATAyAhMUABbmGGX2cF6g8peAAAIAFuYYFw0yNjAyMTYxNjAzMjhaMAwwCgYDVR0VBAMKAQEwMgITFAAW5hdzGxENcSYjJAACABbmFxcNMjYwMjE2MTYwMzI4WjAMMAoGA1UdFQQDCgEBMDICExQAF138N0nSKcVIguEAAgAXXfwXDTI2MDIxNjE1NTczMVowDDAKBgNVHRUEAwoBATAyAhMUABdd+zeydcveyVbnAAIAF137Fw0yNjAyMTYxNTU3MzFaMAwwCgYDVR0VBAMKAQEwMgITFAAY0wLQhQZGLwZT4QACABjTAhcNMjYwMjE2MTU1NDM2WjAMMAoGA1UdFQQDCgEFMDICExQAFonzv4GZSbqJy2sAAgAWifMXDTI2MDIxNjE1MDgyN1owDDAKBgNVHRUEAwoBATAyAhMUABaJ8tL5hRZFG4MBAAIAFonyFw0yNjAyMTYxNTA4MjdaMAwwCgYDVR0VBAMKAQEwMgITFAAQJN2Hd0rl3KnnOQACABAk3RcNMjYwMjE2MTQ1NTQ1WjAMMAoGA1UdFQQDCgEBMDICExQAECTcHHGbyBrT/0MAAgAQJNwXDTI2MDIxNjE0NTU0NVowDDAKBgNVHRUEAwoBATAyAhMUABu16h4GMY2MgYeuAAIAG7XqFw0yNjAyMTYxNDI1MDVaMAwwCgYDVR0VBAMKAQEwMgITFAAbtem+CKt9Whw7NgACABu16RcNMjYwMjE2MTQyNTA1WjAMMAoGA1UdFQQDCgEBMDICExQAESUFXHF/b5tDT/MAAgARJQUXDTI2MDIxNjA2MDQyMlowDDAKBgNVHRUEAwoBBTAyAhMUABgrweRKd13syeZlAAIAGCvBFw0yNjAyMTYwMzQwMTJaMAwwCgYDVR0VBAMKAQUwMgITFAAaKxlabBLCFzu4vwACABorGRcNMjYwMjE2MDI1NDE5WjAMMAoGA1UdFQQDCgEFMDICExQAE1OjtCURXQVtGKMAAgATU6MXDTI2MDIxNjAyNTEyNVowDDAKBgNVHRUEAwoBBTAyAhMUABuHihOs9EuQDuuaAAIAG4eKFw0yNjAyMTUyMDI5MzVaMAwwCgYDVR0VBAMKAQUwMgITFAAbB3jtotZAqwOnAgACABsHeBcNMjYwMjE1MTYxMDA2WjAMMAoGA1UdFQQDCgEFMDICExQAFOYKjIs2ZhWLCH8AAgAU5goXDTI2MDIxNTA1NTcwNFowDDAKBgNVHRUEAwoBBTAyAhMUABiQTypMbrLhhj4KAAIAGJBPFw0yNjAyMTUwNTEwMDJaMAwwCgYDVR0VBAMKAQUwMgITFAAVcARHAy3o5LbUhgACABVwBBcNMjYwMjE1MDQwNTA5WjAMMAoGA1UdFQQDCgEBMDICExQAFXAD3MYfhTuaD/kAAgAVcAMXDTI2MDIxNTA0MDUwOVowDDAKBgNVHRUEAwoBATAyAhMUABi2yNJYSG/tUIRxAAIAGLbIFw0yNjAyMTUwMzUyNTRaMAwwCgYDVR0VBAMKAQUwMgITFAARfNuPmL68U66vLAACABF82xcNMjYwMjIzMTk0ODA3WjAMMAoGA1UdFQQDCgEBMDICExQAG2RJ1JzPvYao3B0AAgAbZEkXDTI2MDIyMzE5NDU0NlowDDAKBgNVHRUEAwoBBTAyAhMUABtNJAHTP0bs53OCAAIAG00kFw0yNjAyMjMxOTM3MzlaMAwwCgYDVR0VBAMKAQEwMgITFAAbTSM9lniII8ML6QACABtNIxcNMjYwMjIzMTkzNzM5WjAMMAoGA1UdFQQDCgEBMDICExQAHAzhYKVNrrX6y64AAgAcDOEXDTI2MDIyMzE5MTgyNFowDDAKBgNVHRUEAwoBBTAyAhMUABd5DTxw7k0xGQCpAAIAF3kNFw0yNjAyMjMxOTE0MTlaMAwwCgYDVR0VBAMKAQEwMgITFAAXeQzGCAguarsm0gACABd5DBcNMjYwMjIzMTkxNDE5WjAMMAoGA1UdFQQDCgEBMDICExQAF7rolsoYbj0UQYgAAgAXuugXDTI2MDIyMzE4MTU1NlowDDAKBgNVHRUEAwoBATAyAhMUABe65/u95sv1EsNpAAIAF7rnFw0yNjAyMjMxODE1NTZaMAwwCgYDVR0VBAMKAQEwMgITFAAT/3loODAMbg4jJAACABP/eRcNMjYwMjIzMTgxMjI2WjAMMAoGA1UdFQQDCgEFMDICExQAFICzJDvdDeW+d1gAAgAUgLMXDTI2MDIyMzE3NTgyMFowDDAKBgNVHRUEAwoBATAyAhMUABSAsjSI3B+c/umNAAIAFICyFw0yNjAyMjMxNzU4MjBaMAwwCgYDVR0VBAMKAQEwMgITFAAXNPzHYcCclIsb4wACABc0/BcNMjYwMjIzMTc1NTAwWjAMMAoGA1UdFQQDCgEFMDICExQAGNMU6wUJmX/dy0IAAgAY0xQXDTI2MDIyMzE3NDkzN1owDDAKBgNVHRUEAwoBBTAyAhMUABZCAAutQ6Ew1uLtAAIAFkIAFw0yNjAyMjMxNzAxMjhaMAwwCgYDVR0VBAMKAQEwMgITFAAWQf+KF4074hJjWgACABZB/xcNMjYwMjIzMTcwMTI3WjAMMAoGA1UdFQQDCgEBMDICExQAEDnYF2mdm46Cm/4AAgAQOdgXDTI2MDIyMzE2MzQxM1owDDAKBgNVHRUEAwoBATAyAhMUABA51/A3ni6dY7NiAAIAEDnXFw0yNjAyMjMxNjM0MTNaMAwwCgYDVR0VBAMKAQEwMgITFAATVUwh0lx14J0eSwACABNVTBcNMjYwMjIzMTYwMjI2WjAMMAoGA1UdFQQDCgEBMDICExQAE1VL89IxPtjHKhUAAgATVUsXDTI2MDIyMzE2MDIyNVowDDAKBgNVHRUEAwoBATAyAhMUABjESlmsu0KidFPLAAIAGMRKFw0yNjAyMjMxNTU0NDdaMAwwCgYDVR0VBAMKAQEwMgITFAAYxEkWVPh/sU6c0QACABjESRcNMjYwMjIzMTU1NDQ3WjAMMAoGA1UdFQQDCgEBMDICExQAE1ecJRGEZ821LcUAAgATV5wXDTI2MDIyMzE1NTAzN1owDDAKBgNVHRUEAwoBATAyAhMUABNXm9pGbg6IIrLQAAIAE1ebFw0yNjAyMjMxNTUwMzZaMAwwCgYDVR0VBAMKAQEwMgITFAAPtLYgKIvS7J2NsQACAA+0thcNMjYwMjIzMTUxMzE0WjAMMAoGA1UdFQQDCgEBMDICExQAD7S15dgTxL7+iiIAAgAPtLUXDTI2MDIyMzE1MTMxNFowDDAKBgNVHRUEAwoBATAyAhMUABvoPc9ua38tJ+6hAAIAG+g9Fw0yNjAyMjMxNDQ2MjVaMAwwCgYDVR0VBAMKAQUwMgITFAAYV1PTEV3yYzrytwACABhXUxcNMjYwMjIzMTMyODQ1WjAMMAoGA1UdFQQDCgEFMDICExQAHAyhFL/8giLi+HIAAgAcDKEXDTI2MDIyMzA0MTExNFowDDAKBgNVHRUEAwoBBTAyAhMUABT9qRtsA85O0VBYAAIAFP2pFw0yNjAyMjMwNDAzNTJaMAwwCgYDVR0VBAMKAQEwMgITFAAU/aiQ7KI1UzBXcgACABT9qBcNMjYwMjIzMDQwMzUxWjAMMAoGA1UdFQQDCgEBMDICExQAG9tqh4jQHwsmqQQAAgAb22oXDTI2MDIyMzAzNTYyNVowDDAKBgNVHRUEAwoBBTAyAhMUABmohOpDtutUo0uoAAIAGaiEFw0yNjAyMjIyMjM4MTFaMAwwCgYDVR0VBAMKAQUwMgITFAAY+rmBB0hA77e7rgACABj6uRcNMjYwMjIyMjAwNjMyWjAMMAoGA1UdFQQDCgEFMDICExQAFx+9yhWhp5iXrfYAAgAXH70XDTI2MDIyMjE4NTQ0MVowDDAKBgNVHRUEAwoBBTAyAhMUABRbvyyBn4m3gYqFAAIAFFu/Fw0yNjAyMjIxNzM0MDRaMAwwCgYDVR0VBAMKAQUwMgITFAAYb4BBVzu/Bjtc7AACABhvgBcNMjYwMjIyMTU1NTM5WjAMMAoGA1UdFQQDCgEFMDICExQAGnsl6fISA6yTnokAAgAaeyUXDTI2MDIyMjEyNDIyMlowDDAKBgNVHRUEAwoBBTAyAhMUABqc8xgiHfySvglnAAIAGpzzFw0yNjAyMjIwNDEyNDhaMAwwCgYDVR0VBAMKAQUwMgITFAAX9EeeEd21jaDc6gACABf0RxcNMjYwMjIyMDM1NjEyWjAMMAoGA1UdFQQDCgEFMDICExQAF/BiZNXs/vkfF3EAAgAX8GIXDTI2MDIyMjAyMTQwOFowDDAKBgNVHRUEAwoBBTAyAhMUABvKLkLBp9my9UMpAAIAG8ouFw0yNjAyMjIwMDUxMTBaMAwwCgYDVR0VBAMKAQUwMgITFAAZMPzjtPbC0h3J4AACABkw/BcNMjYwMjIxMjA1OTAzWjAMMAoGA1UdFQQDCgEFMDICExQAHAw8AHxb3hkl1B8AAgAcDDwXDTI2MDIyMTIwMzkwNVowDDAKBgNVHRUEAwoBBTAyAhMUABbkvMKB3xon3pVeAAIAFuS8Fw0yNjAyMjEyMDEyMTRaMAwwCgYDVR0VBAMKAQUwMgITFAAVl6C/0vut4yMWGAACABWXoBcNMjYwMjIxMTc0MTU0WjAMMAoGA1UdFQQDCgEBMDICExQAFZef0zSUqKBDxSQAAgAVl58XDTI2MDIyMTE3NDE1NFowDDAKBgNVHRUEAwoBATAyAhMUABKqNDDQTz0EkLQ9AAIAEqo0Fw0yNjAyMjExNjM3MjVaMAwwCgYDVR0VBAMKAQEwMgITFAASqjMRvugBTx/EhgACABKqMxcNMjYwMjIxMTYzNzI0WjAMMAoGA1UdFQQDCgEBMDICExQAG49VI/6In25oEMQAAgAbj1UXDTI2MDIyMTE2MDM0MFowDDAKBgNVHRUEAwoBBTAyAhMUABG60dn7eO9x72P6AAIAEbrRFw0yNjAyMjExNTU0NTJaMAwwCgYDVR0VBAMKAQEwMgITFAARutB0qwAoYhATLQACABG60BcNMjYwMjIxMTU1NDUyWjAMMAoGA1UdFQQDCgEBMDICExQAD8NvYulcDhEmZO4AAgAPw28XDTI2MDIyMTE1MjUxNlowDDAKBgNVHRUEAwoBATAyAhMUAA/DbglThoK0vvP4AAIAD8NuFw0yNjAyMjExNTI1MTZaMAwwCgYDVR0VBAMKAQEwMgITFAATkTwH1aXn8zSmoAACABORPBcNMjYwMjIxMTUwNTQyWjAMMAoGA1UdFQQDCgEBMDICExQAE5E7CsI0xVWN+NsAAgATkTsXDTI2MDIyMTE1MDU0MlowDDAKBgNVHRUEAwoBATAyAhMUABBMcNhyUoaF8OMUAAIAEExwFw0yNjAyMjExNTAzMjZaMAwwCgYDVR0VBAMKAQEwMgITFAAQTG9sOnt41TI8MwACABBMbxcNMjYwMjIxMTUwMzI2WjAMMAoGA1UdFQQDCgEBMDICExQAHAuIyvvgkyBTglYAAgAcC4gXDTI2MDIyMTExMzY1NVowDDAKBgNVHRUEAwoBBTAyAhMUABIXDKPqBQCtkLYWAAIAEhcMFw0yNjAyMjExMTEyNTdaMAwwCgYDVR0VBAMKAQUwMgITFAAXlsbZfImXYNjOFQACABeWxhcNMjYwMjIxMDQzODAyWjAMMAoGA1UdFQQDCgEBMDICExQAF5bF83LdrCeqQPoAAgAXlsUXDTI2MDIyMTA0MzgwMlowDDAKBgNVHRUEAwoBATAyAhMUABTh83dCgZTGR9E2AAIAFOHzFw0yNjAyMjEwMzAwNDNaMAwwCgYDVR0VBAMKAQUwMgITFAAYfxiHkqZ63aVPVwACABh/GBcNMjYwMjIxMDE1NTM4WjAMMAoGA1UdFQQDCgEFMDICExQAG1BiMETRoXlFTmwAAgAbUGIXDTI2MDIyMTAxMDk0N1owDDAKBgNVHRUEAwoBBTAyAhMUABPcMFicww8cCL3kAAIAE9wwFw0yNjAyMjEwMDEyMzdaMAwwCgYDVR0VBAMKAQUwMgITFAAaPWHpPEvWScHZgQACABo9YRcNMjYwMjIwMjM0MzA0WjAMMAoGA1UdFQQDCgEFMDICExQAGyU6Kkm+G5jv48YAAgAbJToXDTI2MDIyMDIzMTc0NlowDDAKBgNVHRUEAwoBATAyAhMUABslO6T1RRq1CrsiAAIAGyU7Fw0yNjAyMjAyMzE3NDZaMAwwCgYDVR0VBAMKAQEwMgITFAAahMX8a5rI4m4DmgACABqExRcNMjYwMjIwMjMwMTEwWjAMMAoGA1UdFQQDCgEFMDICExQAFjafG4/KyKDRZcwAAgAWNp8XDTI2MDIyMDIyMzk0NVowDDAKBgNVHRUEAwoBBTAyAhMUABVx0wIwE/3hC30lAAIAFXHTFw0yNjAyMjAyMTI1MzVaMAwwCgYDVR0VBAMKAQEwMgITFAAVcdLu8y6cjtbjPgACABVx0hcNMjYwMjIwMjEyNTM1WjAMMAoGA1UdFQQDCgEBMDICExQAEHET8m30KQVyREsAAgAQcRMXDTI2MDIyMDIxMTE0MFowDDAKBgNVHRUEAwoBATAyAhMUABBxEokq8FZDbxlIAAIAEHESFw0yNjAyMjAyMTExNDBaMAwwCgYDVR0VBAMKAQEwMgITFAAWs1psBQ2MrE43nwACABazWhcNMjYwMjIwMTkxNjEyWjAMMAoGA1UdFQQDCgEBMDICExQAFrNZl5izohQp/yEAAgAWs1kXDTI2MDIyMDE5MTYxMVowDDAKBgNVHRUEAwoBATAyAhMUABDLNCvCmlh5HHpOAAIAEMs0Fw0yNjAyMjAxOTE1MThaMAwwCgYDVR0VBAMKAQEwMgITFAAQyzPgIwBM4wDEwQACABDLMxcNMjYwMjIwMTkxNTE4WjAMMAoGA1UdFQQDCgEBMDICExQAGUATjoo03/yfch4AAgAZQBMXDTI2MDIyMDE4NDcyOVowDDAKBgNVHRUEAwoBBTAyAhMUABhdQocKCrBJTuwaAAIAGF1CFw0yNjAyMjAxODM2MDlaMAwwCgYDVR0VBAMKAQUwMgITFAAb/ZII6R1mBoMToAACABv9khcNMjYwMjIwMTgwMDU3WjAMMAoGA1UdFQQDCgEFMDICExQAGleubGdtQM39sOAAAgAaV64XDTI2MDIyMDE2NTExM1owDDAKBgNVHRUEAwoBBTAyAhMUABeCVfnmn6NEG01MAAIAF4JVFw0yNjAyMjAxNjEzMDRaMAwwCgYDVR0VBAMKAQEwMgITFAAXglSidp+upCpldwACABeCVBcNMjYwMjIwMTYxMzA0WjAMMAoGA1UdFQQDCgEBMDICExQAGJ+PjFoufuLJ/MoAAgAYn48XDTI2MDIyMDE1MjE0MFowDDAKBgNVHRUEAwoBBTAyAhMUABssVY1ZtHRfUE43AAIAGyxVFw0yNjAyMjAxNTA1NDFaMAwwCgYDVR0VBAMKAQEwMgITFAAbLFT9pA2ij76NCgACABssVBcNMjYwMjIwMTUwNTQwWjAMMAoGA1UdFQQDCgEBMDICExQAFvNQA/Wu49V6DMMAAgAW81AXDTI2MDIyMDE0MTUwMlowDDAKBgNVHRUEAwoBATAyAhMUABbzT9HXhqg0G5XyAAIAFvNPFw0yNjAyMjAxNDE1MDFaMAwwCgYDVR0VBAMKAQEwMgITFAATESRGThGe7uHujAACABMRJBcNMjYwMjIwMDYzMjI2WjAMMAoGA1UdFQQDCgEFMDICExQAGCNH4S9Hi/sKmeEAAgAYI0cXDTI2MDIyMDA0MDg1NlowDDAKBgNVHRUEAwoBATAyAhMUABgjRldZq2gfqilMAAIAGCNGFw0yNjAyMjAwNDA4NTZaMAwwCgYDVR0VBAMKAQEwMgITFAAWQFwx+8Q5Uk+jEQACABZAXBcNMjYwMjIwMDQwODIzWjAMMAoGA1UdFQQDCgEBMDICExQAFkBbzPptMwm4WrIAAgAWQFsXDTI2MDIyMDA0MDgyM1owDDAKBgNVHRUEAwoBATAyAhMUABdTGCuG20hs+5+xAAIAF1MYFw0yNjAyMjAwNDA3NTlaMAwwCgYDVR0VBAMKAQEwMgITFAAXUxdCAPr6h27qDQACABdTFxcNMjYwMjIwMDQwNzU5WjAMMAoGA1UdFQQDCgEBMDICExQAGUinqSgrVbaZVeMAAgAZSKcXDTI2MDIyMDAzMzUxMlowDDAKBgNVHRUEAwoBBTAyAhMUABuG2/9Nz/PqOetLAAIAG4bbFw0yNjAyMjAwMzA3MzhaMAwwCgYDVR0VBAMKAQUwMgITFAAbueFA5yhqo0O+AQACABu54RcNMjYwMjIwMDEwNTI2WjAMMAoGA1UdFQQDCgEBMDICExQAG7nifVIXh6AcPtwAAgAbueIXDTI2MDIyMDAxMDUyNlowDDAKBgNVHRUEAwoBATAyAhMUABwHF6Z353lWXIjHAAIAHAcXFw0yNjAyMTkyMzQxNDBaMAwwCgYDVR0VBAMKAQUwMgITFAAbo31/VEpedSWJGwACABujfRcNMjYwMjE5MjMxOTU2WjAMMAoGA1UdFQQDCgEFMDICExQAGPIKas9wRccElYgAAgAY8goXDTI2MDIxOTIxNTQ0M1owDDAKBgNVHRUEAwoBATAyAhMUABjyCeHSkQaFUoKbAAIAGPIJFw0yNjAyMTkyMTU0NDNaMAwwCgYDVR0VBAMKAQEwMgITFAASEW9j4GFG6y+INgACABIRbxcNMjYwMjE5MjE0MjUxWjAMMAoGA1UdFQQDCgEBMDICExQAEhFuvf3AUFy9508AAgASEW4XDTI2MDIxOTIxNDI1MVowDDAKBgNVHRUEAwoBATAyAhMUABTHWB+giqWVHjxrAAIAFMdYFw0yNjAyMTkyMTM1NDRaMAwwCgYDVR0VBAMKAQUwMgITFAAcBns0CnsQZbdEdwACABwGexcNMjYwMjE5MjA1ODI4WjAMMAoGA1UdFQQDCgEBMDICExQAHAZ68/DR2Px3Y8IAAgAcBnoXDTI2MDIxOTIwNTgyOFowDDAKBgNVHRUEAwoBATAyAhMUABJV0hi3rxE/Zh9WAAIAElXSFw0yNjAyMTkyMDM1NTdaMAwwCgYDVR0VBAMKAQEwMgITFAASVdGRGVQ+X2A4JgACABJV0RcNMjYwMjE5MjAzNTU3WjAMMAoGA1UdFQQDCgEBMDICExQAEb5RQYXYJuBt16QAAgARvlEXDTI2MDIxOTIwMjkwOVowDDAKBgNVHRUEAwoBATAyAhMUABG+UI/+2p0MFTp+AAIAEb5QFw0yNjAyMTkyMDI5MDlaMAwwCgYDVR0VBAMKAQEwMgITFAAcBg9kfP40ZgT4mQACABwGDxcNMjYwMjE5MjAxOTMzWjAMMAoGA1UdFQQDCgEBMDICExQAHAYO01f28mJc2CsAAgAcBg4XDTI2MDIxOTIwMTkzMlowDDAKBgNVHRUEAwoBATAyAhMUABtWE/0YbgHcK23zAAIAG1YTFw0yNjAyMTkxOTM2MjNaMAwwCgYDVR0VBAMKAQUwMgITFAAR+vgLgKCE2lkfVgACABH6+BcNMjYwMjE5MTkxOTE3WjAMMAoGA1UdFQQDCgEBMDICExQAEfr3IfsJSVcHUb0AAgAR+vcXDTI2MDIxOTE5MTkxN1owDDAKBgNVHRUEAwoBATAyAhMUABfAEHr/Tew0N8lFAAIAF8AQFw0yNjAyMTkxOTE4MjhaMAwwCgYDVR0VBAMKAQEwMgITFAAXwA99tyqyNPjXhgACABfADxcNMjYwMjE5MTkxODI4WjAMMAoGA1UdFQQDCgEBMDICExQAG/b2joGpnm96XfwAAgAb9vYXDTI2MDIxOTE4Mjc0NFowDDAKBgNVHRUEAwoBBTAyAhMUABtBCDSn2rqWVPvsAAIAG0EIFw0yNjAyMTkxODA2MDVaMAwwCgYDVR0VBAMKAQEwMgITFAAbQQeFjF6e6woPtAACABtBBxcNMjYwMjE5MTgwNjA1WjAMMAoGA1UdFQQDCgEBMDICExQAFY7HVf3SXGBDW04AAgAVjscXDTI2MDIxOTE4MDA0MlowDDAKBgNVHRUEAwoBBTAyAhMUABCsqeoayKKmi+/rAAIAEKypFw0yNjAyMTkxNzM3MTBaMAwwCgYDVR0VBAMKAQEwMgITFAAQrKjE3KLeWPL0HQACABCsqBcNMjYwMjE5MTczNzEwWjAMMAoGA1UdFQQDCgEBMDICExQAGgJnxqQvTtY9lskAAgAaAmcXDTI2MDIxOTE3MTkwNVowDDAKBgNVHRUEAwoBATAyAhMUABoCZtkAEMFzII7IAAIAGgJmFw0yNjAyMTkxNzE5MDVaMAwwCgYDVR0VBAMKAQEwMgITFAAVyY4kWmdurjUvuwACABXJjhcNMjYwMjE5MTYwNTE2WjAMMAoGA1UdFQQDCgEBMDICExQAFcmNjEhwXUZwClkAAgAVyY0XDTI2MDIxOTE2MDUxNlowDDAKBgNVHRUEAwoBATAyAhMUABORB4brDjtLw1PGAAIAE5EHFw0yNjAyMTkxNTIwMjdaMAwwCgYDVR0VBAMKAQEwMgITFAATkQWaIXGdfPUjewACABORBRcNMjYwMjE5MTUyMDI3WjAMMAoGA1UdFQQDCgEBMDICExQAGcdmufoo8bsvpGQAAgAZx2YXDTI2MDIxOTE1MDgyNlowDDAKBgNVHRUEAwoBATAyAhMUABnHZ1kYDeLF1QW1AAIAGcdnFw0yNjAyMTkxNTA4MjZaMAwwCgYDVR0VBAMKAQEwMgITFAAb+l5UyeSYhZVxfgACABv6XhcNMjYwMjE5MTUwNDUzWjAMMAoGA1UdFQQDCgEFMDICExQAHALNH6UTdMTimd8AAgAcAs0XDTI2MDIxOTE0NDMwMlowDDAKBgNVHRUEAwoBATAyAhMUABwCzEgwzjoGR835AAIAHALMFw0yNjAyMTkxNDQzMDJaMAwwCgYDVR0VBAMKAQEwMgITFAAT1MJxbf6PeBKqBQACABPUwhcNMjYwMjE5MTIxOTEzWjAMMAoGA1UdFQQDCgEFMDICExQAGMG23++AnRcAnBkAAgAYwbYXDTI2MDIxOTA5MjE1M1owDDAKBgNVHRUEAwoBBTAyAhMUABSJGfGUzVk4LoKTAAIAFIkZFw0yNjAyMTkwNDQ4MDFaMAwwCgYDVR0VBAMKAQUwMgITFAAa/lL5l2mbzG8zDQACABr+UhcNMjYwMjE5MDQxMzIwWjAMMAoGA1UdFQQDCgEFMDICExQAFilQx5NcCDTWRNsAAgAWKVAXDTI2MDIxOTA0MTE1MFowDDAKBgNVHRUEAwoBATAyAhMUABYpT4KW24nWJklaAAIAFilPFw0yNjAyMTkwNDExNTBaMAwwCgYDVR0VBAMKAQEwMgITFAAQjgkHKOm3nKZs1QACABCOCRcNMjYwMjE5MDQxMDQ5WjAMMAoGA1UdFQQDCgEBMDICExQAEI4I5d49D6yPA3YAAgAQjggXDTI2MDIxOTA0MTA0OVowDDAKBgNVHRUEAwoBATAyAhMUABAw7LFj7I6rx6FsAAIAEDDsFw0yNjAyMTkwNDEwMDBaMAwwCgYDVR0VBAMKAQEwMgITFAAQMOsrHStdZQ+/BwACABAw6xcNMjYwMjE5MDQwOTU5WjAMMAoGA1UdFQQDCgEBMDICExQAFiIqocWJM8Ql6jIAAgAWIioXDTI2MDIxOTA0MDkxOVowDDAKBgNVHRUEAwoBBTAyAhMUABsvf6NGbBA+4hOwAAIAGy9/Fw0yNjAyMTkwMzUxMDRaMAwwCgYDVR0VBAMKAQUwMgITFAAWHm5rLePzG7L6AgACABYebhcNMjYwMjE5MDMxNzI0WjAMMAoGA1UdFQQDCgEFMDICExQAGbnV7CqGrqdk1bYAAgAZudUXDTI2MDIxOTAxMjg1MFowDDAKBgNVHRUEAwoBBTAyAhMUABap5+1Cg0PWEZjtAAIAFqnnFw0yNjAyMTkwMTA1MjRaMAwwCgYDVR0VBAMKAQEwMgITFAAWqeblZJKjnxr2OAACABap5hcNMjYwMjE5MDEwNTI0WjAMMAoGA1UdFQQDCgEBMDICExQAGHyqDHNZSD5r644AAgAYfKoXDTI2MDIxODIzMzc0N1owDDAKBgNVHRUEAwoBBTAyAhMUABcViAAkcLrRWQwMAAIAFxWIFw0yNjAyMTgyMjM4NDNaMAwwCgYDVR0VBAMKAQUwMgITFAAZkyajOb6fQWBaiQACABmTJhcNMjYwMjE4MjE0NDQ3WjAMMAoGA1UdFQQDCgEBMDICExQAGZMlYyOHTN6eEPMAAgAZkyUXDTI2MDIxODIxNDQ0N1owDDAKBgNVHRUEAwoBATAyAhMUABYq1UYy7UhdLL9AAAIAFirVFw0yNjAyMTgyMTM5MzNaMAwwCgYDVR0VBAMKAQEwMgITFAAWKtTa+NGMiMyTpgACABYq1BcNMjYwMjE4MjEzOTMzWjAMMAoGA1UdFQQDCgEBMDICExQAG/dsWjDdwkEf45gAAgAb92wXDTI2MDIxODIxMjAxNFowDDAKBgNVHRUEAwoBBTAyAhMUABBkProe+uBG/gacAAIAEGQ+Fw0yNjAyMTgyMTE1NTdaMAwwCgYDVR0VBAMKAQEwMgITFAAQZD0e1N6nr7Uu3QACABBkPRcNMjYwMjE4MjExNTU3WjAMMAoGA1UdFQQDCgEBMDICExQAGWM8roMfa7OVe2kAAgAZYzwXDTI2MDIxODIxMTIzNlowDDAKBgNVHRUEAwoBATAyAhMUABljOzte18hc8qt+AAIAGWM7Fw0yNjAyMTgyMTEyMzZaMAwwCgYDVR0VBAMKAQEwMgITFAAPxMvYmvW9IurwbwACAA/EyxcNMjYwMjE4MjExMDMyWjAMMAoGA1UdFQQDCgEBMDICExQAD8TKJfzmc51cdZgAAgAPxMoXDTI2MDIxODIxMTAzMlowDDAKBgNVHRUEAwoBATAyAhMUABwBvHDcNnhSut62AAIAHAG8Fw0yNjAyMTgyMTAzMThaMAwwCgYDVR0VBAMKAQEwMgITFAAcAbs8HYtY+qPlAwACABwBuxcNMjYwMjE4MjEwMzE4WjAMMAoGA1UdFQQDCgEBMDICExQAF9WWsOX70IFqIt0AAgAX1ZYXDTI2MDIxODIwNDgyNVowDDAKBgNVHRUEAwoBBTAyAhMUABWj1rd+9Vggx561AAIAFaPWFw0yNjAyMjYyMDQ3MTlaMAwwCgYDVR0VBAMKAQEwMgITFAAVNMOBVLaC9qtxqAACABU0wxcNMjYwMjI2MjAzMjQyWjAMMAoGA1UdFQQDCgEBMDICExQAFTTCebHuq0trY0gAAgAVNMIXDTI2MDIyNjIwMzI0MlowDDAKBgNVHRUEAwoBATAyAhMUABScFCn8DfkZcfKxAAIAFJwUFw0yNjAyMjYyMDI3NTBaMAwwCgYDVR0VBAMKAQEwMgITFAAUnBOuKG2IRBNhGAACABScExcNMjYwMjI2MjAyNzUwWjAMMAoGA1UdFQQDCgEBMDICExQAFCKfcNae464oCPoAAgAUIp8XDTI2MDIyNjE5MzYxM1owDDAKBgNVHRUEAwoBBTAyAhMUABumhYAGZY7XGg2sAAIAG6aFFw0yNjAyMjYxOTA4MTRaMAwwCgYDVR0VBAMKAQEwMgITFAAbpoQ5zzvO8QsCkgACABumhBcNMjYwMjI2MTkwODE0WjAMMAoGA1UdFQQDCgEBMDICExQAG/2jkBZaALOaLccAAgAb/aMXDTI2MDIyNjE4MjgzM1owDDAKBgNVHRUEAwoBBTAyAhMUABwakoUjrojKDkCDAAIAHBqSFw0yNjAyMjYxNzQyMjVaMAwwCgYDVR0VBAMKAQEwMgITFAAcGpF13+veB0/TfwACABwakRcNMjYwMjI2MTc0MjI1WjAMMAoGA1UdFQQDCgEBMDICExQAEnvWxDiQbLplj1UAAgASe9YXDTI2MDIyNjE3NDAxMlowDDAKBgNVHRUEAwoBATAyAhMUABJ71Qsb/rwtU/GTAAIAEnvVFw0yNjAyMjYxNzQwMTJaMAwwCgYDVR0VBAMKAQEwMgITFAAa18RnNLR4mXrQ+AACABrXxBcNMjYwMjI2MTcyMzE3WjAMMAoGA1UdFQQDCgEBMDICExQAGtfDANNeduXHu+QAAgAa18MXDTI2MDIyNjE3MjMxN1owDDAKBgNVHRUEAwoBATAyAhMUABwb8N2K6eUU0y7lAAIAHBvwFw0yNjAyMjYxNjU2NTBaMAwwCgYDVR0VBAMKAQEwMgITFAAcG+9wnHHPgp1ukQACABwb7xcNMjYwMjI2MTY1NjUwWjAMMAoGA1UdFQQDCgEBMDICExQAFhwPpRyQT5RmOmIAAgAWHA8XDTI2MDIyNjE2NDYxNFowDDAKBgNVHRUEAwoBATAyAhMUABYcDgTvfI4h6PLOAAIAFhwOFw0yNjAyMjYxNjQ2MTRaMAwwCgYDVR0VBAMKAQEwMgITFAAYoGObluljT/ovLgACABigYxcNMjYwMjI2MTY0NjE0WjAMMAoGA1UdFQQDCgEBMDICExQAGKBigkZ5FQnwGqAAAgAYoGIXDTI2MDIyNjE2NDYxNFowDDAKBgNVHRUEAwoBATAyAhMUABlv952OQNgeJVKBAAIAGW/3Fw0yNjAyMjYxNjQ2MTRaMAwwCgYDVR0VBAMKAQEwMgITFAAZb/YcGjjz7uHQbAACABlv9hcNMjYwMjI2MTY0NjE0WjAMMAoGA1UdFQQDCgEBMDICExQAGVgA6OEpZcsBYjYAAgAZWAAXDTI2MDIyNjE2MzY0NlowDDAKBgNVHRUEAwoBATAyAhMUABlX/8AQQr5cdTzsAAIAGVf/Fw0yNjAyMjYxNjM2NDZaMAwwCgYDVR0VBAMKAQEwMgITFAASe6LqRl1drBLVDgACABJ7ohcNMjYwMjI2MTU1NzQ5WjAMMAoGA1UdFQQDCgEBMDICExQAEnuhxGjtySi7WhEAAgASe6EXDTI2MDIyNjE1NTc0OVowDDAKBgNVHRUEAwoBATAyAhMUABDfQ8D0eg22TtE0AAIAEN9DFw0yNjAyMjYxNTM5MDRaMAwwCgYDVR0VBAMKAQEwMgITFAAQ30JK6qiWRZmI4gACABDfQhcNMjYwMjI2MTUzOTA0WjAMMAoGA1UdFQQDCgEBMDICExQAHBpY8D8Vhmq3WWkAAgAcGlgXDTI2MDIyNjE1MDgzNlowDDAKBgNVHRUEAwoBATAyAhMUABwaV3Stc6k1aiESAAIAHBpXFw0yNjAyMjYxNTA4MzZaMAwwCgYDVR0VBAMKAQEwMgITFAASd/ZL++lrwZ8fTgACABJ39hcNMjYwMjI2MTUwNjE3WjAMMAoGA1UdFQQDCgEBMDICExQAEnf1eJFU+d1aIeIAAgASd/UXDTI2MDIyNjE1MDYxNlowDDAKBgNVHRUEAwoBATAyAhMUABofg9sZlyOVVSNDAAIAGh+DFw0yNjAyMjYxNDU2MThaMAwwCgYDVR0VBAMKAQEwMgITFAAaH4L/q3KaQHYoXAACABofghcNMjYwMjI2MTQ1NjE4WjAMMAoGA1UdFQQDCgEBMDICExQAFZLOO+/65wXoUX0AAgAVks4XDTI2MDIyNjE0MjkwM1owDDAKBgNVHRUEAwoBBTAyAhMUABiya/LQYrDRcH4FAAIAGLJrFw0yNjAyMjYxNDE2MjlaMAwwCgYDVR0VBAMKAQUwMgITFAAcAQrfGDEdM0Gf5QACABwBChcNMjYwMjI2MDg1ODA4WjAMMAoGA1UdFQQDCgEFMDICExQAHBmjxW2rUk6m36QAAgAcGaMXDTI2MDIyNjA2MTAwN1owDDAKBgNVHRUEAwoBATAyAhMUABwZorg7fN7XB6FHAAIAHBmiFw0yNjAyMjYwNjEwMDZaMAwwCgYDVR0VBAMKAQEwMgITFAARTbDMt8dJjiofzwACABFNsBcNMjYwMjI2MDUxMzQ2WjAMMAoGA1UdFQQDCgEFMDICExQAEZNr3fVvRtOvqEoAAgARk2sXDTI2MDIyNjA0MDkzNFowDDAKBgNVHRUEAwoBATAyAhMUABGTap9nLtHFDu6fAAIAEZNqFw0yNjAyMjYwNDA5MzRaMAwwCgYDVR0VBAMKAQEwMgITFAAQR8z9kXBtcKVYjAACABBHzBcNMjYwMjI2MDQwOTE4WjAMMAoGA1UdFQQDCgEBMDICExQAEEfLSWuFTzKSRtoAAgAQR8sXDTI2MDIyNjA0MDkxOFowDDAKBgNVHRUEAwoBATAyAhMUABkugTY8IhATp4p1AAIAGS6BFw0yNjAyMjYwNDA4MDlaMAwwCgYDVR0VBAMKAQEwMgITFAAZLoA5ORR0V4/XFwACABkugBcNMjYwMjI2MDQwODA5WjAMMAoGA1UdFQQDCgEBMDICExQAEFm6/U6NdKNaft4AAgAQWboXDTI2MDIyNjA0MDc0NlowDDAKBgNVHRUEAwoBATAyAhMUABBZuapw4aRZBFfWAAIAEFm5Fw0yNjAyMjYwNDA3NDZaMAwwCgYDVR0VBAMKAQEwMgITFAAYUHeQ66m3Elcg4gACABhQdxcNMjYwMjI2MDMyMDA3WjAMMAoGA1UdFQQDCgEFMDICExQAHBbqQ2tr+It66qsAAgAcFuoXDTI2MDIyNjAyNTcwOVowDDAKBgNVHRUEAwoBBTAyAhMUABjBNrkv61G/du2HAAIAGME2Fw0yNjAyMjYwMTUzMDVaMAwwCgYDVR0VBAMKAQUwMgITFAAXLAc0KpZoEgL1yAACABcsBxcNMjYwMjI2MDEzMzExWjAMMAoGA1UdFQQDCgEBMDICExQAFywGUMQUfcI/QXEAAgAXLAYXDTI2MDIyNjAxMzMxMFowDDAKBgNVHRUEAwoBATAyAhMUABpCOBgxTdkAgzyvAAIAGkI4Fw0yNjAyMjYwMTE4MTJaMAwwCgYDVR0VBAMKAQUwMgITFAAVv1gJrChnby3v8AACABW/WBcNMjYwMjI1MjIzMjI2WjAMMAoGA1UdFQQDCgEBMDICExQAFb9XTwI8NpuOkScAAgAVv1cXDTI2MDIyNTIyMzIyNlowDDAKBgNVHRUEAwoBATAyAhMUABNnYvX0te9NvSeJAAIAE2diFw0yNjAyMjUyMjIxMDZaMAwwCgYDVR0VBAMKAQEwMgITFAATZ2HcwbiiusqUZgACABNnYRcNMjYwMjI1MjIyMTA1WjAMMAoGA1UdFQQDCgEBMDICExQAGeGCHUBkkT1DmbsAAgAZ4YIXDTI2MDIyNTIyMTM0MFowDDAKBgNVHRUEAwoBBTAyAhMUABIvf4+8wckfZLirAAIAEi9/Fw0yNjAyMjUyMjEwNTdaMAwwCgYDVR0VBAMKAQEwMgITFAASL34g3c9MKYpKWQACABIvfhcNMjYwMjI1MjIxMDUzWjAMMAoGA1UdFQQDCgEBMDICExQAGTEIVCvKiFQCDdEAAgAZMQgXDTI2MDIyNTIxMzkxMVowDDAKBgNVHRUEAwoBBTAyAhMUABpYuK11fRiH0uZuAAIAGli4Fw0yNjAyMjUyMDQxMTZaMAwwCgYDVR0VBAMKAQUwMgITFAAbvTu7tLm9dMk5AAACABu9OxcNMjYwMjI1MjAxMjE3WjAMMAoGA1UdFQQDCgEBMDICExQAG708Idc3m5KV9WIAAgAbvTwXDTI2MDIyNTIwMTIxN1owDDAKBgNVHRUEAwoBATAyAhMUABdRvwokK59SSIfOAAIAF1G/Fw0yNjAyMjUyMDExMzNaMAwwCgYDVR0VBAMKAQUwMgITFAAaNP/1GiWFSny5AQACABo0/xcNMjYwMjI1MTk1MzU3WjAMMAoGA1UdFQQDCgEFMDICExQAGsWQ/SeKfy+5OggAAgAaxZAXDTI2MDIyNTE5MTEyNlowDDAKBgNVHRUEAwoBATAyAhMUABrFj3BXsei34X89AAIAGsWPFw0yNjAyMjUxOTExMjZaMAwwCgYDVR0VBAMKAQEwMgITFAAbvBR4KivCG8nHJQACABu8FBcNMjYwMjI1MTkxMTI2WjAMMAoGA1UdFQQDCgEBMDICExQAG7wTwbgrnWhvxokAAgAbvBMXDTI2MDIyNTE5MTEyNlowDDAKBgNVHRUEAwoBATAyAhMUABZdZCxppr3j/2jtAAIAFl1kFw0yNjAyMjUxOTAzMjBaMAwwCgYDVR0VBAMKAQEwMgITFAAWXWPNyZ1ej6QnQgACABZdYxcNMjYwMjI1MTkwMzIwWjAMMAoGA1UdFQQDCgEBMDICExQAGhIF4vtx7qZxC5kAAgAaEgUXDTI2MDIyNTE5MDMwNVowDDAKBgNVHRUEAwoBATAyAhMUABoSBNWc6CVXlb5JAAIAGhIEFw0yNjAyMjUxOTAzMDVaMAwwCgYDVR0VBAMKAQEwMgITFAAUdZMgXpxJw2VFigACABR1kxcNMjYwMjI1MTgyMDM4WjAMMAoGA1UdFQQDCgEBMDICExQAFHWS7NUkXeRvafsAAgAUdZIXDTI2MDIyNTE4MjAzOFowDDAKBgNVHRUEAwoBATAyAhMUABF7HCGzOjw9gTQSAAIAEXscFw0yNjAyMjUxNzU4MzBaMAwwCgYDVR0VBAMKAQEwMgITFAARexswAJ9nOiBrwQACABF7GxcNMjYwMjI1MTc1ODMwWjAMMAoGA1UdFQQDCgEBMDICExQAFR0BS/YUUEaN0OEAAgAVHQEXDTI2MDIyNTE3MjkzNVowDDAKBgNVHRUEAwoBATAyAhMUABUdAA1OEugZe8W+AAIAFR0AFw0yNjAyMjUxNzI5MzVaMAwwCgYDVR0VBAMKAQEwMgITFAATsag2M+je8k+rCgACABOxqBcNMjYwMjI1MTcyMTA5WjAMMAoGA1UdFQQDCgEFMDICExQAFYGedwmB2Dtx7m8AAgAVgZ4XDTI2MDIyNTE3MTQwMlowDDAKBgNVHRUEAwoBATAyAhMUABWBndfF/tWyOVfkAAIAFYGdFw0yNjAyMjUxNzE0MDJaMAwwCgYDVR0VBAMKAQEwMgITFAAa3Fuwy+J+dSWYeAACABrcWxcNMjYwMjI1MTYzNzE1WjAMMAoGA1UdFQQDCgEFMDICExQAFsBEZq/Ny1urj2IAAgAWwEQXDTI2MDIyNTE2MjAwOVowDDAKBgNVHRUEAwoBATAyAhMUABbAQ9fleZJxLRu2AAIAFsBDFw0yNjAyMjUxNjIwMDlaMAwwCgYDVR0VBAMKAQEwMgITFAAPyMnOvG8dN1fJSwACAA/IyRcNMjYwMjI1MTYwNzIxWjAMMAoGA1UdFQQDCgEBMDICExQAD8jI3MDh3zb05EIAAgAPyMgXDTI2MDIyNTE2MDcyMVowDDAKBgNVHRUEAwoBATAyAhMUABfFFJbr9+pTkiuTAAIAF8UUFw0yNjAyMjUxNTEyNDlaMAwwCgYDVR0VBAMKAQUwMgITFAAYqjWDvjfxtaFCXwACABiqNRcNMjYwMjI1MTUwMjU5WjAMMAoGA1UdFQQDCgEFMDICExQAGIMzgg2p+KUyN6UAAgAYgzMXDTI2MDIyNTEzNTYxNFowDDAKBgNVHRUEAwoBBTAyAhMUABdt5xU/OjwTKqg+AAIAF23nFw0yNjAyMjUxMzM4NDdaMAwwCgYDVR0VBAMKAQEwMgITFAAXbeYCUjUjYGBJVAACABdt5hcNMjYwMjI1MTMzODQ3WjAMMAoGA1UdFQQDCgEBMDICExQAE1+vOVb6EoldczUAAgATX68XDTI2MDIyNTEyMzYyOVowDDAKBgNVHRUEAwoBBTAyAhMUABrkKXyGx2w9rO51AAIAGuQpFw0yNjAyMjUwNTM3MDJaMAwwCgYDVR0VBAMKAQUwMgITFAAb5HyE3VtwLCqjgwACABvkfBcNMjYwMjI1MDQ1OTIwWjAMMAoGA1UdFQQDCgEFMDICExQAFkuTKhLfI5yH/QwAAgAWS5MXDTI2MDIyNTA0MTA1OVowDDAKBgNVHRUEAwoBBTAyAhMUABPYw45AGkUca0t4AAIAE9jDFw0yNjAyMjUwNDA2NDJaMAwwCgYDVR0VBAMKAQEwMgITFAAT2MKoNZhoAaorSgACABPYwhcNMjYwMjI1MDQwNjQyWjAMMAoGA1UdFQQDCgEBMDICExQAFnV6XNRvMoW4BbQAAgAWdXoXDTI2MDIyNTA0MDYxNVowDDAKBgNVHRUEAwoBATAyAhMUABZ1eA9cuAXWepz5AAIAFnV4Fw0yNjAyMjUwNDA2MTVaMAwwCgYDVR0VBAMKAQEwMgITFAAQX7SfxzQmIQ5q4wACABBftBcNMjYwMjI1MDQwNjA4WjAMMAoGA1UdFQQDCgEBMDICExQAEF+z8I+3rpG1WBsAAgAQX7MXDTI2MDIyNTA0MDYwN1owDDAKBgNVHRUEAwoBATAyAhMUABrN5ayxI2A/HklPAAIAGs3lFw0yNjAyMjUwMzEyNDdaMAwwCgYDVR0VBAMKAQUwMgITFAAb/cRwSkgxHjQpXQACABv9xBcNMjYwMjI1MDMwNzUzWjAMMAoGA1UdFQQDCgEFMDICExQAGKHK0g33oyJMyxwAAgAYocoXDTI2MDIyNTAzMDMwNVowDDAKBgNVHRUEAwoBBTAyAhMUABPflX5P4+fCWPDMAAIAE9+VFw0yNjAyMjUwMzAxNTdaMAwwCgYDVR0VBAMKAQEwMgITFAAT35QaAIV97JCHcAACABPflBcNMjYwMjI1MDMwMTU3WjAMMAoGA1UdFQQDCgEBMDICExQAFDVr5iABWUtNtogAAgAUNWsXDTI2MDIyNTAyNDUxNVowDDAKBgNVHRUEAwoBBTAyAhMUAA+ZcvG32Rnt7KbCAAIAD5lyFw0yNjAyMjUwMjIxMDdaMAwwCgYDVR0VBAMKAQUwMgITFAAaO7cMhTCVNXUcpwACABo7txcNMjYwMjI1MDIxMTM2WjAMMAoGA1UdFQQDCgEFMDICExQAFfk0chz9wvf2AvgAAgAV+TQXDTI2MDIyNTAyMTAwMVowDDAKBgNVHRUEAwoBBTAyAhMUABrpEfkVc3Ves506AAIAGukRFw0yNjAyMjUwMTQwNDBaMAwwCgYDVR0VBAMKAQUwMgITFAAV0L3He9e/MmXG2wACABXQvRcNMjYwMjI1MDEwNTIxWjAMMAoGA1UdFQQDCgEBMDICExQAFdC+FP+4s+ybPzsAAgAV0L4XDTI2MDIyNTAxMDUyMVowDDAKBgNVHRUEAwoBATAyAhMUABwVXcqyeQITlJmVAAIAHBVdFw0yNjAyMjQyMzM4MjFaMAwwCgYDVR0VBAMKAQUwMgITFAAb9TxuXR8r6ejBRwACABv1PBcNMjYwMjI0MjMzMTU5WjAMMAoGA1UdFQQDCgEFMDICExQAGmyAOWAYhpwLZK8AAgAabIAXDTI2MDIyNDIzMzA1NVowDDAKBgNVHRUEAwoBBTAyAhMUABSg6syPHVeyfJqHAAIAFKDqFw0yNjAyMjQyMjE1MDZaMAwwCgYDVR0VBAMKAQEwMgITFAAUoOnL6VZ9ABXY9gACABSg6RcNMjYwMjI0MjIxNTA2WjAMMAoGA1UdFQQDCgEBMDICExQAHBUz+YRqtRYBH4EAAgAcFTMXDTI2MDIyNDIyMDQyMVowDDAKBgNVHRUEAwoBATAyAhMUABwVMrjZ+WalviNIAAIAHBUyFw0yNjAyMjQyMjA0MTlaMAwwCgYDVR0VBAMKAQEwMgITFAAZ8vOGMmc1bJmfLQACABny8xcNMjYwMjI0MjEzOTM2WjAMMAoGA1UdFQQDCgEBMDICExQAGfL0YrAthSyIBqUAAgAZ8vQXDTI2MDIyNDIxMzkzNlowDDAKBgNVHRUEAwoBATAyAhMUABP9r5E6dhNUvD6WAAIAE/2vFw0yNjAyMjQyMTI1MjRaMAwwCgYDVR0VBAMKAQEwMgITFAAT/bCI6w0CDp2giAACABP9sBcNMjYwMjI0MjEyNTI0WjAMMAoGA1UdFQQDCgEBMDICExQAEbsEN6JK8kygqtgAAgARuwQXDTI2MDIyNDIwMzQ1OVowDDAKBgNVHRUEAwoBBTAyAhMUABRpL/FlVlA2PxhZAAIAFGkvFw0yNjAyMjQyMDI2NTlaMAwwCgYDVR0VBAMKAQEwMgITFAAUaS7yFBAVw2g9MwACABRpLhcNMjYwMjI0MjAyNjU5WjAMMAoGA1UdFQQDCgEBMDICExQAFYVDS1RRHpSfiH4AAgAVhUMXDTI2MDIyNDIwMTE0NFowDDAKBgNVHRUEAwoBATAyAhMUABWFQoBUnip8ufQlAAIAFYVCFw0yNjAyMjQyMDExNDRaMAwwCgYDVR0VBAMKAQEwMgITFAAb3atqSLFZTMgeFgACABvdqxcNMjYwMjI0MjAxMTQ0WjAMMAoGA1UdFQQDCgEBMDICExQAG92qITUZnXwNp30AAgAb3aoXDTI2MDIyNDIwMTE0NFowDDAKBgNVHRUEAwoBATAyAhMUABVQ0u3U5uepEqYSAAIAFVDSFw0yNjAyMjQxOTQ5MDFaMAwwCgYDVR0VBAMKAQUwMgITFAAW55YgiDIs2gWclgACABbnlhcNMjYwMjI0MTk0MTU1WjAMMAoGA1UdFQQDCgEBMDICExQAFueVA9ONxjz86wcAAgAW55UXDTI2MDIyNDE5NDE1NVowDDAKBgNVHRUEAwoBATAyAhMUABFpvneMyom6fAUjAAIAEWm+Fw0yNjAyMjQxODE0MzlaMAwwCgYDVR0VBAMKAQEwMgITFAARab0fpIXklEjFqQACABFpvRcNMjYwMjI0MTgxNDM5WjAMMAoGA1UdFQQDCgEBMDICExQAFE0Eu3hOuPHR13wAAgAUTQQXDTI2MDIyNDE3NTQ0OVowDDAKBgNVHRUEAwoBATAyAhMUABRNA9qgA+oqUx+cAAIAFE0DFw0yNjAyMjQxNzU0NDlaMAwwCgYDVR0VBAMKAQEwMgITFAAcEfOIUfGi4zRDJAACABwR8xcNMjYwMjI0MTYwMzEwWjAMMAoGA1UdFQQDCgEBMDICExQAHBHyGnw9lukOEcUAAgAcEfIXDTI2MDIyNDE2MDMwOVowDDAKBgNVHRUEAwoBATAyAhMUABTK6dUGIgb+6Re0AAIAFMrpFw0yNjAyMjQxNTQwMjJaMAwwCgYDVR0VBAMKAQUwMgITFAAYpcxi17qu64QQnQACABilzBcNMjYwMjI0MTUwMDM4WjAMMAoGA1UdFQQDCgEFMDICExQAGqYBcWuAyR6BYkoAAgAapgEXDTI2MDIyNDEzMTgzMFowDDAKBgNVHRUEAwoBBTAyAhMUABwQNZbm4pGWi3XJAAIAHBA1Fw0yNjAyMjQwNjEwMDlaMAwwCgYDVR0VBAMKAQEwMgITFAAcEDSXpDu49j4AsAACABwQNBcNMjYwMjI0MDYxMDA3WjAMMAoGA1UdFQQDCgEBMDICExQAE9rF6clGGJQBDvkAAgAT2sUXDTI2MDIyNDA0MDUwMVowDDAKBgNVHRUEAwoBATAyAhMUABPaxNV2/EciBCDpAAIAE9rEFw0yNjAyMjQwNDA1MDFaMAwwCgYDVR0VBAMKAQEwMgITFAAWGlcvmN/XlWB7LAACABYaVxcNMjYwMjI0MDQwNDUxWjAMMAoGA1UdFQQDCgEBMDICExQAFhpW6yWWmVKeuEAAAgAWGlYXDTI2MDIyNDA0MDQ1MVowDDAKBgNVHRUEAwoBATAyAhMUABLe1VWNtBdDejLqAAIAEt7VFw0yNjAyMjQwNDA0MDNaMAwwCgYDVR0VBAMKAQEwMgITFAAS3tSBD1Jl1e6qKAACABLe1BcNMjYwMjI0MDQwNDAyWjAMMAoGA1UdFQQDCgEBMDICExQAHBDsi66HNL++B5gAAgAcEOwXDTI2MDIyNDAzMTcxOVowDDAKBgNVHRUEAwoBBTAyAhMUABwQ6ZyoiOGO5yNqAAIAHBDpFw0yNjAyMjQwMzEzMzZaMAwwCgYDVR0VBAMKAQUwMgITFAAX7ZDu9P6XC5II0gACABftkBcNMjYwMjI0MDMxMTI3WjAMMAoGA1UdFQQDCgEFMDICExQAGAOH58LXuTHUeWsAAgAYA4cXDTI2MDIyNDAwNTc1MFowDDAKBgNVHRUEAwoBATAyAhMUABgDhnV44CvvrKFPAAIAGAOGFw0yNjAyMjQwMDU3NDlaMAwwCgYDVR0VBAMKAQEwMgITFAAUa2YMlNkHXbgrgAACABRrZhcNMjYwMjI0MDAxOTQ4WjAMMAoGA1UdFQQDCgEFMDICExQAEsh5+ryLsFZbvpsAAgASyHkXDTI2MDIyMzIyNDk1OVowDDAKBgNVHRUEAwoBBTAyAhMUABlAfSCYCKivGGA6AAIAGUB9Fw0yNjAyMjMyMjA0MDlaMAwwCgYDVR0VBAMKAQUwMgITFAATO9B5Gg5YUG3GgAACABM70BcNMjYwMjIzMjA0MTM0WjAMMAoGA1UdFQQDCgEBMDICExQAEzvPKQDFMoQqo4oAAgATO88XDTI2MDIyMzIwNDEzNFowDDAKBgNVHRUEAwoBATAyAhMUABRM5yOn8NF/vRGFAAIAFEznFw0yNjAyMjMyMDQwMjhaMAwwCgYDVR0VBAMKAQUwMgITFAATt2NU2wB0OkfE5wACABO3YxcNMjYwMjIzMjAyMjE4WjAMMAoGA1UdFQQDCgEBMDICExQAE7dioDz4eLFBMZgAAgATt2IXDTI2MDIyMzIwMjIxOFowDDAKBgNVHRUEAwoBATAyAhMUABaf9/74jjTmswqDAAIAFp/3Fw0yNjAyMjMyMDExMDFaMAwwCgYDVR0VBAMKAQUwMgITFAARfNxtZ3dYvI1CZgACABF83BcNMjYwMjIzMTk0ODA3WjAMMAoGA1UdFQQDCgEBMDICExQAE1b/GfsWhK/6s1AAAgATVv8XDTI2MDMwMzE5NDg0NFowDDAKBgNVHRUEAwoBATAyAhMUABvOxYYuODLZjfwMAAIAG87FFw0yNjAzMDMxODQ2MzFaMAwwCgYDVR0VBAMKAQUwMgITFAASCyUowZ/6sktx9wACABILJRcNMjYwMzAzMTcxOTEwWjAMMAoGA1UdFQQDCgEBMDICExQAEgskRv3ZzcTltOMAAgASCyQXDTI2MDMwMzE3MTkwOVowDDAKBgNVHRUEAwoBATAyAhMUABOPuTl75Md4zbSUAAIAE4+5Fw0yNjAzMDMxNjEzNTFaMAwwCgYDVR0VBAMKAQUwMgITFAAYI1mg1jmJsZ9pFAACABgjWRcNMjYwMzAzMTU1NTM3WjAMMAoGA1UdFQQDCgEBMDICExQAGCNY1nxuTcVxpYQAAgAYI1gXDTI2MDMwMzE1NTUzN1owDDAKBgNVHRUEAwoBATAyAhMUABv+liFVcPVeG/IOAAIAG/6WFw0yNjAzMDMxNTUzNDNaMAwwCgYDVR0VBAMKAQEwMgITFAAb/pU2PeSnKKZtRAACABv+lRcNMjYwMzAzMTU1MzQzWjAMMAoGA1UdFQQDCgEBMDICExQAGGdebqEVWkcwWU0AAgAYZ14XDTI2MDMwMzE0MzYzNVowDDAKBgNVHRUEAwoBBTAyAhMUABTWNs3jtAutJ/zXAAIAFNY2Fw0yNjAzMDMxMzIzMjVaMAwwCgYDVR0VBAMKAQEwMgITFAAU1jVDJP04GI2/SAACABTWNRcNMjYwMzAzMTMyMzI1WjAMMAoGA1UdFQQDCgEBMDICExQAFkzcz202YLg50I0AAgAWTNwXDTI2MDMwMzExNTQ0NVowDDAKBgNVHRUEAwoBBTAyAhMUABsZhU1eQljMR062AAIAGxmFFw0yNjAzMDMwNzUxNTBaMAwwCgYDVR0VBAMKAQUwMgITFAAXk5D1o0HfRA2WZgACABeTkBcNMjYwMzAzMDYyNTU4WjAMMAoGA1UdFQQDCgEFMDICExQAGFZeaEDZLAgxccYAAgAYVl4XDTI2MDMwMzA0MzYxNlowDDAKBgNVHRUEAwoBBTAyAhMUABpD7PEYZaDhy1hcAAIAGkPsFw0yNjAzMDMwMzM0MzdaMAwwCgYDVR0VBAMKAQUwMgITFAAYkPcLe+wyfRsN1wACABiQ9xcNMjYwMzAzMDMwNDU5WjAMMAoGA1UdFQQDCgEFMDICExQAFkxUXayRZyI9/fwAAgAWTFQXDTI2MDMwMzAzMDI1MFowDDAKBgNVHRUEAwoBBTAyAhMUABNH23hDT4D5C/m8AAIAE0fbFw0yNjAzMDMwMDEyMDNaMAwwCgYDVR0VBAMKAQUwMgITFAAaaGfbQDDHcGqItAACABpoZxcNMjYwMzAyMjI0MDAzWjAMMAoGA1UdFQQDCgEBMDICExQAGmhmR2ZOLHGL0jQAAgAaaGYXDTI2MDMwMjIyNDAwM1owDDAKBgNVHRUEAwoBATAyAhMUABwo24wfV7Xd77enAAIAHCjbFw0yNjAzMDIyMjAwNDVaMAwwCgYDVR0VBAMKAQEwMgITFAAcKNrY2yWAz6yBcwACABwo2hcNMjYwMzAyMjIwMDQ1WjAMMAoGA1UdFQQDCgEBMDICExQAHCjV79CTaWFqgtsAAgAcKNUXDTI2MDMwMjIxNTYzMlowDDAKBgNVHRUEAwoBATAyAhMUABwo1Abr+aVPyvgDAAIAHCjUFw0yNjAzMDIyMTU2MzJaMAwwCgYDVR0VBAMKAQEwMgITFAAcKHQHgzf8x7FCiAACABwodBcNMjYwMzAyMjEwNDU5WjAMMAoGA1UdFQQDCgEFMDICExQAG2PHyXdGhB045zgAAgAbY8cXDTI2MDMwMjIxMDEzNFowDDAKBgNVHRUEAwoBBTAyAhMUABId0DFV18KnqoGFAAIAEh3QFw0yNjAzMDIyMDU3MjJaMAwwCgYDVR0VBAMKAQUwMgITFAAcJ4VvqbC/pRlQ3wACABwnhRcNMjYwMzAyMTkxNDEwWjAMMAoGA1UdFQQDCgEFMDICExQAHCdjjLPbDivrZ1YAAgAcJ2MXDTI2MDMwMjE5MDkxMVowDDAKBgNVHRUEAwoBBTAyAhMUABkA2o3lTuD9IQzCAAIAGQDaFw0yNjAzMDIxODI3NDJaMAwwCgYDVR0VBAMKAQUwMgITFAAVrAWfP766xSHWEAACABWsBRcNMjYwMzAyMTc1NjA1WjAMMAoGA1UdFQQDCgEBMDICExQAFawEPLsUZLM3pogAAgAVrAQXDTI2MDMwMjE3NTYwNVowDDAKBgNVHRUEAwoBATAyAhMUABQ71jKg8aQgqe1XAAIAFDvWFw0yNjAzMDIxNzM1MzBaMAwwCgYDVR0VBAMKAQEwMgITFAAUO9XB1y8xroysyAACABQ71RcNMjYwMzAyMTczNTMwWjAMMAoGA1UdFQQDCgEBMDICExQAFDpfhFoXZbzUh78AAgAUOl8XDTI2MDMwMjE3MjgwNVowDDAKBgNVHRUEAwoBBTAyAhMUABmfW+u8BtG3KqzYAAIAGZ9bFw0yNjAzMDIxNzE3MDVaMAwwCgYDVR0VBAMKAQEwMgITFAAZn1rPo5hia224TgACABmfWhcNMjYwMzAyMTcxNzA1WjAMMAoGA1UdFQQDCgEBMDICExQAErdkS9oIWAAKS6EAAgASt2QXDTI2MDMwMjE2MzI0NlowDDAKBgNVHRUEAwoBATAyAhMUABK3Y0Ow49ZfKnBCAAIAErdjFw0yNjAzMDIxNjMyNDZaMAwwCgYDVR0VBAMKAQEwMgITFAAXcHL9GneScKemEwACABdwchcNMjYwMzAyMTYxODU3WjAMMAoGA1UdFQQDCgEFMDICExQAGUIksVcRA4BLL+MAAgAZQiQXDTI2MDMwMjE2MDkxMlowDDAKBgNVHRUEAwoBBTAyAhMUABFAzyB2rsAR8MJKAAIAEUDPFw0yNjAzMDIxNTIwMDZaMAwwCgYDVR0VBAMKAQEwMgITFAARQM6VH9/Q97qC1AACABFAzhcNMjYwMzAyMTUyMDA2WjAMMAoGA1UdFQQDCgEBMDICExQAFXB8+xoW65ytQuMAAgAVcHwXDTI2MDMwMjE1MTgxM1owDDAKBgNVHRUEAwoBATAyAhMUABVwewy/IYIXxSZuAAIAFXB7Fw0yNjAzMDIxNTE4MTNaMAwwCgYDVR0VBAMKAQEwMgITFAAcJRaxFru1c5rJFQACABwlFhcNMjYwMzAyMTUwNDIzWjAMMAoGA1UdFQQDCgEBMDICExQAHCUVo8vWo82IMsEAAgAcJRUXDTI2MDMwMjE1MDQyM1owDDAKBgNVHRUEAwoBATAyAhMUABwkcJWEiAQjdWmYAAIAHCRwFw0yNjAzMDIwNTQ2NDhaMAwwCgYDVR0VBAMKAQUwMgITFAAUmKG/XJKwFiH/5wACABSYoRcNMjYwMzAyMDU0MDIzWjAMMAoGA1UdFQQDCgEFMDICExQAG3g8wHpnarZ6/lwAAgAbeDwXDTI2MDMwMjAyMzU0MlowDDAKBgNVHRUEAwoBBTAyAhMUABvFVUsT+Nl1elOzAAIAG8VVFw0yNjAzMDEyMzE3NDdaMAwwCgYDVR0VBAMKAQUwMgITFAAQyBjBG6klBKgsbAACABDIGBcNMjYwMzAxMjAyMjQzWjAMMAoGA1UdFQQDCgEBMDICExQAEMgXJh9+8kfzC+QAAgAQyBcXDTI2MDMwMTIwMjI0M1owDDAKBgNVHRUEAwoBATAyAhMUABhzf25ek+DHG1H0AAIAGHN/Fw0yNjAzMDExNzIxMzZaMAwwCgYDVR0VBAMKAQUwMgITFAAUG2ZjM2C7M9ZqhgACABQbZhcNMjYwMzAxMTUwMTEzWjAMMAoGA1UdFQQDCgEFMDICExQAFzcHBB7vX4RqFmQAAgAXNwcXDTI2MDMwMTEzMjIyMVowDDAKBgNVHRUEAwoBBTAyAhMUABwVDIjT1cdG2/GcAAIAHBUMFw0yNjAzMDExMzIxMzlaMAwwCgYDVR0VBAMKAQUwMgITFAAcI9MyLOR36kVPjAACABwj0xcNMjYwMzAxMDkwNDQ2WjAMMAoGA1UdFQQDCgEFMDICExQAFR+gn9JEk0dDK9AAAgAVH6AXDTI2MDMwMTA1MjI1NlowDDAKBgNVHRUEAwoBBTAyAhMUABYdIkG0Yg8YPd4DAAIAFh0iFw0yNjAzMDEwMjQwNThaMAwwCgYDVR0VBAMKAQUwMgITFAAS4aJw19wrPlRfrQACABLhohcNMjYwMzAxMDE1OTE2WjAMMAoGA1UdFQQDCgEFMDICExQAG+xV3nQKbevEec4AAgAb7FUXDTI2MDMwMTAwNDkyMlowDDAKBgNVHRUEAwoBBTAyAhMUABsCRbr6aWkyZVfAAAIAGwJFFw0yNjAyMjgyMzMxNTJaMAwwCgYDVR0VBAMKAQUwMgITFAAak3GZ1neqmHXXWQACABqTcRcNMjYwMjI4MjMxMDQ0WjAMMAoGA1UdFQQDCgEFMDICExQAGXeyWwF+S9QWQMEAAgAZd7IXDTI2MDIyODIyNTUzOVowDDAKBgNVHRUEAwoBBTAyAhMUABqXLSBPLlBbQpRAAAIAGpctFw0yNjAyMjgyMjI2NTFaMAwwCgYDVR0VBAMKAQUwMgITFAAU5TKJwpyaayzi+wACABTlMhcNMjYwMjI4MjE0ODE0WjAMMAoGA1UdFQQDCgEFMDICExQAGxQCj0wXy0NoKxIAAgAbFAIXDTI2MDIyODIxMDcwN1owDDAKBgNVHRUEAwoBATAyAhMUABsUAd91mXAixGsqAAIAGxQBFw0yNjAyMjgyMTA3MDdaMAwwCgYDVR0VBAMKAQEwMgITFAATPKmSXcl3Qkn0mgACABM8qRcNMjYwMjI4MTk1NjA4WjAMMAoGA1UdFQQDCgEFMDICExQAEkDWkssDSiE9Jg4AAgASQNYXDTI2MDIyODE5MjI0NlowDDAKBgNVHRUEAwoBATAyAhMUABJA17Pc/EKdRvzlAAIAEkDXFw0yNjAyMjgxOTIyNDZaMAwwCgYDVR0VBAMKAQEwMgITFAAQtY+UIHzMBjST3gACABC1jxcNMjYwMjI4MTYwOTUxWjAMMAoGA1UdFQQDCgEBMDICExQAELWOl7RlMRgsvisAAgAQtY4XDTI2MDIyODE2MDk1MVowDDAKBgNVHRUEAwoBATAyAhMUABSl0ZbHWJ56FcGVAAIAFKXRFw0yNjAyMjgxNTUxMzdaMAwwCgYDVR0VBAMKAQEwMgITFAAUpdBd+k5vrmYrsAACABSl0BcNMjYwMjI4MTU1MTM3WjAMMAoGA1UdFQQDCgEBMDICExQAFcS5Zk8ZcK7IdpgAAgAVxLkXDTI2MDIyODE0NTcyNFowDDAKBgNVHRUEAwoBBTAyAhMUABtdCxIb4oFb0ErdAAIAG10LFw0yNjAyMjgxNDM3MzZaMAwwCgYDVR0VBAMKAQUwMgITFAAbRypMfscy4b3A0wACABtHKhcNMjYwMjI4MTQxMjI0WjAMMAoGA1UdFQQDCgEFMDICExQAFw44fqCzV1QBM/4AAgAXDjgXDTI2MDIyODEyNDMwMFowDDAKBgNVHRUEAwoBBTAyAhMUABSARCRWYjhhtHKmAAIAFIBEFw0yNjAyMjgwNDA1NDlaMAwwCgYDVR0VBAMKAQEwMgITFAAUgEPMpgcbTctnJgACABSAQxcNMjYwMjI4MDQwNTQ5WjAMMAoGA1UdFQQDCgEBMDICExQAGj5JaipS1jVToocAAgAaPkkXDTI2MDIyODA0MDU0MFowDDAKBgNVHRUEAwoBATAyAhMUABo+SGfX8jIwZfnPAAIAGj5IFw0yNjAyMjgwNDA1NDBaMAwwCgYDVR0VBAMKAQEwMgITFAAR2lEnSj2U4TEy0gACABHaURcNMjYwMjI4MDQwNTMzWjAMMAoGA1UdFQQDCgEBMDICExQAEdpQzIUqfB5uIUIAAgAR2lAXDTI2MDIyODA0MDUzMlowDDAKBgNVHRUEAwoBATAyAhMUABmuQpdXWgnzhkdJAAIAGa5CFw0yNjAyMjgwNDA1MjZaMAwwCgYDVR0VBAMKAQEwMgITFAAZrkGMfhpUv/YeZQACABmuQRcNMjYwMjI4MDQwNTI2WjAMMAoGA1UdFQQDCgEBMDICExQAGHwUzZZUgw/bWGIAAgAYfBQXDTI2MDIyODA0MDIzN1owDDAKBgNVHRUEAwoBBTAyAhMUABlPI/L/+Iu55yApAAIAGU8jFw0yNjAyMjgwMzM1MDNaMAwwCgYDVR0VBAMKAQEwMgITFAAZTyIWJsfgnnSZ0QACABlPIhcNMjYwMjI4MDMzNTAzWjAMMAoGA1UdFQQDCgEBMDICExQAGU8d7y1ErZTZk4sAAgAZTx0XDTI2MDIyODAzMzMwMFowDDAKBgNVHRUEAwoBATAyAhMUABElnGovEO5z1LvbAAIAESWcFw0yNjAyMjgwMzMzMDBaMAwwCgYDVR0VBAMKAQEwMgITFAAcI7gMRkn05VkhnAACABwjuBcNMjYwMjI4MDMxOTE5WjAMMAoGA1UdFQQDCgEFMDICExQAGG5eN8V7JqdbI34AAgAYbl4XDTI2MDIyODAyMDEzNlowDDAKBgNVHRUEAwoBBTAyAhMUABZcq2GKRBRrHEZaAAIAFlyrFw0yNjAyMjgwMTA1MjdaMAwwCgYDVR0VBAMKAQEwMgITFAAWXKwUIYY0iSsYSgACABZcrBcNMjYwMjI4MDEwNTI3WjAMMAoGA1UdFQQDCgEBMDICExQAFrD45Q1w5ZKK7SIAAgAWsPgXDTI2MDIyODAxMDUyNVowDDAKBgNVHRUEAwoBATAyAhMUABaw9xJwyTrpCtMHAAIAFrD3Fw0yNjAyMjgwMTA1MjVaMAwwCgYDVR0VBAMKAQEwMgITFAAQYty5pYNQDk7X3QACABBi3BcNMjYwMjI4MDEwNTI1WjAMMAoGA1UdFQQDCgEBMDICExQAEGLbG86Ce4k14+QAAgAQYtsXDTI2MDIyODAxMDUyNVowDDAKBgNVHRUEAwoBATAyAhMUABZjaB83fDu2ImpfAAIAFmNoFw0yNjAyMjgwMTA1MjRaMAwwCgYDVR0VBAMKAQEwMgITFAAWY2eBTZ+3SPpeHwACABZjZxcNMjYwMjI4MDEwNTI0WjAMMAoGA1UdFQQDCgEBMDICExQAEUKnJkmU5VbBoSEAAgARQqcXDTI2MDIyODAxMDUyNFowDDAKBgNVHRUEAwoBATAyAhMUABFCphbLsAGYMQ1kAAIAEUKmFw0yNjAyMjgwMTA1MjRaMAwwCgYDVR0VBAMKAQEwMgITFAATQqapd0r59T0tvwACABNCphcNMjYwMjI4MDEwNTIyWjAMMAoGA1UdFQQDCgEBMDICExQAE0Kl/OIkmEOO9hcAAgATQqUXDTI2MDIyODAxMDUyMlowDDAKBgNVHRUEAwoBATAyAhMUABkgsfPgEjhLKqADAAIAGSCxFw0yNjAyMjgwMDEyMzhaMAwwCgYDVR0VBAMKAQUwMgITFAAX2dzhT242bmSZ8gACABfZ3BcNMjYwMjI3MjMzMDQ2WjAMMAoGA1UdFQQDCgEFMDICExQAGcmj2yULOm+0LLoAAgAZyaMXDTI2MDIyNzIzMTc0NlowDDAKBgNVHRUEAwoBBTAyAhMUABppJw0i7WG4nGlyAAIAGmknFw0yNjAyMjcyMjQzNTdaMAwwCgYDVR0VBAMKAQUwMgITFAAU9tROPSve32rq9AACABT21BcNMjYwMjI3MjIwNzIwWjAMMAoGA1UdFQQDCgEBMDICExQAFPbVuUwnWCGCh/EAAgAU9tUXDTI2MDIyNzIyMDcyMFowDDAKBgNVHRUEAwoBATAyAhMUABT2u21i1l2HDNnwAAIAFPa7Fw0yNjAyMjcyMjA1NTRaMAwwCgYDVR0VBAMKAQEwMgITFAAU9rwgW4Z9vYI+ugACABT2vBcNMjYwMjI3MjIwNTUzWjAMMAoGA1UdFQQDCgEBMDICExQAEsMcZGxtMf0w6mcAAgASwxwXDTI2MDIyNzIxMDgwNlowDDAKBgNVHRUEAwoBATAyAhMUABLDG5hMNKYnE7QaAAIAEsMbFw0yNjAyMjcyMTA4MDZaMAwwCgYDVR0VBAMKAQEwMgITFAARlwrfEBhqpEr5cQACABGXChcNMjYwMjI3MjAzNzI0WjAMMAoGA1UdFQQDCgEFMDICExQAFM8uxetpS/C3fMUAAgAUzy4XDTI2MDIyNzIwMzQ1N1owDDAKBgNVHRUEAwoBBTAyAhMUABeMJLjbpD79i2UgAAIAF4wkFw0yNjAyMjcyMDI4MjVaMAwwCgYDVR0VBAMKAQEwMgITFAAXjCM5x5sdfMFYVQACABeMIxcNMjYwMjI3MjAyODI1WjAMMAoGA1UdFQQDCgEBMDICExQAE/QGvD1YFEBtliYAAgAT9AYXDTI2MDIyNzIwMjEyOFowDDAKBgNVHRUEAwoBATAyAhMUABP0BfYMbASE4rHLAAIAE/QFFw0yNjAyMjcyMDIxMjhaMAwwCgYDVR0VBAMKAQEwMgITFAAV21beBqzFx8v4dAACABXbVhcNMjYwMjI3MTk0NzIwWjAMMAoGA1UdFQQDCgEBMDICExQAFdtVy5uaxyg+8T0AAgAV21UXDTI2MDIyNzE5NDcxOVowDDAKBgNVHRUEAwoBATAyAhMUABdXtHS0f2AxLsPPAAIAF1e0Fw0yNjAyMjcxOTE0MTdaMAwwCgYDVR0VBAMKAQEwMgITFAAXV7OT5ERq6VyRqAACABdXsxcNMjYwMjI3MTkxNDE3WjAMMAoGA1UdFQQDCgEBMDICExQAD/rnKEiNSIm/mKgAAgAP+ucXDTI2MDIyNzE4NDQzNVowDDAKBgNVHRUEAwoBATAyAhMUAA/65pWsRAF8PpB+AAIAD/rmFw0yNjAyMjcxODQ0MzRaMAwwCgYDVR0VBAMKAQEwMgITFAAULoqqMaSSrrWbQwACABQuihcNMjYwMjI3MTc1OTM5WjAMMAoGA1UdFQQDCgEBMDICExQAFC6JFDBCE8H0bDYAAgAULokXDTI2MDIyNzE3NTkzOVowDDAKBgNVHRUEAwoBATAyAhMUABUyhXzeljbubernAAIAFTKFFw0yNjAyMjcxNzI3MzdaMAwwCgYDVR0VBAMKAQEwMgITFAAVMoSng55xa4xqLAACABUyhBcNMjYwMjI3MTcyNzM3WjAMMAoGA1UdFQQDCgEBMDICExQAGpiC/B2j02k/YzMAAgAamIIXDTI2MDIyNzE3MTE0MlowDDAKBgNVHRUEAwoBBTAyAhMUABPfu/L9ZPNSWyKnAAIAE9+7Fw0yNjAyMjcxNzExMjVaMAwwCgYDVR0VBAMKAQEwMgITFAAT37q2UxK+Hvdo4gACABPfuhcNMjYwMjI3MTcxMTI1WjAMMAoGA1UdFQQDCgEBMDICExQAEnxs176s9Lu0RwEAAgASfGwXDTI2MDIyNzE3MTExMFowDDAKBgNVHRUEAwoBATAyAhMUABJ8a81sXKyS4eT6AAIAEnxrFw0yNjAyMjcxNzExMTBaMAwwCgYDVR0VBAMKAQEwMgITFAATPUJEOY8yItgkygACABM9QhcNMjYwMjI3MTY0OTUwWjAMMAoGA1UdFQQDCgEBMDICExQAEz1B/ojr+nkwAhoAAgATPUEXDTI2MDIyNzE2NDk1MFowDDAKBgNVHRUEAwoBATAyAhMUABvWy56Pr0yPBKbIAAIAG9bLFw0yNjAyMjcxNjQ1NTJaMAwwCgYDVR0VBAMKAQEwMgITFAAb1sp+KvpZ8MtQJgACABvWyhcNMjYwMjI3MTY0NTUyWjAMMAoGA1UdFQQDCgEBMDICExQAHCAzHfkwkWrMEqgAAgAcIDMXDTI2MDIyNzE2Mjk1NVowDDAKBgNVHRUEAwoBATAyAhMUABwgMlNhH1sr+/2QAAIAHCAyFw0yNjAyMjcxNjI5NTVaMAwwCgYDVR0VBAMKAQEwMgITFAAT8WjPZaiXuMIeqAACABPxaBcNMjYwMjI3MTYxODU2WjAMMAoGA1UdFQQDCgEBMDICExQAE/Fn6S0DkNffMBoAAgAT8WcXDTI2MDIyNzE2MTg1NVowDDAKBgNVHRUEAwoBATAyAhMUABSvtKvTb13LtyczAAIAFK+0Fw0yNjAyMjcxNjA0NThaMAwwCgYDVR0VBAMKAQEwMgITFAAUr7N0XhYmN5GrQgACABSvsxcNMjYwMjI3MTYwNDU3WjAMMAoGA1UdFQQDCgEBMDICExQAGqOBOsnEW2OLO5wAAgAao4EXDTI2MDIyNzE1NDcxOVowDDAKBgNVHRUEAwoBBTAyAhMUABUQN3bwSHj2ON3UAAIAFRA3Fw0yNjAyMjcxNTMyMjJaMAwwCgYDVR0VBAMKAQEwMgITFAAVEDarJmpfSswqxgACABUQNhcNMjYwMjI3MTUzMjIyWjAMMAoGA1UdFQQDCgEBMDICExQAHBIfaz4DBnyc06wAAgAcEh8XDTI2MDIyNzE0MTkwMlowDDAKBgNVHRUEAwoBATAyAhMUABwSHtbMYPCIPuZQAAIAHBIeFw0yNjAyMjcxNDE5MDFaMAwwCgYDVR0VBAMKAQEwMgITFAAUn7IIbQDYQ8pnqAACABSfshcNMjYwMjI3MDQ1MDM1WjAMMAoGA1UdFQQDCgEFMDICExQAGvqU4Gk57qSQ6esAAgAa+pQXDTI2MDIyNzA0MjgwN1owDDAKBgNVHRUEAwoBBTAyAhMUABhhuy6YzJs0uUcPAAIAGGG7Fw0yNjAyMjcwMjIzMjBaMAwwCgYDVR0VBAMKAQUwMgITFAAcA68ivfFBYdVfzQACABwDrxcNMjYwMjI3MDAyNjMzWjAMMAoGA1UdFQQDCgEFMDICExQAHB7zg49frcBwoNEAAgAcHvMXDTI2MDIyNjIyNTIyMlowDDAKBgNVHRUEAwoBBTAyAhMUABYz/yG+q8+V3eI/AAIAFjP/Fw0yNjAyMjYyMjM4MzRaMAwwCgYDVR0VBAMKAQUwMgITFAAcHiKVuyLq7qAJngACABweIhcNMjYwMjI2MjIzNTE0WjAMMAoGA1UdFQQDCgEBMDICExQAHB4hiY/urCI2DPoAAgAcHiEXDTI2MDIyNjIyMzUxNFowDDAKBgNVHRUEAwoBATAyAhMUABhB9zgbRij/gDitAAIAGEH3Fw0yNjAyMjYyMjIwMTRaMAwwCgYDVR0VBAMKAQEwMgITFAAYQfapt0CLfbr0XQACABhB9hcNMjYwMjI2MjIyMDE0WjAMMAoGA1UdFQQDCgEBMDICExQAEVgV8OKURdbJMd8AAgARWBUXDTI2MDIyNjIxNTAzM1owDDAKBgNVHRUEAwoBATAyAhMUABFYFJEAEwJOdp7SAAIAEVgUFw0yNjAyMjYyMTUwMzNaMAwwCgYDVR0VBAMKAQEwMgITFAAbvJpsfsGhu5AoewACABu8mhcNMjYwMjI2MjEzNjAyWjAMMAoGA1UdFQQDCgEFMDICExQAGLmE2p4NoHnLGUcAAgAYuYQXDTI2MDIyNjIxMjE0NFowDDAKBgNVHRUEAwoBBTAyAhMUABWj1w5eeURHdFLOAAIAFaPXFw0yNjAyMjYyMDQ3MTlaMAwwCgYDVR0VBAMKAQEwMgITFAAcN/hCPrsT9fXoZAACABw3+BcNMjYwMzA2MjAyMDE2WjAMMAoGA1UdFQQDCgEFMDICExQAGjxMxNp1EWsXBTQAAgAaPEwXDTI2MDMwNjE5NTczMlowDDAKBgNVHRUEAwoBATAyAhMUABo8S1pBw0d2f2xkAAIAGjxLFw0yNjAzMDYxOTU3MzJaMAwwCgYDVR0VBAMKAQEwMgITFAAT5w+69wxbQ0rTEgACABPnDxcNMjYwMzA2MTk0NjE4WjAMMAoGA1UdFQQDCgEBMDICExQAE+cO0Gm+AGZrVbgAAgAT5w4XDTI2MDMwNjE5NDYxOFowDDAKBgNVHRUEAwoBATAyAhMUABjgKyu8DYTqslvPAAIAGOArFw0yNjAzMDYxOTEyNTJaMAwwCgYDVR0VBAMKAQUwMgITFAAZEPh25tf9x+ZY4gACABkQ+BcNMjYwMzA2MTgzODU5WjAMMAoGA1UdFQQDCgEBMDICExQAGRD3cTV+JP6Z13YAAgAZEPcXDTI2MDMwNjE4Mzg1OFowDDAKBgNVHRUEAwoBATAyAhMUABI+72TrtaIphCRqAAIAEj7vFw0yNjAzMDYxNzI4NDJaMAwwCgYDVR0VBAMKAQEwMgITFAASPu6tRgzN39Vr2gACABI+7hcNMjYwMzA2MTcyODQyWjAMMAoGA1UdFQQDCgEBMDICExQAGfjkOuuGRgGDIq4AAgAZ+OQXDTI2MDMwNjE3MDQzOFowDDAKBgNVHRUEAwoBATAyAhMUABn447vTMFpOLsKLAAIAGfjjFw0yNjAzMDYxNzA0MzhaMAwwCgYDVR0VBAMKAQEwMgITFAAYVH40dN9cTLrAcAACABhUfhcNMjYwMzA2MTcwMjU1WjAMMAoGA1UdFQQDCgEFMDICExQAD86H9tpv7cY+sV4AAgAPzocXDTI2MDMwNjE2NTQyNlowDDAKBgNVHRUEAwoBATAyAhMUAA/OhgrjHGDg2yeMAAIAD86GFw0yNjAzMDYxNjU0MjZaMAwwCgYDVR0VBAMKAQEwMgITFAAYdoNkBadwObNgoAACABh2gxcNMjYwMzA2MTYyODM2WjAMMAoGA1UdFQQDCgEFMDICExQAGZMMStvnCmtPH4MAAgAZkwwXDTI2MDMwNjE2MDczOVowDDAKBgNVHRUEAwoBATAyAhMUABmTC1OAqmyXTWN3AAIAGZMLFw0yNjAzMDYxNjA3MzhaMAwwCgYDVR0VBAMKAQEwMgITFAARTdnWJIGFSp58XgACABFN2RcNMjYwMzA2MTU1ODI5WjAMMAoGA1UdFQQDCgEBMDICExQAEU3YboKnyh8DeekAAgARTdgXDTI2MDMwNjE1NTgyOVowDDAKBgNVHRUEAwoBATAyAhMUABvpMyAsW2hztCIoAAIAG+kzFw0yNjAzMDYxNTQwNTRaMAwwCgYDVR0VBAMKAQUwMgITFAAXhCFDoB/+TI1EcAACABeEIRcNMjYwMzA2MTUyNzA0WjAMMAoGA1UdFQQDCgEBMDICExQAF4QgI7Z31pyDlkcAAgAXhCAXDTI2MDMwNjE1MjcwNFowDDAKBgNVHRUEAwoBATAyAhMUABquo7Eak1GJgcHAAAIAGq6jFw0yNjAzMDYxNDI3MTFaMAwwCgYDVR0VBAMKAQEwMgITFAAarqKGBt8qPRGkpwACABquohcNMjYwMzA2MTQyNzExWjAMMAoGA1UdFQQDCgEBMDICExQAD/IQHUyg3niQyvwAAgAP8hAXDTI2MDMwNjA1MDgwNFowDDAKBgNVHRUEAwoBBTAyAhMUABrZqr2QPL2WAGh0AAIAGtmqFw0yNjAzMDYwNDIyMjJaMAwwCgYDVR0VBAMKAQEwMgITFAAa2amcVrJnYfVyJgACABrZqRcNMjYwMzA2MDQyMjIyWjAMMAoGA1UdFQQDCgEBMDICExQAGJpb2msbEG01X60AAgAYmlsXDTI2MDMwNjA0MjEwOVowDDAKBgNVHRUEAwoBATAyAhMUABiaWo9Aik3PVzXsAAIAGJpaFw0yNjAzMDYwNDIxMDhaMAwwCgYDVR0VBAMKAQEwMgITFAAVEkXBnrrRW5TtDQACABUSRRcNMjYwMzA2MDMwNjM5WjAMMAoGA1UdFQQDCgEFMDICExQAGRtsK9Amj+aFTTIAAgAZG2wXDTI2MDMwNjAyMzIzNFowDDAKBgNVHRUEAwoBBTAyAhMUABwsCsehYahIe3rxAAIAHCwKFw0yNjAzMDYwMjA3MDlaMAwwCgYDVR0VBAMKAQUwMgITFAARnh5BrpYUp56tlwACABGeHhcNMjYwMzA2MDE0NzU3WjAMMAoGA1UdFQQDCgEFMDICExQAFKATQjAIHv33jG8AAgAUoBMXDTI2MDMwNjAwMzkxNVowDDAKBgNVHRUEAwoBBTAyAhMUABlbnQeO48xwSV8RAAIAGVudFw0yNjAzMDUyMzU0MTBaMAwwCgYDVR0VBAMKAQUwMgITFAAWrcsmc1zFcAGW3AACABatyxcNMjYwMzA1MjMxMjIwWjAMMAoGA1UdFQQDCgEFMDICExQAFrxHafVgYF0RGIMAAgAWvEcXDTI2MDMwNTIyNTI0MVowDDAKBgNVHRUEAwoBBTAyAhMUABe7pA19JIAiCk6OAAIAF7ukFw0yNjAzMDUyMjM1NDJaMAwwCgYDVR0VBAMKAQEwMgITFAAXu6NrPY0Qg/mvyQACABe7oxcNMjYwMzA1MjIzNTQyWjAMMAoGA1UdFQQDCgEBMDICExQAGSe77K1b+xVEa/wAAgAZJ7sXDTI2MDMwNTIyMDUwNVowDDAKBgNVHRUEAwoBATAyAhMUABknuvXkjcPMnJS/AAIAGSe6Fw0yNjAzMDUyMjA1MDVaMAwwCgYDVR0VBAMKAQEwMgITFAAUZ+IOjM8ORFYh/wACABRn4hcNMjYwMzA1MjIwMTEwWjAMMAoGA1UdFQQDCgEBMDICExQAFGfgJmcDQpjvT3cAAgAUZ+AXDTI2MDMwNTIyMDExMFowDDAKBgNVHRUEAwoBATAyAhMUABw3b17Ihf+SeYjWAAIAHDdvFw0yNjAzMDUyMTQ5NDlaMAwwCgYDVR0VBAMKAQUwMgITFAAQlUMzxpilLDcM8QACABCVQxcNMjYwMzA1MjE0NDQ3WjAMMAoGA1UdFQQDCgEBMDICExQAEJVCRzQ5E+im07MAAgAQlUIXDTI2MDMwNTIxNDQ0N1owDDAKBgNVHRUEAwoBATAyAhMUABAyWAWqQuaQSB+oAAIAEDJYFw0yNjAzMDUyMTMzMThaMAwwCgYDVR0VBAMKAQEwMgITFAAQMlc3GtuRHZJBBgACABAyVxcNMjYwMzA1MjEzMzE4WjAMMAoGA1UdFQQDCgEBMDICExQAHDddhChOcncLdewAAgAcN10XDTI2MDMwNTIwNDgxOFowDDAKBgNVHRUEAwoBBTAyAhMUABwyK3FvSpha7AzqAAIAHDIrFw0yNjAzMDUyMDQ3NTVaMAwwCgYDVR0VBAMKAQUwMgITFAAcAem3/g6AYIjMOAACABwB6RcNMjYwMzA1MjA0MzM2WjAMMAoGA1UdFQQDCgEFMDICExQAFHDcwOvfoCRs9MsAAgAUcNwXDTI2MDMwNTIwMzQyOFowDDAKBgNVHRUEAwoBATAyAhMUABRw2zEXZ765ct85AAIAFHDbFw0yNjAzMDUyMDM0MjhaMAwwCgYDVR0VBAMKAQEwMgITFAAYf34BoDmRMIJBagACABh/fhcNMjYwMzA1MTk0NjM0WjAMMAoGA1UdFQQDCgEFMDICExQAHDZXG4D6xx89v6gAAgAcNlcXDTI2MDMwNTE4NDMyMlowDDAKBgNVHRUEAwoBATAyAhMUABw2Vt18eHeC61pxAAIAHDZWFw0yNjAzMDUxODQzMjFaMAwwCgYDVR0VBAMKAQEwMgITFAAUJizZGu86mfDA2wACABQmLBcNMjYwMzA1MTgyMzI0WjAMMAoGA1UdFQQDCgEBMDICExQAFCYrVnWQ4Gb2KC4AAgAUJisXDTI2MDMwNTE4MjMyNFowDDAKBgNVHRUEAwoBATAyAhMUABCoOW7h0106/S89AAIAEKg5Fw0yNjAzMDUxODA1MzlaMAwwCgYDVR0VBAMKAQEwMgITFAAQqDhmK37/VdovvAACABCoOBcNMjYwMzA1MTgwNTM5WjAMMAoGA1UdFQQDCgEBMDICExQAEeekE357XwWrWLMAAgAR56QXDTI2MDMwNTE4MDMyM1owDDAKBgNVHRUEAwoBATAyAhMUABHno+hYBY2PFuf+AAIAEeejFw0yNjAzMDUxODAzMjNaMAwwCgYDVR0VBAMKAQEwMgITFAAWYmBbI7XV7XjfLQACABZiYBcNMjYwMzA1MTgwMDAzWjAMMAoGA1UdFQQDCgEBMDICExQAFmJflv/ec8IQmfcAAgAWYl8XDTI2MDMwNTE4MDAwM1owDDAKBgNVHRUEAwoBATAyAhMUABfzKihSweo0/16VAAIAF/MqFw0yNjAzMDUxNzU0NTNaMAwwCgYDVR0VBAMKAQEwMgITFAAX8yn6KsEJu4azZQACABfzKRcNMjYwMzA1MTc1NDUzWjAMMAoGA1UdFQQDCgEBMDICExQAEAc1QCe8dJfLT1wAAgAQBzUXDTI2MDMwNTE2MzUwOVowDDAKBgNVHRUEAwoBATAyAhMUABAHNB+ihFzIKRHdAAIAEAc0Fw0yNjAzMDUxNjM1MDlaMAwwCgYDVR0VBAMKAQEwMgITFAAWAYW11fsgGZmbKQACABYBhRcNMjYwMzA1MTYzMTU3WjAMMAoGA1UdFQQDCgEBMDICExQAFgGEe3Gj4JEckcAAAgAWAYQXDTI2MDMwNTE2MzE1N1owDDAKBgNVHRUEAwoBATAyAhMUABopPUWzeq6DGxUUAAIAGik9Fw0yNjAzMDUxNjMxMjdaMAwwCgYDVR0VBAMKAQEwMgITFAAaKTx7zZ2wvWC4vwACABopPBcNMjYwMzA1MTYzMTI3WjAMMAoGA1UdFQQDCgEBMDICExQAECJB3FyhaLyvCHEAAgAQIkEXDTI2MDMwNTE1MzUwNVowDDAKBgNVHRUEAwoBATAyAhMUABAiQDWkYPO6NE0ZAAIAECJAFw0yNjAzMDUxNTM1MDRaMAwwCgYDVR0VBAMKAQEwMgITFAAXCGEHnyKVBb3MEQACABcIYRcNMjYwMzA1MTUzMTQ5WjAMMAoGA1UdFQQDCgEFMDICExQAEEiwtBxXif3ubFkAAgAQSLAXDTI2MDMwNTE0NTU1MVowDDAKBgNVHRUEAwoBATAyAhMUABBIr2Vi7MLWj03BAAIAEEivFw0yNjAzMDUxNDU1NTFaMAwwCgYDVR0VBAMKAQEwMgITFAAZsf9G6W6VPRtv+QACABmx/xcNMjYwMzA1MTQ0NTQyWjAMMAoGA1UdFQQDCgEBMDICExQAGbH+ax2F894aTZIAAgAZsf4XDTI2MDMwNTE0NDU0MlowDDAKBgNVHRUEAwoBATAyAhMUABLyWaxQr20BZxcJAAIAEvJZFw0yNjAzMDUxNDQxNTdaMAwwCgYDVR0VBAMKAQEwMgITFAAS8liw3g8JYuhtQwACABLyWBcNMjYwMzA1MTQ0MTU3WjAMMAoGA1UdFQQDCgEBMDICExQAGnoMPslRwHklM+YAAgAaegwXDTI2MDMwNTE0MTU1MFowDDAKBgNVHRUEAwoBBTAyAhMUABv75MBiwUT3rjAcAAIAG/vkFw0yNjAzMDUxMDQzMDRaMAwwCgYDVR0VBAMKAQUwMgITFAAW9FznUpeGaxXtFAACABb0XBcNMjYwMzA1MDYxMDUzWjAMMAoGA1UdFQQDCgEFMDICExQAFt6vcAHYfGyEcYIAAgAW3q8XDTI2MDMwNTA1NDU1OFowDDAKBgNVHRUEAwoBBTAyAhMUABvzxSIsHOSxplleAAIAG/PFFw0yNjAzMDUwNTAzNTlaMAwwCgYDVR0VBAMKAQUwMgITFAAb+KC8IGHPeobOVwACABv4oBcNMjYwMzA1MDQyMDQ4WjAMMAoGA1UdFQQDCgEFMDICExQAHAnlu4FbWUQBDsQAAgAcCeUXDTI2MDMwNTAzMDcxNlowDDAKBgNVHRUEAwoBBTAyAhMUAA/tPFBan0k+ZGl+AAIAD+08Fw0yNjAzMDUwMjE2MDBaMAwwCgYDVR0VBAMKAQUwMgITFAAVErwlxPlOw6arQgACABUSvBcNMjYwMzA1MDIwMzI3WjAMMAoGA1UdFQQDCgEFMDICExQAFJkUVbc8fEz8VCgAAgAUmRQXDTI2MDMwNTAxMDUyM1owDDAKBgNVHRUEAwoBATAyAhMUABSZE0yMQp71ufLtAAIAFJkTFw0yNjAzMDUwMTA1MjNaMAwwCgYDVR0VBAMKAQEwMgITFAAcLjD5DTpAgGeBOgACABwuMBcNMjYwMzA0MjMwODM5WjAMMAoGA1UdFQQDCgEFMDICExQAHAwaq8UoKLbT4AMAAgAcDBoXDTI2MDMwNDIyMTg1MFowDDAKBgNVHRUEAwoBBTAyAhMUABLyyYXUNRRXvFzgAAIAEvLJFw0yNjAzMDQyMTQyMTlaMAwwCgYDVR0VBAMKAQEwMgITFAAS8sj6yLINiZ/InAACABLyyBcNMjYwMzA0MjE0MjE5WjAMMAoGA1UdFQQDCgEBMDICExQAFNovRtncf1mBrp0AAgAU2i8XDTI2MDMwNDIxMzIxMlowDDAKBgNVHRUEAwoBATAyAhMUABTaLtP6Ny6EkUY6AAIAFNouFw0yNjAzMDQyMTMyMTJaMAwwCgYDVR0VBAMKAQEwMgITFAAZ9t9p0PXj48rMIwACABn23xcNMjYwMzA0MjEyMDIzWjAMMAoGA1UdFQQDCgEFMDICExQAFu3nfzsf2ROjy+kAAgAW7ecXDTI2MDMwNDIxMTkzMFowDDAKBgNVHRUEAwoBBTAyAhMUABbeoBFAqXTwEqzpAAIAFt6gFw0yNjAzMDQyMDQ2MDVaMAwwCgYDVR0VBAMKAQEwMgITFAAW3p/b46MIXBowpAACABbenxcNMjYwMzA0MjA0NjA0WjAMMAoGA1UdFQQDCgEBMDICExQAGpVEWr5IILEN52YAAgAalUQXDTI2MDMwNDIwMzkxMVowDDAKBgNVHRUEAwoBATAyAhMUABqVQw4yMu59EgJrAAIAGpVDFw0yNjAzMDQyMDM5MTFaMAwwCgYDVR0VBAMKAQEwMgITFAAYsugahLnv028LBAACABiy6BcNMjYwMzA0MjAzNjE5WjAMMAoGA1UdFQQDCgEBMDICExQAGLLnuH0TcAQarOIAAgAYsucXDTI2MDMwNDIwMzYxOVowDDAKBgNVHRUEAwoBATAyAhMUABoYkz/tMaA6OtZrAAIAGhiTFw0yNjAzMDQyMDIyNDNaMAwwCgYDVR0VBAMKAQUwMgITFAAcHoy24s0rVQj18gACABwejBcNMjYwMzA0MjAyMTAwWjAMMAoGA1UdFQQDCgEFMDICExQAHCWH/x9o5uaPF6AAAgAcJYcXDTI2MDMwNDE5NTUzNFowDDAKBgNVHRUEAwoBBTAyAhMUABksXrf2EZ+aLMfLAAIAGSxeFw0yNjAzMDQxOTI5NDdaMAwwCgYDVR0VBAMKAQEwMgITFAAZLF3uyJdD/o0X3gACABksXRcNMjYwMzA0MTkyOTQ3WjAMMAoGA1UdFQQDCgEBMDICExQAEWKtvj4GEA0rNoQAAgARYq0XDTI2MDMwNDE5MTkwN1owDDAKBgNVHRUEAwoBATAyAhMUABFirKdFnA9IJ2hhAAIAEWKsFw0yNjAzMDQxOTE5MDdaMAwwCgYDVR0VBAMKAQEwMgITFAAS+v3Ru8Af8r3sTgACABL6/RcNMjYwMzA0MTgzMDIxWjAMMAoGA1UdFQQDCgEBMDICExQAEvr8WkLvWA0TcJUAAgAS+vwXDTI2MDMwNDE4MzAyMVowDDAKBgNVHRUEAwoBATAyAhMUABlZd0STujxDR1W/AAIAGVl3Fw0yNjAzMDQxODI3MjJaMAwwCgYDVR0VBAMKAQUwMgITFAAcBqy2Lxo/TOCgKQACABwGrBcNMjYwMzA0MTc1OTQ5WjAMMAoGA1UdFQQDCgEFMDICExQAFCjB7CwA52yXfQcAAgAUKMEXDTI2MDMwNDE3MjgwNVowDDAKBgNVHRUEAwoBBTAyAhMUABMFScvTnWqEQgmkAAIAEwVJFw0yNjAzMDQxNzI2MjNaMAwwCgYDVR0VBAMKAQEwMgITFAATBUiiAjsWFWscPQACABMFSBcNMjYwMzA0MTcyNjIzWjAMMAoGA1UdFQQDCgEBMDICExQAGOqC5J0A8UGQg9MAAgAY6oIXDTI2MDMwNDE3MjYyM1owDDAKBgNVHRUEAwoBATAyAhMUABjqgLkhlzw+3aihAAIAGOqAFw0yNjAzMDQxNzI2MjNaMAwwCgYDVR0VBAMKAQEwMgITFAAUN06n//XZFZ2WCgACABQ3ThcNMjYwMzA0MTcxMDUyWjAMMAoGA1UdFQQDCgEBMDICExQAFDdNv0XusHoRc7MAAgAUN00XDTI2MDMwNDE3MTA1MlowDDAKBgNVHRUEAwoBATAyAhMUABkjbR18eONs/BGBAAIAGSNtFw0yNjAzMDQxNjMyMTRaMAwwCgYDVR0VBAMKAQEwMgITFAAZI2xKmQCXNn4vVAACABkjbBcNMjYwMzA0MTYzMjE0WjAMMAoGA1UdFQQDCgEBMDICExQAFiXwtF3nGmmBBzAAAgAWJfAXDTI2MDMwNDE2MTMyMFowDDAKBgNVHRUEAwoBATAyAhMUABYl7x/+SoLB6KSKAAIAFiXvFw0yNjAzMDQxNjEzMjBaMAwwCgYDVR0VBAMKAQEwMgITFAATx/UJXTT8V8btKgACABPH9RcNMjYwMzA0MTU1NzUzWjAMMAoGA1UdFQQDCgEBMDICExQAE8f0bqLss0UzPqIAAgATx/QXDTI2MDMwNDE1NTc1M1owDDAKBgNVHRUEAwoBATAyAhMUABHcG9W3Td3AHShQAAIAEdwbFw0yNjAzMDQxNTQ4NDNaMAwwCgYDVR0VBAMKAQEwMgITFAAR3BrJljMUs93sNwACABHcGhcNMjYwMzA0MTU0ODQzWjAMMAoGA1UdFQQDCgEBMDICExQAE19Kt98/crPBJ3AAAgATX0oXDTI2MDMwNDE1MzQyNFowDDAKBgNVHRUEAwoBATAyAhMUABNfSZLqCFSXwMvRAAIAE19JFw0yNjAzMDQxNTM0MjRaMAwwCgYDVR0VBAMKAQEwMgITFAAYxoA1KUHGdgnkagACABjGgBcNMjYwMzA0MTUyMzI5WjAMMAoGA1UdFQQDCgEBMDICExQAGMZ/Idu9aDModfgAAgAYxn8XDTI2MDMwNDE1MjMyOVowDDAKBgNVHRUEAwoBATAyAhMUABgxlv9mdeMvciHeAAIAGDGWFw0yNjAzMDQxNDU4MzVaMAwwCgYDVR0VBAMKAQUwMgITFAATzs/VOrOxr98hAgACABPOzxcNMjYwMzA0MTQ0ODQ3WjAMMAoGA1UdFQQDCgEBMDICExQAE87OwYgYM2Zkp3QAAgATzs4XDTI2MDMwNDE0NDg0N1owDDAKBgNVHRUEAwoBATAyAhMUABAzRNyBMaCvDaYSAAIAEDNEFw0yNjAzMDQxNDE3MTNaMAwwCgYDVR0VBAMKAQEwMgITFAAQM0MjOmSHREBaAQACABAzQxcNMjYwMzA0MTQxNzEyWjAMMAoGA1UdFQQDCgEBMDICExQAGJHBRWsWEbeP2ekAAgAYkcEXDTI2MDMwNDA0MTY0OFowDDAKBgNVHRUEAwoBBTAyAhMUABATqanac5YKOGflAAIAEBOpFw0yNjAzMDQwNDA5NDdaMAwwCgYDVR0VBAMKAQEwMgITFAAQE6jWusqAFT65wwACABATqBcNMjYwMzA0MDQwOTQ2WjAMMAoGA1UdFQQDCgEBMDICExQAEY/bPn/0wagzn3oAAgARj9sXDTI2MDMwNDA0MDkzNFowDDAKBgNVHRUEAwoBATAyAhMUABGP2uGXJ5gGmGepAAIAEY/aFw0yNjAzMDQwNDA5MzRaMAwwCgYDVR0VBAMKAQEwMgITFAAblSwxiLp1TB5+kAACABuVLBcNMjYwMzA0MDQwMjQ4WjAMMAoGA1UdFQQDCgEFMDICExQAF4fEboZv/SVho+UAAgAXh8QXDTI2MDMwNDA0MDExMVowDDAKBgNVHRUEAwoBBTAyAhMUABp4NBjpdljn08onAAIAGng0Fw0yNjAzMDQwMzQwMDlaMAwwCgYDVR0VBAMKAQUwMgITFAAXFxfQrGPuLuQ6DAACABcXFxcNMjYwMzAzMjMxNjQwWjAMMAoGA1UdFQQDCgEFMDICExQAFbhOQQtBC7A5zMQAAgAVuE4XDTI2MDMwMzIzMDMyMFowDDAKBgNVHRUEAwoBBTAyAhMUABwt93l8QFjf82B5AAIAHC33Fw0yNjAzMDMyMjQ2NTlaMAwwCgYDVR0VBAMKAQUwMgITFAAcHzBZW/4A139iqgACABwfMBcNMjYwMzAzMjI0MjEwWjAMMAoGA1UdFQQDCgEFMDICExQAEqLhIX9439qxUJIAAgASouEXDTI2MDMwMzIyNDAwNFowDDAKBgNVHRUEAwoBBTAyAhMUABmqESbXzTf6yqphAAIAGaoRFw0yNjAzMDMyMjEzMzhaMAwwCgYDVR0VBAMKAQUwMgITFAAS/5GbRN8meO+PhwACABL/kRcNMjYwMzAzMjE1MDA4WjAMMAoGA1UdFQQDCgEBMDICExQAEv+QoNFGiOV1MVIAAgAS/5AXDTI2MDMwMzIxNTAwOFowDDAKBgNVHRUEAwoBATAyAhMUABRLUNCf5Y7116LMAAIAFEtQFw0yNjAzMDMyMTI3MjdaMAwwCgYDVR0VBAMKAQEwMgITFAAUS08l+Yyo5OzB2QACABRLTxcNMjYwMzAzMjEyNzI3WjAMMAoGA1UdFQQDCgEBMDICExQAGSGZER98beRX+TIAAgAZIZkXDTI2MDMwMzIxMTc1N1owDDAKBgNVHRUEAwoBBTAyAhMUABGWSDmGaPBf+zCwAAIAEZZIFw0yNjAzMDMyMDUxMzlaMAwwCgYDVR0VBAMKAQUwMgITFAAQvgqvTE62BdiSmgACABC+ChcNMjYwMzAzMjA1MDI0WjAMMAoGA1UdFQQDCgEBMDICExQAEL4JBZ8j8QibVOMAAgAQvgkXDTI2MDMwMzIwNTAyNFowDDAKBgNVHRUEAwoBATAyAhMUABVM84Z8wbDyej0aAAIAFUzzFw0yNjAzMDMyMDQ2NTVaMAwwCgYDVR0VBAMKAQUwMgITFAASIXjI3e2nHC3whQACABIheBcNMjYwMzAzMjA0NDA3WjAMMAoGA1UdFQQDCgEFMDICExQAFlXSC/FE6IZJ1QAAAgAWVdIXDTI2MDMwMzIwNDIyN1owDDAKBgNVHRUEAwoBBTAyAhMUABJUYBYSkr3/Lh0yAAIAElRgFw0yNjAzMDMyMDAzMzhaMAwwCgYDVR0VBAMKAQEwMgITFAASVF8OeGEIaZZ6SAACABJUXxcNMjYwMzAzMjAwMzM4WjAMMAoGA1UdFQQDCgEBMDICExQAE1cAmurmfQgUEg0AAgATVwAXDTI2MDMwMzE5NDg0NVowDDAKBgNVHRUEAwoBATAyAhMUABvY94KlUpwzSQc1AAIAG9j3Fw0yNjAzMTEwMjQwMzlaMAwwCgYDVR0VBAMKAQUwMgITFAAYE02RUnXJUFt3QgACABgTTRcNMjYwMzExMDIzOTM1WjAMMAoGA1UdFQQDCgEFMDICExQAGFkS91gGUHI7D7IAAgAYWRIXDTI2MDMxMTAxMjExOVowDDAKBgNVHRUEAwoBBTAyAhMUABffN2EkVpKQeYCQAAIAF983Fw0yNjAzMTEwMTA1NTRaMAwwCgYDVR0VBAMKAQUwMgITFAAbg1liCQMHzp55bAACABuDWRcNMjYwMzExMDAyMDE4WjAMMAoGA1UdFQQDCgEFMDICExQAFOl0z6dbuYg68a4AAgAU6XQXDTI2MDMxMDIzNDIzMlowDDAKBgNVHRUEAwoBBTAyAhMUABSeg1rHbgRmBrgmAAIAFJ6DFw0yNjAzMTAyMzE2MjhaMAwwCgYDVR0VBAMKAQUwMgITFAARGvZCBdLillavyAACABEa9hcNMjYwMzEwMjE0MjUzWjAMMAoGA1UdFQQDCgEBMDICExQAERr1P1bij8tT9dcAAgARGvUXDTI2MDMxMDIxNDI1M1owDDAKBgNVHRUEAwoBATAyAhMUABxHyyLtKSeTFC61AAIAHEfLFw0yNjAzMTAyMTM1NDFaMAwwCgYDVR0VBAMKAQEwMgITFAAcR8qOTX98+jj1ngACABxHyhcNMjYwMzEwMjEzNTQxWjAMMAoGA1UdFQQDCgEBMDICExQAEe/W5WX61T5Cy2cAAgAR79YXDTI2MDMxMDIxMzAwOVowDDAKBgNVHRUEAwoBATAyAhMUABHv1WCx1UPS+NDmAAIAEe/VFw0yNjAzMTAyMTMwMDlaMAwwCgYDVR0VBAMKAQEwMgITFAAZ9TZlmdbZT1I+cAACABn1NhcNMjYwMzEwMjExNTA3WjAMMAoGA1UdFQQDCgEBMDICExQAGfU1z+YNVZPIz/0AAgAZ9TUXDTI2MDMxMDIxMTUwN1owDDAKBgNVHRUEAwoBATAyAhMUABn+bw4lZcQnY+UtAAIAGf5vFw0yNjAzMTAyMTEzNThaMAwwCgYDVR0VBAMKAQEwMgITFAAZ/m4PWASCx8vPVAACABn+bhcNMjYwMzEwMjExMzU4WjAMMAoGA1UdFQQDCgEBMDICExQAEREAJhs+4xBXj/oAAgAREQAXDTI2MDMxMDIwNTkxOVowDDAKBgNVHRUEAwoBATAyAhMUABEQ/9Kor88rdiI2AAIAERD/Fw0yNjAzMTAyMDU5MTlaMAwwCgYDVR0VBAMKAQEwMgITFAAPmoHQEgM7GeOihgACAA+agRcNMjYwMzEwMjA1OTA0WjAMMAoGA1UdFQQDCgEBMDICExQAD5qAar+o6E5XUnoAAgAPmoAXDTI2MDMxMDIwNTkwNFowDDAKBgNVHRUEAwoBATAyAhMUABdKrmg6boPQpnhOAAIAF0quFw0yNjAzMTAyMDU4NTdaMAwwCgYDVR0VBAMKAQEwMgITFAAXSq1IQ6/OPlu4ugACABdKrRcNMjYwMzEwMjA1ODU3WjAMMAoGA1UdFQQDCgEBMDICExQAG6Hv5YVc8tGwhoUAAgAboe8XDTI2MDMxMDIwMTU1MlowDDAKBgNVHRUEAwoBATAyAhMUABuh7rNCzHD27TpVAAIAG6HuFw0yNjAzMTAyMDE1NTJaMAwwCgYDVR0VBAMKAQEwMgITFAAblZqkrs9W6J5inwACABuVmhcNMjYwMzEwMjAxNTQzWjAMMAoGA1UdFQQDCgEFMDICExQAEnlAeqbkYIQAU+kAAgASeUAXDTI2MDMxMDIwMDQzMVowDDAKBgNVHRUEAwoBATAyAhMUABJ5P1FPAskTfZOjAAIAEnk/Fw0yNjAzMTAyMDA0MzFaMAwwCgYDVR0VBAMKAQEwMgITFAASpEJ1G2u4yBUK7QACABKkQhcNMjYwMzEwMTk0NjA4WjAMMAoGA1UdFQQDCgEBMDICExQAEqRBp6j3+spOjosAAgASpEEXDTI2MDMxMDE5NDYwOFowDDAKBgNVHRUEAwoBATAyAhMUABifCV5FtyLF5HqmAAIAGJ8JFw0yNjAzMTAxODM3NThaMAwwCgYDVR0VBAMKAQUwMgITFAAX7A6/akNhZ9RHQgACABfsDhcNMjYwMzEwMTgyNjAyWjAMMAoGA1UdFQQDCgEFMDICExQAGF8jxYwM5o/EqQcAAgAYXyMXDTI2MDMxMDE3MzEzMVowDDAKBgNVHRUEAwoBATAyAhMUABhfIo+iLDuZLSsqAAIAGF8iFw0yNjAzMTAxNzMxMzFaMAwwCgYDVR0VBAMKAQEwMgITFAAP7S8O9H/kBarF/AACAA/tLxcNMjYwMzEwMTcyNDIyWjAMMAoGA1UdFQQDCgEBMDICExQAD+0uLA2P6fe02JIAAgAP7S4XDTI2MDMxMDE3MjQyMlowDDAKBgNVHRUEAwoBATAyAhMUABxAyhUeqYG3KXPTAAIAHEDKFw0yNjAzMTAxNzA5MjlaMAwwCgYDVR0VBAMKAQUwMgITFAAW+Gyiz0apl+FhCwACABb4bBcNMjYwMzEwMTY1ODI5WjAMMAoGA1UdFQQDCgEBMDICExQAFvhrabtg1gcGzEYAAgAW+GsXDTI2MDMxMDE2NTgyOVowDDAKBgNVHRUEAwoBATAyAhMUABcf3yKte+xApf/SAAIAFx/fFw0yNjAzMTAxNjU2MzVaMAwwCgYDVR0VBAMKAQUwMgITFAAcRKLL3gmQKCwedQACABxEohcNMjYwMzEwMTY0NTA0WjAMMAoGA1UdFQQDCgEBMDICExQAHEShpegV8X91ztIAAgAcRKEXDTI2MDMxMDE2NDUwNFowDDAKBgNVHRUEAwoBATAyAhMUABxErcyZtacl43GJAAIAHEStFw0yNjAzMTAxNjM4MzhaMAwwCgYDVR0VBAMKAQEwMgITFAAcRKyD4QI7HhtvNAACABxErBcNMjYwMzEwMTYzODM4WjAMMAoGA1UdFQQDCgEBMDICExQAD+mzbdRL3eNMpf4AAgAP6bMXDTI2MDMxMDE2Mjk1MlowDDAKBgNVHRUEAwoBATAyAhMUAA/pskut7Fv2l6KQAAIAD+myFw0yNjAzMTAxNjI5NTFaMAwwCgYDVR0VBAMKAQEwMgITFAAPrSJOJ5lsm8VwigACAA+tIhcNMjYwMzEwMTYxNzMxWjAMMAoGA1UdFQQDCgEBMDICExQAD60hY8P07rXmNT8AAgAPrSEXDTI2MDMxMDE2MTczMVowDDAKBgNVHRUEAwoBATAyAhMUABxDq/7HrpI4mo4pAAIAHEOrFw0yNjAzMTAxNTQ2MjlaMAwwCgYDVR0VBAMKAQEwMgITFAAcQ6peOP4S8LU23QACABxDqhcNMjYwMzEwMTU0NjI5WjAMMAoGA1UdFQQDCgEBMDICExQAGVqTp7zgFRquKgoAAgAZWpMXDTI2MDMxMDE1NDI1MlowDDAKBgNVHRUEAwoBATAyAhMUABlakvKYFEdTS0StAAIAGVqSFw0yNjAzMTAxNTQyNTJaMAwwCgYDVR0VBAMKAQEwMgITFAAbtKZTKlej859OHAACABu0phcNMjYwMzEwMTUyODQxWjAMMAoGA1UdFQQDCgEBMDICExQAG7SlvVTi0nNX/qIAAgAbtKUXDTI2MDMxMDE1Mjg0MVowDDAKBgNVHRUEAwoBATAyAhMUABn+y/kva8ifzn+aAAIAGf7LFw0yNjAzMTAxNTI0MzlaMAwwCgYDVR0VBAMKAQEwMgITFAAZ/srB78qHOmQLawACABn+yhcNMjYwMzEwMTUyNDM5WjAMMAoGA1UdFQQDCgEBMDICExQAGcGjjbeDqVsfZMQAAgAZwaMXDTI2MDMxMDE1MDMzNVowDDAKBgNVHRUEAwoBATAyAhMUABnBoggQzo30RWdGAAIAGcGiFw0yNjAzMTAxNTAzMzRaMAwwCgYDVR0VBAMKAQEwMgITFAAcHOsT5z9NfbVsyQACABwc6xcNMjYwMzEwMTQ0MjI3WjAMMAoGA1UdFQQDCgEFMDICExQAGuj4JtFl7wID4S0AAgAa6PgXDTI2MDMxMDEyNTkzM1owDDAKBgNVHRUEAwoBBTAyAhMUABwPLmeaXHYyFAyKAAIAHA8uFw0yNjAzMTAxMTQxMzVaMAwwCgYDVR0VBAMKAQUwMgITFAAbD8PGFs0gbxZQUQACABsPwxcNMjYwMzEwMDM0ODA0WjAMMAoGA1UdFQQDCgEFMDICExQAF9nAn5T7NJ5H6+AAAgAX2cAXDTI2MDMxMDAyMDQxNlowDDAKBgNVHRUEAwoBBTAyAhMUABhlFreFj+Ho1mJyAAIAGGUWFw0yNjAzMTAwMTUyMzBaMAwwCgYDVR0VBAMKAQUwMgITFAASyh+5+VTmQ4uwtgACABLKHxcNMjYwMzEwMDEwNjAxWjAMMAoGA1UdFQQDCgEFMDICExQAEBK37m/34QQtDJgAAgAQErcXDTI2MDMwOTIzNTMyOFowDDAKBgNVHRUEAwoBATAyAhMUABAStkKubZ+T1vC5AAIAEBK2Fw0yNjAzMDkyMzUzMjhaMAwwCgYDVR0VBAMKAQEwMgITFAAcJzh6DdF1PeOJKQACABwnOBcNMjYwMzA5MjI0NDMwWjAMMAoGA1UdFQQDCgEFMDICExQAHBlJ7hqSu35ZAHgAAgAcGUkXDTI2MDMwOTIxNDUyOFowDDAKBgNVHRUEAwoBBTAyAhMUABHHq2KC8undtpPwAAIAEcerFw0yNjAzMDkyMTQ1MjJaMAwwCgYDVR0VBAMKAQEwMgITFAARx6oPUsJ+S6L+mAACABHHqhcNMjYwMzA5MjE0NTIyWjAMMAoGA1UdFQQDCgEBMDICExQAGTRR1+999vJ3t2AAAgAZNFEXDTI2MDMwOTIxNDQyMlowDDAKBgNVHRUEAwoBATAyAhMUABk0UBXxUWTCbR8jAAIAGTRQFw0yNjAzMDkyMTQ0MjJaMAwwCgYDVR0VBAMKAQEwMgITFAAYBwOUOja5ZJ/MmgACABgHAxcNMjYwMzA5MjE0MDM1WjAMMAoGA1UdFQQDCgEBMDICExQAGAcC4ljXHJ8nM9AAAgAYBwIXDTI2MDMwOTIxNDAzNVowDDAKBgNVHRUEAwoBATAyAhMUABGo7TgUxEAeS+aNAAIAEajtFw0yNjAzMDkyMTI2MzNaMAwwCgYDVR0VBAMKAQEwMgITFAARqOx8pO+gzMVCUwACABGo7BcNMjYwMzA5MjEyNjMzWjAMMAoGA1UdFQQDCgEBMDICExQAGpF8gNwHw1JXn3YAAgAakXwXDTI2MDMwOTIxMDUzNFowDDAKBgNVHRUEAwoBBTAyAhMUABd50MWDckEZLMZbAAIAF3nQFw0yNjAzMDkyMDM1MjFaMAwwCgYDVR0VBAMKAQUwMgITFAAUahfR+KAC5O7x9AACABRqFxcNMjYwMzA5MjAxOTUwWjAMMAoGA1UdFQQDCgEBMDICExQAFGoWTnpOJTiOpngAAgAUahYXDTI2MDMwOTIwMTk1MFowDDAKBgNVHRUEAwoBATAyAhMUABcT+wgj+RuUAUQ7AAIAFxP7Fw0yNjAzMDkxOTU3MjBaMAwwCgYDVR0VBAMKAQEwMgITFAAXE/rRRP81wxVaJQACABcT+hcNMjYwMzA5MTk1NzE5WjAMMAoGA1UdFQQDCgEBMDICExQAHC9AA7HTOmDUIvsAAgAcL0AXDTI2MDMwOTE5NTYwMVowDDAKBgNVHRUEAwoBATAyAhMUABwvP4pBpxOyG/tpAAIAHC8/Fw0yNjAzMDkxOTU2MDFaMAwwCgYDVR0VBAMKAQEwMgITFAARoqnY+uXAoCvfhwACABGiqRcNMjYwMzA5MTk0MzQ2WjAMMAoGA1UdFQQDCgEBMDICExQAEaKowrHI2MJFNNMAAgARoqgXDTI2MDMwOTE5NDM0NlowDDAKBgNVHRUEAwoBATAyAhMUABPw5iuDFoSAWGYuAAIAE/DmFw0yNjAzMDkxOTIwMDlaMAwwCgYDVR0VBAMKAQEwMgITFAAT8OW2DIKAJUeLYwACABPw5RcNMjYwMzA5MTkyMDA5WjAMMAoGA1UdFQQDCgEBMDICExQAGN0uyEiblZ/6/XQAAgAY3S4XDTI2MDMwOTE5MTUyM1owDDAKBgNVHRUEAwoBATAyAhMUABjdLSfXJKQh0sLRAAIAGN0tFw0yNjAzMDkxOTE1MjJaMAwwCgYDVR0VBAMKAQEwMgITFAAYVONoeKlUbA4uQgACABhU4xcNMjYwMzA5MTkwNjE1WjAMMAoGA1UdFQQDCgEFMDICExQAG1OuvhKnhhHKeVQAAgAbU64XDTI2MDMwOTE4MzkxMVowDDAKBgNVHRUEAwoBBTAyAhMUABxAw/XmsYEI0ERoAAIAHEDDFw0yNjAzMDkxODMwNThaMAwwCgYDVR0VBAMKAQUwMgITFAAbfR1Jqy/SSCyzvwACABt9HRcNMjYwMzA5MTgyNzM1WjAMMAoGA1UdFQQDCgEBMDICExQAG30e7KpagOBIhfEAAgAbfR4XDTI2MDMwOTE4MjczNVowDDAKBgNVHRUEAwoBATAyAhMUABw8AtHiQ7BRBx3DAAIAHDwCFw0yNjAzMDkxODI1MTRaMAwwCgYDVR0VBAMKAQUwMgITFAAPxTtU+rf1kPkP1AACAA/FOxcNMjYwMzA5MTczMTQxWjAMMAoGA1UdFQQDCgEBMDICExQAD8U6Sxi0KXgMyFoAAgAPxToXDTI2MDMwOTE3MzE0MVowDDAKBgNVHRUEAwoBATAyAhMUABoacO4bR0t+xXBCAAIAGhpwFw0yNjAzMDkxNzI0NDVaMAwwCgYDVR0VBAMKAQEwMgITFAAaGm88JGzHsUBU4wACABoabxcNMjYwMzA5MTcyNDQ1WjAMMAoGA1UdFQQDCgEBMDICExQAGbhm3VgtO/k6DdIAAgAZuGYXDTI2MDMwOTE3MjIwMlowDDAKBgNVHRUEAwoBBTAyAhMUABov3jSDOzFfFvUFAAIAGi/eFw0yNjAzMDkxNzA5NDVaMAwwCgYDVR0VBAMKAQUwMgITFAAU0J8YmRDoGqd+hgACABTQnxcNMjYwMzA5MTYzODE3WjAMMAoGA1UdFQQDCgEFMDICExQAGCj6pvTa5OJcLAwAAgAYKPoXDTI2MDMwOTE2MDkxMlowDDAKBgNVHRUEAwoBBTAyAhMUABKKQGtTmPT4DjJ5AAIAEopAFw0yNjAzMDkxNjA1MjlaMAwwCgYDVR0VBAMKAQEwMgITFAASij9cW14/MBaG+QACABKKPxcNMjYwMzA5MTYwNTI4WjAMMAoGA1UdFQQDCgEBMDICExQAEy6Z6YH3eQEadhwAAgATLpkXDTI2MDMwOTE2MDA1N1owDDAKBgNVHRUEAwoBATAyAhMUABMumKjVv7PlvFL8AAIAEy6YFw0yNjAzMDkxNjAwNTZaMAwwCgYDVR0VBAMKAQEwMgITFAASWjTca8q9HL33GQACABJaNBcNMjYwMzA5MTU1NzA1WjAMMAoGA1UdFQQDCgEBMDICExQAElozh3rSWkqSOBoAAgASWjMXDTI2MDMwOTE1NTcwNVowDDAKBgNVHRUEAwoBATAyAhMUABw+WhbFk8WW+mCiAAIAHD5aFw0yNjAzMDkxNDE1MjNaMAwwCgYDVR0VBAMKAQEwMgITFAAcPlmTEpYwoF7d1AACABw+WRcNMjYwMzA5MTQxNTIzWjAMMAoGA1UdFQQDCgEBMDICExQAHCSS7SeYr5UmtCUAAgAcJJIXDTI2MDMwOTEyMTAwNVowDDAKBgNVHRUEAwoBBTAyAhMUABuBrJzbyCdLZskKAAIAG4GsFw0yNjAzMDkwNDM5NDBaMAwwCgYDVR0VBAMKAQUwMgITFAAQI4sX2vLQ5dqInAACABAjixcNMjYwMzA5MDQxMDA2WjAMMAoGA1UdFQQDCgEBMDICExQAECOKmkvtkFZKxogAAgAQI4oXDTI2MDMwOTA0MTAwNlowDDAKBgNVHRUEAwoBATAyAhMUABIQX4xCdsd9jAQ8AAIAEhBfFw0yNjAzMDkwNDEwMDBaMAwwCgYDVR0VBAMKAQEwMgITFAASEF6B7zI0xI1tZwACABIQXhcNMjYwMzA5MDQxMDAwWjAMMAoGA1UdFQQDCgEBMDICExQAFMisz5IDwfW5ZLEAAgAUyKwXDTI2MDMwODIyMjEyNFowDDAKBgNVHRUEAwoBBTAyAhMUABZwSIkEiYE8T7HUAAIAFnBIFw0yNjAzMDgyMDMzMDdaMAwwCgYDVR0VBAMKAQUwMgITFAAa5zWCBqnru8mQbQACABrnNRcNMjYwMzA4MjAyMjI2WjAMMAoGA1UdFQQDCgEFMDICExQAE4WDlAgfcvA7YWUAAgAThYMXDTI2MDMwODE5MzAyOVowDDAKBgNVHRUEAwoBBTAyAhMUABu5bZPvV3I89d/0AAIAG7ltFw0yNjAzMDgxNzUwMjRaMAwwCgYDVR0VBAMKAQUwMgITFAAYMazhPPWDKO/FHAACABgxrBcNMjYwMzA4MTUzODQ4WjAMMAoGA1UdFQQDCgEFMDICExQAGaYgFn2Koo7ekNQAAgAZpiAXDTI2MDMwODE1MDQyNlowDDAKBgNVHRUEAwoBBTAyAhMUABrj1MxKrJV4nEUuAAIAGuPUFw0yNjAzMDgxNDA1MDNaMAwwCgYDVR0VBAMKAQUwMgITFAARuv5A9kVZVyTsrwACABG6/hcNMjYwMzA4MTAwODM4WjAMMAoGA1UdFQQDCgEFMDICExQAHD1a9nVXyg2LFZEAAgAcPVoXDTI2MDMwODA2MTAwM1owDDAKBgNVHRUEAwoBATAyAhMUABw9WVKPbyfh0ECBAAIAHD1ZFw0yNjAzMDgwNjEwMDJaMAwwCgYDVR0VBAMKAQEwMgITFAAbTDl27immhH/f8wACABtMORcNMjYwMzA4MDQwMjAwWjAMMAoGA1UdFQQDCgEFMDICExQAFQoM1H4KyGYOdmMAAgAVCgwXDTI2MDMwODAxNTMxNlowDDAKBgNVHRUEAwoBBTAyAhMUABSRVM5d6NTL980cAAIAFJFUFw0yNjAzMDgwMTA3MTNaMAwwCgYDVR0VBAMKAQUwMgITFAAQK1C8w2cPLYRbbgACABArUBcNMjYwMzA4MDEwNTIwWjAMMAoGA1UdFQQDCgEBMDICExQAECtPC7VXiKPY7u8AAgAQK08XDTI2MDMwODAxMDUyMFowDDAKBgNVHRUEAwoBATAyAhMUABw91VF5vujs4JDLAAIAHD3VFw0yNjAzMDcyMzA0MzlaMAwwCgYDVR0VBAMKAQUwMgITFAAZGPe7VLR7fvYFQQACABkY9xcNMjYwMzA3MjMwMjUwWjAMMAoGA1UdFQQDCgEFMDICExQAGeGRr3iPN6MtuCUAAgAZ4ZEXDTI2MDMwNzIyMjE0NVowDDAKBgNVHRUEAwoBBTAyAhMUABf+W+Xm3sqj3H9CAAIAF/5bFw0yNjAzMDcyMTI3NDJaMAwwCgYDVR0VBAMKAQUwMgITFAAWlrCTuKc09uxtcwACABaWsBcNMjYwMzA3MjAwNzE0WjAMMAoGA1UdFQQDCgEFMDICExQAG6SAF/xxRoIuybEAAgAbpIAXDTI2MDMwNzE5MzIxNFowDDAKBgNVHRUEAwoBBTAyAhMUABuXVIHwmSURYhF3AAIAG5dUFw0yNjAzMDcxOTI5MTJaMAwwCgYDVR0VBAMKAQUwMgITFAAXPeWdg9lpj6cq0AACABc95RcNMjYwMzA3MTkwMjQwWjAMMAoGA1UdFQQDCgEFMDICExQAHD2H3H+EEnHHifEAAgAcPYcXDTI2MDMwNzE3MzAzMVowDDAKBgNVHRUEAwoBBTAyAhMUABw9kE4ZnLmjvLdbAAIAHD2QFw0yNjAzMDcxNzIyNDVaMAwwCgYDVR0VBAMKAQUwMgITFAAWG/hifswNkIQ5+wACABYb+BcNMjYwMzA3MTcxOTM3WjAMMAoGA1UdFQQDCgEFMDICExQAFEFRMFOJAASlaYoAAgAUQVEXDTI2MDMwNzE3MDc1NFowDDAKBgNVHRUEAwoBBTAyAhMUABqzQJm5R9s5833+AAIAGrNAFw0yNjAzMDcxNTQyMDJaMAwwCgYDVR0VBAMKAQUwMgITFAAarptxAGL/cHd29AACABqumxcNMjYwMzA3MTQxMjMwWjAMMAoGA1UdFQQDCgEBMDICExQAGq6avy2wGi5PRecAAgAarpoXDTI2MDMwNzE0MTIzMFowDDAKBgNVHRUEAwoBATAyAhMUABfXJmvcrl56puqLAAIAF9cmFw0yNjAzMDcwNDUxMDFaMAwwCgYDVR0VBAMKAQUwMgITFAAYANEbpl+XFnjHdAACABgA0RcNMjYwMzA3MDQzNzQ4WjAMMAoGA1UdFQQDCgEFMDICExQAEIjvs92prcm6T1cAAgAQiO8XDTI2MDMwNzA0MTIyMVowDDAKBgNVHRUEAwoBATAyAhMUABCI7i/asoVI3WAxAAIAEIjuFw0yNjAzMDcwNDEyMjFaMAwwCgYDVR0VBAMKAQEwMgITFAASquw/ltW6n7AXBAACABKq7BcNMjYwMzA3MDQxMTIyWjAMMAoGA1UdFQQDCgEBMDICExQAEqrrk6jp4wHSwAQAAgASqusXDTI2MDMwNzA0MTEyMVowDDAKBgNVHRUEAwoBATAyAhMUABjYqdEHl7GAgl+9AAIAGNipFw0yNjAzMDcwMjIzMzlaMAwwCgYDVR0VBAMKAQUwMgITFAAb1n40bKTq+Coj3QACABvWfhcNMjYwMzA3MDIyMzM5WjAMMAoGA1UdFQQDCgEFMDICExQAFm5w4nH9Yv36OiMAAgAWbnAXDTI2MDMwNzAxMDExNlowDDAKBgNVHRUEAwoBBTAyAhMUABUyiLqRQlVcnEE3AAIAFTKIFw0yNjAzMDYyMzMxMjJaMAwwCgYDVR0VBAMKAQUwMgITFAAXRf4Yad3Q4oJYSAACABdF/hcNMjYwMzA2MjMyOTQ0WjAMMAoGA1UdFQQDCgEFMDICExQAHDvm1Ua/5gluBBYAAgAcO+YXDTI2MDMwNjIyNTczNVowDDAKBgNVHRUEAwoBBTAyAhMUABldd8Jl4RTQW4NwAAIAGV13Fw0yNjAzMDYyMjAzMjdaMAwwCgYDVR0VBAMKAQUwMgITFAAZLgUwO3IyUKG+iAACABkuBRcNMjYwMzA2MjE0MDMwWjAMMAoGA1UdFQQDCgEFMDICExQAFXgNorb5leBGwM4AAgAVeA0XDTI2MDMwNjIxMjYwOVowDDAKBgNVHRUEAwoBBTAyAhMUABaXk7ZCPlhv7u4yAAIAFpeTFw0yNjAzMDYyMDU0NTRaMAwwCgYDVR0VBAMKAQEwMgITFAAWl5KU+hcuCPZKggACABaXkhcNMjYwMzA2MjA1NDU0WjAMMAoGA1UdFQQDCgEBMDICExQAF856mI0p2uMGE+cAAgAXznoXDTI2MDMwNjIwNTAzNlowDDAKBgNVHRUEAwoBBTAyAhMUABw8BknpfUaxBOuMAAIAHDwGFw0yNjAzMDYyMDQ4MDFaMAwwCgYDVR0VBAMKAQUwMgITFAATZwWhzs/wtjCsZgACABNnBRcNMjYwMzA2MjAyMTA0WjAMMAoGA1UdFQQDCgEFMDICExQAENfJCCg2ihXy8NgAAgAQ18kXDTI2MDMxMzE4MDEyOVowDDAKBgNVHRUEAwoBATAyAhMUABDXyGXJawDNnSRYAAIAENfIFw0yNjAzMTMxODAxMjlaMAwwCgYDVR0VBAMKAQEwMgITFAAYgs5Zos5up1pNrQACABiCzhcNMjYwMzEzMTc1NTIyWjAMMAoGA1UdFQQDCgEFMDICExQAEL/nTqJns30/e/oAAgAQv+cXDTI2MDMxMzE3NTM1NFowDDAKBgNVHRUEAwoBBTAyAhMUABuP5l7xEZVI4CmiAAIAG4/mFw0yNjAzMTMxNzI5MzNaMAwwCgYDVR0VBAMKAQEwMgITFAAbj+U8bozHCFmDuAACABuP5RcNMjYwMzEzMTcyOTMzWjAMMAoGA1UdFQQDCgEBMDICExQAFz/mxSk9J6i6VDEAAgAXP+YXDTI2MDMxMzE3MjQxNVowDDAKBgNVHRUEAwoBBTAyAhMUABpzg2lWhOot6WPeAAIAGnODFw0yNjAzMTMxNzA5MzRaMAwwCgYDVR0VBAMKAQEwMgITFAAac4KVmyQVVHoKAQACABpzghcNMjYwMzEzMTcwOTM0WjAMMAoGA1UdFQQDCgEBMDICExQAHFR0inzlNWl8ZRQAAgAcVHQXDTI2MDMxMzE2NTQyOFowDDAKBgNVHRUEAwoBATAyAhMUABxUcxNf706ZBaYGAAIAHFRzFw0yNjAzMTMxNjU0MjhaMAwwCgYDVR0VBAMKAQEwMgITFAAXmCa0f5I4DfjZmgACABeYJhcNMjYwMzEzMTY0MTAxWjAMMAoGA1UdFQQDCgEBMDICExQAF5glPvPAlkCp80cAAgAXmCUXDTI2MDMxMzE2NDEwMVowDDAKBgNVHRUEAwoBATAyAhMUABeYQiZ8Mmdiq9bAAAIAF5hCFw0yNjAzMTMxNjQxMDFaMAwwCgYDVR0VBAMKAQEwMgITFAAXmEHJ1vSTUG6CIQACABeYQRcNMjYwMzEzMTY0MTAxWjAMMAoGA1UdFQQDCgEBMDICExQAFd/u9GRyyFIgIIsAAgAV3+4XDTI2MDMxMzE2MzEwMFowDDAKBgNVHRUEAwoBATAyAhMUABXf7eHgBHttCmazAAIAFd/tFw0yNjAzMTMxNjMwNTlaMAwwCgYDVR0VBAMKAQEwMgITFAAcQM+yXRlfdtEKngACABxAzxcNMjYwMzEzMTYyMjM0WjAMMAoGA1UdFQQDCgEFMDICExQAG22vzowHnQY9hg0AAgAbba8XDTI2MDMxMzE2MDkwNFowDDAKBgNVHRUEAwoBBTAyAhMUAA/Qjy9IKyxMEGs4AAIAD9CPFw0yNjAzMTMxNTUyMjRaMAwwCgYDVR0VBAMKAQEwMgITFAAP0I7nG2pyV6aNuQACAA/QjhcNMjYwMzEzMTU1MjI0WjAMMAoGA1UdFQQDCgEBMDICExQAENNZtNLea0bqcsoAAgAQ01kXDTI2MDMxMzE1NDQ0NFowDDAKBgNVHRUEAwoBATAyAhMUABDTWBWA8QyCX/myAAIAENNYFw0yNjAzMTMxNTQ0NDRaMAwwCgYDVR0VBAMKAQEwMgITFAAcIn8VNhyowIdcMAACABwifxcNMjYwMzEzMTU0NDA1WjAMMAoGA1UdFQQDCgEFMDICExQAGOQNUQZWyhXOtbEAAgAY5A0XDTI2MDMxMzE1MzkxMFowDDAKBgNVHRUEAwoBATAyAhMUABjkDIIZcxLcAQZIAAIAGOQMFw0yNjAzMTMxNTM5MTBaMAwwCgYDVR0VBAMKAQEwMgITFAAZoZqKgS9cMGbBHgACABmhmhcNMjYwMzEzMTUwMjA3WjAMMAoGA1UdFQQDCgEFMDICExQAD9yVld9kRMhTYnoAAgAP3JUXDTI2MDMxMzE0MjgyNFowDDAKBgNVHRUEAwoBATAyAhMUAA/clH0bOr1wU8ObAAIAD9yUFw0yNjAzMTMxNDI4MjRaMAwwCgYDVR0VBAMKAQEwMgITFAAaQgpCds6NC+WudgACABpCChcNMjYwMzEzMTM0MDQyWjAMMAoGA1UdFQQDCgEFMDICExQAGhKXgnKlAPRqx1IAAgAaEpcXDTI2MDMxMzEyNTMyMVowDDAKBgNVHRUEAwoBBTAyAhMUABg/9CJWtsGX0zFtAAIAGD/0Fw0yNjAzMTMxMjA5MjdaMAwwCgYDVR0VBAMKAQUwMgITFAAWDRJaxRUULz/Y+gACABYNEhcNMjYwMzEzMTE1OTUyWjAMMAoGA1UdFQQDCgEFMDICExQAF3D+Li/uw9CS7sEAAgAXcP4XDTI2MDMxMzA3NTM0OVowDDAKBgNVHRUEAwoBBTAyAhMUABefyOe68ksmvj3OAAIAF5/IFw0yNjAzMTMwNTMzNTZaMAwwCgYDVR0VBAMKAQUwMgITFAATdVflcnd+K1a71gACABN1VxcNMjYwMzEzMDUyNDE2WjAMMAoGA1UdFQQDCgEFMDICExQAE9tMdYjemgnEQK0AAgAT20wXDTI2MDMxMzA0MDk0OVowDDAKBgNVHRUEAwoBBTAyAhMUABZfeqI54JtSu5I5AAIAFl96Fw0yNjAzMTMwNDA2NDJaMAwwCgYDVR0VBAMKAQEwMgITFAAWX3k/VCbXrhSVeAACABZfeRcNMjYwMzEzMDQwNjQyWjAMMAoGA1UdFQQDCgEBMDICExQAEJujdzX8WTzY2WgAAgAQm6MXDTI2MDMxMzA0MDY0MlowDDAKBgNVHRUEAwoBATAyAhMUABCboh7O3jfJ580wAAIAEJuiFw0yNjAzMTMwNDA2NDJaMAwwCgYDVR0VBAMKAQEwMgITFAAbOFEeE3biioop2AACABs4URcNMjYwMzEzMDQwNjI1WjAMMAoGA1UdFQQDCgEBMDICExQAGzhQ2YErokRvP8MAAgAbOFAXDTI2MDMxMzA0MDYyNVowDDAKBgNVHRUEAwoBATAyAhMUABXCs9QyanRj4f2UAAIAFcKzFw0yNjAzMTMwMzUzMTZaMAwwCgYDVR0VBAMKAQUwMgITFAATm0pQOMCocVNjpQACABObShcNMjYwMzEzMDMzMjQzWjAMMAoGA1UdFQQDCgEFMDICExQAG6SO6mb0CQlBtVsAAgAbpI4XDTI2MDMxMzAyNDkwMVowDDAKBgNVHRUEAwoBBTAyAhMUABS5Qe4cEHBzOlp6AAIAFLlBFw0yNjAzMTMwMTU2MTVaMAwwCgYDVR0VBAMKAQUwMgITFAAbjbVQS4x+TvsQawACABuNtRcNMjYwMzEzMDA1MTQyWjAMMAoGA1UdFQQDCgEFMDICExQAGIIi/MvRJIp0Gp4AAgAYgiIXDTI2MDMxMjIzNDIxMFowDDAKBgNVHRUEAwoBBTAyAhMUABfLsQ6t3Ty+qBE1AAIAF8uxFw0yNjAzMTIyMzMwMDRaMAwwCgYDVR0VBAMKAQUwMgITFAAYkZf/FLLUnPF6dAACABiRlxcNMjYwMzEyMjE0ODQyWjAMMAoGA1UdFQQDCgEFMDICExQAGGSDsm0ayJRIwCMAAgAYZIMXDTI2MDMxMjIxNDAxNlowDDAKBgNVHRUEAwoBBTAyAhMUABDyXNuif8qf2v78AAIAEPJcFw0yNjAzMTIyMTA0MDBaMAwwCgYDVR0VBAMKAQEwMgITFAAQ8lvcImSraXZzuQACABDyWxcNMjYwMzEyMjEwNDAwWjAMMAoGA1UdFQQDCgEBMDICExQAG3/wfAhQhSdxow0AAgAbf/AXDTI2MDMxMjIwMjMwOFowDDAKBgNVHRUEAwoBBTAyAhMUABvVdl5SzoNLRR7RAAIAG9V2Fw0yNjAzMTIyMDE1NTNaMAwwCgYDVR0VBAMKAQEwMgITFAAb1XV3foXVf3N7+wACABvVdRcNMjYwMzEyMjAxNTUzWjAMMAoGA1UdFQQDCgEBMDICExQAG3ez7kpvFhHy4poAAgAbd7MXDTI2MDMxMjE5MzAzN1owDDAKBgNVHRUEAwoBBTAyAhMUABxQZekUWrBedroPAAIAHFBlFw0yNjAzMTIxOTI5MTdaMAwwCgYDVR0VBAMKAQUwMgITFAAVRhVb4Byag7O6ZQACABVGFRcNMjYwMzEyMTkyMzA5WjAMMAoGA1UdFQQDCgEBMDICExQAFUYU/V4nLBnw7TcAAgAVRhQXDTI2MDMxMjE5MjMwOVowDDAKBgNVHRUEAwoBATAyAhMUABcTYsUdqozLjOkhAAIAFxNiFw0yNjAzMTIxODQ1MDFaMAwwCgYDVR0VBAMKAQUwMgITFAATCqck9NWMzsu0NwACABMKpxcNMjYwMzEyMTgxNDU2WjAMMAoGA1UdFQQDCgEBMDICExQAEwqm0N91BU6lqvsAAgATCqYXDTI2MDMxMjE4MTQ1NlowDDAKBgNVHRUEAwoBATAyAhMUABwLVsD/zj9cIfcNAAIAHAtWFw0yNjAzMTIxNzQxNTZaMAwwCgYDVR0VBAMKAQUwMgITFAAaOWEKkmG91WqkVQACABo5YRcNMjYwMzEyMTczNzU5WjAMMAoGA1UdFQQDCgEBMDICExQAGjlg4PoUymsfCbYAAgAaOWAXDTI2MDMxMjE3Mzc1OVowDDAKBgNVHRUEAwoBATAyAhMUABVG0jWh4fj71qTQAAIAFUbSFw0yNjAzMTIxNzA5NTVaMAwwCgYDVR0VBAMKAQUwMgITFAAaoaGgaLP0Gonp/wACABqhoRcNMjYwMzEyMTY1ODM1WjAMMAoGA1UdFQQDCgEBMDICExQAGqGgehjE602/WGgAAgAaoaAXDTI2MDMxMjE2NTgzNFowDDAKBgNVHRUEAwoBATAyAhMUABoWjfUrswwOFHTgAAIAGhaNFw0yNjAzMTIxNjQ4MjNaMAwwCgYDVR0VBAMKAQEwMgITFAAaFozljJF5/4ruOwACABoWjBcNMjYwMzEyMTY0ODIzWjAMMAoGA1UdFQQDCgEBMDICExQAGoC0AFFnrKqXaUcAAgAagLQXDTI2MDMxMjE2NDUzOFowDDAKBgNVHRUEAwoBATAyAhMUABqAs26JkeCUs2ExAAIAGoCzFw0yNjAzMTIxNjQ1MzhaMAwwCgYDVR0VBAMKAQEwMgITFAASztx9B/8AX+7c+wACABLO3BcNMjYwMzEyMTYzMTE2WjAMMAoGA1UdFQQDCgEBMDICExQAEs7bD0O0oUIXuuQAAgASztsXDTI2MDMxMjE2MzExNlowDDAKBgNVHRUEAwoBATAyAhMUABbjiLDpzLtH+LPqAAIAFuOIFw0yNjAzMTIxNTQ5MTlaMAwwCgYDVR0VBAMKAQEwMgITFAAW44eDW0Kz79P5iQACABbjhxcNMjYwMzEyMTU0OTE5WjAMMAoGA1UdFQQDCgEBMDICExQAE0osII5OIppWAqkAAgATSiwXDTI2MDMxMjE1MzgwNlowDDAKBgNVHRUEAwoBATAyAhMUABNKK/6TEeqQVZWwAAIAE0orFw0yNjAzMTIxNTM4MDZaMAwwCgYDVR0VBAMKAQEwMgITFAAbArDHRb7YDFlS9gACABsCsBcNMjYwMzEyMTUyNTIyWjAMMAoGA1UdFQQDCgEFMDICExQAEqEFCDA4MpK+ye4AAgASoQUXDTI2MDMxMjE1MTc1MVowDDAKBgNVHRUEAwoBATAyAhMUABKhBrX01WEkwcrZAAIAEqEGFw0yNjAzMTIxNTE3NTFaMAwwCgYDVR0VBAMKAQEwMgITFAAY/sucyQ8q9ecp/wACABj+yxcNMjYwMzEyMTM1OTU5WjAMMAoGA1UdFQQDCgEFMDICExQAHELlDYAUem+Xh70AAgAcQuUXDTI2MDMxMjEzNDM0NlowDDAKBgNVHRUEAwoBBTAyAhMUABxNQMoVIIEJQeRwAAIAHE1AFw0yNjAzMTIwNjEwMDZaMAwwCgYDVR0VBAMKAQEwMgITFAAcTT+oEgIdJjX8lgACABxNPxcNMjYwMzEyMDYxMDA2WjAMMAoGA1UdFQQDCgEBMDICExQAFwZDrjISnUIlPXQAAgAXBkMXDTI2MDMxMjA1MTYwMVowDDAKBgNVHRUEAwoBBTAyAhMUABuyOhJXcw4VKgTvAAIAG7I6Fw0yNjAzMTIwNDUyNTNaMAwwCgYDVR0VBAMKAQUwMgITFAAaxQp5UbU3+PEAhgACABrFChcNMjYwMzEyMDQwNzM3WjAMMAoGA1UdFQQDCgEBMDICExQAGsUJureTUjepu78AAgAaxQkXDTI2MDMxMjA0MDczNlowDDAKBgNVHRUEAwoBATAyAhMUABdCNwjTU3akIMd+AAIAF0I3Fw0yNjAzMTIwNDA3MDFaMAwwCgYDVR0VBAMKAQEwMgITFAAXQja2n7Kf/bbjCwACABdCNhcNMjYwMzEyMDQwNzAxWjAMMAoGA1UdFQQDCgEBMDICExQAEoimUQhQdkOZlIEAAgASiKYXDTI2MDMxMjA0MDY0MlowDDAKBgNVHRUEAwoBATAyAhMUABKIpcQ8CNox48ncAAIAEoilFw0yNjAzMTIwNDA2NDJaMAwwCgYDVR0VBAMKAQEwMgITFAAZ8qyqgCybMneXbgACABnyrBcNMjYwMzEyMDQwNTU3WjAMMAoGA1UdFQQDCgEBMDICExQAGfKrkwwk7KVf0nYAAgAZ8qsXDTI2MDMxMjA0MDU1N1owDDAKBgNVHRUEAwoBATAyAhMUABCtOeBnqkKfkrcJAAIAEK05Fw0yNjAzMTIwNDA1MzhaMAwwCgYDVR0VBAMKAQEwMgITFAAQrTg8XloaTcRAbAACABCtOBcNMjYwMzEyMDQwNTM4WjAMMAoGA1UdFQQDCgEBMDICExQAFrxUfth2sCy5glwAAgAWvFQXDTI2MDMxMjA0MDUzMVowDDAKBgNVHRUEAwoBATAyAhMUABa8U1JVwAxqpZN3AAIAFrxTFw0yNjAzMTIwNDA1MzFaMAwwCgYDVR0VBAMKAQEwMgITFAAWv7c6EiA+RMLyygACABa/txcNMjYwMzEyMDQwNTI0WjAMMAoGA1UdFQQDCgEBMDICExQAFr+20VWbY4LVk8oAAgAWv7YXDTI2MDMxMjA0MDUyM1owDDAKBgNVHRUEAwoBATAyAhMUABjABOvBDwY1BG91AAIAGMAEFw0yNjAzMTIwMzI2MDRaMAwwCgYDVR0VBAMKAQUwMgITFAAaI2Wn29e5pTC7sAACABojZRcNMjYwMzEyMDI1MTAxWjAMMAoGA1UdFQQDCgEFMDICExQAEttmGbTYXhbfaisAAgAS22YXDTI2MDMxMjAyMjA0M1owDDAKBgNVHRUEAwoBBTAyAhMUABSyEV8UvklJWkkOAAIAFLIRFw0yNjAzMTIwMjE3NTNaMAwwCgYDVR0VBAMKAQUwMgITFAAZQElXD/KzFSBjFAACABlASRcNMjYwMzEyMDE1ODM2WjAMMAoGA1UdFQQDCgEFMDICExQAGwD8tvve5Bzq+boAAgAbAPwXDTI2MDMxMjAwMDgzOFowDDAKBgNVHRUEAwoBBTAyAhMUABqzS5J3HJYMvM6tAAIAGrNLFw0yNjAzMTEyMjQ4MDRaMAwwCgYDVR0VBAMKAQEwMgITFAAas0yVwQ7uIkbqfAACABqzTBcNMjYwMzExMjI0ODA0WjAMMAoGA1UdFQQDCgEBMDICExQAG6qsmyjMRhMAHQwAAgAbqqwXDTI2MDMxMTIyMDczMlowDDAKBgNVHRUEAwoBBTAyAhMUABjFe+zP2y/S7IXiAAIAGMV7Fw0yNjAzMTEyMTQ2MDVaMAwwCgYDVR0VBAMKAQUwMgITFAAYTC0xitgOQvIpCQACABhMLRcNMjYwMzExMjE0NDA1WjAMMAoGA1UdFQQDCgEBMDICExQAGEwsmgmAvZpIgw0AAgAYTCwXDTI2MDMxMTIxNDQwNVowDDAKBgNVHRUEAwoBATAyAhMUABQPS5iDdiBUNP/8AAIAFA9LFw0yNjAzMTEyMTQyMjJaMAwwCgYDVR0VBAMKAQEwMgITFAAUD0rNTeLXTJJqJwACABQPShcNMjYwMzExMjE0MjIyWjAMMAoGA1UdFQQDCgEBMDICExQAG5B1KlB+5kHPWG8AAgAbkHUXDTI2MDMxMTIxMzM1OFowDDAKBgNVHRUEAwoBATAyAhMUABuQdDIEo0y4Q2hUAAIAG5B0Fw0yNjAzMTEyMTMzNThaMAwwCgYDVR0VBAMKAQEwMgITFAAXXNVALhdqry5m+gACABdc1RcNMjYwMzExMjEyMTQ4WjAMMAoGA1UdFQQDCgEFMDICExQAEKH/US1RD/xoUjoAAgAQof8XDTI2MDMxMTIwNDQzNVowDDAKBgNVHRUEAwoBATAyAhMUABCh/qX8Ehuj+3lGAAIAEKH+Fw0yNjAzMTEyMDQ0MzVaMAwwCgYDVR0VBAMKAQEwMgITFAAUYM7JsYCGheKOcwACABRgzhcNMjYwMzExMjAwMzE4WjAMMAoGA1UdFQQDCgEBMDICExQAFGDNiCoZcDnq3NAAAgAUYM0XDTI2MDMxMTIwMDMxOFowDDAKBgNVHRUEAwoBATAyAhMUABxMMsQXnyDlMjIkAAIAHEwyFw0yNjAzMTExOTU4MTRaMAwwCgYDVR0VBAMKAQEwMgITFAAcTDEUBArbnbZJtAACABxMMRcNMjYwMzExMTk1ODE0WjAMMAoGA1UdFQQDCgEBMDICExQAGV7j6/NoA61PXGkAAgAZXuMXDTI2MDMxMTE5NTUwMVowDDAKBgNVHRUEAwoBBTAyAhMUABVcbi21ijNNMxb0AAIAFVxuFw0yNjAzMTExOTUyNThaMAwwCgYDVR0VBAMKAQUwMgITFAAcTAVq+xfpesk9kgACABxMBRcNMjYwMzExMTk0MTM5WjAMMAoGA1UdFQQDCgEBMDICExQAHEugL9nNciq8E4cAAgAcS6AXDTI2MDMxMTE5NDEzOVowDDAKBgNVHRUEAwoBATAyAhMUABxL7EG6XAvgAjW8AAIAHEvsFw0yNjAzMTExOTM0NTVaMAwwCgYDVR0VBAMKAQUwMgITFAAcS+mUXvREDO250wACABxL6RcNMjYwMzExMTkyNjQ4WjAMMAoGA1UdFQQDCgEFMDICExQAHEuf5c/eWVQ1lJgAAgAcS58XDTI2MDMxMTE5MjM0N1owDDAKBgNVHRUEAwoBBTAyAhMUABEB1llVUxkW1VRoAAIAEQHWFw0yNjAzMTExODMzNTNaMAwwCgYDVR0VBAMKAQEwMgITFAARAdUMBjndV8Ws6AACABEB1RcNMjYwMzExMTgzMzUzWjAMMAoGA1UdFQQDCgEBMDICExQAFlrHY1boJZ6VJqYAAgAWWscXDTI2MDMxMTE3NTQxMlowDDAKBgNVHRUEAwoBBTAyAhMUABcJ42MyUz7W0xZjAAIAFwnjFw0yNjAzMTExNzUxMTVaMAwwCgYDVR0VBAMKAQUwMgITFAAQi1fSlNJnbjTasgACABCLVxcNMjYwMzExMTczMzE3WjAMMAoGA1UdFQQDCgEBMDICExQAEItWM6WFmrhGC9wAAgAQi1YXDTI2MDMxMTE3MzMxN1owDDAKBgNVHRUEAwoBATAyAhMUABi7oEO3qz27gZQiAAIAGLugFw0yNjAzMTExNzIxMDNaMAwwCgYDVR0VBAMKAQUwMgITFAAWJF0k7EIle2GxuwACABYkXRcNMjYwMzExMTcxNTE5WjAMMAoGA1UdFQQDCgEFMDICExQAGGOY5OBDJvuyIxwAAgAYY5gXDTI2MDMxMTE3MTMxMlowDDAKBgNVHRUEAwoBATAyAhMUABhjlzSDLh+PymVZAAIAGGOXFw0yNjAzMTExNzEzMTJaMAwwCgYDVR0VBAMKAQEwMgITFAAW93DagNVkrT9yagACABb3cBcNMjYwMzExMTcxMTEzWjAMMAoGA1UdFQQDCgEBMDICExQAFvdvcta49R/HkfEAAgAW928XDTI2MDMxMTE3MTExM1owDDAKBgNVHRUEAwoBATAyAhMUABDUd0wSjf7G7IeCAAIAENR3Fw0yNjAzMTExNjU5NTBaMAwwCgYDVR0VBAMKAQEwMgITFAAQ1HaX5gMTOg3kswACABDUdhcNMjYwMzExMTY1OTUwWjAMMAoGA1UdFQQDCgEBMDICExQAHBkrRXem8euUupsAAgAcGSsXDTI2MDMxMTE2NDA0NVowDDAKBgNVHRUEAwoBBTAyAhMUABtP3vxjnjYdAGa/AAIAG0/eFw0yNjAzMTExNjE5NDRaMAwwCgYDVR0VBAMKAQUwMgITFAAWuCAhgvqX0sgOgwACABa4IBcNMjYwMzExMTYxNjI4WjAMMAoGA1UdFQQDCgEBMDICExQAFrgfhrxMKmK3w3MAAgAWuB8XDTI2MDMxMTE2MTYyOFowDDAKBgNVHRUEAwoBATAyAhMUABRhg/oo54HKL2vyAAIAFGGDFw0yNjAzMTExNjAyNTNaMAwwCgYDVR0VBAMKAQUwMgITFAATguKM92pE3oUTXAACABOC4hcNMjYwMzExMTYwMjAwWjAMMAoGA1UdFQQDCgEBMDICExQAE4LhTuzx1l4KbWgAAgATguEXDTI2MDMxMTE2MDIwMFowDDAKBgNVHRUEAwoBATAyAhMUABcrPouzZagI1PwgAAIAFys+Fw0yNjAzMTExNTI2MjRaMAwwCgYDVR0VBAMKAQEwMgITFAAXKz2uiNuYz3GhhAACABcrPRcNMjYwMzExMTUyNjIzWjAMMAoGA1UdFQQDCgEBMDICExQAGtl8nSZgeyPcHEkAAgAa2XwXDTI2MDMxMTE1MjI0NlowDDAKBgNVHRUEAwoBATAyAhMUABrZe8+Dwkr7ZbFFAAIAGtl7Fw0yNjAzMTExNTIyNDZaMAwwCgYDVR0VBAMKAQEwMgITFAAXthCIsRuzKo/negACABe2EBcNMjYwMzExMTUyMTI1WjAMMAoGA1UdFQQDCgEBMDICExQAF7YPMW9mESVuqFUAAgAXtg8XDTI2MDMxMTE1MjEyNVowDDAKBgNVHRUEAwoBATAyAhMUABeAKhAuMsltpsc2AAIAF4AqFw0yNjAzMTExNDAxNDlaMAwwCgYDVR0VBAMKAQEwMgITFAAXgCmm5s/9l0TU+gACABeAKRcNMjYwMzExMTQwMTQ5WjAMMAoGA1UdFQQDCgEBMDICExQAG1vcYdBueZJBq9IAAgAbW9wXDTI2MDMxMTEzMTQxMFowDDAKBgNVHRUEAwoBBTAyAhMUABnT1b94DD/SXOLYAAIAGdPVFw0yNjAzMTExMjMxNTRaMAwwCgYDVR0VBAMKAQUwMgITFAAbp/oNKbQhqW11kgACABun+hcNMjYwMzExMTAyNTUyWjAMMAoGA1UdFQQDCgEFMDICExQAExFYCTmjg8QOt00AAgATEVgXDTI2MDMxMTA0MjYzM1owDDAKBgNVHRUEAwoBBTAyAhMUABmcz9sr5FiMYEvkAAIAGZzPFw0yNjAzMTEwNDEwNDZaMAwwCgYDVR0VBAMKAQEwMgITFAAZnM60hbzez7GMDQACABmczhcNMjYwMzExMDQxMDQ2WjAMMAoGA1UdFQQDCgEBMDICExQAEAI3hyy/2p1H9J0AAgAQAjcXDTI2MDMxMTA0MTAzOFowDDAKBgNVHRUEAwoBATAyAhMUABACNl09aWjSJgELAAIAEAI2Fw0yNjAzMTEwNDEwMzhaMAwwCgYDVR0VBAMKAQEwMgITFAAYb1QJPCVstfZa0wACABhvVBcNMjYwMzE3MTcyNDQ1WjAMMAoGA1UdFQQDCgEFMDICExQAG+6xTB3STvMvClUAAgAb7rEXDTI2MDMxNzE3MTYzMVowDDAKBgNVHRUEAwoBATAyAhMUABvusFilaxc0jk9KAAIAG+6wFw0yNjAzMTcxNzE2MzFaMAwwCgYDVR0VBAMKAQEwMgITFAAZbC+wsww4li7wEgACABlsLxcNMjYwMzE3MTY1NTI5WjAMMAoGA1UdFQQDCgEFMDICExQAEg3E4j8kZqugU1IAAgASDcQXDTI2MDMxNzE2NDk0N1owDDAKBgNVHRUEAwoBBTAyAhMUABxeBtJf6duIcw1aAAIAHF4GFw0yNjAzMTcxNjQ1NTJaMAwwCgYDVR0VBAMKAQUwMgITFAAXSZCoG3rPzaOTCAACABdJkBcNMjYwMzE3MTYzNzU4WjAMMAoGA1UdFQQDCgEBMDICExQAF0mPp3DRqMokLNsAAgAXSY8XDTI2MDMxNzE2Mzc1N1owDDAKBgNVHRUEAwoBATAyAhMUABxfLseDrS+zm/GRAAIAHF8uFw0yNjAzMTcxNjI3NTRaMAwwCgYDVR0VBAMKAQEwMgITFAAcXy203xHQJfz8tAACABxfLRcNMjYwMzE3MTYyNzU0WjAMMAoGA1UdFQQDCgEBMDICExQAGCXFdVtLNJJbosYAAgAYJcUXDTI2MDMxNzE2MjUyNVowDDAKBgNVHRUEAwoBATAyAhMUABglxJ4zl4iU34YFAAIAGCXEFw0yNjAzMTcxNjI1MjVaMAwwCgYDVR0VBAMKAQEwMgITFAAcXuZCDx8CU7GhUAACABxe5hcNMjYwMzE3MTYwMjA5WjAMMAoGA1UdFQQDCgEBMDICExQAHF7lVzMpdRSy2mYAAgAcXuUXDTI2MDMxNzE2MDIwOFowDDAKBgNVHRUEAwoBATAyAhMUABrK9kDaJN2CsfLaAAIAGsr2Fw0yNjAzMTcxNTQ5MDBaMAwwCgYDVR0VBAMKAQUwMgITFAAUgC4TnRRodVb8/wACABSALhcNMjYwMzE3MTUyNTM2WjAMMAoGA1UdFQQDCgEBMDICExQAFIAtNR1Lj3+sCicAAgAUgC0XDTI2MDMxNzE1MjUzNVowDDAKBgNVHRUEAwoBATAyAhMUABlkfMSUnotRcTBiAAIAGWR8Fw0yNjAzMTcxNTI1MTFaMAwwCgYDVR0VBAMKAQUwMgITFAAcXIDEAYDL6th1mAACABxcgBcNMjYwMzE3MTUxNTI3WjAMMAoGA1UdFQQDCgEFMDICExQAExUz9UQEeeNR6hsAAgATFTMXDTI2MDMxNzE0NDE1NlowDDAKBgNVHRUEAwoBATAyAhMUABMVMhn3ydvtq9hoAAIAExUyFw0yNjAzMTcxNDQxNTZaMAwwCgYDVR0VBAMKAQEwMgITFAASv3b3HDGmEdgFTgACABK/dhcNMjYwMzE3MTQzOTAzWjAMMAoGA1UdFQQDCgEBMDICExQAEr91hNR2P8905AEAAgASv3UXDTI2MDMxNzE0MzkwM1owDDAKBgNVHRUEAwoBATAyAhMUABvx/zAyYKQZ9lOnAAIAG/H/Fw0yNjAzMTcxMzUwMTRaMAwwCgYDVR0VBAMKAQUwMgITFAAcWHPXngXHz84sSwACABxYcxcNMjYwMzE3MTMyMjUwWjAMMAoGA1UdFQQDCgEFMDICExQAFA5gcrgytuCc3gMAAgAUDmAXDTI2MDMxNzEzMTMwNlowDDAKBgNVHRUEAwoBBTAyAhMUABvBMQHqeuibhJl6AAIAG8ExFw0yNjAzMTcwOTUxMDBaMAwwCgYDVR0VBAMKAQUwMgITFAAXQnjGZyiOFXjgNAACABdCeBcNMjYwMzE3MDQ1MDE0WjAMMAoGA1UdFQQDCgEFMDICExQAGEi2WnO9c8zGSAYAAgAYSLYXDTI2MDMxNzA0MDYxN1owDDAKBgNVHRUEAwoBATAyAhMUABhItcQHqfZEaMvLAAIAGEi1Fw0yNjAzMTcwNDA2MTdaMAwwCgYDVR0VBAMKAQEwMgITFAAcUTZKFSebZdn9dgACABxRNhcNMjYwMzE3MDQwNTE2WjAMMAoGA1UdFQQDCgEBMDICExQAHFE1H68ga4l5yAoAAgAcUTUXDTI2MDMxNzA0MDUxNlowDDAKBgNVHRUEAwoBATAyAhMUABOm11jR7tcJW+lhAAIAE6bXFw0yNjAzMTcwNDA1MTZaMAwwCgYDVR0VBAMKAQEwMgITFAATptZyMnvdg3DO4wACABOm1hcNMjYwMzE3MDQwNTE1WjAMMAoGA1UdFQQDCgEBMDICExQAEaA1keSScxLRIRoAAgARoDUXDTI2MDMxNzA0MDUxMlowDDAKBgNVHRUEAwoBATAyAhMUABGgNIDb2s7x+8dfAAIAEaA0Fw0yNjAzMTcwNDA1MTJaMAwwCgYDVR0VBAMKAQEwMgITFAAV2kWaoU46P8FIXAACABXaRRcNMjYwMzE3MDMyMDU4WjAMMAoGA1UdFQQDCgEFMDICExQAGQNqV1KJHc+SwCoAAgAZA2oXDTI2MDMxNzAzMDE1OFowDDAKBgNVHRUEAwoBBTAyAhMUABkaXHjSVJ+16x6jAAIAGRpcFw0yNjAzMTcwMjUxMDhaMAwwCgYDVR0VBAMKAQUwMgITFAAaXBYlObceqoBpNgACABpcFhcNMjYwMzE3MDI0NDA5WjAMMAoGA1UdFQQDCgEFMDICExQAGtS5Ry393aTjGv0AAgAa1LkXDTI2MDMxNzAyMjQzNVowDDAKBgNVHRUEAwoBBTAyAhMUABcxBU3ZNvw6bnUTAAIAFzEFFw0yNjAzMTcwMTQ2MjJaMAwwCgYDVR0VBAMKAQUwMgITFAAaMEit9P55wpx2YwACABowSBcNMjYwMzE3MDAxMDEwWjAMMAoGA1UdFQQDCgEFMDICExQAHBVe75VhXmd4OK4AAgAcFV4XDTI2MDMxNjIzMTcyOFowDDAKBgNVHRUEAwoBBTAyAhMUABlYlX+TwyU/TsB/AAIAGViVFw0yNjAzMTYyMjQ0NTlaMAwwCgYDVR0VBAMKAQUwMgITFAAZZQlG8ENfgD1KEQACABllCRcNMjYwMzE2MjIxNjUxWjAMMAoGA1UdFQQDCgEFMDICExQAF6jzxxzfDEDpiz8AAgAXqPMXDTI2MDMxNjIyMDcxMFowDDAKBgNVHRUEAwoBATAyAhMUABeo8pLvU2+Q5ASvAAIAF6jyFw0yNjAzMTYyMjA3MTBaMAwwCgYDVR0VBAMKAQEwMgITFAAcPdG4P/cXRF96GgACABw90RcNMjYwMzE2MjEwMDM5WjAMMAoGA1UdFQQDCgEFMDICExQAFuQDNqjlNc2zMxkAAgAW5AMXDTI2MDMxNjIwNTMzNlowDDAKBgNVHRUEAwoBATAyAhMUABQ1bk30aUKWwwkOAAIAFDVuFw0yNjAzMTYyMDUzMzVaMAwwCgYDVR0VBAMKAQEwMgITFAAcWPqksjgfzk9yrQACABxY+hcNMjYwMzE2MjAyMzI1WjAMMAoGA1UdFQQDCgEFMDICExQAEMRaqQTiyudgunAAAgAQxFoXDTI2MDMxNjIwMTM0MFowDDAKBgNVHRUEAwoBATAyAhMUABDEWQ3tdgsC6nqdAAIAEMRZFw0yNjAzMTYyMDEzNDBaMAwwCgYDVR0VBAMKAQEwMgITFAAb39oG9w1DIloeDwACABvf2hcNMjYwMzE2MTk1NDE2WjAMMAoGA1UdFQQDCgEFMDICExQAEh/NVHuRSxqF/24AAgASH80XDTI2MDMxNjE5MTEwNlowDDAKBgNVHRUEAwoBATAyAhMUABIfzO1YfFo0MJ1OAAIAEh/MFw0yNjAzMTYxOTExMDZaMAwwCgYDVR0VBAMKAQEwMgITFAAcW23tlN+WfM04tAACABxbbRcNMjYwMzE2MTg0OTQ3WjAMMAoGA1UdFQQDCgEFMDICExQAEEV7sFgu1A2eFNUAAgAQRXsXDTI2MDMxNjE4NDk0NVowDDAKBgNVHRUEAwoBBTAyAhMUABaaOS4sX1dJOB6+AAIAFpo5Fw0yNjAzMTYxODM5MzJaMAwwCgYDVR0VBAMKAQEwMgITFAAWmjjv4QlD8IdD0wACABaaOBcNMjYwMzE2MTgzOTMyWjAMMAoGA1UdFQQDCgEBMDICExQAHFt0OTcu/bQHGogAAgAcW3QXDTI2MDMxNjE4MzgyMFowDDAKBgNVHRUEAwoBATAyAhMUABxbcyajcouvJCJPAAIAHFtzFw0yNjAzMTYxODM4MjBaMAwwCgYDVR0VBAMKAQEwMgITFAAcW2ZpND3p9UrPBAACABxbZhcNMjYwMzE2MTgzMDI2WjAMMAoGA1UdFQQDCgEBMDICExQAHFtlwtUCyPh/S8wAAgAcW2UXDTI2MDMxNjE4MzAyNlowDDAKBgNVHRUEAwoBATAyAhMUABqwbz1quxehly/OAAIAGrBvFw0yNjAzMTYxODA4MzJaMAwwCgYDVR0VBAMKAQUwMgITFAAUR60BG1pj6R8tOAACABRHrRcNMjYwMzE2MTczNzA3WjAMMAoGA1UdFQQDCgEBMDICExQAFEesPyLVpd7JBYgAAgAUR6wXDTI2MDMxNjE3MzcwN1owDDAKBgNVHRUEAwoBATAyAhMUABLO0guARjZvV3rUAAIAEs7SFw0yNjAzMTYxNzM0NDVaMAwwCgYDVR0VBAMKAQEwMgITFAASztE0Z1pLIkvMjwACABLO0RcNMjYwMzE2MTczNDQ1WjAMMAoGA1UdFQQDCgEBMDICExQAEKVh2Ii0BcAEE0sAAgAQpWEXDTI2MDMxNjE3MjA0MlowDDAKBgNVHRUEAwoBATAyAhMUABClYMp2ZNj7/yXjAAIAEKVgFw0yNjAzMTYxNzIwNDJaMAwwCgYDVR0VBAMKAQEwMgITFAAQSIYjw1K3eyHNfQACABBIhhcNMjYwMzE2MTcwOTM5WjAMMAoGA1UdFQQDCgEBMDICExQAEEiF1Z+S79GUa/8AAgAQSIUXDTI2MDMxNjE3MDkzOVowDDAKBgNVHRUEAwoBATAyAhMUABvWFqNahha/dq1XAAIAG9YWFw0yNjAzMTYxNjU3MDFaMAwwCgYDVR0VBAMKAQEwMgITFAAb1hXbVzzLuNW2dwACABvWFRcNMjYwMzE2MTY1NzAxWjAMMAoGA1UdFQQDCgEBMDICExQAF+bQRpCOsQGpkRMAAgAX5tAXDTI2MDMxNjE2MzMzNlowDDAKBgNVHRUEAwoBATAyAhMUABfmz/FIel/tCmL2AAIAF+bPFw0yNjAzMTYxNjMzMzZaMAwwCgYDVR0VBAMKAQEwMgITFAAXuj0sfxDrgunsrwACABe6PRcNMjYwMzE2MTYxNjI3WjAMMAoGA1UdFQQDCgEFMDICExQAFIV5M45nKZslqecAAgAUhXkXDTI2MDMxNjE2MTIwNFowDDAKBgNVHRUEAwoBATAyAhMUABSFeCsT3U0z+fx7AAIAFIV4Fw0yNjAzMTYxNjEyMDRaMAwwCgYDVR0VBAMKAQEwMgITFAAbSLWHeEeMdSwX/gACABtItRcNMjYwMzE2MTYwOTE1WjAMMAoGA1UdFQQDCgEFMDICExQAFIaXRZu+errGc6oAAgAUhpcXDTI2MDMxNjE1MzU0N1owDDAKBgNVHRUEAwoBATAyAhMUABSGljVqNqY8k+6mAAIAFIaWFw0yNjAzMTYxNTM1NDdaMAwwCgYDVR0VBAMKAQEwMgITFAAP6BlWNgKV/NLx+AACAA/oGRcNMjYwMzE2MTUyNjE2WjAMMAoGA1UdFQQDCgEBMDICExQAD+gYd5vb0kFI4EwAAgAP6BgXDTI2MDMxNjE1MjYxNlowDDAKBgNVHRUEAwoBATAyAhMUABrEnWoIHNkp+PiFAAIAGsSdFw0yNjAzMTYxNTE3MzNaMAwwCgYDVR0VBAMKAQEwMgITFAAaxJw/PFreFVxBgQACABrEnBcNMjYwMzE2MTUxNzMzWjAMMAoGA1UdFQQDCgEBMDICExQAHFjltJe3oQzI/S8AAgAcWOUXDTI2MDMxNjE0NDMxMVowDDAKBgNVHRUEAwoBATAyAhMUABxY5IGxVuxzB8Z3AAIAHFjkFw0yNjAzMTYxNDQzMTFaMAwwCgYDVR0VBAMKAQEwMgITFAAYeqQk8HIpAF2LaAACABh6pBcNMjYwMzE2MTQzMjUyWjAMMAoGA1UdFQQDCgEFMDICExQAG0kVeiBxqVLUU/gAAgAbSRUXDTI2MDMxNjA1MDE0N1owDDAKBgNVHRUEAwoBBTAyAhMUABxYs72dPa2qj+S7AAIAHFizFw0yNjAzMTYwNDEyMzVaMAwwCgYDVR0VBAMKAQUwMgITFAARhP8BhJvVm1mFZAACABGE/xcNMjYwMzE2MDQwNTAyWjAMMAoGA1UdFQQDCgEBMDICExQAEYT+SmkbTTE+rw4AAgARhP4XDTI2MDMxNjA0MDUwMlowDDAKBgNVHRUEAwoBATAyAhMUABNR8BGxkVxk94JyAAIAE1HwFw0yNjAzMTYwNDA0MzFaMAwwCgYDVR0VBAMKAQEwMgITFAATUe/BjRB/iCnmxgACABNR7xcNMjYwMzE2MDQwNDMwWjAMMAoGA1UdFQQDCgEBMDICExQAGVbF4mJUFpYuNFQAAgAZVsUXDTI2MDMxNjAyNDQzM1owDDAKBgNVHRUEAwoBBTAyAhMUABnCeYfHg6zJgCpXAAIAGcJ5Fw0yNjAzMTYwMjQyMzVaMAwwCgYDVR0VBAMKAQUwMgITFAAcUntcBumYEDqXRAACABxSexcNMjYwMzE2MDE0NzAxWjAMMAoGA1UdFQQDCgEFMDICExQAE0ss7jsq3a2ecWgAAgATSywXDTI2MDMxNjAxMTMxOFowDDAKBgNVHRUEAwoBATAyAhMUABNLK0O/6sSEavizAAIAE0srFw0yNjAzMTYwMTEzMTdaMAwwCgYDVR0VBAMKAQEwMgITFAAaVs0u9DW9fiIy+wACABpWzRcNMjYwMzE1MjMyODA3WjAMMAoGA1UdFQQDCgEFMDICExQAFRJC1/z6B6TIbQYAAgAVEkIXDTI2MDMxNTIyMjY0NFowDDAKBgNVHRUEAwoBBTAyAhMUABYH7It2ly9EWK9OAAIAFgfsFw0yNjAzMTUxODE1MjhaMAwwCgYDVR0VBAMKAQUwMgITFAAYew5qukzaNlQWdAACABh7DhcNMjYwMzE1MTgwMjEzWjAMMAoGA1UdFQQDCgEFMDICExQAFnhJ1OW+6RaHlfQAAgAWeEkXDTI2MDMxNTE1MzEwMFowDDAKBgNVHRUEAwoBBTAyAhMUABLtqNFXEobhgWIYAAIAEu2oFw0yNjAzMTUxNDA0MjdaMAwwCgYDVR0VBAMKAQUwMgITFAAcJOO95Pr/yOwx5QACABwk4xcNMjYwMzE1MDYzNTIyWjAMMAoGA1UdFQQDCgEFMDICExQAFBlkAxhfDTLxfkUAAgAUGWQXDTI2MDMxNTA0NTA0M1owDDAKBgNVHRUEAwoBBTAyAhMUABrLsutRRaabYSCYAAIAGsuyFw0yNjAzMTUwNDQ3MjFaMAwwCgYDVR0VBAMKAQUwMgITFAAcUnXRYwGYtYhQwwACABxSdRcNMjYwMzE1MDQyNzM5WjAMMAoGA1UdFQQDCgEFMDICExQAFkDKqIjNBkVSQggAAgAWQMoXDTI2MDMxNTA0MDU0NVowDDAKBgNVHRUEAwoBATAyAhMUABZAyWsWFXTFRTV5AAIAFkDJFw0yNjAzMTUwNDA1NDVaMAwwCgYDVR0VBAMKAQEwMgITFAAavuy3vH09+45YfgACABq+7BcNMjYwMzE1MDIzODQ4WjAMMAoGA1UdFQQDCgEFMDICExQAEj9RB175J8RNuOMAAgASP1EXDTI2MDMxNTAyMjIxMVowDDAKBgNVHRUEAwoBATAyAhMUABI/UC3eGJsllnx7AAIAEj9QFw0yNjAzMTUwMjIyMTFaMAwwCgYDVR0VBAMKAQEwMgITFAAViPJZdzO1aPV07wACABWI8hcNMjYwMzE1MDIxMjAxWjAMMAoGA1UdFQQDCgEFMDICExQAFzKG4kmuek18yNgAAgAXMoYXDTI2MDMxNTAyMDIwOFowDDAKBgNVHRUEAwoBBTAyAhMUABa9/fLozV7U6LIOAAIAFr39Fw0yNjAzMTUwMTE2NDRaMAwwCgYDVR0VBAMKAQUwMgITFAAaTViLw9lWYMGEDAACABpNWBcNMjYwMzE1MDA0MTE5WjAMMAoGA1UdFQQDCgEFMDICExQAGTOur6Er5O+Nr3MAAgAZM64XDTI2MDMxNDIyNDg1OVowDDAKBgNVHRUEAwoBBTAyAhMUABQH3uHJnnZxXDPIAAIAFAfeFw0yNjAzMTQyMTQ1MjRaMAwwCgYDVR0VBAMKAQUwMgITFAAYOoIqn8pQxvzbpwACABg6ghcNMjYwMzE0MjE0NDE5WjAMMAoGA1UdFQQDCgEFMDICExQAF2jPhzqOHmCet3IAAgAXaM8XDTI2MDMxNDE5MzgzNlowDDAKBgNVHRUEAwoBBTAyAhMUABrL1JxMN80Mxk7PAAIAGsvUFw0yNjAzMTQxODQ2NDJaMAwwCgYDVR0VBAMKAQUwMgITFAAYFa99SpfBHUwYxgACABgVrxcNMjYwMzE0MTg0MTA3WjAMMAoGA1UdFQQDCgEBMDICExQAGBWu8oA7+VkUNM0AAgAYFa4XDTI2MDMxNDE4NDEwN1owDDAKBgNVHRUEAwoBATAyAhMUABeovH6y9zWFXWAfAAIAF6i8Fw0yNjAzMTQxODExMjBaMAwwCgYDVR0VBAMKAQUwMgITFAAcWC0KKlahRVY5mQACABxYLRcNMjYwMzE0MTgwMDAwWjAMMAoGA1UdFQQDCgEFMDICExQAGN1ZmfeVGGeBdWEAAgAY3VkXDTI2MDMxNDE3NTY0N1owDDAKBgNVHRUEAwoBBTAyAhMUABljWPSKHj9wSC5HAAIAGWNYFw0yNjAzMTQxNzU2MDlaMAwwCgYDVR0VBAMKAQEwMgITFAAZY1dVbS32svnnKQACABljVxcNMjYwMzE0MTc1NjA5WjAMMAoGA1UdFQQDCgEBMDICExQAFSFbSbEgevA5EyAAAgAVIVsXDTI2MDMxNDE3Mzg0OFowDDAKBgNVHRUEAwoBATAyAhMUABUhWi+Np5tU3xDFAAIAFSFaFw0yNjAzMTQxNzM4NDhaMAwwCgYDVR0VBAMKAQEwMgITFAAUB0qg3szQeCU60gACABQHShcNMjYwMzE0MTcyOTM0WjAMMAoGA1UdFQQDCgEFMDICExQAFWqj3R/2SJ+45IAAAgAVaqMXDTI2MDMxNDE1MjAzMFowDDAKBgNVHRUEAwoBATAyAhMUABVqohZnGzs0OOPRAAIAFWqiFw0yNjAzMTQxNTIwMzBaMAwwCgYDVR0VBAMKAQEwMgITFAAcThvkDLZVD/XOhAACABxOGxcNMjYwMzE0MTUxODE2WjAMMAoGA1UdFQQDCgEFMDICExQAG3uqwUero9sO0j4AAgAbe6oXDTI2MDMxNDEzNTA1NFowDDAKBgNVHRUEAwoBATAyAhMUABt7qag5RGGgdzc6AAIAG3upFw0yNjAzMTQxMzUwNTNaMAwwCgYDVR0VBAMKAQEwMgITFAAY2DyIG87mk7uMnAACABjYPBcNMjYwMzE0MDkxNzIyWjAMMAoGA1UdFQQDCgEFMDICExQAG1kKmfY+FG/tdMYAAgAbWQoXDTI2MDMxNDA0MjIyMFowDDAKBgNVHRUEAwoBBTAyAhMUABcpGl9sl2AdBv4HAAIAFykaFw0yNjAzMTQwNDIwMjFaMAwwCgYDVR0VBAMKAQUwMgITFAAUFwy4iiFri5Dp8gACABQXDBcNMjYwMzE0MDIxNzU3WjAMMAoGA1UdFQQDCgEFMDICExQAGIttvBLCXLEJLeQAAgAYi20XDTI2MDMxNDAyMTY0MVowDDAKBgNVHRUEAwoBBTAyAhMUABQ1hvZEzz2ChWy6AAIAFDWGFw0yNjAzMTQwMTMxMzJaMAwwCgYDVR0VBAMKAQEwMgITFAAUNYWdk/82kr80SwACABQ1hRcNMjYwMzE0MDEzMTMxWjAMMAoGA1UdFQQDCgEBMDICExQAF7T7MlyFYjdTF4EAAgAXtPsXDTI2MDMxNDAxMTI1NFowDDAKBgNVHRUEAwoBBTAyAhMUABxXcaKAMVwPSjFlAAIAHFdxFw0yNjAzMTQwMDQzNDNaMAwwCgYDVR0VBAMKAQUwMgITFAAV2USvHNSmMI36qwACABXZRBcNMjYwMzE0MDAzNjU4WjAMMAoGA1UdFQQDCgEFMDICExQAEVAmy07TtnE4rqsAAgARUCYXDTI2MDMxNDAwMzQ0N1owDDAKBgNVHRUEAwoBBTAyAhMUABRVp6gdkI5aCTwTAAIAFFWnFw0yNjAzMTMyMzAzMzZaMAwwCgYDVR0VBAMKAQUwMgITFAAUKqIcGkvEYkEskgACABQqohcNMjYwMzEzMjIxMzAyWjAMMAoGA1UdFQQDCgEBMDICExQAFCqhQbKXyGT/088AAgAUKqEXDTI2MDMxMzIyMTMwMlowDDAKBgNVHRUEAwoBATAyAhMUABavgmSuvDMFrkG7AAIAFq+CFw0yNjAzMTMyMTQ3MDlaMAwwCgYDVR0VBAMKAQEwMgITFAAWr4FYOCFRjyJc2AACABavgRcNMjYwMzEzMjE0NzA5WjAMMAoGA1UdFQQDCgEBMDICExQAESb8c6gI5puVlVIAAgARJvwXDTI2MDMxMzIxMzAzM1owDDAKBgNVHRUEAwoBATAyAhMUABEm+6WQCEEqxyj7AAIAESb7Fw0yNjAzMTMyMTMwMzNaMAwwCgYDVR0VBAMKAQEwMgITFAAVItMpsDAWN9brAgACABUi0xcNMjYwMzEzMjEyNjQ3WjAMMAoGA1UdFQQDCgEBMDICExQAFSLSeX1pbhhfQd8AAgAVItIXDTI2MDMxMzIxMjY0N1owDDAKBgNVHRUEAwoBATAyAhMUABnv0lpDKkAjHdLHAAIAGe/SFw0yNjAzMTMyMDM5MTRaMAwwCgYDVR0VBAMKAQEwMgITFAAZ79EmO2jYhtBw+wACABnv0RcNMjYwMzEzMjAzOTE0WjAMMAoGA1UdFQQDCgEBMDICExQAGcnPQXHaMBxOOiwAAgAZyc8XDTI2MDMxMzIwMTQ0NFowDDAKBgNVHRUEAwoBBTAyAhMUABw88SX4MqZKynt/AAIAHDzxFw0yNjAzMTMxOTU4MTFaMAwwCgYDVR0VBAMKAQUwMgITFAAZenc9MpZ14YpX3AACABl6dxcNMjYwMzEzMTkwOTU3WjAMMAoGA1UdFQQDCgEFMDICExQAHFVuN1WlNtY8xSsAAgAcVW4XDTI2MDMxMzE4NDIzN1owDDAKBgNVHRUEAwoBBTAyAhMUABX3lWaylF2ZC9atAAIAFfeVFw0yNjAzMTMxODMzMDNaMAwwCgYDVR0VBAMKAQUwMgITFAAUnz8N5eIEoxug/wACABSfPxcNMjYwMzEzMTgxNTMwWjAMMAoGA1UdFQQDCgEBMDICExQAFJ8+m80dSRUfmigAAgAUnz4XDTI2MDMxMzE4MTUzMFowDDAKBgNVHRUEAwoBATAyAhMUABkBoIThlBd5bgwnAAIAGQGgFw0yNjAzMjAxNzQyMjNaMAwwCgYDVR0VBAMKAQUwMgITFAAUW6qAp0NVye1N1wACABRbqhcNMjYwMzIwMTczNjM5WjAMMAoGA1UdFQQDCgEBMDICExQAFFup8wI3Gt97OVgAAgAUW6kXDTI2MDMyMDE3MzYzOVowDDAKBgNVHRUEAwoBATAyAhMUABudsD2hCwYNKl4SAAIAG52wFw0yNjAzMjAxNzA2NDVaMAwwCgYDVR0VBAMKAQUwMgITFAAa0JQKg657AhhljQACABrQlBcNMjYwMzIwMTYxOTA1WjAMMAoGA1UdFQQDCgEBMDICExQAGtCTFha5HbtzVhIAAgAa0JMXDTI2MDMyMDE2MTkwNVowDDAKBgNVHRUEAwoBATAyAhMUAA+hcK517A7et5T1AAIAD6FwFw0yNjAzMjAxNTU0NDJaMAwwCgYDVR0VBAMKAQEwMgITFAAPoW96dbX4v2EL9QACAA+hbxcNMjYwMzIwMTU1NDQyWjAMMAoGA1UdFQQDCgEBMDICExQAGEt/7a/I3kcRNE4AAgAYS38XDTI2MDMyMDE1MTk0M1owDDAKBgNVHRUEAwoBATAyAhMUABhLflK5KNCHPp81AAIAGEt+Fw0yNjAzMjAxNTE5NDNaMAwwCgYDVR0VBAMKAQEwMgITFAAcbX3D3lLAh+QTTgACABxtfRcNMjYwMzIwMTQ1OTM2WjAMMAoGA1UdFQQDCgEFMDICExQAGOqLT/TQFx0VewsAAgAY6osXDTI2MDMyMDE0NDk0MlowDDAKBgNVHRUEAwoBBTAyAhMUABR1stdmqbu9SlE7AAIAFHWyFw0yNjAzMjAxNDI4MjZaMAwwCgYDVR0VBAMKAQUwMgITFAAWbSJvvYREzEPL2gACABZtIhcNMjYwMzIwMTM0ODEwWjAMMAoGA1UdFQQDCgEBMDICExQAFm0htUnaHKy6ob4AAgAWbSEXDTI2MDMyMDEzNDgwOVowDDAKBgNVHRUEAwoBATAyAhMUABDD7eEx3No2bbkpAAIAEMPtFw0yNjAzMjAxMzAxNDNaMAwwCgYDVR0VBAMKAQUwMgITFAAca9LaL31JI6/WEAACABxr0hcNMjYwMzIwMDYxMDA5WjAMMAoGA1UdFQQDCgEBMDICExQAHGvRcalOR4D4hjsAAgAca9EXDTI2MDMyMDA2MTAwOFowDDAKBgNVHRUEAwoBATAyAhMUABM3WIvpKecJ1IKIAAIAEzdYFw0yNjAzMjAwMzQ3MDBaMAwwCgYDVR0VBAMKAQUwMgITFAAcDEUozzCuyyxcgQACABwMRRcNMjYwMzIwMDI1MDA5WjAMMAoGA1UdFQQDCgEFMDICExQAHDDodaisjPifSXMAAgAcMOgXDTI2MDMyMDAxMzMwMlowDDAKBgNVHRUEAwoBBTAyAhMUABQfBxc2Skln0YhRAAIAFB8HFw0yNjAzMjAwMDQ5NDNaMAwwCgYDVR0VBAMKAQUwMgITFAAZ3JA6FftgQYFt7QACABnckBcNMjYwMzIwMDA0ODQxWjAMMAoGA1UdFQQDCgEFMDICExQAGlMCn+C6BySTyucAAgAaUwIXDTI2MDMxOTIzMTcyMlowDDAKBgNVHRUEAwoBBTAyAhMUABhi8eQWFQIp6OnPAAIAGGLxFw0yNjAzMTkyMzE0MjJaMAwwCgYDVR0VBAMKAQUwMgITFAAXwRlKHyfED9HiRAACABfBGRcNMjYwMzE5MjIyODM3WjAMMAoGA1UdFQQDCgEFMDICExQAGw/UpwsL7nb5lWEAAgAbD9QXDTI2MDMxOTIyMTIxOVowDDAKBgNVHRUEAwoBBTAyAhMUABW1vpFlaCvcvUBJAAIAFbW+Fw0yNjAzMTkyMjEwNTBaMAwwCgYDVR0VBAMKAQUwMgITFAAcAxMIVaiNP/ta8gACABwDExcNMjYwMzE5MjIwNTEyWjAMMAoGA1UdFQQDCgEFMDICExQAGl7wlzoOZVK2XCkAAgAaXvAXDTI2MDMxOTIxNTkwM1owDDAKBgNVHRUEAwoBATAyAhMUABpe72rW91A4OCNuAAIAGl7vFw0yNjAzMTkyMTU5MDNaMAwwCgYDVR0VBAMKAQEwMgITFAAQAr+NOwAIdWNgUQACABACvxcNMjYwMzE5MjE1NDE1WjAMMAoGA1UdFQQDCgEBMDICExQAEAK+Qmtgnlz33OAAAgAQAr4XDTI2MDMxOTIxNTQxNVowDDAKBgNVHRUEAwoBATAyAhMUABcVVg/Ko+t0ExAmAAIAFxVWFw0yNjAzMTkyMTUzMThaMAwwCgYDVR0VBAMKAQUwMgITFAAZ1AhvsJ0YA+g9QAACABnUCBcNMjYwMzE5MjE0OTAyWjAMMAoGA1UdFQQDCgEBMDICExQAGdQHyXez+pKzt4wAAgAZ1AcXDTI2MDMxOTIxNDkwMlowDDAKBgNVHRUEAwoBATAyAhMUABxsLcP/RI8pN+HPAAIAHGwtFw0yNjAzMTkyMTI3MDJaMAwwCgYDVR0VBAMKAQUwMgITFAAYizp5PUTrHmyHKgACABiLOhcNMjYwMzE5MjEyMzA4WjAMMAoGA1UdFQQDCgEFMDICExQAE+VkMX/jmFrcKDUAAgAT5WQXDTI2MDMxOTIxMjIzNFowDDAKBgNVHRUEAwoBBTAyAhMUABc1XvgobbGAJ3x/AAIAFzVeFw0yNjAzMTkyMTA1MzVaMAwwCgYDVR0VBAMKAQUwMgITFAAUG71fZrbMpLnXEQACABQbvRcNMjYwMzE5MjAyOTI0WjAMMAoGA1UdFQQDCgEBMDICExQAFBu8LPFJX1U4yWkAAgAUG7wXDTI2MDMxOTIwMjkyNFowDDAKBgNVHRUEAwoBATAyAhMUABiYpcY6j5C8MIqxAAIAGJilFw0yNjAzMTkyMDIxMzNaMAwwCgYDVR0VBAMKAQEwMgITFAAYmKSlGhS0TyAAAQACABiYpBcNMjYwMzE5MjAyMTMzWjAMMAoGA1UdFQQDCgEBMDICExQAGRHb6xu1NAUsSpsAAgAZEdsXDTI2MDMxOTE5NTkwMVowDDAKBgNVHRUEAwoBBTAyAhMUABPlB4+RfLSl+V4yAAIAE+UHFw0yNjAzMTkxOTUyMTRaMAwwCgYDVR0VBAMKAQEwMgITFAAT5Qb5jQGfkJ3qewACABPlBhcNMjYwMzE5MTk1MjE0WjAMMAoGA1UdFQQDCgEBMDICExQAEbhpicMB8BhE/xgAAgARuGkXDTI2MDMxOTE5NDc1OFowDDAKBgNVHRUEAwoBATAyAhMUABG4aDWSqc+sH3bgAAIAEbhoFw0yNjAzMTkxOTQ3NThaMAwwCgYDVR0VBAMKAQEwMgITFAAbvXFVMQ5a4yD3EwACABu9cRcNMjYwMzE5MTgwNjUxWjAMMAoGA1UdFQQDCgEFMDICExQAELe9jIityNa5uVcAAgAQt70XDTI2MDMxOTE3MzcxMFowDDAKBgNVHRUEAwoBATAyAhMUABC3vIMIsjj+r9sNAAIAELe8Fw0yNjAzMTkxNzM3MTBaMAwwCgYDVR0VBAMKAQEwMgITFAAZPewQV9JpZ32pagACABk97BcNMjYwMzE5MTcwMjUyWjAMMAoGA1UdFQQDCgEFMDICExQAHGn/lSyqZaN8IHcAAgAcaf8XDTI2MDMxOTE3MDA1MFowDDAKBgNVHRUEAwoBATAyAhMUABxp/olFYEorcVzvAAIAHGn+Fw0yNjAzMTkxNzAwNTBaMAwwCgYDVR0VBAMKAQEwMgITFAAR7ixQFXkBnouyLAACABHuLBcNMjYwMzE5MTcwMDI2WjAMMAoGA1UdFQQDCgEBMDICExQAEe4rLO6XGBJlIwcAAgAR7isXDTI2MDMxOTE3MDAyNlowDDAKBgNVHRUEAwoBATAyAhMUABAfhR3UM/tSIHhaAAIAEB+FFw0yNjAzMTkxNjIwMjdaMAwwCgYDVR0VBAMKAQEwMgITFAAQH4SDJtKXcr7Z3gACABAfhBcNMjYwMzE5MTYyMDI3WjAMMAoGA1UdFQQDCgEBMDICExQAHEik5Hsd5QGSeJkAAgAcSKQXDTI2MDMxOTE1NDczM1owDDAKBgNVHRUEAwoBBTAyAhMUABJd5F+L4wX7yMbUAAIAEl3kFw0yNjAzMTkxNTI5MDlaMAwwCgYDVR0VBAMKAQEwMgITFAASXePV2CHnk44eFAACABJd4xcNMjYwMzE5MTUyOTA5WjAMMAoGA1UdFQQDCgEBMDICExQAHDOLpxvuPxqxzyoAAgAcM4sXDTI2MDMxOTE1MTgxM1owDDAKBgNVHRUEAwoBBTAyAhMUABxoG0DDaD1X0YYvAAIAHGgbFw0yNjAzMTkxNDE4NDRaMAwwCgYDVR0VBAMKAQUwMgITFAAcXZaNHv4FFeQYnQACABxdlhcNMjYwMzE5MTQwOTQwWjAMMAoGA1UdFQQDCgEFMDICExQAGetMZX53zY+punkAAgAZ60wXDTI2MDMxOTEwMzkwNlowDDAKBgNVHRUEAwoBATAyAhMUABnrS10zm0JJeg1/AAIAGetLFw0yNjAzMTkxMDM5MDZaMAwwCgYDVR0VBAMKAQEwMgITFAAYVsNLfh14S6TOYQACABhWwxcNMjYwMzE5MDYwODM2WjAMMAoGA1UdFQQDCgEFMDICExQAGjMWg5c5+jTwA4kAAgAaMxYXDTI2MDMxOTA1NTIwMlowDDAKBgNVHRUEAwoBBTAyAhMUABmcsqlSz5Kx5gIQAAIAGZyyFw0yNjAzMTkwNTAzNTBaMAwwCgYDVR0VBAMKAQUwMgITFAARb4pEMJvCO/SnPgACABFvihcNMjYwMzE5MDQxMzUyWjAMMAoGA1UdFQQDCgEBMDICExQAEW+JwwhBsyv0TfMAAgARb4kXDTI2MDMxOTA0MTM1MlowDDAKBgNVHRUEAwoBATAyAhMUABik3Gj3xHQ2tqTvAAIAGKTcFw0yNjAzMTkwNDA2MTZaMAwwCgYDVR0VBAMKAQUwMgITFAAUZyC+qpcJf58cdwACABRnIBcNMjYwMzE5MDEyMjIwWjAMMAoGA1UdFQQDCgEFMDICExQAGKg2Yy0xMyBaENYAAgAYqDYXDTI2MDMxODIyNTIwMVowDDAKBgNVHRUEAwoBBTAyAhMUABVvWQXyFtG0EWWqAAIAFW9ZFw0yNjAzMTgyMjQ2NTZaMAwwCgYDVR0VBAMKAQUwMgITFAAQx0LdLZNF3Nr5VgACABDHQhcNMjYwMzE4MjIyNjE4WjAMMAoGA1UdFQQDCgEBMDICExQAEMdB9X9ZK0RAXT4AAgAQx0EXDTI2MDMxODIyMjYxOFowDDAKBgNVHRUEAwoBATAyAhMUABAKPfWJL8Uiz2UuAAIAEAo9Fw0yNjAzMTgyMTM1NTZaMAwwCgYDVR0VBAMKAQEwMgITFAAQCjyHNUlr8aaNfwACABAKPBcNMjYwMzE4MjEzNTU2WjAMMAoGA1UdFQQDCgEBMDICExQAHGcjRVOoR2uzTCEAAgAcZyMXDTI2MDMxODIxMjA0MlowDDAKBgNVHRUEAwoBATAyAhMUABxnIqgJ+pzf1QusAAIAHGciFw0yNjAzMTgyMTIwNDJaMAwwCgYDVR0VBAMKAQEwMgITFAAWZwmJg3daVwuESgACABZnCRcNMjYwMzE4MjAxMTQ4WjAMMAoGA1UdFQQDCgEBMDICExQAFmcIeRqaM+JkNyUAAgAWZwgXDTI2MDMxODIwMTE0OFowDDAKBgNVHRUEAwoBATAyAhMUABwNeGdlr7OMNzk3AAIAHA14Fw0yNjAzMTgxOTU4NDBaMAwwCgYDVR0VBAMKAQEwMgITFAAcDXe7QVCX7i89XwACABwNdxcNMjYwMzE4MTk1ODQwWjAMMAoGA1UdFQQDCgEBMDICExQAEZJwcxX/T4m694cAAgARknAXDTI2MDMxODE5Mjg0N1owDDAKBgNVHRUEAwoBATAyAhMUABGScR8zGQBlNeGRAAIAEZJxFw0yNjAzMTgxOTI4NDdaMAwwCgYDVR0VBAMKAQEwMgITFAAYizIfeWhCdHMpPwACABiLMhcNMjYwMzE4MTkwODMyWjAMMAoGA1UdFQQDCgEFMDICExQAEnnygu+kPqpU9QQAAgASefIXDTI2MDMxODE4NDcwN1owDDAKBgNVHRUEAwoBATAyAhMUABJ58Z8E3nKhnlLGAAIAEnnxFw0yNjAzMTgxODQ3MDdaMAwwCgYDVR0VBAMKAQEwMgITFAAYZLTPqltG2amUgwACABhktBcNMjYwMzE4MTgzODU4WjAMMAoGA1UdFQQDCgEFMDICExQAHGYnB/fWOv+y8Y0AAgAcZicXDTI2MDMxODE4MzU0NFowDDAKBgNVHRUEAwoBATAyAhMUABxmJp/JQCiHa7kKAAIAHGYmFw0yNjAzMTgxODM1NDRaMAwwCgYDVR0VBAMKAQEwMgITFAASnA4VfsytjV8fAgACABKcDhcNMjYwMzE4MTgyNDEyWjAMMAoGA1UdFQQDCgEBMDICExQAEpwNOrK+JaCjj30AAgASnA0XDTI2MDMxODE4MjQxMlowDDAKBgNVHRUEAwoBATAyAhMUABcx5hxw3nMiVe5YAAIAFzHmFw0yNjAzMTgxNzAyMjNaMAwwCgYDVR0VBAMKAQUwMgITFAAcZSN5DOorLYV4eAACABxlIxcNMjYwMzE4MTcwMDQ4WjAMMAoGA1UdFQQDCgEFMDICExQAGCAuPE8xrDhJfZ8AAgAYIC4XDTI2MDMxODE2NTUwN1owDDAKBgNVHRUEAwoBBTAyAhMUABeqRHkpcBnkJMM5AAIAF6pEFw0yNjAzMTgxNjI5NDJaMAwwCgYDVR0VBAMKAQEwMgITFAAXqkNqkN+jFMrmRwACABeqQxcNMjYwMzE4MTYyOTQyWjAMMAoGA1UdFQQDCgEBMDICExQAG8R6ikOxbsUlwNEAAgAbxHoXDTI2MDMxODE2Mjk0MlowDDAKBgNVHRUEAwoBATAyAhMUABvEeVKQSn3FaOcyAAIAG8R5Fw0yNjAzMTgxNjI5NDJaMAwwCgYDVR0VBAMKAQEwMgITFAAcZKIF4Ba8oTSCNgACABxkohcNMjYwMzE4MTYyODE0WjAMMAoGA1UdFQQDCgEBMDICExQAHGShDvXRLniGY6MAAgAcZKEXDTI2MDMxODE2MjgxNFowDDAKBgNVHRUEAwoBATAyAhMUABLpXRwB05+kW1mtAAIAEuldFw0yNjAzMTgxNjI3MTNaMAwwCgYDVR0VBAMKAQEwMgITFAAS6VyNWZQv8O+X9wACABLpXBcNMjYwMzE4MTYyNzEzWjAMMAoGA1UdFQQDCgEBMDICExQAG7fR5sHZ9IgiMu4AAgAbt9EXDTI2MDMxODE1Mjk1NVowDDAKBgNVHRUEAwoBATAyAhMUABu30u/d0leBqa+lAAIAG7fSFw0yNjAzMTgxNTI5NTVaMAwwCgYDVR0VBAMKAQEwMgITFAAafySmR05Fw17qUAACABp/JBcNMjYwMzE4MTUyMTU2WjAMMAoGA1UdFQQDCgEBMDICExQAGn8jjjDFEbA4dnoAAgAafyMXDTI2MDMxODE1MjE1NlowDDAKBgNVHRUEAwoBATAyAhMUABhSuO4AUN83oYrEAAIAGFK4Fw0yNjAzMTgxMzM0MzRaMAwwCgYDVR0VBAMKAQUwMgITFAASwXLyEfHWOmUeWwACABLBchcNMjYwMzE4MTMyMTQyWjAMMAoGA1UdFQQDCgEBMDICExQAEsFxPrvMQdpYZYIAAgASwXEXDTI2MDMxODEzMjE0MlowDDAKBgNVHRUEAwoBATAyAhMUABuMvGASRXm+LPJcAAIAG4y8Fw0yNjAzMTgxMzIxNDJaMAwwCgYDVR0VBAMKAQEwMgITFAAbjLvb2sURgPuH3gACABuMuxcNMjYwMzE4MTMyMTQyWjAMMAoGA1UdFQQDCgEBMDICExQAEqlQJ9coHnHGpGgAAgASqVAXDTI2MDMxODA0MTIzNlowDDAKBgNVHRUEAwoBATAyAhMUABKpTxTb//SrAajCAAIAEqlPFw0yNjAzMTgwNDEyMzZaMAwwCgYDVR0VBAMKAQEwMgITFAARYy2du1QUi5W4zQACABFjLRcNMjYwMzE4MDQxMjAyWjAMMAoGA1UdFQQDCgEBMDICExQAEWMszBXsmyfOgyMAAgARYywXDTI2MDMxODA0MTIwMlowDDAKBgNVHRUEAwoBATAyAhMUABBVXzZfzoadi0OmAAIAEFVfFw0yNjAzMTgwNDExNTdaMAwwCgYDVR0VBAMKAQEwMgITFAAQVV79VFz/jSAFAgACABBVXhcNMjYwMzE4MDQxMTU3WjAMMAoGA1UdFQQDCgEBMDICExQAGV+neq9sFq6fnMMAAgAZX6cXDTI2MDMxODA0MTE1NFowDDAKBgNVHRUEAwoBATAyAhMUABlfpmP9m/oK3sN2AAIAGV+mFw0yNjAzMTgwNDExNTRaMAwwCgYDVR0VBAMKAQEwMgITFAATm4F91oXuRMmx2wACABObgRcNMjYwMzE4MDQxMTMyWjAMMAoGA1UdFQQDCgEBMDICExQAE5uAvlmPM+RR4bUAAgATm4AXDTI2MDMxODA0MTEzMVowDDAKBgNVHRUEAwoBATAyAhMUABupRlZGsOoR0qOLAAIAG6lGFw0yNjAzMTgwNDEwNThaMAwwCgYDVR0VBAMKAQEwMgITFAAbqUXM/NWi7yYVbwACABupRRcNMjYwMzE4MDQxMDU4WjAMMAoGA1UdFQQDCgEBMDICExQAE31obHdAlp6m0bkAAgATfWgXDTI2MDMxODA0MTAxNlowDDAKBgNVHRUEAwoBATAyAhMUABN9ZzYkoDPTVHo+AAIAE31nFw0yNjAzMTgwNDEwMTZaMAwwCgYDVR0VBAMKAQEwMgITFAAWXADtyOQBZluazgACABZcABcNMjYwMzE4MDQwOTQ3WjAMMAoGA1UdFQQDCgEBMDICExQAFlv/DctPAt2y3FkAAgAWW/8XDTI2MDMxODA0MDk0N1owDDAKBgNVHRUEAwoBATAyAhMUABe0b3F90WK0BTpuAAIAF7RvFw0yNjAzMTgwMzQ2MzdaMAwwCgYDVR0VBAMKAQUwMgITFAAbTtEdYG9iii/FAwACABtO0RcNMjYwMzE4MDMxNDA4WjAMMAoGA1UdFQQDCgEFMDICExQAHF3crDKiSBMX/pMAAgAcXdwXDTI2MDMxODAxMzY1NlowDDAKBgNVHRUEAwoBBTAyAhMUABLRdP0SszVsyvjSAAIAEtF0Fw0yNjAzMTcyMzMzMDZaMAwwCgYDVR0VBAMKAQEwMgITFAAS0XOhBXwVCzIk/wACABLRcxcNMjYwMzE3MjMzMzA2WjAMMAoGA1UdFQQDCgEBMDICExQAFD8BZCb+f3QthoUAAgAUPwEXDTI2MDMxNzIyNTU0MVowDDAKBgNVHRUEAwoBATAyAhMUABQ/ArBmJkupnk/7AAIAFD8CFw0yNjAzMTcyMjU1NDFaMAwwCgYDVR0VBAMKAQEwMgITFAAYXbYzso7hdBDtHgACABhdthcNMjYwMzE3MjIzNDM0WjAMMAoGA1UdFQQDCgEFMDICExQAHGKgoOxS5HX6dXUAAgAcYqAXDTI2MDMxNzIyMDMwOVowDDAKBgNVHRUEAwoBATAyAhMUABxin3/GyylPxTrMAAIAHGKfFw0yNjAzMTcyMjAzMDlaMAwwCgYDVR0VBAMKAQEwMgITFAAazUbTT1oUzavmhQACABrNRhcNMjYwMzE3MjE0NjM5WjAMMAoGA1UdFQQDCgEFMDICExQAGYolEGUpRn2ofpEAAgAZiiUXDTI2MDMxNzIxNDEwMFowDDAKBgNVHRUEAwoBATAyAhMUABmKJAQlF37WOiY5AAIAGYokFw0yNjAzMTcyMTQxMDBaMAwwCgYDVR0VBAMKAQEwMgITFAAP6v8qD8MeZAhPKQACAA/q/xcNMjYwMzE3MjEyODEyWjAMMAoGA1UdFQQDCgEBMDICExQAD+r+gEYF6nbhNKcAAgAP6v4XDTI2MDMxNzIxMjgxMlowDDAKBgNVHRUEAwoBATAyAhMUABX0ys5hZG/tKFoRAAIAFfTKFw0yNjAzMTcyMTA2MjRaMAwwCgYDVR0VBAMKAQEwMgITFAAV9MlpE8DnwhLlkQACABX0yRcNMjYwMzE3MjEwNjIzWjAMMAoGA1UdFQQDCgEBMDICExQAHCKv6j5ijU8kYskAAgAcIq8XDTI2MDMxNzIxMDIwOVowDDAKBgNVHRUEAwoBBTAyAhMUABDBAoV/kCR9FhTeAAIAEMECFw0yNjAzMTcyMDU1MDRaMAwwCgYDVR0VBAMKAQEwMgITFAAQwQEFnqXe5Xym+AACABDBARcNMjYwMzE3MjA1NTA0WjAMMAoGA1UdFQQDCgEBMDICExQAF6XXGcDBLOzLJDEAAgAXpdcXDTI2MDMxNzIwNTMxMFowDDAKBgNVHRUEAwoBATAyAhMUABel1olugYF2zTVYAAIAF6XWFw0yNjAzMTcyMDUzMTBaMAwwCgYDVR0VBAMKAQEwMgITFAAQGv1BtgsN42lzNgACABAa/RcNMjYwMzE3MjA0NDU1WjAMMAoGA1UdFQQDCgEBMDICExQAEBr8c5xSzao5ybMAAgAQGvwXDTI2MDMxNzIwNDQ1NVowDDAKBgNVHRUEAwoBATAyAhMUABuir51efgyQOIp2AAIAG6KvFw0yNjAzMTcyMDA2MThaMAwwCgYDVR0VBAMKAQEwMgITFAAboq5GptllHFhhmAACABuirhcNMjYwMzE3MjAwNjE4WjAMMAoGA1UdFQQDCgEBMDICExQAGJ9LjPawhZ2zjQUAAgAYn0sXDTI2MDMxNzE5NTE0OFowDDAKBgNVHRUEAwoBBTAyAhMUABB4R1CMV7rgp01dAAIAEHhHFw0yNjAzMTcxOTQ1NTVaMAwwCgYDVR0VBAMKAQEwMgITFAAQeEaf76jWdCMcrQACABB4RhcNMjYwMzE3MTk0NTU1WjAMMAoGA1UdFQQDCgEBMDICExQAGyaCgQ0MfsCSiEkAAgAbJoIXDTI2MDMxNzE5MTkyMFowDDAKBgNVHRUEAwoBATAyAhMUABsmgUxLTt76zGFIAAIAGyaBFw0yNjAzMTcxOTE5MjBaMAwwCgYDVR0VBAMKAQEwMgITFAATj3rDdXLHfSuWhwACABOPehcNMjYwMzE3MTgzNzU1WjAMMAoGA1UdFQQDCgEBMDICExQAE495Hebw6ZseDf4AAgATj3kXDTI2MDMxNzE4Mzc1NVowDDAKBgNVHRUEAwoBATAyAhMUABiIYS8dAVMG2yofAAIAGIhhFw0yNjAzMTcxNzQwNDVaMAwwCgYDVR0VBAMKAQEwMgITFAAYiGDBaJGS5d/jhAACABiIYBcNMjYwMzE3MTc0MDQ0WjAMMAoGA1UdFQQDCgEBMDICExQAHF05NexRvNLMTDUAAgAcXTkXDTI2MDMxNzE3MzYxMVowDDAKBgNVHRUEAwoBBTAyAhMUABeifBhvSzpdU3Y3AAIAF6J8Fw0yNjAzMTcxNzM1MjhaMAwwCgYDVR0VBAMKAQEwMgITFAAXonuf1wgDVmg50QACABeiexcNMjYwMzE3MTczNTI4WjAMMAoGA1UdFQQDCgEBMDICExQAGbNQ9xrlIsQRd1YAAgAZs1AXDTI2MDMyNTA0MDk0M1owDDAKBgNVHRUEAwoBATAyAhMUABmzT6KpLyvWk3ABAAIAGbNPFw0yNjAzMjUwNDA5NDNaMAwwCgYDVR0VBAMKAQEwMgITFAATAi0urWgjlmqCzwACABMCLRcNMjYwMzI1MDQwOTMzWjAMMAoGA1UdFQQDCgEBMDICExQAEwIsmzyuS8sAGEEAAgATAiwXDTI2MDMyNTA0MDkzM1owDDAKBgNVHRUEAwoBATAyAhMUABdeTiXJoD4rj7yhAAIAF15OFw0yNjAzMjUwNDA3MjZaMAwwCgYDVR0VBAMKAQEwMgITFAAXXk0YQu7jtktz9wACABdeTRcNMjYwMzI1MDQwNzI2WjAMMAoGA1UdFQQDCgEBMDICExQAGWHlE7r8SEUmSo4AAgAZYeUXDTI2MDMyNTA0MDcxMFowDDAKBgNVHRUEAwoBATAyAhMUABlh5Ne1ArcgIEx/AAIAGWHkFw0yNjAzMjUwNDA3MDlaMAwwCgYDVR0VBAMKAQEwMgITFAAYk78B4H4e50tQIQACABiTvxcNMjYwMzI1MDQwNjU0WjAMMAoGA1UdFQQDCgEBMDICExQAGJO+Wuy5dBOIa2oAAgAYk74XDTI2MDMyNTA0MDY1M1owDDAKBgNVHRUEAwoBATAyAhMUABu8rvqnBasERCgGAAIAG7yuFw0yNjAzMjUwMzUxMDhaMAwwCgYDVR0VBAMKAQUwMgITFAAb4cPGMAiVz2AS+wACABvhwxcNMjYwMzI1MDMyNzAwWjAMMAoGA1UdFQQDCgEFMDICExQAGK2lBRmrUmE2nRgAAgAYraUXDTI2MDMyNTAzMjMyOVowDDAKBgNVHRUEAwoBBTAyAhMUABt4jNmyudBoWFUrAAIAG3iMFw0yNjAzMjUwMjQ3MzRaMAwwCgYDVR0VBAMKAQEwMgITFAAbeIsbw/LpbK9OiwACABt4ixcNMjYwMzI1MDI0NzM0WjAMMAoGA1UdFQQDCgEBMDICExQAE776ArtpfeZb5TwAAgATvvoXDTI2MDMyNTAyNDM1NlowDDAKBgNVHRUEAwoBBTAyAhMUABxYFkFZy+aiCwGFAAIAHFgWFw0yNjAzMjUwMTI4NDdaMAwwCgYDVR0VBAMKAQUwMgITFAAZ0BxGoUFz0RAO0AACABnQHBcNMjYwMzI1MDEyMDQ0WjAMMAoGA1UdFQQDCgEFMDICExQAE95u560t5mIhHN0AAgAT3m4XDTI2MDMyNTAxMDUyMFowDDAKBgNVHRUEAwoBATAyAhMUABPebx2kHoJUNXXkAAIAE95vFw0yNjAzMjUwMTA1MjBaMAwwCgYDVR0VBAMKAQEwMgITFAAUdupz3Lp+bq23vQACABR26hcNMjYwMzI1MDA1NTIzWjAMMAoGA1UdFQQDCgEFMDICExQAGHbRdD9LSmNS2PQAAgAYdtEXDTI2MDMyNTAwMTE1OVowDDAKBgNVHRUEAwoBBTAyAhMUABYjojaFUkMPje6yAAIAFiOiFw0yNjAzMjQyMjUxMjNaMAwwCgYDVR0VBAMKAQUwMgITFAAStH0z4mD5ADPz5AACABK0fRcNMjYwMzI0MjIzMzIzWjAMMAoGA1UdFQQDCgEFMDICExQAEaBdLlq0MI0jkQwAAgARoF0XDTI2MDMyNDIxNTQxMVowDDAKBgNVHRUEAwoBATAyAhMUABGgXNYFVZGZi2tJAAIAEaBcFw0yNjAzMjQyMTU0MTFaMAwwCgYDVR0VBAMKAQEwMgITFAAce8VF6+932hmrmQACABx7xRcNMjYwMzI0MjEyMTEzWjAMMAoGA1UdFQQDCgEBMDICExQAHHvEqzptmJB2hfMAAgAce8QXDTI2MDMyNDIxMjExM1owDDAKBgNVHRUEAwoBATAyAhMUABOJlLuEe7OjUn0PAAIAE4mUFw0yNjAzMjQyMTA1NDdaMAwwCgYDVR0VBAMKAQEwMgITFAATiZNgC+pqgWyYmQACABOJkxcNMjYwMzI0MjEwNTQ3WjAMMAoGA1UdFQQDCgEBMDICExQAG6xqHVlHtkI9ocgAAgAbrGoXDTI2MDMyNDIwMzAwM1owDDAKBgNVHRUEAwoBBTAyAhMUABaO1L631MZuneVAAAIAFo7UFw0yNjAzMjQyMDI0NTBaMAwwCgYDVR0VBAMKAQUwMgITFAATdSeJ9yB4LqgStAACABN1JxcNMjYwMzI0MjAyMDUzWjAMMAoGA1UdFQQDCgEFMDICExQAG0pSkJsCj0HqWkMAAgAbSlIXDTI2MDMyNDIwMTUxMlowDDAKBgNVHRUEAwoBBTAyAhMUABjrjoyReWEZMwyOAAIAGOuOFw0yNjAzMjQxOTQ3NDlaMAwwCgYDVR0VBAMKAQEwMgITFAAY64023rPcuLOBAgACABjrjRcNMjYwMzI0MTk0NzQ4WjAMMAoGA1UdFQQDCgEBMDICExQAG5vzz2D887B89BAAAgAbm/MXDTI2MDMyNDE3NTAyM1owDDAKBgNVHRUEAwoBATAyAhMUABub8qiGaT+5EBmSAAIAG5vyFw0yNjAzMjQxNzUwMjNaMAwwCgYDVR0VBAMKAQEwMgITFAAVpxLCfyfYP6Nh7wACABWnEhcNMjYwMzI0MTczNDI4WjAMMAoGA1UdFQQDCgEBMDICExQAFacR6nnFb+FC5R4AAgAVpxEXDTI2MDMyNDE3MzQyOFowDDAKBgNVHRUEAwoBATAyAhMUABdGTtFWUJpjiD2jAAIAF0ZOFw0yNjAzMjQxNzE1NTlaMAwwCgYDVR0VBAMKAQEwMgITFAAXRk0Nd1E5P1JQeQACABdGTRcNMjYwMzI0MTcxNTU5WjAMMAoGA1UdFQQDCgEBMDICExQAGjyWwYBkiV/Mqt4AAgAaPJYXDTI2MDMyNDE3MDcyNFowDDAKBgNVHRUEAwoBBTAyAhMUABvwSJJn2YOy8OtEAAIAG/BIFw0yNjAzMjQxNjQyNTZaMAwwCgYDVR0VBAMKAQEwMgITFAAb8EcOoOMTplDdoQACABvwRxcNMjYwMzI0MTY0MjU1WjAMMAoGA1UdFQQDCgEBMDICExQAF5EuyHBzTMRvQn4AAgAXkS4XDTI2MDMyNDE2NDE0OFowDDAKBgNVHRUEAwoBATAyAhMUABeRLZzhkNG4Ca7IAAIAF5EtFw0yNjAzMjQxNjQxNDhaMAwwCgYDVR0VBAMKAQEwMgITFAAaQcs0vZhyLO+QLwACABpByxcNMjYwMzI0MTYzMTAwWjAMMAoGA1UdFQQDCgEBMDICExQAGkHKTvsZNRX3vS8AAgAaQcoXDTI2MDMyNDE2MzEwMFowDDAKBgNVHRUEAwoBATAyAhMUABQPcDz+KHxX29IfAAIAFA9wFw0yNjAzMjQxNjEzMzNaMAwwCgYDVR0VBAMKAQUwMgITFAAbaHCA4gZwZailYAACABtocBcNMjYwMzI0MTYwOTI3WjAMMAoGA1UdFQQDCgEFMDICExQAErzsV6M2bioZP8YAAgASvOwXDTI2MDMyNDE1MzIwOVowDDAKBgNVHRUEAwoBATAyAhMUABK869DJx9H2vg4wAAIAErzrFw0yNjAzMjQxNTMyMDlaMAwwCgYDVR0VBAMKAQEwMgITFAAaW0NfE5EWx8AHEQACABpbQxcNMjYwMzI0MTUyMDEwWjAMMAoGA1UdFQQDCgEBMDICExQAGltCVGBBSHL2n2MAAgAaW0IXDTI2MDMyNDE1MjAxMFowDDAKBgNVHRUEAwoBATAyAhMUABx4LhRuQEd0u18WAAIAHHguFw0yNjAzMjQxNTE3MzFaMAwwCgYDVR0VBAMKAQEwMgITFAAceC0AYUvqf/d4wwACABx4LRcNMjYwMzI0MTUxNzMxWjAMMAoGA1UdFQQDCgEBMDICExQAGBr+iDaqbON+ngIAAgAYGv4XDTI2MDMyNDE1MTYwMVowDDAKBgNVHRUEAwoBATAyAhMUABga/XDXKer5EOYmAAIAGBr9Fw0yNjAzMjQxNTE2MDBaMAwwCgYDVR0VBAMKAQEwMgITFAAUxOKAFs9WalOFRgACABTE4hcNMjYwMzI0MTUxNTM0WjAMMAoGA1UdFQQDCgEBMDICExQAFMThpGRSnLPz608AAgAUxOEXDTI2MDMyNDE1MTUzNFowDDAKBgNVHRUEAwoBATAyAhMUABPD/fy9Zo1V5iYUAAIAE8P9Fw0yNjAzMjQxNTE0MzRaMAwwCgYDVR0VBAMKAQEwMgITFAATw/xv8Kt+m+r4bQACABPD/BcNMjYwMzI0MTUxNDM0WjAMMAoGA1UdFQQDCgEBMDICExQAEbuDCtEkNhNC2WUAAgARu4MXDTI2MDMyNDE1MTIzNFowDDAKBgNVHRUEAwoBATAyAhMUABG7gounU1mEVe75AAIAEbuCFw0yNjAzMjQxNTEyMzNaMAwwCgYDVR0VBAMKAQEwMgITFAAb8qa3PxfwCiQp7gACABvyphcNMjYwMzI0MDkzODQwWjAMMAoGA1UdFQQDCgEFMDICExQAG9XnCjnpZdR50JgAAgAb1ecXDTI2MDMyNDA1MDkwN1owDDAKBgNVHRUEAwoBBTAyAhMUABZtcZcDFqCcqNp0AAIAFm1xFw0yNjAzMjQwMTM2NDlaMAwwCgYDVR0VBAMKAQUwMgITFAAXqjJdNggfcxc8TwACABeqMhcNMjYwMzI0MDEwNTI0WjAMMAoGA1UdFQQDCgEBMDICExQAF6oxSkcwlXVWj4UAAgAXqjEXDTI2MDMyNDAxMDUyM1owDDAKBgNVHRUEAwoBATAyAhMUABaZVDIhcjLKactqAAIAFplUFw0yNjAzMjQwMTA1MjNaMAwwCgYDVR0VBAMKAQEwMgITFAAWmVN/1/FbpjVSqAACABaZUxcNMjYwMzI0MDEwNTIyWjAMMAoGA1UdFQQDCgEBMDICExQAFUe7Zmypu8v17k8AAgAVR7sXDTI2MDMyMzIzMzM0N1owDDAKBgNVHRUEAwoBBTAyAhMUABrsNXkwyP8jnwdfAAIAGuw1Fw0yNjAzMjMyMTE4MTJaMAwwCgYDVR0VBAMKAQUwMgITFAAUiV5S3BGxNujCDAACABSJXhcNMjYwMzIzMjExNzQxWjAMMAoGA1UdFQQDCgEBMDICExQAFIld44s2dZr9GhMAAgAUiV0XDTI2MDMyMzIxMTc0MFowDDAKBgNVHRUEAwoBATAyAhMUABhxhnyvG0/fF3joAAIAGHGGFw0yNjAzMjMyMTAwMDNaMAwwCgYDVR0VBAMKAQEwMgITFAAYcYXaamTxm+HyUwACABhxhRcNMjYwMzIzMjEwMDAyWjAMMAoGA1UdFQQDCgEBMDICExQAHCSp8U+r0Tpx3EUAAgAcJKkXDTI2MDMyMzIwMjQ1MFowDDAKBgNVHRUEAwoBBTAyAhMUABI/lWbSBCGlEdPRAAIAEj+VFw0yNjAzMjMyMDEzMThaMAwwCgYDVR0VBAMKAQEwMgITFAASP5QDFXpn8mb7zgACABI/lBcNMjYwMzIzMjAxMzE3WjAMMAoGA1UdFQQDCgEBMDICExQAFCurwoteGBPghL0AAgAUK6sXDTI2MDMyMzIwMTIwOFowDDAKBgNVHRUEAwoBBTAyAhMUABjduuQGW4kCa8tEAAIAGN26Fw0yNjAzMjMxOTM1NTdaMAwwCgYDVR0VBAMKAQUwMgITFAAZniiJBgYqZTyiNwACABmeKBcNMjYwMzIzMTkzNDIyWjAMMAoGA1UdFQQDCgEFMDICExQAHHXjQfTNqkdF2y0AAgAcdeMXDTI2MDMyMzE5MzExM1owDDAKBgNVHRUEAwoBATAyAhMUABx14vY2QX/xHzfyAAIAHHXiFw0yNjAzMjMxOTMxMTNaMAwwCgYDVR0VBAMKAQEwMgITFAARL/K7tpPAwJdNMAACABEv8hcNMjYwMzIzMTgzNDIwWjAMMAoGA1UdFQQDCgEBMDICExQAES/xL3i1u9VpAPEAAgARL/EXDTI2MDMyMzE4MzQyMFowDDAKBgNVHRUEAwoBATAyAhMUABxdhG4usokn2xq2AAIAHF2EFw0yNjAzMjMxODMwNDVaMAwwCgYDVR0VBAMKAQUwMgITFAAPnj9YPh5EhRxgtAACAA+ePxcNMjYwMzIzMTcwNjQzWjAMMAoGA1UdFQQDCgEBMDICExQAD54+lkz873TPy90AAgAPnj4XDTI2MDMyMzE3MDY0M1owDDAKBgNVHRUEAwoBATAyAhMUABrZVr9D/a7iS3cuAAIAGtlWFw0yNjAzMjMxNjUzNTJaMAwwCgYDVR0VBAMKAQEwMgITFAAa2VWnZWcQSUB+VAACABrZVRcNMjYwMzIzMTY1MzUyWjAMMAoGA1UdFQQDCgEBMDICExQAGw3un/1G90N8Y1kAAgAbDe4XDTI2MDMyMzE2NTM1MlowDDAKBgNVHRUEAwoBATAyAhMUABsN7fAi8fmhv+9UAAIAGw3tFw0yNjAzMjMxNjUzNTJaMAwwCgYDVR0VBAMKAQEwMgITFAAQFCmwl7/pSd0tqwACABAUKRcNMjYwMzIzMTYzNjE2WjAMMAoGA1UdFQQDCgEBMDICExQAEBQoK4UbkVfEWLEAAgAQFCgXDTI2MDMyMzE2MzYxNlowDDAKBgNVHRUEAwoBATAyAhMUAA/Feal/4P6+li8aAAIAD8V5Fw0yNjAzMjMxNjMwNDhaMAwwCgYDVR0VBAMKAQEwMgITFAAPxXieXJABDOc/VAACAA/FeBcNMjYwMzIzMTYzMDQ4WjAMMAoGA1UdFQQDCgEBMDICExQAEdjlIrgfmYrKk7IAAgAR2OUXDTI2MDMyMzE1NDU0M1owDDAKBgNVHRUEAwoBATAyAhMUABHY5DniXLT7a69zAAIAEdjkFw0yNjAzMjMxNTQ1NDNaMAwwCgYDVR0VBAMKAQEwMgITFAAXJ278h2Y7OqpIYQACABcnbhcNMjYwMzIzMTU0NDM3WjAMMAoGA1UdFQQDCgEBMDICExQAFydtebk80AKBqP8AAgAXJ20XDTI2MDMyMzE1NDQzN1owDDAKBgNVHRUEAwoBATAyAhMUABT/HDJ0fjgYTo5rAAIAFP8cFw0yNjAzMjMxNTM4MjhaMAwwCgYDVR0VBAMKAQUwMgITFAASYByblmOkLAJt9wACABJgHBcNMjYwMzIzMTUyNjA1WjAMMAoGA1UdFQQDCgEBMDICExQAEmAbihYcxcrjazMAAgASYBsXDTI2MDMyMzE1MjYwNVowDDAKBgNVHRUEAwoBATAyAhMUABxdEYpFFjV/IsciAAIAHF0RFw0yNjAzMjMxNTIxMTlaMAwwCgYDVR0VBAMKAQUwMgITFAAXfKV3TSWSa7yG1AACABd8pRcNMjYwMzIzMTUxNDIzWjAMMAoGA1UdFQQDCgEBMDICExQAF3ykjOiN7tTvj7QAAgAXfKQXDTI2MDMyMzE1MTQyM1owDDAKBgNVHRUEAwoBATAyAhMUAA/XISF0X5j+PDYaAAIAD9chFw0yNjAzMjMxNTA4NTJaMAwwCgYDVR0VBAMKAQEwMgITFAAP1yDtiKIdudByxwACAA/XIBcNMjYwMzIzMTUwODUyWjAMMAoGA1UdFQQDCgEBMDICExQAG3soPAwBUoRnpJYAAgAbeygXDTI2MDMyMzAyMjA0NVowDDAKBgNVHRUEAwoBBTAyAhMUABv8fEkni6O4BNB3AAIAG/x8Fw0yNjAzMjMwMDU3MjBaMAwwCgYDVR0VBAMKAQUwMgITFAAcbcmv1DBz8fZYzAACABxtyRcNMjYwMzIyMTkzMzU5WjAMMAoGA1UdFQQDCgEFMDICExQAE2bZRVn+Up3I00gAAgATZtkXDTI2MDMyMjE5MzIzM1owDDAKBgNVHRUEAwoBBTAyAhMUABj5qLj8svikcgKfAAIAGPmoFw0yNjAzMjIxOTI3MDZaMAwwCgYDVR0VBAMKAQUwMgITFAAVYEfPvKBGS9LPUgACABVgRxcNMjYwMzIyMTg0OTMxWjAMMAoGA1UdFQQDCgEFMDICExQAFUrtVo+8i5WXNFIAAgAVSu0XDTI2MDMyMjE4MzY0N1owDDAKBgNVHRUEAwoBBTAyAhMUABjHD+eBT/PpDclpAAIAGMcPFw0yNjAzMjIxNjMzMTBaMAwwCgYDVR0VBAMKAQUwMgITFAAcWGvY6CRf6Zb/1QACABxYaxcNMjYwMzIyMTIxMTE2WjAMMAoGA1UdFQQDCgEFMDICExQAF8kKhD1qKF20TYUAAgAXyQoXDTI2MDMyMjAzNTQ0NVowDDAKBgNVHRUEAwoBBTAyAhMUABhyr+rHIZJ1Xj93AAIAGHKvFw0yNjAzMjIwMzUzNDBaMAwwCgYDVR0VBAMKAQUwMgITFAAccsj3rwRihbTkGgACABxyyBcNMjYwMzIyMDMwOTU5WjAMMAoGA1UdFQQDCgEFMDICExQAGwhPmfHLHsU/6jgAAgAbCE8XDTI2MDMyMjAxMDUyMVowDDAKBgNVHRUEAwoBATAyAhMUABsITtiGEk0fJVHuAAIAGwhOFw0yNjAzMjIwMTA1MjFaMAwwCgYDVR0VBAMKAQEwMgITFAASCO6kmNd0ttQI3gACABII7hcNMjYwMzIyMDEwNTE5WjAMMAoGA1UdFQQDCgEBMDICExQAEgjtpb2Ev7rFiEgAAgASCO0XDTI2MDMyMjAxMDUxOVowDDAKBgNVHRUEAwoBATAyAhMUABUSgb8tLfbR6MlRAAIAFRKBFw0yNjAzMjIwMDIyNTJaMAwwCgYDVR0VBAMKAQUwMgITFAAbGxbxXzQ+2TZAFgACABsbFhcNMjYwMzIxMjMxNTE0WjAMMAoGA1UdFQQDCgEFMDICExQAHGf/VWc5o0EvfS4AAgAcZ/8XDTI2MDMyMTIzMTQwMlowDDAKBgNVHRUEAwoBBTAyAhMUABfvaqVUdZCz6RFdAAIAF+9qFw0yNjAzMjExOTQ4MDFaMAwwCgYDVR0VBAMKAQUwMgITFAAanWOO8fw/xESR0wACABqdYxcNMjYwMzIxMTgyMDIyWjAMMAoGA1UdFQQDCgEFMDICExQAG+FD1rG4gCbkXO0AAgAb4UMXDTI2MDMyMTE4MTYyMFowDDAKBgNVHRUEAwoBBTAyAhMUABEwxAZ+SwhEmwvmAAIAETDEFw0yNjAzMjExNzU0MTBaMAwwCgYDVR0VBAMKAQEwMgITFAARMMOeZrH4dH79iAACABEwwxcNMjYwMzIxMTc1NDEwWjAMMAoGA1UdFQQDCgEBMDICExQAGNZurFRf4+WH6yYAAgAY1m4XDTI2MDMyMTE3NDIwNFowDDAKBgNVHRUEAwoBBTAyAhMUABxFTjF1uDvYKaeEAAIAHEVOFw0yNjAzMjExNzAxMTlaMAwwCgYDVR0VBAMKAQUwMgITFAATD3XZ/IZICCXRmgACABMPdRcNMjYwMzIxMTY1NjQwWjAMMAoGA1UdFQQDCgEBMDICExQAEw90TrGVkdnPt6wAAgATD3QXDTI2MDMyMTE2NTY0MFowDDAKBgNVHRUEAwoBATAyAhMUABaP+1Lg5Q5D4RwZAAIAFo/7Fw0yNjAzMjExNjE0MjlaMAwwCgYDVR0VBAMKAQEwMgITFAAWj/oSApAXn1Um5wACABaP+hcNMjYwMzIxMTYxNDI5WjAMMAoGA1UdFQQDCgEBMDICExQAEVA7ziQjGrqeGfAAAgARUDsXDTI2MDMyMTE1MDY1M1owDDAKBgNVHRUEAwoBATAyAhMUABFQOiGUxULVMg7YAAIAEVA6Fw0yNjAzMjExNTA2NTNaMAwwCgYDVR0VBAMKAQEwMgITFAAUSkComNplFzVXcwACABRKQBcNMjYwMzIxMTM1NzA1WjAMMAoGA1UdFQQDCgEFMDICExQAF/WpPI5T1ckgPqYAAgAX9akXDTI2MDMyMTEzNDcyNFowDDAKBgNVHRUEAwoBATAyAhMUABf1qFgdlWbi1+q5AAIAF/WoFw0yNjAzMjExMzQ3MjRaMAwwCgYDVR0VBAMKAQEwMgITFAAaNpka4f62p3YCOAACABo2mRcNMjYwMzIxMDUxMjUwWjAMMAoGA1UdFQQDCgEBMDICExQAGjaYHz73aJBFLLkAAgAaNpgXDTI2MDMyMTA1MTI1MFowDDAKBgNVHRUEAwoBATAyAhMUABxIcXXEE7slugzvAAIAHEhxFw0yNjAzMjEwNTEyMTFaMAwwCgYDVR0VBAMKAQUwMgITFAAZ1L367ySGvWlJ3gACABnUvRcNMjYwMzIxMDQ0NzM1WjAMMAoGA1UdFQQDCgEFMDICExQAFp9mN7VfmszTnUIAAgAWn2YXDTI2MDMyMTA0MTQ1M1owDDAKBgNVHRUEAwoBATAyAhMUABafZViMot0j6bAlAAIAFp9lFw0yNjAzMjEwNDE0NTNaMAwwCgYDVR0VBAMKAQEwMgITFAAQwbxVT4ihEgGsZAACABDBvBcNMjYwMzIxMDQxMzU5WjAMMAoGA1UdFQQDCgEBMDICExQAEMG7pqoPfhOJILcAAgAQwbsXDTI2MDMyMTA0MTM1OVowDDAKBgNVHRUEAwoBATAyAhMUABoD1XtLAgxAHCP5AAIAGgPVFw0yNjAzMjEwMzM5MThaMAwwCgYDVR0VBAMKAQUwMgITFAAQiuCH8kNbKyfrEgACABCK4BcNMjYwMzIxMDEwNTE5WjAMMAoGA1UdFQQDCgEBMDICExQAEIrhsgOisDlDUwQAAgAQiuEXDTI2MDMyMTAxMDUxOVowDDAKBgNVHRUEAwoBATAyAhMUABqDJo5scue4WkpgAAIAGoMmFw0yNjAzMjEwMDAzMDNaMAwwCgYDVR0VBAMKAQUwMgITFAAZjEJpw+VxtHQBqAACABmMQhcNMjYwMzIwMjMyMzA2WjAMMAoGA1UdFQQDCgEFMDICExQAHHGQEC4/cU3cCfkAAgAccZAXDTI2MDMyMDIyMzIyN1owDDAKBgNVHRUEAwoBATAyAhMUABxxj936l9ebgf29AAIAHHGPFw0yNjAzMjAyMjMyMjdaMAwwCgYDVR0VBAMKAQEwMgITFAAUe+95fd33cKXnUgACABR77xcNMjYwMzIwMjIxNTU1WjAMMAoGA1UdFQQDCgEFMDICExQAHHDolB3tGkErs2kAAgAccOgXDTI2MDMyMDIwNDUwOVowDDAKBgNVHRUEAwoBATAyAhMUABxw56U3cKcdwqRdAAIAHHDnFw0yNjAzMjAyMDQ1MDlaMAwwCgYDVR0VBAMKAQEwMgITFAARQbVKp11VL0qKKAACABFBtRcNMjYwMzIwMTk1MDM5WjAMMAoGA1UdFQQDCgEBMDICExQAEUG0tqYPg3NtkVIAAgARQbQXDTI2MDMyMDE5NTAzOFowDDAKBgNVHRUEAwoBATAyAhMUABrUtOOXLCZo/EKKAAIAGtS0Fw0yNjAzMjAxODM0MThaMAwwCgYDVR0VBAMKAQEwMgITFAAa1LNKT6RbmRHetQACABrUsxcNMjYwMzIwMTgzNDE4WjAMMAoGA1UdFQQDCgEBMDICExQAFlU1057H03dVvoMAAgAWVTUXDTI2MDMyMDE3NTgxNFowDDAKBgNVHRUEAwoBATAyAhMUABZVNKQqRplGHD/uAAIAFlU0Fw0yNjAzMjAxNzU4MTRaMAwwCgYDVR0VBAMKAQEwMgITFAAUH89D+a56wbz85gACABQfzxcNMjYwMzI4MTUzNjA0WjAMMAoGA1UdFQQDCgEFMDICExQAGHVLMOAopVzB2skAAgAYdUsXDTI2MDMyODE1MzQyMlowDDAKBgNVHRUEAwoBBTAyAhMUABj1LMPuJ7vF722yAAIAGPUsFw0yNjAzMjgxNDA4NTlaMAwwCgYDVR0VBAMKAQUwMgITFAAb9kGYcAzKRcEadwACABv2QRcNMjYwMzI4MTMzNzQzWjAMMAoGA1UdFQQDCgEFMDICExQAHItxhfZGQhQ3Zz8AAgAci3EXDTI2MDMyODEzMjcwMFowDDAKBgNVHRUEAwoBBTAyAhMUAByLVzDy3R2cQoLOAAIAHItXFw0yNjAzMjgwNjEwMDNaMAwwCgYDVR0VBAMKAQEwMgITFAAci1YXMpUhUUIgCQACAByLVhcNMjYwMzI4MDYxMDAyWjAMMAoGA1UdFQQDCgEBMDICExQAGqAlEZp0aY5W66cAAgAaoCUXDTI2MDMyODA0NDczMlowDDAKBgNVHRUEAwoBBTAyAhMUABwXBOWi7ZqbzZJ+AAIAHBcEFw0yNjAzMjgwNDEzMDFaMAwwCgYDVR0VBAMKAQEwMgITFAAcFwObadvXNj1p6AACABwXAxcNMjYwMzI4MDQxMzAxWjAMMAoGA1UdFQQDCgEBMDICExQAEhMBgGFj9nRhuREAAgASEwEXDTI2MDMyODA0MTIwOVowDDAKBgNVHRUEAwoBATAyAhMUABITACJwe/2xyTjuAAIAEhMAFw0yNjAzMjgwNDEyMDlaMAwwCgYDVR0VBAMKAQEwMgITFAAQkZvJwt+s7azvnwACABCRmxcNMjYwMzI4MDQxMTU0WjAMMAoGA1UdFQQDCgEBMDICExQAEJGaaVuLPUPISsgAAgAQkZoXDTI2MDMyODA0MTE1NFowDDAKBgNVHRUEAwoBATAyAhMUABoVjLJMuJEiqtP4AAIAGhWMFw0yNjAzMjgwNDExMTBaMAwwCgYDVR0VBAMKAQEwMgITFAAaFYsNGEGyU31UCwACABoVixcNMjYwMzI4MDQxMTA5WjAMMAoGA1UdFQQDCgEBMDICExQAEOLb3kbhOG6LkZIAAgAQ4tsXDTI2MDMyODA0MTA1MlowDDAKBgNVHRUEAwoBATAyAhMUABDi2nTcpFz2Y6AZAAIAEOLaFw0yNjAzMjgwNDEwNTJaMAwwCgYDVR0VBAMKAQEwMgITFAAZ66YuQvh4gHd9hgACABnrphcNMjYwMzI4MDQxMDIxWjAMMAoGA1UdFQQDCgEBMDICExQAGeulqDQYylwO2TYAAgAZ66UXDTI2MDMyODA0MTAyMVowDDAKBgNVHRUEAwoBATAyAhMUABW9LSV8p5wMP4aQAAIAFb0tFw0yNjAzMjgwNDEwMTNaMAwwCgYDVR0VBAMKAQEwMgITFAAVvSw6s2vNmLAVPAACABW9LBcNMjYwMzI4MDQxMDEzWjAMMAoGA1UdFQQDCgEBMDICExQAEHnBS6DTVw1pHPoAAgAQecEXDTI2MDMyODA0MTAxMlowDDAKBgNVHRUEAwoBATAyAhMUABB5wFsrr6lrPmbKAAIAEHnAFw0yNjAzMjgwNDEwMTJaMAwwCgYDVR0VBAMKAQEwMgITFAAbgjN4zi5krQo+WAACABuCMxcNMjYwMzI4MDE0MTUxWjAMMAoGA1UdFQQDCgEFMDICExQAHItokTYwAhOXNcMAAgAci2gXDTI2MDMyODAxMjQ1N1owDDAKBgNVHRUEAwoBBTAyAhMUABhKiZ0yeQ0g38XWAAIAGEqJFw0yNjAzMjgwMTE0NDJaMAwwCgYDVR0VBAMKAQUwMgITFAAbBEdrjAHVniAsKAACABsERxcNMjYwMzI4MDExMDEyWjAMMAoGA1UdFQQDCgEFMDICExQAGNxEod5qXle8N5UAAgAY3EQXDTI2MDMyODAwMzM0N1owDDAKBgNVHRUEAwoBBTAyAhMUABxXp9f3/9wzDQd3AAIAHFenFw0yNjAzMjcyMzQ5MjZaMAwwCgYDVR0VBAMKAQUwMgITFAAcivc+BxiVDnuODgACAByK9xcNMjYwMzI3MjMyNTE1WjAMMAoGA1UdFQQDCgEBMDICExQAHIr2FeC1RXZ5fp4AAgAcivYXDTI2MDMyNzIzMjUxNVowDDAKBgNVHRUEAwoBATAyAhMUABw+FhFdfPBnkw4yAAIAHD4WFw0yNjAzMjcyMjQ2MDRaMAwwCgYDVR0VBAMKAQUwMgITFAAYK0L7J6gE3+8ZRgACABgrQhcNMjYwMzI3MjIxNjMzWjAMMAoGA1UdFQQDCgEBMDICExQAGCtBCUu55gRq+OgAAgAYK0EXDTI2MDMyNzIyMTYzM1owDDAKBgNVHRUEAwoBATAyAhMUABAsuWzYbf4LQc3hAAIAECy5Fw0yNjAzMjcyMjA1MDVaMAwwCgYDVR0VBAMKAQUwMgITFAAcfZz1DO/XunCOXQACABx9nBcNMjYwMzI3MjEzNjM5WjAMMAoGA1UdFQQDCgEFMDICExQAGvdkMK0MBYRuNGEAAgAa92QXDTI2MDMyNzIxMjMxNFowDDAKBgNVHRUEAwoBATAyAhMUABr3Y/W7rNo2O/GWAAIAGvdjFw0yNjAzMjcyMTIzMTRaMAwwCgYDVR0VBAMKAQEwMgITFAARnvNtnvS1QbskYQACABGe8xcNMjYwMzI3MjA0NzAwWjAMMAoGA1UdFQQDCgEBMDICExQAEZ7yPd5I8sDxSTYAAgARnvIXDTI2MDMyNzIwNDcwMFowDDAKBgNVHRUEAwoBATAyAhMUABQB2y2KQPKKaBWBAAIAFAHbFw0yNjAzMjcyMDQ1MDZaMAwwCgYDVR0VBAMKAQEwMgITFAAUAdoWQnNWUueGlQACABQB2hcNMjYwMzI3MjA0NTA2WjAMMAoGA1UdFQQDCgEBMDICExQAHFyIp+yUn6HAPpIAAgAcXIgXDTI2MDMyNzIwMzQ1OVowDDAKBgNVHRUEAwoBBTAyAhMUABQvXlBIONkksC7HAAIAFC9eFw0yNjAzMjcxOTE3MDZaMAwwCgYDVR0VBAMKAQEwMgITFAAUL13/ZAdnW0bO0wACABQvXRcNMjYwMzI3MTkxNzA2WjAMMAoGA1UdFQQDCgEBMDICExQAGHysp2+dkZEUF7YAAgAYfKwXDTI2MDMyNzE5MTY1OVowDDAKBgNVHRUEAwoBBTAyAhMUABBDwuHAoxrQrI3lAAIAEEPCFw0yNjAzMjcxOTExMzlaMAwwCgYDVR0VBAMKAQEwMgITFAAQQ8G1t8LC3hrxWQACABBDwRcNMjYwMzI3MTkxMTM5WjAMMAoGA1UdFQQDCgEBMDICExQAHHyN5eYSSGpd6QIAAgAcfI0XDTI2MDMyNzE4NDIxMlowDDAKBgNVHRUEAwoBBTAyAhMUABdUU6FdlJA95h6XAAIAF1RTFw0yNjAzMjcxNzQyMjNaMAwwCgYDVR0VBAMKAQEwMgITFAAXVFKXPzHPW1JnrgACABdUUhcNMjYwMzI3MTc0MjIzWjAMMAoGA1UdFQQDCgEBMDICExQAHIi1DT7XXfiabfwAAgAciLUXDTI2MDMyNzE3Mzg0NlowDDAKBgNVHRUEAwoBATAyAhMUAByItLLowc8K9pmrAAIAHIi0Fw0yNjAzMjcxNzM4NDZaMAwwCgYDVR0VBAMKAQEwMgITFAAciKH/CrX93BOrZQACAByIoRcNMjYwMzI3MTcyODU4WjAMMAoGA1UdFQQDCgEBMDICExQAHIigwIvhdbShdXgAAgAciKAXDTI2MDMyNzE3Mjg1N1owDDAKBgNVHRUEAwoBATAyAhMUABWHzJLObur1u254AAIAFYfMFw0yNjAzMjcxNzI4MzNaMAwwCgYDVR0VBAMKAQEwMgITFAAVh8ub6y5wjsyqkAACABWHyxcNMjYwMzI3MTcyODMzWjAMMAoGA1UdFQQDCgEBMDICExQAEBY7vxnSLKuUjUcAAgAQFjsXDTI2MDMyNzE3MTYyMVowDDAKBgNVHRUEAwoBATAyAhMUABAWOp+jYKxln2A5AAIAEBY6Fw0yNjAzMjcxNzE2MjFaMAwwCgYDVR0VBAMKAQEwMgITFAAYBWRQD1xtCKGV4wACABgFZBcNMjYwMzI3MTcwMjM5WjAMMAoGA1UdFQQDCgEFMDICExQAHIgOTT9Xvzo7VC8AAgAciA4XDTI2MDMyNzE2NDUxMlowDDAKBgNVHRUEAwoBATAyAhMUAByIDUaRyxbPZChzAAIAHIgNFw0yNjAzMjcxNjQ1MTJaMAwwCgYDVR0VBAMKAQEwMgITFAAb3leg4zr6EK3hiwACABveVxcNMjYwMzI3MTYwNzM0WjAMMAoGA1UdFQQDCgEFMDICExQAFcEwJJ8cLP0FvFsAAgAVwTAXDTI2MDMyNzE2MDAwOVowDDAKBgNVHRUEAwoBATAyAhMUABXBLwBYb0+cJ+kqAAIAFcEvFw0yNjAzMjcxNjAwMDlaMAwwCgYDVR0VBAMKAQEwMgITFAARHWWvdXk9LLumwgACABEdZRcNMjYwMzI3MTUyMjQ1WjAMMAoGA1UdFQQDCgEBMDICExQAER1m2E5t+kZGbtQAAgARHWYXDTI2MDMyNzE1MjI0NVowDDAKBgNVHRUEAwoBATAyAhMUABeHCV3Ic9PkGhJAAAIAF4cJFw0yNjAzMjcxNDUzNDlaMAwwCgYDVR0VBAMKAQEwMgITFAAXhwhJ2pyLkvIr+AACABeHCBcNMjYwMzI3MTQ1MzQ4WjAMMAoGA1UdFQQDCgEBMDICExQAGtE9fw5fxNtwfrQAAgAa0T0XDTI2MDMyNzEzNTEzM1owDDAKBgNVHRUEAwoBBTAyAhMUABp12EdrM+AhdFuIAAIAGnXYFw0yNjAzMjcxMjQ5NTFaMAwwCgYDVR0VBAMKAQUwMgITFAAZJoOJX7Ir00qIHAACABkmgxcNMjYwMzI3MDY0MDMyWjAMMAoGA1UdFQQDCgEFMDICExQAGp3a9PeK990ozh4AAgAandoXDTI2MDMyNzA0NTAzOVowDDAKBgNVHRUEAwoBBTAyAhMUABjC59/WONoIa6VLAAIAGMLnFw0yNjAzMjcwNDExNDBaMAwwCgYDVR0VBAMKAQUwMgITFAAa5V07jZyrRkw++wACABrlXRcNMjYwMzI2MjM0ODQwWjAMMAoGA1UdFQQDCgEFMDICExQAG0RfxJ9N7t2Z3UIAAgAbRF8XDTI2MDMyNjIyMjIyMFowDDAKBgNVHRUEAwoBATAyAhMUABtEXpkUrz95BNhsAAIAG0ReFw0yNjAzMjYyMjIyMjBaMAwwCgYDVR0VBAMKAQEwMgITFAAchlTp4OUC55EifQACAByGVBcNMjYwMzI2MjIyMTI4WjAMMAoGA1UdFQQDCgEFMDICExQAD57LAJjZFznOa08AAgAPnssXDTI2MDMyNjIxNDk0MFowDDAKBgNVHRUEAwoBATAyAhMUAA+eymmNRu2hy6UCAAIAD57KFw0yNjAzMjYyMTQ5NDBaMAwwCgYDVR0VBAMKAQEwMgITFAAXEoZ/BhtLNFo55wACABcShhcNMjYwMzI2MjEzNjI5WjAMMAoGA1UdFQQDCgEBMDICExQAFxKFFDyWigq0qgQAAgAXEoUXDTI2MDMyNjIxMzYyOVowDDAKBgNVHRUEAwoBATAyAhMUABBhxJWRVfL6viodAAIAEGHEFw0yNjAzMjYyMTI1NDdaMAwwCgYDVR0VBAMKAQEwMgITFAAQYcONemcGOWLInAACABBhwxcNMjYwMzI2MjEyNTQ2WjAMMAoGA1UdFQQDCgEBMDICExQAFuV42ywnC4TFr+EAAgAW5XgXDTI2MDMyNjIxMDI0OVowDDAKBgNVHRUEAwoBATAyAhMUABbldwLIWfCaNSXYAAIAFuV3Fw0yNjAzMjYyMTAyNDlaMAwwCgYDVR0VBAMKAQEwMgITFAAP4wc7r9JEWa7FfwACAA/jBxcNMjYwMzI2MjA0NDM0WjAMMAoGA1UdFQQDCgEBMDICExQAD+MGVdBs3iRqTYIAAgAP4wYXDTI2MDMyNjIwNDQzNFowDDAKBgNVHRUEAwoBATAyAhMUABknAMwHSwfIKf7zAAIAGScAFw0yNjAzMjYyMDQwMzhaMAwwCgYDVR0VBAMKAQEwMgITFAAZJv9GGftHJu7b6AACABkm/xcNMjYwMzI2MjA0MDM4WjAMMAoGA1UdFQQDCgEBMDICExQAFgV0/wRJ5Ib09+0AAgAWBXQXDTI2MDMyNjE4NDU1NVowDDAKBgNVHRUEAwoBBTAyAhMUABHwJ4Gl4dsFjl2dAAIAEfAnFw0yNjAzMjYxODM0NDdaMAwwCgYDVR0VBAMKAQUwMgITFAAQzDJg9QCt2bxaDwACABDMMhcNMjYwMzI2MTgxOTU1WjAMMAoGA1UdFQQDCgEFMDICExQAHIRwf+3+v007QMoAAgAchHAXDTI2MDMyNjE4MDYwMFowDDAKBgNVHRUEAwoBATAyAhMUAByEb1yjPAIgP6nsAAIAHIRvFw0yNjAzMjYxODA2MDBaMAwwCgYDVR0VBAMKAQEwMgITFAAcehxBNnGFyMpLsQACABx6HBcNMjYwMzI2MTc1MzM3WjAMMAoGA1UdFQQDCgEFMDICExQAHIPZCuOMe05kuXUAAgAcg9kXDTI2MDMyNjE3MTkxNVowDDAKBgNVHRUEAwoBATAyAhMUAByD2KXSH1X85nl+AAIAHIPYFw0yNjAzMjYxNzE5MTVaMAwwCgYDVR0VBAMKAQEwMgITFAAZan6bELPjjl54OgACABlqfhcNMjYwMzI2MTcxNDIyWjAMMAoGA1UdFQQDCgEBMDICExQAGWp95eI0lRFgc2gAAgAZan0XDTI2MDMyNjE3MTQyMlowDDAKBgNVHRUEAwoBATAyAhMUAByDY8sPbLPI7C1KAAIAHINjFw0yNjAzMjYxNzEzMjRaMAwwCgYDVR0VBAMKAQUwMgITFAAW9bJvrOjrtEqXKgACABb1shcNMjYwMzI2MTYzODIyWjAMMAoGA1UdFQQDCgEFMDICExQAHIMRTKvm3DLrSkkAAgAcgxEXDTI2MDMyNjE2MzEyNVowDDAKBgNVHRUEAwoBATAyAhMUAByDEF1oD2yUKxwWAAIAHIMQFw0yNjAzMjYxNjMxMjRaMAwwCgYDVR0VBAMKAQEwMgITFAAQhplNmrw2x1O5EgACABCGmRcNMjYwMzI2MTYyMzU0WjAMMAoGA1UdFQQDCgEBMDICExQAEIaYAmXtPSpVH1wAAgAQhpgXDTI2MDMyNjE2MjM1NFowDDAKBgNVHRUEAwoBATAyAhMUABeZrOLZ8J9h0G8AAAIAF5msFw0yNjAzMjYxNjIxNDhaMAwwCgYDVR0VBAMKAQEwMgITFAAXmatslxPERHPr4AACABeZqxcNMjYwMzI2MTYyMTQ4WjAMMAoGA1UdFQQDCgEBMDICExQAFgLzFC2IYQc1fKoAAgAWAvMXDTI2MDMyNjE2MTMwNlowDDAKBgNVHRUEAwoBBTAyAhMUABV9x9QRjxvb3RFgAAIAFX3HFw0yNjAzMjYxNjExNDVaMAwwCgYDVR0VBAMKAQEwMgITFAAVfcawFyg8ATh8pgACABV9xhcNMjYwMzI2MTYxMTQ1WjAMMAoGA1UdFQQDCgEBMDICExQAFdHL52Sj7ByPQNYAAgAV0csXDTI2MDMyNjE2MTEzN1owDDAKBgNVHRUEAwoBATAyAhMUABXRyg/BxUC01D7pAAIAFdHKFw0yNjAzMjYxNjExMzdaMAwwCgYDVR0VBAMKAQEwMgITFAAQrq9zm/PqrRZZPwACABCurxcNMjYwMzI2MTUxOTI2WjAMMAoGA1UdFQQDCgEBMDICExQAEK6urYAsOL0cFjUAAgAQrq4XDTI2MDMyNjE1MTkyNlowDDAKBgNVHRUEAwoBATAyAhMUABTYAt4zlaN+SzP/AAIAFNgCFw0yNjAzMjYxNTA5NDNaMAwwCgYDVR0VBAMKAQUwMgITFAAcgXtrJf+yXbvPlgACAByBexcNMjYwMzI2MTQyNjQwWjAMMAoGA1UdFQQDCgEBMDICExQAHIF6tMrxnvBfdxkAAgAcgXoXDTI2MDMyNjE0MjYzOVowDDAKBgNVHRUEAwoBATAyAhMUABlB+qfeNKpW9TwzAAIAGUH6Fw0yNjAzMjYxMjQ5MTVaMAwwCgYDVR0VBAMKAQUwMgITFAAUbhYzHceKSCWlLgACABRuFhcNMjYwMzI2MTIxNjQyWjAMMAoGA1UdFQQDCgEFMDICExQAGQlgl+ze+3NShr8AAgAZCWAXDTI2MDMyNjA0MTExNlowDDAKBgNVHRUEAwoBATAyAhMUABkJX1BzN5AF7gxFAAIAGQlfFw0yNjAzMjYwNDExMTZaMAwwCgYDVR0VBAMKAQEwMgITFAAbeACbW8suaHmagQACABt4ABcNMjYwMzI2MDMwMjEyWjAMMAoGA1UdFQQDCgEFMDICExQAG4INzN4eEZWboWMAAgAbgg0XDTI2MDMyNjAwNTQ0NlowDDAKBgNVHRUEAwoBBTAyAhMUAByAI3Soq30evF2hAAIAHIAjFw0yNjAzMjUyMzI3NTlaMAwwCgYDVR0VBAMKAQUwMgITFAAcgL73sILChxY3ugACAByAvhcNMjYwMzI1MjE1MDE2WjAMMAoGA1UdFQQDCgEBMDICExQAHIC9Ju2GsNg12RkAAgAcgL0XDTI2MDMyNTIxNTAxNlowDDAKBgNVHRUEAwoBATAyAhMUABW2s45TZXsU0SVmAAIAFbazFw0yNjAzMjUyMTMyNTFaMAwwCgYDVR0VBAMKAQUwMgITFAASJW8TbGvTjjzBUQACABIlbxcNMjYwMzI1MjEzMjA4WjAMMAoGA1UdFQQDCgEBMDICExQAEiVuKKh/nzRIN9YAAgASJW4XDTI2MDMyNTIxMzIwOFowDDAKBgNVHRUEAwoBATAyAhMUAByAez7FSd5ueHawAAIAHIB7Fw0yNjAzMjUyMTIzMDZaMAwwCgYDVR0VBAMKAQEwMgITFAAcgHojNaM2QFALHAACAByAehcNMjYwMzI1MjEyMzA2WjAMMAoGA1UdFQQDCgEBMDICExQAFlJ6pvU87MdtAw8AAgAWUnoXDTI2MDMyNTIxMTMzN1owDDAKBgNVHRUEAwoBATAyAhMUABZSeYoIsC09qe/hAAIAFlJ5Fw0yNjAzMjUyMTEzMzdaMAwwCgYDVR0VBAMKAQEwMgITFAAPt7mdbFjF2kpXRAACAA+3uRcNMjYwMzI1MjA1ODE4WjAMMAoGA1UdFQQDCgEFMDICExQAHEwzi7uSeibWyAcAAgAcTDMXDTI2MDMyNTIwMjcxMFowDDAKBgNVHRUEAwoBBTAyAhMUABwPaP8XJy2Cxm4pAAIAHA9oFw0yNjAzMjUxOTUyMTVaMAwwCgYDVR0VBAMKAQEwMgITFAAcD2dr5wc2J/hMJQACABwPZxcNMjYwMzI1MTk1MjE1WjAMMAoGA1UdFQQDCgEBMDICExQAHHyC7pMSZc13pFYAAgAcfIIXDTI2MDMyNTE5MTA1NFowDDAKBgNVHRUEAwoBBTAyAhMUABQyrCIzulwU44pWAAIAFDKsFw0yNjAzMjUxOTA2NTRaMAwwCgYDVR0VBAMKAQEwMgITFAAUMqsm5whIRM57QAACABQyqxcNMjYwMzI1MTkwNjU0WjAMMAoGA1UdFQQDCgEBMDICExQAHH8ck3CwFKyW8I8AAgAcfxwXDTI2MDMyNTE4MDYzMlowDDAKBgNVHRUEAwoBATAyAhMUABx/G0hEBAm6h5LmAAIAHH8bFw0yNjAzMjUxODA2MzJaMAwwCgYDVR0VBAMKAQEwMgITFAAcfupXXW0+efCKNQACABx+6hcNMjYwMzI1MTc1ODQxWjAMMAoGA1UdFQQDCgEBMDICExQAHH7ph/9Qko4r71YAAgAcfukXDTI2MDMyNTE3NTg0MVowDDAKBgNVHRUEAwoBATAyAhMUABArXExqpIR2BrFwAAIAECtcFw0yNjAzMjUxNzQzMzhaMAwwCgYDVR0VBAMKAQEwMgITFAAQK1tAqGU7OcMCjwACABArWxcNMjYwMzI1MTc0MzM4WjAMMAoGA1UdFQQDCgEBMDICExQAFTWkCGqF9gTS2P8AAgAVNaQXDTI2MDMyNTE3MzA0MlowDDAKBgNVHRUEAwoBATAyAhMUABU1oyv3rd6MSquUAAIAFTWjFw0yNjAzMjUxNzMwNDJaMAwwCgYDVR0VBAMKAQEwMgITFAAYIufqMLsvEN+W2gACABgi5xcNMjYwMzI1MTcxNzIzWjAMMAoGA1UdFQQDCgEBMDICExQAGCLmOhriWzbjOkkAAgAYIuYXDTI2MDMyNTE3MTcyMlowDDAKBgNVHRUEAwoBATAyAhMUABMuKwQ1U+7WdtT5AAIAEy4rFw0yNjAzMjUxNjE1MTVaMAwwCgYDVR0VBAMKAQEwMgITFAATLirNQ53bB2fndQACABMuKhcNMjYwMzI1MTYxNTE1WjAMMAoGA1UdFQQDCgEBMDICExQAEPc+H346/krwuvsAAgAQ9z4XDTI2MDMyNTE2MDgyMVowDDAKBgNVHRUEAwoBATAyAhMUABD3PXhafGiiCkvqAAIAEPc9Fw0yNjAzMjUxNjA4MjFaMAwwCgYDVR0VBAMKAQEwMgITFAAccmqA2v9vh9SidgACABxyahcNMjYwMzI1MTYwNDMxWjAMMAoGA1UdFQQDCgEFMDICExQAG/s7ocxt7TS5LDYAAgAb+zsXDTI2MDMyNTE1NDYzOFowDDAKBgNVHRUEAwoBATAyAhMUABv7Om5KTdW4zPO/AAIAG/s6Fw0yNjAzMjUxNTQ2MzhaMAwwCgYDVR0VBAMKAQEwMgITFAAWc5FfpvKSt7PmHwACABZzkRcNMjYwMzI1MTU0MzE5WjAMMAoGA1UdFQQDCgEBMDICExQAFnOQ0zwbHDhQT1YAAgAWc5AXDTI2MDMyNTE1NDMxOVowDDAKBgNVHRUEAwoBATAyAhMUABTRak3XpRxWEK4vAAIAFNFqFw0yNjAzMjUxNTM0MDZaMAwwCgYDVR0VBAMKAQEwMgITFAAU0WmXq3UEGF+JbQACABTRaRcNMjYwMzI1MTUzNDA2WjAMMAoGA1UdFQQDCgEBMDICExQAFx2s03Kj8kb9U+MAAgAXHawXDTI2MDMyNTE1MTc0OVowDDAKBgNVHRUEAwoBBTAyAhMUABe7wkaw3bEkVyRbAAIAF7vCFw0yNjAzMjUxMTU4MDlaMAwwCgYDVR0VBAMKAQEwMgITFAAXu8Fl9SSe0dbm7gACABe7wRcNMjYwMzI1MTE1ODA4WjAMMAoGA1UdFQQDCgEBMDICExQAHHmKxbGIFKaykX4AAgAceYoXDTI2MDMyNTA2MTAwNlowDDAKBgNVHRUEAwoBATAyAhMUABx5iY2lqdLklBPDAAIAHHmJFw0yNjAzMjUwNjEwMDZaMAwwCgYDVR0VBAMKAQEwMgITFAAXtUOyBYQepoFB4AACABe1QxcNMjYwMzI1MDQ0NjUxWjAMMAoGA1UdFQQDCgEFMDICExQAHHxGmifQaOlJdFYAAgAcfEYXDTI2MDMyNTA0MzMzM1owDDAKBgNVHRUEAwoBBTAyAhMUABrJ+DsUyj0SyG+KAAIAGsn4Fw0yNjA0MDUwMTM3NDVaMAwwCgYDVR0VBAMKAQEwMgITFAAayfesOKmkzOVMZAACABrJ9xcNMjYwNDA1MDEzNzQ1WjAMMAoGA1UdFQQDCgEBMDICExQAFAluJLSjIsFZyOQAAgAUCW4XDTI2MDQwNTAxMDUyM1owDDAKBgNVHRUEAwoBATAyAhMUABQJb33uYE4ki8RcAAIAFAlvFw0yNjA0MDUwMTA1MjNaMAwwCgYDVR0VBAMKAQEwMgITFAAa3OQzsUHsAYrgQwACABrc5BcNMjYwNDA1MDEwNTIzWjAMMAoGA1UdFQQDCgEBMDICExQAGtzjO0K5ZGdSfcgAAgAa3OMXDTI2MDQwNTAxMDUyM1owDDAKBgNVHRUEAwoBATAyAhMUABJlHFcQa4IdRLycAAIAEmUcFw0yNjA0MDUwMTA1MjNaMAwwCgYDVR0VBAMKAQEwMgITFAASZRuPKZw/BLdeOAACABJlGxcNMjYwNDA1MDEwNTIzWjAMMAoGA1UdFQQDCgEBMDICExQAE9B4ubN9GN3ZSY4AAgAT0HgXDTI2MDQwNTAxMDUyMlowDDAKBgNVHRUEAwoBATAyAhMUABPQecfWWE6ZNKm9AAIAE9B5Fw0yNjA0MDUwMTA1MjJaMAwwCgYDVR0VBAMKAQEwMgITFAAaqjdiosddKZMrPgACABqqNxcNMjYwNDA1MDEwNTE5WjAMMAoGA1UdFQQDCgEBMDICExQAGqo28XdnCRq+5UwAAgAaqjYXDTI2MDQwNTAxMDUxOVowDDAKBgNVHRUEAwoBATAyAhMUABHA8c7npLfjlKz+AAIAEcDxFw0yNjA0MDUwMTA1MThaMAwwCgYDVR0VBAMKAQEwMgITFAARwPB2mlto7LuLwQACABHA8BcNMjYwNDA1MDEwNTE3WjAMMAoGA1UdFQQDCgEBMDICExQAHF0+4IyOBlAik2AAAgAcXT4XDTI2MDQwNTAwNTUzNFowDDAKBgNVHRUEAwoBBTAyAhMUABtY2VvLhBR34IJoAAIAG1jZFw0yNjA0MDUwMDQ3MjdaMAwwCgYDVR0VBAMKAQUwMgITFAAaA66d59GATkpneQACABoDrhcNMjYwNDA0MjMxNDU4WjAMMAoGA1UdFQQDCgEFMDICExQAHJdWfB0GsELD9ioAAgAcl1YXDTI2MDQwNDIyMzYyMVowDDAKBgNVHRUEAwoBBTAyAhMUABGiPA9591qlTRFcAAIAEaI8Fw0yNjA0MDQyMjMwNDhaMAwwCgYDVR0VBAMKAQUwMgITFAAb/c8d7EFTXmHChQACABv9zxcNMjYwNDA0MjA1ODI1WjAMMAoGA1UdFQQDCgEFMDICExQAGop/45i7IhJguF8AAgAain8XDTI2MDQwNDIwMTU1MlowDDAKBgNVHRUEAwoBBTAyAhMUAByMj6huYF+/xh3pAAIAHIyPFw0yNjA0MDQxOTUyMjdaMAwwCgYDVR0VBAMKAQUwMgITFAAaF7GzKNR0+dqETgACABoXsRcNMjYwNDA0MTU1NTA3WjAMMAoGA1UdFQQDCgEBMDICExQAGhewcirPb/+Z6VkAAgAaF7AXDTI2MDQwNDE1NTUwN1owDDAKBgNVHRUEAwoBATAyAhMUABFVULN5DtFJTxEaAAIAEVVQFw0yNjA0MDQwMzA4NTlaMAwwCgYDVR0VBAMKAQUwMgITFAAcXg3FdA5ji/9TtQACABxeDRcNMjYwNDA0MDI0ODI4WjAMMAoGA1UdFQQDCgEFMDICExQAGIyIn+pNkp1R1YQAAgAYjIgXDTI2MDQwNDAxMzE0OVowDDAKBgNVHRUEAwoBBTAyAhMUABMZZMaJyRsKK7JNAAIAExlkFw0yNjA0MDQwMTE1MDFaMAwwCgYDVR0VBAMKAQUwMgITFAAZV6Q8XsMEwAJ7QAACABlXpBcNMjYwNDA0MDEwNTI0WjAMMAoGA1UdFQQDCgEBMDICExQAGVejM2JnuXyTd+kAAgAZV6MXDTI2MDQwNDAxMDUyNFowDDAKBgNVHRUEAwoBATAyAhMUABHUvfByqno3XRJNAAIAEdS9Fw0yNjA0MDQwMTA1MjJaMAwwCgYDVR0VBAMKAQEwMgITFAAR1LwionquaqTo8gACABHUvBcNMjYwNDA0MDEwNTIyWjAMMAoGA1UdFQQDCgEBMDICExQAFQ1gu/rFLZLW/OMAAgAVDWAXDTI2MDQwNDAwNTQ1MVowDDAKBgNVHRUEAwoBBTAyAhMUABr0D/36Cnd9rrVMAAIAGvQPFw0yNjA0MDQwMDExNThaMAwwCgYDVR0VBAMKAQUwMgITFAAbolfjHDGlaZIGfAACABuiVxcNMjYwNDAzMjAzMjAyWjAMMAoGA1UdFQQDCgEFMDICExQAGFbQE2T3jnPahEAAAgAYVtAXDTI2MDQwMzAzNTUzNFowDDAKBgNVHRUEAwoBATAyAhMUABhWzw4dlfPLw6u+AAIAGFbPFw0yNjA0MDMwMzU1MzRaMAwwCgYDVR0VBAMKAQEwMgITFAAQx9yM1b9yjMWI3gACABDH3BcNMjYwNDAzMDEwNTIxWjAMMAoGA1UdFQQDCgEBMDICExQAEMfblDZ0d+G3UeYAAgAQx9sXDTI2MDQwMzAxMDUyMVowDDAKBgNVHRUEAwoBATAyAhMUAByKz4hgQf4RRHtZAAIAHIrPFw0yNjA0MDIyMjEzNDlaMAwwCgYDVR0VBAMKAQUwMgITFAAbkl9BhwheE8cinQACABuSXxcNMjYwNDAyMTYwNDA5WjAMMAoGA1UdFQQDCgEFMDICExQAHDf2FYJ0asBDRkwAAgAcN/YXDTI2MDQwMjA2MDQxOVowDDAKBgNVHRUEAwoBBTAyAhMUABxtQ0kzg43D49WwAAIAHG1DFw0yNjA0MDIwMjQ2MDRaMAwwCgYDVR0VBAMKAQUwMgITFAAUNOXREyzv14dbMwACABQ05RcNMjYwNDAyMDAzNzI3WjAMMAoGA1UdFQQDCgEFMDICExQAG/B7GOFJ6FQo39YAAgAb8HsXDTI2MDQwMjAwMzMyOVowDDAKBgNVHRUEAwoBBTAyAhMUABaNUGyj3Yql2+2wAAIAFo1QFw0yNjA0MDIwMDAzMjNaMAwwCgYDVR0VBAMKAQUwMgITFAAZ8iUwQUKF0wTcmwACABnyJRcNMjYwNDAxMjMwNDE5WjAMMAoGA1UdFQQDCgEFMDICExQAHA8GcJ7KKFX7ut0AAgAcDwYXDTI2MDQwMTIwMjEyOVowDDAKBgNVHRUEAwoBBTAyAhMUABMTZmGFCwPFfn2NAAIAExNmFw0yNjA0MDExOTUxMjBaMAwwCgYDVR0VBAMKAQUwMgITFAAY1iwq6Jpf+wNgOAACABjWLBcNMjYwNDAxMTg0NTM4WjAMMAoGA1UdFQQDCgEFMDICExQAGF922c0Q3f7ly28AAgAYX3YXDTI2MDQwMTE4MTc0NlowDDAKBgNVHRUEAwoBBTAyAhMUABDuGsVag3+KY11ZAAIAEO4aFw0yNjA0MDExNzM1MzhaMAwwCgYDVR0VBAMKAQEwMgITFAAQ7hnVFaBoytPn2wACABDuGRcNMjYwNDAxMTczNTM4WjAMMAoGA1UdFQQDCgEBMDICExQAGHHsM2Eyqgr971UAAgAYcewXDTI2MDQwMTE1MzQyNVowDDAKBgNVHRUEAwoBATAyAhMUABhx63J6K7tAGsZsAAIAGHHrFw0yNjA0MDExNTM0MjVaMAwwCgYDVR0VBAMKAQEwMgITFAAYoja5aoORA3YDdAACABiiNhcNMjYwNDAxMTUzMTM2WjAMMAoGA1UdFQQDCgEBMDICExQAGKI1rG2JfAQu8uAAAgAYojUXDTI2MDQwMTE1MzEzNVowDDAKBgNVHRUEAwoBATAyAhMUABR3eWiu8hJmABT3AAIAFHd5Fw0yNjA0MDExNDQ2NTlaMAwwCgYDVR0VBAMKAQUwMgITFAAbsgT03Ff7iG2dYAACABuyBBcNMjYwNDAxMTQyODExWjAMMAoGA1UdFQQDCgEFMDICExQAGfMn43x/lHobHuIAAgAZ8ycXDTI2MDQwMTE0MDUyMlowDDAKBgNVHRUEAwoBBTAyAhMUABYCDdfPRGNotPlEAAIAFgINFw0yNjA0MDEwNTA1MzZaMAwwCgYDVR0VBAMKAQEwMgITFAAWAgzBMAG8KY6GrwACABYCDBcNMjYwNDAxMDUwNTM2WjAMMAoGA1UdFQQDCgEBMDICExQAFmCK9hn4Iq+kP9EAAgAWYIoXDTI2MDQwMTA0NTY1NVowDDAKBgNVHRUEAwoBATAyAhMUABZgici79TunsvhCAAIAFmCJFw0yNjA0MDEwNDU2NTRaMAwwCgYDVR0VBAMKAQEwMgITFAAayeFuHcNzjXQiFAACABrJ4RcNMjYwNDAxMDQwMDI5WjAMMAoGA1UdFQQDCgEFMDICExQAGJXxTlyGc1FRhxIAAgAYlfEXDTI2MDQwMTAyNDY0MlowDDAKBgNVHRUEAwoBBTAyAhMUABx6EuLxab7yTSOCAAIAHHoSFw0yNjA0MDEwMjI1NTVaMAwwCgYDVR0VBAMKAQUwMgITFAAZtTdrSB0YSfHV0wACABm1NxcNMjYwNDAxMDEzMTA5WjAMMAoGA1UdFQQDCgEFMDICExQAEKokcn4EiEhCn3AAAgAQqiQXDTI2MDQwMTAxMDUzMFowDDAKBgNVHRUEAwoBATAyAhMUABCqI1MF9GFgqtF4AAIAEKojFw0yNjA0MDEwMTA1MzBaMAwwCgYDVR0VBAMKAQEwMgITFAAaJKUul2vFFN+s8AACABokpRcNMjYwNDAxMDEwNTI3WjAMMAoGA1UdFQQDCgEBMDICExQAGiSmHr4zjDhdfAkAAgAaJKYXDTI2MDQwMTAxMDUyN1owDDAKBgNVHRUEAwoBATAyAhMUABwS2wFAu9yBm2gcAAIAHBLbFw0yNjA0MDEwMTA1MjZaMAwwCgYDVR0VBAMKAQEwMgITFAAcEtqN76daT+W8OwACABwS2hcNMjYwNDAxMDEwNTI2WjAMMAoGA1UdFQQDCgEBMDICExQAFz9tQb8lLwlP3SAAAgAXP20XDTI2MDQwMTAxMDUyNFowDDAKBgNVHRUEAwoBATAyAhMUABc/bKEDFDFzeWk8AAIAFz9sFw0yNjA0MDEwMTA1MjRaMAwwCgYDVR0VBAMKAQEwMgITFAAasNbVUGaOZ2GNWwACABqw1hcNMjYwNDAxMDAxMzU0WjAMMAoGA1UdFQQDCgEFMDICExQAGAAckmg2Me1YBAIAAgAYABwXDTI2MDMzMTIzMjM0NVowDDAKBgNVHRUEAwoBBTAyAhMUAA///7PItU1+eVbKAAIAD///Fw0yNjAzMzEyMTM1MTBaMAwwCgYDVR0VBAMKAQEwMgITFAAP//4siZYMSRJH6QACAA///hcNMjYwMzMxMjEzNTEwWjAMMAoGA1UdFQQDCgEBMDICExQAE6lzhbEpgC18oSIAAgATqXMXDTI2MDMzMTIwMzU1MFowDDAKBgNVHRUEAwoBATAyAhMUABOpcgrcSX9Re95CAAIAE6lyFw0yNjAzMzEyMDM1NTBaMAwwCgYDVR0VBAMKAQEwMgITFAAUCScLSwEJeMnrcwACABQJJxcNMjYwMzMxMjAzMTAzWjAMMAoGA1UdFQQDCgEBMDICExQAFAkmwuFA23t/1OAAAgAUCSYXDTI2MDMzMTIwMzEwM1owDDAKBgNVHRUEAwoBATAyAhMUABM5NkuHmY1pkbVaAAIAEzk2Fw0yNjAzMzEyMDI3NDNaMAwwCgYDVR0VBAMKAQEwMgITFAATOTVUiz86luiChAACABM5NRcNMjYwMzMxMjAyNzQzWjAMMAoGA1UdFQQDCgEBMDICExQAHJMkeqxW9NQfKJkAAgAckyQXDTI2MDMzMTE5MzMxMVowDDAKBgNVHRUEAwoBATAyAhMUAByTI2pNsWuDxadvAAIAHJMjFw0yNjAzMzExOTMzMTBaMAwwCgYDVR0VBAMKAQEwMgITFAAXpIOkskHHzMkotAACABekgxcNMjYwMzMxMTkxOTE3WjAMMAoGA1UdFQQDCgEBMDICExQAF6SCJjwgOb4ayssAAgAXpIIXDTI2MDMzMTE5MTkxN1owDDAKBgNVHRUEAwoBATAyAhMUAByS3caT6ytD4kd1AAIAHJLdFw0yNjAzMzExOTE1NThaMAwwCgYDVR0VBAMKAQEwMgITFAAckt69ujp2b/jPAQACAByS3hcNMjYwMzMxMTkxNTU4WjAMMAoGA1UdFQQDCgEBMDICExQAHJLfdpZ7sSygBcIAAgAckt8XDTI2MDMzMTE4NTQyOFowDDAKBgNVHRUEAwoBATAyAhMUAByS4GB/6YLkJWVUAAIAHJLgFw0yNjAzMzExODU0MjhaMAwwCgYDVR0VBAMKAQEwMgITFAATy2rgYDsAiUezIAACABPLahcNMjYwMzMxMTc1OTEwWjAMMAoGA1UdFQQDCgEFMDICExQAE7DbYaK1dfkCTcYAAgATsNsXDTI2MDMzMTE2NTAwNlowDDAKBgNVHRUEAwoBATAyAhMUABOw2p1imnAxuOJfAAIAE7DaFw0yNjAzMzExNjUwMDZaMAwwCgYDVR0VBAMKAQEwMgITFAASSc/ZhrByKu1WxQACABJJzxcNMjYwMzMxMTUzNjU1WjAMMAoGA1UdFQQDCgEBMDICExQAEknOofb07SEwOU4AAgASSc4XDTI2MDMzMTE1MzY1NVowDDAKBgNVHRUEAwoBATAyAhMUABsCBq5HnvCruCQfAAIAGwIGFw0yNjAzMzExNTI3MDBaMAwwCgYDVR0VBAMKAQEwMgITFAAbAgdplmJIpdkRbQACABsCBxcNMjYwMzMxMTUyNzAwWjAMMAoGA1UdFQQDCgEBMDICExQAEsiqc1oi538JxPkAAgASyKoXDTI2MDMzMTE1MTQ1NVowDDAKBgNVHRUEAwoBATAyAhMUABLIqQrCiICmZzsYAAIAEsipFw0yNjAzMzExNTE0NTVaMAwwCgYDVR0VBAMKAQEwMgITFAAUmAwzYmvdbtXyWAACABSYDBcNMjYwMzMxMTUwMzU3WjAMMAoGA1UdFQQDCgEBMDICExQAFJgL/u4JViSWgw4AAgAUmAsXDTI2MDMzMTE1MDM1N1owDDAKBgNVHRUEAwoBATAyAhMUABUVYfO8uH9LI3PMAAIAFRVhFw0yNjAzMzExNTAzMTZaMAwwCgYDVR0VBAMKAQUwMgITFAAYLr3AffTACyhy3QACABguvRcNMjYwMzMxMTQyNTI4WjAMMAoGA1UdFQQDCgEFMDICExQAGQ3duL5SeFxLShoAAgAZDd0XDTI2MDMzMTE0MTEzNVowDDAKBgNVHRUEAwoBATAyAhMUABkN3En9tFDEOzB/AAIAGQ3cFw0yNjAzMzExNDExMzVaMAwwCgYDVR0VBAMKAQEwMgITFAAauiJfw2RNWSdxCgACABq6IhcNMjYwMzMxMTE0ODM0WjAMMAoGA1UdFQQDCgEFMDICExQAF01YRPvZLKILVq4AAgAXTVgXDTI2MDMzMTAxMDUxOVowDDAKBgNVHRUEAwoBATAyAhMUABdNV2VIgEgcXiIWAAIAF01XFw0yNjAzMzEwMTA1MTlaMAwwCgYDVR0VBAMKAQEwMgITFAAVOfonhEhaqjOlywACABU5+hcNMjYwMzMxMDEwNTE4WjAMMAoGA1UdFQQDCgEBMDICExQAFTn5wBs9dlPqW5wAAgAVOfkXDTI2MDMzMTAxMDUxOFowDDAKBgNVHRUEAwoBATAyAhMUAByQp9vmsUVpUazXAAIAHJCnFw0yNjAzMzAyMzA1MjJaMAwwCgYDVR0VBAMKAQUwMgITFAAckJqo5ZR4GqvPEAACAByQmhcNMjYwMzMwMjI1OTExWjAMMAoGA1UdFQQDCgEFMDICExQAHItyjVSg64yNP6EAAgAci3IXDTI2MDMzMDIyMjk1MVowDDAKBgNVHRUEAwoBBTAyAhMUABKK8SYhGcq1s0YDAAIAEorxFw0yNjAzMzAyMjA5NDVaMAwwCgYDVR0VBAMKAQUwMgITFAAXTPVOLvL6e0Wt5QACABdM9RcNMjYwMzMwMjE1NjU1WjAMMAoGA1UdFQQDCgEFMDICExQAGDFSUApbf4p4zcwAAgAYMVIXDTI2MDMzMDIxNDczM1owDDAKBgNVHRUEAwoBATAyAhMUABgxUae7jKW1mXd2AAIAGDFRFw0yNjAzMzAyMTQ3MzNaMAwwCgYDVR0VBAMKAQEwMgITFAAVcxeGp2+fFxuJwAACABVzFxcNMjYwMzMwMjAzMzAyWjAMMAoGA1UdFQQDCgEFMDICExQAEfLWPuH0e8/M+CwAAgAR8tYXDTI2MDMzMDE5NDk1MlowDDAKBgNVHRUEAwoBATAyAhMUABHy1TPfBB74Bm4dAAIAEfLVFw0yNjAzMzAxOTQ5NTFaMAwwCgYDVR0VBAMKAQEwMgITFAAP8/4R3HFR9nC5QgACAA/z/hcNMjYwMzMwMTk0MzQyWjAMMAoGA1UdFQQDCgEBMDICExQAD/P9viLukoTSj38AAgAP8/0XDTI2MDMzMDE5NDM0MlowDDAKBgNVHRUEAwoBATAyAhMUABNhmtcDsPtAEs/KAAIAE2GaFw0yNjAzMzAxOTEzMzRaMAwwCgYDVR0VBAMKAQEwMgITFAATYZklddP5eVkrQAACABNhmRcNMjYwMzMwMTkxMzM0WjAMMAoGA1UdFQQDCgEBMDICExQAE8DcGM78B6XKEZMAAgATwNwXDTI2MDMzMDE4NTUwNlowDDAKBgNVHRUEAwoBBTAyAhMUABcM9Qhtclg6sM1CAAIAFwz1Fw0yNjAzMzAxODAyMTRaMAwwCgYDVR0VBAMKAQUwMgITFAAYnBTN6mim7/QlmAACABicFBcNMjYwMzMwMTc0NzM0WjAMMAoGA1UdFQQDCgEFMDICExQAES+AHhyp4wa8H3gAAgARL4AXDTI2MDMzMDE3MTAxM1owDDAKBgNVHRUEAwoBATAyAhMUABEvfwYbYxn0KNYUAAIAES9/Fw0yNjAzMzAxNzEwMTNaMAwwCgYDVR0VBAMKAQEwMgITFAAXCK1BnluF6prGKgACABcIrRcNMjYwMzMwMTYzMTQ2WjAMMAoGA1UdFQQDCgEFMDICExQAHI0pNjiNnQoil1AAAgAcjSkXDTI2MDMzMDE1MzAwMlowDDAKBgNVHRUEAwoBATAyAhMUAByNKHnn7BSfTqOcAAIAHI0oFw0yNjAzMzAxNTMwMDFaMAwwCgYDVR0VBAMKAQEwMgITFAAXdZVo80OTZg8KCgACABd1lRcNMjYwMzMwMTUxNzIzWjAMMAoGA1UdFQQDCgEFMDICExQAFDQ7R8irGA9nJEoAAgAUNDsXDTI2MDMzMDE0NDYwNVowDDAKBgNVHRUEAwoBBTAyAhMUABhqxqiwCMunRZWiAAIAGGrGFw0yNjAzMzAwNTM2MTFaMAwwCgYDVR0VBAMKAQUwMgITFAAbmEEkn92yaYuh+wACABuYQRcNMjYwMzMwMDQyMjM3WjAMMAoGA1UdFQQDCgEFMDICExQAGFc7Ft3ZN/65wjAAAgAYVzsXDTI2MDMzMDA0MDAwM1owDDAKBgNVHRUEAwoBBTAyAhMUABWmV7hat6+gXC0JAAIAFaZXFw0yNjAzMzAwMzA5NDFaMAwwCgYDVR0VBAMKAQUwMgITFAAcjIcJM5UXR3eN9gACAByMhxcNMjYwMzMwMDIxOTM5WjAMMAoGA1UdFQQDCgEFMDICExQAEkZ/MdAGZXX7SgQAAgASRn8XDTI2MDMzMDAxMDUyN1owDDAKBgNVHRUEAwoBATAyAhMUABJGfgVcXKv7RUJQAAIAEkZ+Fw0yNjAzMzAwMTA1MjdaMAwwCgYDVR0VBAMKAQEwMgITFAARhmtflqa87s1olwACABGGaxcNMjYwMzMwMDEwNTIyWjAMMAoGA1UdFQQDCgEBMDICExQAEYZq+f+lCuo6o/kAAgARhmoXDTI2MDMzMDAxMDUyMlowDDAKBgNVHRUEAwoBATAyAhMUABXTYZCjj2mC0bXqAAIAFdNhFw0yNjAzMjkyMDMzNDRaMAwwCgYDVR0VBAMKAQUwMgITFAAcjHBoH3riyF/fuwACAByMcBcNMjYwMzI5MTkxODI5WjAMMAoGA1UdFQQDCgEFMDICExQAFDl/I62vt7lOEM4AAgAUOX8XDTI2MDMyOTE5MDUwNlowDDAKBgNVHRUEAwoBBTAyAhMUABnuGnC/DeCEZxkUAAIAGe4aFw0yNjAzMjkxODUxNTRaMAwwCgYDVR0VBAMKAQUwMgITFAAaHw2gpooXulZ/mQACABofDRcNMjYwMzI5MTcyNjIwWjAMMAoGA1UdFQQDCgEFMDICExQAFTUnC91+gPn7aM4AAgAVNScXDTI2MDMyOTE2MDczMlowDDAKBgNVHRUEAwoBBTAyAhMUABN+9OWqcGCe5+oWAAIAE370Fw0yNjAzMjkwMTA1MjhaMAwwCgYDVR0VBAMKAQEwMgITFAATfvNepzIAK0i0+wACABN+8xcNMjYwMzI5MDEwNTI4WjAMMAoGA1UdFQQDCgEBMDICExQAEltCseYkCCSfZ8IAAgASW0IXDTI2MDMyOTAxMDUyNVowDDAKBgNVHRUEAwoBATAyAhMUABJbQYFPpf9Vhma1AAIAEltBFw0yNjAzMjkwMTA1MjVaMAwwCgYDVR0VBAMKAQEwMgITFAAR7+g/FfE89CoagAACABHv6BcNMjYwMzI5MDEwNTIzWjAMMAoGA1UdFQQDCgEBMDICExQAEe/nXqlaRGSvagoAAgAR7+cXDTI2MDMyOTAxMDUyM1owDDAKBgNVHRUEAwoBATAyAhMUABVvxhbPgvEDCCPiAAIAFW/GFw0yNjAzMjkwMTA1MThaMAwwCgYDVR0VBAMKAQEwMgITFAAVb8V+KdtLK4H31gACABVvxRcNMjYwMzI5MDEwNTE4WjAMMAoGA1UdFQQDCgEBMDICExQAG/H7KWC45fKo+bQAAgAb8fsXDTI2MDMyOTAwMzUzMlowDDAKBgNVHRUEAwoBBTAyAhMUAByLjdQAPwuAsHoIAAIAHIuNFw0yNjAzMjgyMzI3MThaMAwwCgYDVR0VBAMKAQUwMgITFAAUV91jmYnfX1XMcQACABRX3RcNMjYwMzI4MjI0NDM0WjAMMAoGA1UdFQQDCgEFMDICExQAHFJM6GCHqBQBdCQAAgAcUkwXDTI2MDMyODIyMTY1M1owDDAKBgNVHRUEAwoBBTAyAhMUABZrBCO0c0fjb65XAAIAFmsEFw0yNjAzMjgyMjA0NDdaMAwwCgYDVR0VBAMKAQUwMgITFAAavcfODw/gAbKMYQACABq9xxcNMjYwMzI4MjE1NDQyWjAMMAoGA1UdFQQDCgEFMDICExQAFGU+pDsIG8lm1AwAAgAUZT4XDTI2MDMyODIxNDg0MFowDDAKBgNVHRUEAwoBBTAyAhMUABQa4OL/2gpwV3jmAAIAFBrgFw0yNjAzMjgxNzUwMjlaMAwwCgYDVR0VBAMKAQUwMgITFAAbU4+n1Q1boskIuQACABtTjxcNMjYwMzI4MTczMjE5WjAMMAoGA1UdFQQDCgEFMDICExQAE3a2WawFt4LuHRgAAgATdrYXDTI2MDQwODE4NTU1NFowDDAKBgNVHRUEAwoBATAyAhMUABN2tTUmepTA5Q2HAAIAE3a1Fw0yNjA0MDgxODU1NTRaMAwwCgYDVR0VBAMKAQEwMgITFAAVqN3lQXFNUi8OOwACABWo3RcNMjYwNDA4MTg1MjM5WjAMMAoGA1UdFQQDCgEFMDICExQAHCa1FQPV7uj9kNkAAgAcJrUXDTI2MDQwODE4MzExMlowDDAKBgNVHRUEAwoBATAyAhMUABwmtgKUcSbqEGiyAAIAHCa2Fw0yNjA0MDgxODMxMTJaMAwwCgYDVR0VBAMKAQEwMgITFAAQxhaBXkerYDgTHwACABDGFhcNMjYwNDA4MTgyMDQyWjAMMAoGA1UdFQQDCgEBMDICExQAEMYVX6y4UiByJswAAgAQxhUXDTI2MDQwODE4MjA0MlowDDAKBgNVHRUEAwoBATAyAhMUABjx1//7bYCNrgxvAAIAGPHXFw0yNjA0MDgxODA0MzBaMAwwCgYDVR0VBAMKAQUwMgITFAAbXlbFsokkqGwVowACABteVhcNMjYwNDA4MTgwNDIzWjAMMAoGA1UdFQQDCgEBMDICExQAGKSKY1Q74tsvJEsAAgAYpIoXDTI2MDQwODE4MDQyM1owDDAKBgNVHRUEAwoBATAyAhMUABSHyH/5fo1HWI5lAAIAFIfIFw0yNjA0MDgxNzUyMjZaMAwwCgYDVR0VBAMKAQEwMgITFAAUh8kda+L7m3tf9wACABSHyRcNMjYwNDA4MTc1MjI2WjAMMAoGA1UdFQQDCgEBMDICExQAGlD3/dBuv4nSl44AAgAaUPcXDTI2MDQwODE3MzgzOFowDDAKBgNVHRUEAwoBBTAyAhMUAByGxft1O2Ja1up7AAIAHIbFFw0yNjA0MDgxNzExNDhaMAwwCgYDVR0VBAMKAQUwMgITFAAWeIT6bAx6k/DGIQACABZ4hBcNMjYwNDA4MTcwMTU4WjAMMAoGA1UdFQQDCgEFMDICExQAGSPJqPjYX0MH3HcAAgAZI8kXDTI2MDQwODE2Mzc0M1owDDAKBgNVHRUEAwoBBTAyAhMUABWHkufQO09vU+MyAAIAFYeSFw0yNjA0MDgxNjIyNTRaMAwwCgYDVR0VBAMKAQEwMgITFAAVh5FAYKZEEhc20AACABWHkRcNMjYwNDA4MTYyMjU0WjAMMAoGA1UdFQQDCgEBMDICExQAGF4s9qU97IP+6xkAAgAYXiwXDTI2MDQwODE2MDAxNVowDDAKBgNVHRUEAwoBATAyAhMUABheK1I8AUTYiI0AAAIAGF4rFw0yNjA0MDgxNjAwMTRaMAwwCgYDVR0VBAMKAQEwMgITFAAYuPtEgWFuv90F3wACABi4+xcNMjYwNDA4MTU0OTA1WjAMMAoGA1UdFQQDCgEBMDICExQAGLj67DnG7cJL1V8AAgAYuPoXDTI2MDQwODE1NDkwNVowDDAKBgNVHRUEAwoBATAyAhMUABmTX20JJyavai4NAAIAGZNfFw0yNjA0MDgxNDUzMTVaMAwwCgYDVR0VBAMKAQEwMgITFAAZk14yjiwS4nJe1QACABmTXhcNMjYwNDA4MTQ1MzE1WjAMMAoGA1UdFQQDCgEBMDICExQAFfuf6AowzdOInJ0AAgAV+58XDTI2MDQwODEyMzM0MFowDDAKBgNVHRUEAwoBBTAyAhMUABRBE9eSisGZpkwiAAIAFEETFw0yNjA0MDgwMzQyNTlaMAwwCgYDVR0VBAMKAQUwMgITFAAa1cIx0v4FOI1BywACABrVwhcNMjYwNDA4MDMwMTQyWjAMMAoGA1UdFQQDCgEFMDICExQAHEiJHrx535yim/IAAgAcSIkXDTI2MDQwODAyMTYxNlowDDAKBgNVHRUEAwoBBTAyAhMUABpltsKG8/kzPfBtAAIAGmW2Fw0yNjA0MDgwMjA3MjhaMAwwCgYDVR0VBAMKAQUwMgITFAAYpoy7Ttq31EPq5wACABimjBcNMjYwNDA4MDEwNTE4WjAMMAoGA1UdFQQDCgEBMDICExQAGKaN5DKXamnwlPEAAgAYpo0XDTI2MDQwODAxMDUxOFowDDAKBgNVHRUEAwoBATAyAhMUABhKrqvHtShDGESYAAIAGEquFw0yNjA0MDgwMDM1MjZaMAwwCgYDVR0VBAMKAQUwMgITFAAcm9I7Gju2eVPo6wACAByb0hcNMjYwNDA4MDAyODI5WjAMMAoGA1UdFQQDCgEFMDICExQAHJhxoahV63dlP+kAAgAcmHEXDTI2MDQwODAwMjYzNFowDDAKBgNVHRUEAwoBBTAyAhMUABxj/SrC4N4S/gaQAAIAHGP9Fw0yNjA0MDcyMzIxMzZaMAwwCgYDVR0VBAMKAQUwMgITFAAUYXmVy7NF4uom4gACABRheRcNMjYwNDA3MjMxNDMzWjAMMAoGA1UdFQQDCgEFMDICExQAGFH175XBn6dNcAwAAgAYUfUXDTI2MDQwNzIzMTE0N1owDDAKBgNVHRUEAwoBATAyAhMUABhR9BJARJCcdVABAAIAGFH0Fw0yNjA0MDcyMzExNDZaMAwwCgYDVR0VBAMKAQEwMgITFAAZhfaiYVV1Ku8pKwACABmF9hcNMjYwNDA3MjI1NjM0WjAMMAoGA1UdFQQDCgEBMDICExQAGYX1moVf/mdtVqIAAgAZhfUXDTI2MDQwNzIyNTYzNFowDDAKBgNVHRUEAwoBATAyAhMUAByC+DRDLEijl2YaAAIAHIL4Fw0yNjA0MDcyMjE2MDNaMAwwCgYDVR0VBAMKAQUwMgITFAAXIXp4og8S9i7WxgACABchehcNMjYwNDA3MjE0NzQxWjAMMAoGA1UdFQQDCgEBMDICExQAFyF57qY8gTG30zEAAgAXIXkXDTI2MDQwNzIxNDc0MVowDDAKBgNVHRUEAwoBATAyAhMUABR7Kd2kjDN6C1oWAAIAFHspFw0yNjA0MDcyMTEzNDRaMAwwCgYDVR0VBAMKAQUwMgITFAAcRtl24DL/v+ZymQACABxG2RcNMjYwNDA3MjExMTA4WjAMMAoGA1UdFQQDCgEBMDICExQAHEbag7GCb3dih3AAAgAcRtoXDTI2MDQwNzIxMTEwOFowDDAKBgNVHRUEAwoBATAyAhMUABtznhPw2gV8tSpMAAIAG3OeFw0yNjA0MDcyMTAxMzZaMAwwCgYDVR0VBAMKAQEwMgITFAAbc51ipVAgNQpBTwACABtznRcNMjYwNDA3MjEwMTM2WjAMMAoGA1UdFQQDCgEBMDICExQAEQq6apjsMqlnutwAAgARCroXDTI2MDQwNzIwMDczMFowDDAKBgNVHRUEAwoBATAyAhMUABEKuY6d0NNw7hlaAAIAEQq5Fw0yNjA0MDcyMDA3MzBaMAwwCgYDVR0VBAMKAQEwMgITFAAcWeIep1ZUdQythAACABxZ4hcNMjYwNDA3MTk1MjE5WjAMMAoGA1UdFQQDCgEFMDICExQAD7DERhLDjKZh95UAAgAPsMQXDTI2MDQwNzE5NTAzN1owDDAKBgNVHRUEAwoBATAyAhMUAA+ww8z0T+X9bSUVAAIAD7DDFw0yNjA0MDcxOTUwMzdaMAwwCgYDVR0VBAMKAQEwMgITFAARVsGWmIibvXztQQACABFWwRcNMjYwNDA3MTk0NDI5WjAMMAoGA1UdFQQDCgEBMDICExQAEVbAkw5KKERH3PwAAgARVsAXDTI2MDQwNzE5NDQyOVowDDAKBgNVHRUEAwoBATAyAhMUABvd+XzxUPREks5XAAIAG935Fw0yNjA0MDcxOTQxMDdaMAwwCgYDVR0VBAMKAQEwMgITFAAb3fj7wsVvJkWmywACABvd+BcNMjYwNDA3MTk0MTA3WjAMMAoGA1UdFQQDCgEBMDICExQAHGgizEeNVsDk3osAAgAcaCIXDTI2MDQwNzE5MzcyMFowDDAKBgNVHRUEAwoBBTAyAhMUABjysTPsW+YcPgIHAAIAGPKxFw0yNjA0MDcxOTI4NTVaMAwwCgYDVR0VBAMKAQUwMgITFAAV4wJQ9VH8EiWCDgACABXjAhcNMjYwNDA3MTg0NjQ2WjAMMAoGA1UdFQQDCgEBMDICExQAFeMB/LxmJ/eHSo4AAgAV4wEXDTI2MDQwNzE4NDY0NVowDDAKBgNVHRUEAwoBATAyAhMUABoq26HcIQqSkSt7AAIAGirbFw0yNjA0MDcxODIyMjhaMAwwCgYDVR0VBAMKAQUwMgITFAAcZmaW3Ogikq41PQACABxmZhcNMjYwNDA3MTgxOTIxWjAMMAoGA1UdFQQDCgEFMDICExQAHAmCcH2TTEMc20AAAgAcCYIXDTI2MDQwNzE4MDAyMVowDDAKBgNVHRUEAwoBBTAyAhMUABRjQ3KB+PdLOkUKAAIAFGNDFw0yNjA0MDcxNzU5MjFaMAwwCgYDVR0VBAMKAQUwMgITFAAUCaLBZDXRnSkalQACABQJohcNMjYwNDA3MTc1NTM4WjAMMAoGA1UdFQQDCgEFMDICExQAF2+Sa3LUBxXMu5MAAgAXb5IXDTI2MDQwNzE3MzIwNVowDDAKBgNVHRUEAwoBATAyAhMUABdvkeiIwm+lrUnrAAIAF2+RFw0yNjA0MDcxNzMyMDVaMAwwCgYDVR0VBAMKAQEwMgITFAAYdIJuhU3HYyW86AACABh0ghcNMjYwNDA3MTcyODU0WjAMMAoGA1UdFQQDCgEBMDICExQAGHSBAmkbVUT2dFgAAgAYdIEXDTI2MDQwNzE3Mjg1NFowDDAKBgNVHRUEAwoBATAyAhMUABMjicQdA/hmBfKLAAIAEyOJFw0yNjA0MDcxNzIyNTRaMAwwCgYDVR0VBAMKAQEwMgITFAATI4iqmHnaMXLQXQACABMjiBcNMjYwNDA3MTcyMjU0WjAMMAoGA1UdFQQDCgEBMDICExQAEf3o5HsxIjaUsR8AAgAR/egXDTI2MDQwNzE3MTMwOFowDDAKBgNVHRUEAwoBATAyAhMUABH9552QyCqJuGiIAAIAEf3nFw0yNjA0MDcxNzEzMDhaMAwwCgYDVR0VBAMKAQEwMgITFAAcnddMH80MAQxuyQACAByd1xcNMjYwNDA3MTY1MzUxWjAMMAoGA1UdFQQDCgEBMDICExQAHJ3WVX/0zbghPfUAAgAcndYXDTI2MDQwNzE2NTM1MVowDDAKBgNVHRUEAwoBATAyAhMUABZtgg32OVFTX5P2AAIAFm2CFw0yNjA0MDcxNjUyMDRaMAwwCgYDVR0VBAMKAQEwMgITFAAWbYH5xH5B3kTAXgACABZtgRcNMjYwNDA3MTY1MjA0WjAMMAoGA1UdFQQDCgEBMDICExQAEe9IkzvVoWVgZ7cAAgAR70gXDTI2MDQwNzE2NTAyNlowDDAKBgNVHRUEAwoBATAyAhMUABHvR7fk6MIqud1GAAIAEe9HFw0yNjA0MDcxNjUwMjZaMAwwCgYDVR0VBAMKAQEwMgITFAAVV+IrcIbag3IoFgACABVX4hcNMjYwNDA3MTYzMTM5WjAMMAoGA1UdFQQDCgEBMDICExQAFVfhrUMt3ArxFpAAAgAVV+EXDTI2MDQwNzE2MzEzOVowDDAKBgNVHRUEAwoBATAyAhMUABpd9LR9TAI5Wul9AAIAGl30Fw0yNjA0MDcxNTUxNDRaMAwwCgYDVR0VBAMKAQUwMgITFAAbVsnioQ15Ya07jwACABtWyRcNMjYwNDA3MTU0MzU2WjAMMAoGA1UdFQQDCgEBMDICExQAG1bI9JnelFNj264AAgAbVsgXDTI2MDQwNzE1NDM1NlowDDAKBgNVHRUEAwoBATAyAhMUAByc9uHrJlVVPx1vAAIAHJz2Fw0yNjA0MDcxNTQxNDFaMAwwCgYDVR0VBAMKAQEwMgITFAAcnPV5qBA9hC0FGwACAByc9RcNMjYwNDA3MTU0MTQxWjAMMAoGA1UdFQQDCgEBMDICExQAFap2j6HGxFJ+A9cAAgAVqnYXDTI2MDQwNzE1MDI1OFowDDAKBgNVHRUEAwoBATAyAhMUABWqdZSLk84RCgfyAAIAFap1Fw0yNjA0MDcxNTAyNThaMAwwCgYDVR0VBAMKAQEwMgITFAAWhJntRPzJpsG0YgACABaEmRcNMjYwNDA3MTQ0MzI4WjAMMAoGA1UdFQQDCgEFMDICExQAHJcQbQ8SVUjD5lkAAgAclxAXDTI2MDQwNzE0MjUzN1owDDAKBgNVHRUEAwoBBTAyAhMUABuKA+QvEHjzAj1/AAIAG4oDFw0yNjA0MDcxMzI4MDdaMAwwCgYDVR0VBAMKAQEwMgITFAAbigKw1xnnxIPaLAACABuKAhcNMjYwNDA3MTMyODA3WjAMMAoGA1UdFQQDCgEBMDICExQAE1In8L712KFelZIAAgATUicXDTI2MDQwNzExNTAyMVowDDAKBgNVHRUEAwoBBTAyAhMUABusEDTyGNU01FZnAAIAG6wQFw0yNjA0MDcwNDQxMjRaMAwwCgYDVR0VBAMKAQUwMgITFAAT6l9PstFw/IG+xwACABPqXxcNMjYwNDA3MDQyNzUxWjAMMAoGA1UdFQQDCgEFMDICExQAGke0oYu3NUg8o6MAAgAaR7QXDTI2MDQwNzAyMzM1OVowDDAKBgNVHRUEAwoBATAyAhMUABpHs0gdqj07WsJBAAIAGkezFw0yNjA0MDcwMjMzNTlaMAwwCgYDVR0VBAMKAQEwMgITFAAaFliHS6YYHHYttAACABoWWBcNMjYwNDA3MDIyMjI2WjAMMAoGA1UdFQQDCgEFMDICExQAFoRzFes1XmbN1qkAAgAWhHMXDTI2MDQwNzAxNTU1OVowDDAKBgNVHRUEAwoBBTAyAhMUABkDFtcqWx+SGfLNAAIAGQMWFw0yNjA0MDcwMTI1NDJaMAwwCgYDVR0VBAMKAQUwMgITFAAcY/vu0Yc3ZBdW4AACABxj+xcNMjYwNDA3MDAxMjU4WjAMMAoGA1UdFQQDCgEFMDICExQAG0ogjNJnwGL+XZYAAgAbSiAXDTI2MDQwNjIzMzg1MlowDDAKBgNVHRUEAwoBBTAyAhMUABQhix6uzdX3Y8syAAIAFCGLFw0yNjA0MDYyMzMwNThaMAwwCgYDVR0VBAMKAQUwMgITFAAS2wvR4/yueD9GEQACABLbCxcNMjYwNDA2MjIyMTU4WjAMMAoGA1UdFQQDCgEBMDICExQAEtsKTAd95kUXAKMAAgAS2woXDTI2MDQwNjIyMjE1OFowDDAKBgNVHRUEAwoBATAyAhMUABoiKud6DSU160lFAAIAGiIqFw0yNjA0MDYyMTU4NDBaMAwwCgYDVR0VBAMKAQEwMgITFAAaIinZdgwFp/IyKQACABoiKRcNMjYwNDA2MjE1ODQwWjAMMAoGA1UdFQQDCgEBMDICExQAD/hLxrIynnXS5KQAAgAP+EsXDTI2MDQwNjIxNTEzN1owDDAKBgNVHRUEAwoBATAyAhMUAA/4SiZMv7jc/s9kAAIAD/hKFw0yNjA0MDYyMTUxMzdaMAwwCgYDVR0VBAMKAQEwMgITFAAcm3+CRktDCkCUKgACABybfxcNMjYwNDA2MjE1MDE2WjAMMAoGA1UdFQQDCgEBMDICExQAHJt+/St7czsORlIAAgAcm34XDTI2MDQwNjIxNTAxNlowDDAKBgNVHRUEAwoBATAyAhMUABbrUXgBrtS2zxztAAIAFutRFw0yNjA0MDYyMTM5MTBaMAwwCgYDVR0VBAMKAQEwMgITFAAW61DdEKa4cdvFlgACABbrUBcNMjYwNDA2MjEzOTEwWjAMMAoGA1UdFQQDCgEBMDICExQAHIErAcwnWlLGGvUAAgAcgSsXDTI2MDQwNjIxMzIxNlowDDAKBgNVHRUEAwoBBTAyAhMUABOyosjWN9jts1s9AAIAE7KiFw0yNjA0MDYyMTE5MThaMAwwCgYDVR0VBAMKAQUwMgITFAAZ0on3nyGBkqEXZQACABnSiRcNMjYwNDA2MjA1NzA4WjAMMAoGA1UdFQQDCgEBMDICExQAGdKICadH6oFBQA4AAgAZ0ogXDTI2MDQwNjIwNTcwOFowDDAKBgNVHRUEAwoBATAyAhMUABNJ7sb5AJkBB6hlAAIAE0nuFw0yNjA0MDYyMDIyNTFaMAwwCgYDVR0VBAMKAQEwMgITFAATSe1vr8AcDJXcyAACABNJ7RcNMjYwNDA2MjAyMjUxWjAMMAoGA1UdFQQDCgEBMDICExQAENOjih8B9AsDsYYAAgAQ06MXDTI2MDQwNjE5NTgxM1owDDAKBgNVHRUEAwoBATAyAhMUABDTolQ9c/LtsLfOAAIAENOiFw0yNjA0MDYxOTU4MTNaMAwwCgYDVR0VBAMKAQEwMgITFAAUAZEIj5ntlEroFwACABQBkRcNMjYwNDA2MTk0OTM2WjAMMAoGA1UdFQQDCgEBMDICExQAFAGQorRDY3mKuugAAgAUAZAXDTI2MDQwNjE5NDkzNlowDDAKBgNVHRUEAwoBATAyAhMUAByUBap9J8Mpc0N0AAIAHJQFFw0yNjA0MDYxOTIxMDRaMAwwCgYDVR0VBAMKAQUwMgITFAAYqMfU9BACxCxQ/wACABioxxcNMjYwNDA2MTkyMDExWjAMMAoGA1UdFQQDCgEBMDICExQAGKjGcdvJ6vkaq6gAAgAYqMYXDTI2MDQwNjE5MjAxMVowDDAKBgNVHRUEAwoBATAyAhMUABkVunOl0dPhZCjvAAIAGRW6Fw0yNjA0MDYxOTE4NTlaMAwwCgYDVR0VBAMKAQUwMgITFAAZNiT5Rdn8nm8gUAACABk2JBcNMjYwNDA2MTkxNTUyWjAMMAoGA1UdFQQDCgEBMDICExQAGTYj1qtlFSCjO/QAAgAZNiMXDTI2MDQwNjE5MTU1MlowDDAKBgNVHRUEAwoBATAyAhMUABr6k9pMP9vt9mkLAAIAGvqTFw0yNjA0MDYxOTE1MzBaMAwwCgYDVR0VBAMKAQUwMgITFAAYHxOzOaknZaP+rAACABgfExcNMjYwNDA2MTg1MjUwWjAMMAoGA1UdFQQDCgEBMDICExQAGB8S4qfgtvFnZyoAAgAYHxIXDTI2MDQwNjE4NTI1MFowDDAKBgNVHRUEAwoBATAyAhMUABoyyfk/iAnCDRKzAAIAGjLJFw0yNjA0MDYxODM4NTlaMAwwCgYDVR0VBAMKAQEwMgITFAAaMsjddW5nIh4LDAACABoyyBcNMjYwNDA2MTgzODU5WjAMMAoGA1UdFQQDCgEBMDICExQAD5R9t4q/Al6cDWcAAgAPlH0XDTI2MDQwNjE4MzMyOFowDDAKBgNVHRUEAwoBATAyAhMUAA+UfHXhrkzvulrMAAIAD5R8Fw0yNjA0MDYxODMzMjhaMAwwCgYDVR0VBAMKAQEwMgITFAAbbe4biwfcDJORHQACABtt7hcNMjYwNDA2MTgyNzA2WjAMMAoGA1UdFQQDCgEBMDICExQAG23tHmdLVcZVxyIAAgAbbe0XDTI2MDQwNjE4MjcwNlowDDAKBgNVHRUEAwoBATAyAhMUABgBsqnK7RRPsniWAAIAGAGyFw0yNjA0MDYxNzU3MDFaMAwwCgYDVR0VBAMKAQEwMgITFAAYAbEcAIjiU5fEDAACABgBsRcNMjYwNDA2MTc1NzAxWjAMMAoGA1UdFQQDCgEBMDICExQAE7i45GQzJooc7jQAAgATuLgXDTI2MDQwNjE3MTE0MlowDDAKBgNVHRUEAwoBBTAyAhMUABduLD1rcTIaOYdCAAIAF24sFw0yNjA0MDYxNjU2MzZaMAwwCgYDVR0VBAMKAQUwMgITFAATFyHTGNhyyIsPcAACABMXIRcNMjYwNDA2MTYwMTU2WjAMMAoGA1UdFQQDCgEBMDICExQAExcg618bHl78fI4AAgATFyAXDTI2MDQwNjE2MDE1NlowDDAKBgNVHRUEAwoBATAyAhMUABlz+Sg5jhs0J2yhAAIAGXP5Fw0yNjA0MDYxNjAxNTZaMAwwCgYDVR0VBAMKAQEwMgITFAAZc/iyxt4VoAQamwACABlz+BcNMjYwNDA2MTYwMTU2WjAMMAoGA1UdFQQDCgEBMDICExQAF5JDbbTo5HOQSOoAAgAXkkMXDTI2MDQwNjE1NTMxMVowDDAKBgNVHRUEAwoBBTAyAhMUABr1xwGCm/ftA5eiAAIAGvXHFw0yNjA0MDYxNTQzNTNaMAwwCgYDVR0VBAMKAQUwMgITFAAaftW6MkFoPIN7ZwACABp+1RcNMjYwNDA2MTU0MjQ2WjAMMAoGA1UdFQQDCgEBMDICExQAGn7UIiRUpvmr0awAAgAaftQXDTI2MDQwNjE1NDI0NlowDDAKBgNVHRUEAwoBATAyAhMUAByDUviMBumGdFRaAAIAHINSFw0yNjA0MDYxNTMzNDlaMAwwCgYDVR0VBAMKAQUwMgITFAAVlqZJE23Cv4+bDgACABWWphcNMjYwNDA2MTUyNzI2WjAMMAoGA1UdFQQDCgEBMDICExQAFZaldLShBWLIF3wAAgAVlqUXDTI2MDQwNjE1MjcyNlowDDAKBgNVHRUEAwoBATAyAhMUABEonID+IFaqllfNAAIAESicFw0yNjA0MDYxNTIxMTNaMAwwCgYDVR0VBAMKAQEwMgITFAARKJti8kNqxM5FtwACABEomxcNMjYwNDA2MTUyMTEzWjAMMAoGA1UdFQQDCgEBMDICExQAHJfiRIOxe24N29AAAgAcl+IXDTI2MDQwNjE1MDEyN1owDDAKBgNVHRUEAwoBATAyAhMUAByX4YnAum7q35B3AAIAHJfhFw0yNjA0MDYxNTAxMjdaMAwwCgYDVR0VBAMKAQEwMgITFAAUUGFj5k0UUW2jOgACABRQYRcNMjYwNDA2MTQ0ODI5WjAMMAoGA1UdFQQDCgEFMDICExQAGnN7KF38hiXXDh8AAgAac3sXDTI2MDQwNjE0MzEwMFowDDAKBgNVHRUEAwoBATAyAhMUABpzepPSe4QxuyeSAAIAGnN6Fw0yNjA0MDYxNDMxMDBaMAwwCgYDVR0VBAMKAQEwMgITFAAThDqjdVsqggAGRgACABOEOhcNMjYwNDA2MTQxMjIwWjAMMAoGA1UdFQQDCgEBMDICExQAE4Q5+fH8mMD0vagAAgAThDkXDTI2MDQwNjE0MTIyMFowDDAKBgNVHRUEAwoBATAyAhMUABw/lmOaEGx1nWnzAAIAHD+WFw0yNjA0MDYxNDAxNTNaMAwwCgYDVR0VBAMKAQUwMgITFAAW1M5k+I6OrkDynAACABbUzhcNMjYwNDA2MTM0NzA1WjAMMAoGA1UdFQQDCgEFMDICExQAHHCVdMTW/AiVzBoAAgAccJUXDTI2MDQwNjA1MzIzN1owDDAKBgNVHRUEAwoBBTAyAhMUABD3vuivcYoBgVwGAAIAEPe+Fw0yNjA0MDYwMTA1MTlaMAwwCgYDVR0VBAMKAQEwMgITFAAQ973zv0+v9GU7IAACABD3vRcNMjYwNDA2MDEwNTE5WjAMMAoGA1UdFQQDCgEBMDICExQAGKXvQyjV5OcHH60AAgAYpe8XDTI2MDQwNTE2MTIwNlowDDAKBgNVHRUEAwoBATAyAhMUABil7ujJs3GujZb5AAIAGKXuFw0yNjA0MDUxNjEyMDZaMAwwCgYDVR0VBAMKAQEwMgITFAASuOM4gyDQHodARAACABK44xcNMjYwNDEwMjEzMTE0WjAMMAoGA1UdFQQDCgEBMDICExQAFp7j6HL4zWVJvukAAgAWnuMXDTI2MDQxMDIxMTc0M1owDDAKBgNVHRUEAwoBATAyAhMUABae4gYUIr/Vr/HGAAIAFp7iFw0yNjA0MTAyMTE3NDNaMAwwCgYDVR0VBAMKAQEwMgITFAARzU3KmaAqQ4edawACABHNTRcNMjYwNDEwMjExNjM2WjAMMAoGA1UdFQQDCgEBMDICExQAEc1MvMwfcq1retYAAgARzUwXDTI2MDQxMDIxMTYzNlowDDAKBgNVHRUEAwoBATAyAhMUABvDpwF5g46OMTVnAAIAG8OnFw0yNjA0MTAyMTAwMDhaMAwwCgYDVR0VBAMKAQUwMgITFAAaOZSmW2IKZRSqfAACABo5lBcNMjYwNDEwMjA0NzIxWjAMMAoGA1UdFQQDCgEFMDICExQAGzaiBnkX0ZgNLjMAAgAbNqIXDTI2MDQxMDIwMzQwNFowDDAKBgNVHRUEAwoBBTAyAhMUABYpRUAZdk3mj3mnAAIAFilFFw0yNjA0MTAyMDI2MTVaMAwwCgYDVR0VBAMKAQUwMgITFAAch7cPWZAvmiwVKwACAByHtxcNMjYwNDEwMjAyNTA4WjAMMAoGA1UdFQQDCgEBMDICExQAHIe2kh1pGvyqd8gAAgAch7YXDTI2MDQxMDIwMjUwOFowDDAKBgNVHRUEAwoBATAyAhMUABtaAIWRuhdowE7NAAIAG1oAFw0yNjA0MTAyMDAxNDVaMAwwCgYDVR0VBAMKAQUwMgITFAAcpnxquP4DdjqRZQACABymfBcNMjYwNDEwMTkzOTE5WjAMMAoGA1UdFQQDCgEFMDICExQAD+CrzRWb4ro6CVsAAgAP4KsXDTI2MDQxMDE5MTkwN1owDDAKBgNVHRUEAwoBATAyAhMUAA/gqmLmftAthB51AAIAD+CqFw0yNjA0MTAxOTE5MDdaMAwwCgYDVR0VBAMKAQEwMgITFAAaCGsekDMTLlyopwACABoIaxcNMjYwNDEwMTkwMTQ5WjAMMAoGA1UdFQQDCgEBMDICExQAGghqWekYiKBM0CMAAgAaCGoXDTI2MDQxMDE5MDE0OVowDDAKBgNVHRUEAwoBATAyAhMUABJdDpH8aEpdnLB+AAIAEl0OFw0yNjA0MTAxODI4MjNaMAwwCgYDVR0VBAMKAQEwMgITFAASXQ1gYNWD1tEyywACABJdDRcNMjYwNDEwMTgyODIyWjAMMAoGA1UdFQQDCgEBMDICExQAHI4VSo2gu15YdD8AAgAcjhUXDTI2MDQxMDE4MDkyMFowDDAKBgNVHRUEAwoBBTAyAhMUABw4bUB7wxiveMKfAAIAHDhtFw0yNjA0MTAxODA2NThaMAwwCgYDVR0VBAMKAQUwMgITFAASyeZuxkaAwkd9xwACABLJ5hcNMjYwNDEwMTgwNTUxWjAMMAoGA1UdFQQDCgEBMDICExQAEsnlu51gv99BWjYAAgASyeUXDTI2MDQxMDE4MDU1MVowDDAKBgNVHRUEAwoBATAyAhMUABvBO0uM+2CdTI/eAAIAG8E7Fw0yNjA0MTAxNzU2MzNaMAwwCgYDVR0VBAMKAQUwMgITFAAZUKk5XTm3WuI5owACABlQqRcNMjYwNDEwMTc0MDEzWjAMMAoGA1UdFQQDCgEBMDICExQAGVCogIDfeNl000IAAgAZUKgXDTI2MDQxMDE3NDAxM1owDDAKBgNVHRUEAwoBATAyAhMUABsvE6vMLTeBOwgKAAIAGy8TFw0yNjA0MTAxNzI2MTBaMAwwCgYDVR0VBAMKAQUwMgITFAAQb9fVCBzJf02zrAACABBv1xcNMjYwNDEwMTYyNDIwWjAMMAoGA1UdFQQDCgEBMDICExQAEG/WRjpWurXZpqUAAgAQb9YXDTI2MDQxMDE2MjQyMFowDDAKBgNVHRUEAwoBATAyAhMUABmDHb23e2iaIELWAAIAGYMdFw0yNjA0MTAxNjEzMTlaMAwwCgYDVR0VBAMKAQEwMgITFAAZgxxNcTbulEgwWwACABmDHBcNMjYwNDEwMTYxMzE5WjAMMAoGA1UdFQQDCgEBMDICExQAFVyT3Gwu8m2GI8EAAgAVXJMXDTI2MDQxMDE2MDcwMVowDDAKBgNVHRUEAwoBATAyAhMUABVckgCB21hM3ktMAAIAFVySFw0yNjA0MTAxNjA3MDBaMAwwCgYDVR0VBAMKAQEwMgITFAAQvQ7G7RJsPUx2FQACABC9DhcNMjYwNDEwMTU1OTQxWjAMMAoGA1UdFQQDCgEBMDICExQAEL0NXXRV5/QPnWcAAgAQvQ0XDTI2MDQxMDE1NTk0MVowDDAKBgNVHRUEAwoBATAyAhMUABGwCxwNEXswftniAAIAEbALFw0yNjA0MTAxNDQ2MTNaMAwwCgYDVR0VBAMKAQEwMgITFAARsArDgffLV0zLjAACABGwChcNMjYwNDEwMTQ0NjEzWjAMMAoGA1UdFQQDCgEBMDICExQAHFFBEsxBknQk1kAAAgAcUUEXDTI2MDQxMDE0NDQwNVowDDAKBgNVHRUEAwoBBTAyAhMUABKF1GROD0EmAJBlAAIAEoXUFw0yNjA0MTAxNDI5NTJaMAwwCgYDVR0VBAMKAQEwMgITFAAShdM+uotN/utNVwACABKF0xcNMjYwNDEwMTQyOTUxWjAMMAoGA1UdFQQDCgEBMDICExQAGiCE7y9Oh3UqCjMAAgAaIIQXDTI2MDQxMDEzMjUzMFowDDAKBgNVHRUEAwoBBTAyAhMUABTwwdIfTBgLvZfjAAIAFPDBFw0yNjA0MTAxMzE5MjBaMAwwCgYDVR0VBAMKAQUwMgITFAAcM1w4wtMDXPyfrAACABwzXBcNMjYwNDEwMTIzMjE0WjAMMAoGA1UdFQQDCgEFMDICExQAHKsmpPxsYZaBzgYAAgAcqyYXDTI2MDQxMDA2MTAwN1owDDAKBgNVHRUEAwoBATAyAhMUAByrJfPwrbQlqkXWAAIAHKslFw0yNjA0MTAwNjEwMDVaMAwwCgYDVR0VBAMKAQEwMgITFAAcF9hL3yAwJniZ8AACABwX2BcNMjYwNDEwMDUyMzU3WjAMMAoGA1UdFQQDCgEFMDICExQAGLGBld5ems/pZ6gAAgAYsYEXDTI2MDQxMDAxMTYxNFowDDAKBgNVHRUEAwoBBTAyAhMUABvCV4F3FAPI5O7WAAIAG8JXFw0yNjA0MTAwMTA1MjBaMAwwCgYDVR0VBAMKAQEwMgITFAAbwlh04JVw6CquJAACABvCWBcNMjYwNDEwMDEwNTIwWjAMMAoGA1UdFQQDCgEBMDICExQAF7GGAdPXD8f7dLoAAgAXsYYXDTI2MDQxMDAxMDUxOVowDDAKBgNVHRUEAwoBATAyAhMUABexhWRYxVFgo8HWAAIAF7GFFw0yNjA0MTAwMTA1MTlaMAwwCgYDVR0VBAMKAQEwMgITFAARUpVvjte4BbpL7AACABFSlRcNMjYwNDEwMDEwNTE3WjAMMAoGA1UdFQQDCgEBMDICExQAEVKUCsXzke073pMAAgARUpQXDTI2MDQxMDAxMDUxN1owDDAKBgNVHRUEAwoBATAyAhMUABxQDPjhMxD1ECEvAAIAHFAMFw0yNjA0MDkyMzU5MDRaMAwwCgYDVR0VBAMKAQUwMgITFAAQ0S+SphWctUp40wACABDRLxcNMjYwNDA5MjMwMjI0WjAMMAoGA1UdFQQDCgEBMDICExQAENEuXicKPBYK+pwAAgAQ0S4XDTI2MDQwOTIzMDIyNFowDDAKBgNVHRUEAwoBATAyAhMUABGqlP8yOp5wx9LcAAIAEaqUFw0yNjA0MDkyMjU4MDRaMAwwCgYDVR0VBAMKAQUwMgITFAAVmGnfJrzK0r0kOwACABWYaRcNMjYwNDA5MjI0NzQ1WjAMMAoGA1UdFQQDCgEBMDICExQAFZhoVbLMNGcZjKwAAgAVmGgXDTI2MDQwOTIyNDc0NVowDDAKBgNVHRUEAwoBATAyAhMUABOV5LnJCh8n48NAAAIAE5XkFw0yNjA0MDkyMjMzNTlaMAwwCgYDVR0VBAMKAQEwMgITFAATleNaluq/KhO5ngACABOV4xcNMjYwNDA5MjIzMzU5WjAMMAoGA1UdFQQDCgEBMDICExQAHJwxzfZj1TzxjE4AAgAcnDEXDTI2MDQwOTIyMDc1OFowDDAKBgNVHRUEAwoBBTAyAhMUABVNbwwj8POV7phgAAIAFU1vFw0yNjA0MDkyMTUwMjdaMAwwCgYDVR0VBAMKAQEwMgITFAAVTW7Luacep3cuQgACABVNbhcNMjYwNDA5MjE1MDI3WjAMMAoGA1UdFQQDCgEBMDICExQAF0OeJqiNuIbgtZ4AAgAXQ54XDTI2MDQwOTIxNDcwNFowDDAKBgNVHRUEAwoBBTAyAhMUABYjTWpAeKK9ERFOAAIAFiNNFw0yNjA0MDkyMTQxNDFaMAwwCgYDVR0VBAMKAQEwMgITFAAWI0xWm6BsLQhrsAACABYjTBcNMjYwNDA5MjE0MTQxWjAMMAoGA1UdFQQDCgEBMDICExQAHKu9jBJIdNipv1wAAgAcq70XDTI2MDQwOTIxMzUwNlowDDAKBgNVHRUEAwoBBTAyAhMUAA/oYw6F20Oj7DsRAAIAD+hjFw0yNjA0MDkyMTM0MzFaMAwwCgYDVR0VBAMKAQEwMgITFAAP6GKj+gZ5kDJ15wACAA/oYhcNMjYwNDA5MjEzNDMxWjAMMAoGA1UdFQQDCgEBMDICExQAGIbqMuDPC71HzLMAAgAYhuoXDTI2MDQwOTIxMzQzMVowDDAKBgNVHRUEAwoBATAyAhMUABiG6cOcXjP/CwTRAAIAGIbpFw0yNjA0MDkyMTM0MzBaMAwwCgYDVR0VBAMKAQEwMgITFAAcq+pFrulytrPsxQACAByr6hcNMjYwNDA5MjA1NTQ2WjAMMAoGA1UdFQQDCgEFMDICExQAHKuSCFDoQyrl8a8AAgAcq5IXDTI2MDQwOTIwMzgxN1owDDAKBgNVHRUEAwoBBTAyAhMUABdIRXW2AunSqr9BAAIAF0hFFw0yNjA0MDkyMDI1MzFaMAwwCgYDVR0VBAMKAQUwMgITFAAcoNyI0Z4YaVp7+AACAByg3BcNMjYwNDA5MjAxNzU0WjAMMAoGA1UdFQQDCgEFMDICExQAFqNaaOcBc6GyRIQAAgAWo1oXDTI2MDQwOTIwMTMxMlowDDAKBgNVHRUEAwoBATAyAhMUABajWY9luxyzY9S5AAIAFqNZFw0yNjA0MDkyMDEzMTJaMAwwCgYDVR0VBAMKAQEwMgITFAATl7AXwMNqsUe5tQACABOXsBcNMjYwNDA5MTk0NzA5WjAMMAoGA1UdFQQDCgEBMDICExQAE5evz7tbEQpL1tsAAgATl68XDTI2MDQwOTE5NDcwOVowDDAKBgNVHRUEAwoBATAyAhMUABnfdMIoYFKCPvZuAAIAGd90Fw0yNjA0MDkxOTE5MjVaMAwwCgYDVR0VBAMKAQUwMgITFAAbzzmI2/3W2KqUZAACABvPORcNMjYwNDA5MTkwNzA0WjAMMAoGA1UdFQQDCgEFMDICExQAHCRcQD9pcrZQcMsAAgAcJFwXDTI2MDQwOTE4NDIyNlowDDAKBgNVHRUEAwoBBTAyAhMUABOA84O+RCCPRH6jAAIAE4DzFw0yNjA0MDkxODI0NThaMAwwCgYDVR0VBAMKAQUwMgITFAATQoJLy9Re0B6EMQACABNCghcNMjYwNDA5MTgwMDQxWjAMMAoGA1UdFQQDCgEBMDICExQAE0KBtKfBEHR5GZoAAgATQoEXDTI2MDQwOTE4MDA0MVowDDAKBgNVHRUEAwoBATAyAhMUABwK/mlPl/k0VLrmAAIAHAr+Fw0yNjA0MDkxNzQ4MDNaMAwwCgYDVR0VBAMKAQEwMgITFAAcCv3AZAh9fFXSBQACABwK/RcNMjYwNDA5MTc0ODAzWjAMMAoGA1UdFQQDCgEBMDICExQAG0MIu/sPpFW5Z8wAAgAbQwgXDTI2MDQwOTE3NDI1M1owDDAKBgNVHRUEAwoBATAyAhMUABtDB0BRbXKlfedIAAIAG0MHFw0yNjA0MDkxNzQyNTNaMAwwCgYDVR0VBAMKAQEwMgITFAAaGSM9d5otfwcwiwACABoZIxcNMjYwNDA5MTczMjI5WjAMMAoGA1UdFQQDCgEBMDICExQAGhkimKoUBlfspUkAAgAaGSIXDTI2MDQwOTE3MzIyOVowDDAKBgNVHRUEAwoBATAyAhMUABCbqe5rNqdLgjmlAAIAEJupFw0yNjA0MDkxNzMxNDhaMAwwCgYDVR0VBAMKAQEwMgITFAAQm6jBsuvqjxAW2AACABCbqBcNMjYwNDA5MTczMTQ4WjAMMAoGA1UdFQQDCgEBMDICExQAGy0/JBxHE7KikwAAAgAbLT8XDTI2MDQwOTE3MjA1MlowDDAKBgNVHRUEAwoBATAyAhMUABstPkWvB4I4tR5DAAIAGy0+Fw0yNjA0MDkxNzIwNTFaMAwwCgYDVR0VBAMKAQEwMgITFAAUIg0TfI1xlXa1QQACABQiDRcNMjYwNDA5MTcxMDQ1WjAMMAoGA1UdFQQDCgEFMDICExQAGHPnt0JgkJMW5rQAAgAYc+cXDTI2MDQwOTE2NTY0NlowDDAKBgNVHRUEAwoBATAyAhMUABhz5nUgwSBEZT+MAAIAGHPmFw0yNjA0MDkxNjU2NDZaMAwwCgYDVR0VBAMKAQEwMgITFAAbaMwz5OBaX/8siAACABtozBcNMjYwNDA5MTY1MDUyWjAMMAoGA1UdFQQDCgEBMDICExQAG2jLR+0IG/S0NA8AAgAbaMsXDTI2MDQwOTE2NTA1MlowDDAKBgNVHRUEAwoBATAyAhMUABRzbj83+fJY8CaYAAIAFHNuFw0yNjA0MDkxNjA4MDRaMAwwCgYDVR0VBAMKAQUwMgITFAAQUPiMUZvIQQk2AQACABBQ+BcNMjYwNDA5MTYwMDA3WjAMMAoGA1UdFQQDCgEBMDICExQAEFD3C4ho1R3zzYUAAgAQUPcXDTI2MDQwOTE2MDAwNlowDDAKBgNVHRUEAwoBATAyAhMUABKqm8q+m3KWdAlVAAIAEqqbFw0yNjA0MDkxNTU3MzlaMAwwCgYDVR0VBAMKAQUwMgITFAASE7/5Rl0DLxGcZgACABITvxcNMjYwNDA5MTU1MDQzWjAMMAoGA1UdFQQDCgEBMDICExQAEhO+0dobQ7Fck4cAAgASE74XDTI2MDQwOTE1NTA0M1owDDAKBgNVHRUEAwoBATAyAhMUABynsF4YwGsHYct+AAIAHKewFw0yNjA0MDkxNTM2NDNaMAwwCgYDVR0VBAMKAQEwMgITFAAcp69G2kZc/0FwVAACABynrxcNMjYwNDA5MTUzNjQzWjAMMAoGA1UdFQQDCgEBMDICExQAFmsRS6LHd6Thw1AAAgAWaxEXDTI2MDQwOTE1MzIzNFowDDAKBgNVHRUEAwoBBTAyAhMUABZBxCq1YDMRYYSJAAIAFkHEFw0yNjA0MDkxNTI3MjhaMAwwCgYDVR0VBAMKAQEwMgITFAAWQcNFLEu9H6zkOAACABZBwxcNMjYwNDA5MTUyNzI4WjAMMAoGA1UdFQQDCgEBMDICExQAEFXqCJX0sRl2PXEAAgAQVeoXDTI2MDQwOTE1MjU0NVowDDAKBgNVHRUEAwoBATAyAhMUABBV6X+JUr/+L+KmAAIAEFXpFw0yNjA0MDkxNTI1NDVaMAwwCgYDVR0VBAMKAQEwMgITFAAa8LIjXdobNYpt1wACABrwshcNMjYwNDA5MTQyMzI0WjAMMAoGA1UdFQQDCgEFMDICExQAEqQOFbYHGt+G4GQAAgASpA4XDTI2MDQwOTE0MjE1NFowDDAKBgNVHRUEAwoBATAyAhMUABKkDeP4fpsGJQcQAAIAEqQNFw0yNjA0MDkxNDIxNTRaMAwwCgYDVR0VBAMKAQEwMgITFAAchuFEpuZAL3f1BAACAByG4RcNMjYwNDA5MTIzNTIxWjAMMAoGA1UdFQQDCgEFMDICExQAFEQE0MFdEPKBNNQAAgAURAQXDTI2MDQwOTExMDAwM1owDDAKBgNVHRUEAwoBBTAyAhMUABykv+plJrnbFkl/AAIAHKS/Fw0yNjA0MDkwNjEwMTRaMAwwCgYDVR0VBAMKAQEwMgITFAAcpL5H3WSp35cVjAACABykvhcNMjYwNDA5MDYxMDE0WjAMMAoGA1UdFQQDCgEBMDICExQAFACNu6ey0aTiS1sAAgAUAI0XDTI2MDQwOTA1NDMzN1owDDAKBgNVHRUEAwoBBTAyAhMUAA/O1xhqfX4l7QRqAAIAD87XFw0yNjA0MDkwNTE1MjBaMAwwCgYDVR0VBAMKAQEwMgITFAAPztZqF/yGvN26WQACAA/O1hcNMjYwNDA5MDUxNTIwWjAMMAoGA1UdFQQDCgEBMDICExQAGi10MtkoeZUf5CkAAgAaLXQXDTI2MDQwOTAzMjMxOVowDDAKBgNVHRUEAwoBBTAyAhMUABvbkqxZpAvyj1jgAAIAG9uSFw0yNjA0MDkwMzE4MThaMAwwCgYDVR0VBAMKAQUwMgITFAAZ6jSG+h3zuFh8MAACABnqNBcNMjYwNDA5MDI1MDE0WjAMMAoGA1UdFQQDCgEFMDICExQAE/8BN+6uxFB7MzoAAgAT/wEXDTI2MDQwOTAyMzkzM1owDDAKBgNVHRUEAwoBBTAyAhMUABHgQ6PmB9ixoqceAAIAEeBDFw0yNjA0MDkwMTA1MjBaMAwwCgYDVR0VBAMKAQEwMgITFAAR4ELG+ncp1kwE/gACABHgQhcNMjYwNDA5MDEwNTIwWjAMMAoGA1UdFQQDCgEBMDICExQAE5su08/chE2/lxQAAgATmy4XDTI2MDQwOTAxMDUxOVowDDAKBgNVHRUEAwoBATAyAhMUABObLdmwM2EnGyjpAAIAE5stFw0yNjA0MDkwMTA1MTlaMAwwCgYDVR0VBAMKAQEwMgITFAAPzGVgy8UyI6J2VAACAA/MZRcNMjYwNDA5MDEwNTE3WjAMMAoGA1UdFQQDCgEBMDICExQAD8xjRId0UuoOaEUAAgAPzGMXDTI2MDQwOTAxMDUxN1owDDAKBgNVHRUEAwoBATAyAhMUABAdKDspc3hYX+YSAAIAEB0oFw0yNjA0MDkwMDI3MTJaMAwwCgYDVR0VBAMKAQUwMgITFAAa3kSmpwE0DV4yYwACABreRBcNMjYwNDA4MjMyNDE0WjAMMAoGA1UdFQQDCgEFMDICExQAEQHeiKKDFjHoII8AAgARAd4XDTI2MDQwODIyMjgwMVowDDAKBgNVHRUEAwoBATAyAhMUABEB3b+GKoYhGO01AAIAEQHdFw0yNjA0MDgyMjI4MDFaMAwwCgYDVR0VBAMKAQEwMgITFAAcpq8LIsh7vnFPHgACABymrxcNMjYwNDA4MjIxMTUyWjAMMAoGA1UdFQQDCgEFMDICExQAG77VsM4MLXvOhmEAAgAbvtUXDTI2MDQwODIyMDMzMFowDDAKBgNVHRUEAwoBBTAyAhMUABnUxsi2ok3oaBlAAAIAGdTGFw0yNjA0MDgyMjAwMzVaMAwwCgYDVR0VBAMKAQEwMgITFAAZ1MWCAaJIxntGXQACABnUxRcNMjYwNDA4MjIwMDM1WjAMMAoGA1UdFQQDCgEBMDICExQAHJ+32++pVKbZ1tAAAgAcn7cXDTI2MDQwODIxNTIyNFowDDAKBgNVHRUEAwoBBTAyAhMUABuYyuOxRaiz7oNIAAIAG5jKFw0yNjA0MDgyMTQ5NDhaMAwwCgYDVR0VBAMKAQUwMgITFAAQjx+ynPsBd9UfIQACABCPHxcNMjYwNDA4MjE0MTMxWjAMMAoGA1UdFQQDCgEBMDICExQAEI8eaEfk5bsBIaQAAgAQjx4XDTI2MDQwODIxNDEzMVowDDAKBgNVHRUEAwoBATAyAhMUABsXwUeFhXexSxaIAAIAGxfBFw0yNjA0MDgyMTQxMjhaMAwwCgYDVR0VBAMKAQUwMgITFAAY5KSHcMNjV9PnOwACABjkpBcNMjYwNDA4MjEzMzQzWjAMMAoGA1UdFQQDCgEBMDICExQAGOSjZeaSRROlF0QAAgAY5KMXDTI2MDQwODIxMzM0M1owDDAKBgNVHRUEAwoBATAyAhMUABRfzunMgeC7MxESAAIAFF/OFw0yNjA0MDgyMTA5NDFaMAwwCgYDVR0VBAMKAQEwMgITFAAUX80GFfaHrZji9wACABRfzRcNMjYwNDA4MjEwOTQxWjAMMAoGA1UdFQQDCgEBMDICExQAGOV+pWuRLMVlhPYAAgAY5X4XDTI2MDQwODIxMDMzOFowDDAKBgNVHRUEAwoBBTAyAhMUABSQ8cb9GHfdGkoxAAIAFJDxFw0yNjA0MDgyMDI2MDdaMAwwCgYDVR0VBAMKAQEwMgITFAAUkPA/hv82ekL6tAACABSQ8BcNMjYwNDA4MjAyNjA3WjAMMAoGA1UdFQQDCgEBMDICExQAFbLPK37CPdbPr7AAAgAVss8XDTI2MDQwODE5NTQwNlowDDAKBgNVHRUEAwoBATAyAhMUABWyzlzjnnV675VvAAIAFbLOFw0yNjA0MDgxOTU0MDZaMAwwCgYDVR0VBAMKAQEwMgITFAAcf8V/v/W+7NQV6QACABx/xRcNMjYwNDA4MTk1MzExWjAMMAoGA1UdFQQDCgEBMDICExQAHH/EvXe0caPFmr8AAgAcf8QXDTI2MDQwODE5NTMxMVowDDAKBgNVHRUEAwoBATAyAhMUABF06MKWbVXFKawSAAIAEXToFw0yNjA0MDgxOTUxMjJaMAwwCgYDVR0VBAMKAQEwMgITFAARdOfrYjsk1tSvcgACABF05xcNMjYwNDA4MTk1MTIyWjAMMAoGA1UdFQQDCgEBMDICExQAHGtdWM+Ipekzn1wAAgAca10XDTI2MDQwODE5NTEyMlowDDAKBgNVHRUEAwoBATAyAhMUABxrXGKQQ6Mv0R9VAAIAHGtcFw0yNjA0MDgxOTUxMjJaMAwwCgYDVR0VBAMKAQEwMgITFAATag62egwK7daw6QACABNqDhcNMjYwNDA4MTkzOTAyWjAMMAoGA1UdFQQDCgEBMDICExQAE2oNmLj5Uzo0WlgAAgATag0XDTI2MDQwODE5MzkwMlowDDAKBgNVHRUEAwoBATAyAhMUABR9QBmdcDJC3NrfAAIAFH1AFw0yNjA0MDgxOTM1MDJaMAwwCgYDVR0VBAMKAQEwMgITFAAUfT9W+3Jw4y+6owACABR9PxcNMjYwNDA4MTkzNTAyWjAMMAoGA1UdFQQDCgEBMDICExQAFLSn9Cglpp8mk88AAgAUtKcXDTI2MDQwODE5MjgzNVowDDAKBgNVHRUEAwoBATAyAhMUABS0pn8jYrRJNc8NAAIAFLSmFw0yNjA0MDgxOTI4MzVaMAwwCgYDVR0VBAMKAQEwMgITFAAWCLKDrfIpHuqdXQACABYIshcNMjYwNDA4MTkxMzE4WjAMMAoGA1UdFQQDCgEBMDICExQAFgix4mR4u4+kS1AAAgAWCLEXDTI2MDQwODE5MTMxOFowDDAKBgNVHRUEAwoBATAyAhMUABy8j/Dp5HU+g71rAAIAHLyPFw0yNjA0MTQxODQ3MDZaMAwwCgYDVR0VBAMKAQEwMgITFAAYZ5WSr8a/qvfFPQACABhnlRcNMjYwNDE0MTg0NjEyWjAMMAoGA1UdFQQDCgEFMDICExQAEptSyC1B/BCFW6UAAgASm1IXDTI2MDQxNDE4NDAzMVowDDAKBgNVHRUEAwoBATAyAhMUABKbUQcS8dPQdimIAAIAEptRFw0yNjA0MTQxODQwMzFaMAwwCgYDVR0VBAMKAQEwMgITFAAWyfwZ/0VnF/qekQACABbJ/BcNMjYwNDE0MTgxMzQ2WjAMMAoGA1UdFQQDCgEBMDICExQAFsn7afgI9XzfF0wAAgAWyfsXDTI2MDQxNDE4MTM0NlowDDAKBgNVHRUEAwoBATAyAhMUABtroq1Wxvmhys2zAAIAG2uiFw0yNjA0MTQxODEzMDJaMAwwCgYDVR0VBAMKAQEwMgITFAAba6GsLu2OCW2KRgACABtroRcNMjYwNDE0MTgxMzAyWjAMMAoGA1UdFQQDCgEBMDICExQAFNDuirfpxdQBmx0AAgAU0O4XDTI2MDQxNDE3MjczMlowDDAKBgNVHRUEAwoBATAyAhMUABTQ7UuyjUZQx8RGAAIAFNDtFw0yNjA0MTQxNzI3MzJaMAwwCgYDVR0VBAMKAQEwMgITFAAWaDOp83C128mqywACABZoMxcNMjYwNDE0MTcxOTE2WjAMMAoGA1UdFQQDCgEFMDICExQAEcItJkwlWGpLFU0AAgARwi0XDTI2MDQxNDE3MTA0NVowDDAKBgNVHRUEAwoBATAyAhMUABHCLNwB4N6Gk1U/AAIAEcIsFw0yNjA0MTQxNzEwNDVaMAwwCgYDVR0VBAMKAQEwMgITFAAYZT/leNQhbS283QACABhlPxcNMjYwNDE0MTcxMDQ1WjAMMAoGA1UdFQQDCgEBMDICExQAGGU+zPe++FXaKwEAAgAYZT4XDTI2MDQxNDE3MTA0NVowDDAKBgNVHRUEAwoBATAyAhMUABJu2NLrxv4uDK1ZAAIAEm7YFw0yNjA0MTQxNjQ4MzBaMAwwCgYDVR0VBAMKAQEwMgITFAASbtea/MnNWvA9agACABJu1xcNMjYwNDE0MTY0ODMwWjAMMAoGA1UdFQQDCgEBMDICExQAEvmxXk/K1Y7+HOgAAgAS+bEXDTI2MDQxNDE2NDYyN1owDDAKBgNVHRUEAwoBATAyAhMUABL5sLyMm9JhJ4LhAAIAEvmwFw0yNjA0MTQxNjQ2MjdaMAwwCgYDVR0VBAMKAQEwMgITFAAQg7lexT2nTDrMjwACABCDuRcNMjYwNDE0MTY0MDA1WjAMMAoGA1UdFQQDCgEBMDICExQAEIO4yF6BVnJ8NyIAAgAQg7gXDTI2MDQxNDE2NDAwNVowDDAKBgNVHRUEAwoBATAyAhMUABitNz9uJNjDrSJ8AAIAGK03Fw0yNjA0MTQxNjI1MTlaMAwwCgYDVR0VBAMKAQUwMgITFAAcNAH7zMbTTotjQAACABw0ARcNMjYwNDE0MTYwMzQ1WjAMMAoGA1UdFQQDCgEFMDICExQAFvTcFa3EG7uMbigAAgAW9NwXDTI2MDQxNDE2MDE1OFowDDAKBgNVHRUEAwoBATAyAhMUABb026Y3BpU7DYGdAAIAFvTbFw0yNjA0MTQxNjAxNThaMAwwCgYDVR0VBAMKAQEwMgITFAARNdWEsXRZrM5fkgACABE11RcNMjYwNDE0MTU0NjE4WjAMMAoGA1UdFQQDCgEBMDICExQAETXUe9hfuXgtVW4AAgARNdQXDTI2MDQxNDE1NDYxOFowDDAKBgNVHRUEAwoBATAyAhMUABiVYdbsiuJd/j3hAAIAGJVhFw0yNjA0MTQxNTQzNTFaMAwwCgYDVR0VBAMKAQEwMgITFAAYlWCp5oDZmjVsMAACABiVYBcNMjYwNDE0MTU0MzUxWjAMMAoGA1UdFQQDCgEBMDICExQAF5v0CNy5CtgVrjsAAgAXm/QXDTI2MDQxNDE1MzM0MlowDDAKBgNVHRUEAwoBBTAyAhMUABJ5dGOIJtFAWlFjAAIAEnl0Fw0yNjA0MTQxNTMyMTJaMAwwCgYDVR0VBAMKAQEwMgITFAASeXOmW1wKF3e2tAACABJ5cxcNMjYwNDE0MTUzMjEyWjAMMAoGA1UdFQQDCgEBMDICExQAHLJICkYJrc/GxJsAAgAcskgXDTI2MDQxNDE1MjIzNVowDDAKBgNVHRUEAwoBBTAyAhMUABtmNNleLuGxHzWmAAIAG2Y0Fw0yNjA0MTQxNTE0MTVaMAwwCgYDVR0VBAMKAQUwMgITFAAclr9FFZ0ACmTTbwACAByWvxcNMjYwNDE0MTUwMTIxWjAMMAoGA1UdFQQDCgEFMDICExQAF5aQHu8+SykPr4gAAgAXlpAXDTI2MDQxNDE0NTkxNVowDDAKBgNVHRUEAwoBBTAyAhMUABThmT2Omkg0SJUFAAIAFOGZFw0yNjA0MTQxNDAxMzBaMAwwCgYDVR0VBAMKAQUwMgITFAAUgIa8H6TmeKNqSgACABSAhhcNMjYwNDE0MTIwODM4WjAMMAoGA1UdFQQDCgEFMDICExQAHLjVIkdPqCn1wE4AAgAcuNUXDTI2MDQxNDAzMjgyNlowDDAKBgNVHRUEAwoBBTAyAhMUABy41H5ipwd7kJqxAAIAHLjUFw0yNjA0MTQwMzIyNDZaMAwwCgYDVR0VBAMKAQUwMgITFAAb7kqSig0v5iS7VQACABvuShcNMjYwNDE0MDMyMTEyWjAMMAoGA1UdFQQDCgEFMDICExQAFOGVDPxarRQML8AAAgAU4ZUXDTI2MDQxNDAyNDMwMFowDDAKBgNVHRUEAwoBBTAyAhMUABxxLeHul4SlWQO0AAIAHHEtFw0yNjA0MTQwMjE0NDJaMAwwCgYDVR0VBAMKAQUwMgITFAATzr3W9VpDcCglvgACABPOvRcNMjYwNDE0MDEwNTE2WjAMMAoGA1UdFQQDCgEBMDICExQAE868AKs57U3JQ+QAAgATzrwXDTI2MDQxNDAxMDUxNlowDDAKBgNVHRUEAwoBATAyAhMUABSI43uVuMxU0vMdAAIAFIjjFw0yNjA0MTQwMDA2MjJaMAwwCgYDVR0VBAMKAQUwMgITFAAW4/24yVoN/zXzCQACABbj/RcNMjYwNDEzMjM0NzI3WjAMMAoGA1UdFQQDCgEFMDICExQAHAnx8vnehDH+55QAAgAcCfEXDTI2MDQxMzIzMjg1OVowDDAKBgNVHRUEAwoBBTAyAhMUABxwXalAIaNXFMrjAAIAHHBdFw0yNjA0MTMyMzE2MjNaMAwwCgYDVR0VBAMKAQUwMgITFAAYcga9su+FyyS8XwACABhyBhcNMjYwNDEzMjIxMTIyWjAMMAoGA1UdFQQDCgEBMDICExQAGHIFSW1DTebUroAAAgAYcgUXDTI2MDQxMzIyMTEyMlowDDAKBgNVHRUEAwoBATAyAhMUABl+K/T9eZav6hLnAAIAGX4rFw0yNjA0MTMyMTA0MzJaMAwwCgYDVR0VBAMKAQEwMgITFAAZfirku90JYwZvLgACABl+KhcNMjYwNDEzMjEwNDMyWjAMMAoGA1UdFQQDCgEBMDICExQAFxKSVuPMMTxEEZUAAgAXEpIXDTI2MDQxMzIwNTgyMVowDDAKBgNVHRUEAwoBATAyAhMUABcSkTnPmfp+NkHUAAIAFxKRFw0yNjA0MTMyMDU4MjFaMAwwCgYDVR0VBAMKAQEwMgITFAAQuM8tYLWoxUeDzwACABC4zxcNMjYwNDEzMjA1NzMxWjAMMAoGA1UdFQQDCgEBMDICExQAELjOXnf0MJ9EjG0AAgAQuM4XDTI2MDQxMzIwNTczMVowDDAKBgNVHRUEAwoBATAyAhMUABeQFH/1r+67+PU9AAIAF5AUFw0yNjA0MTMyMDU3MzFaMAwwCgYDVR0VBAMKAQEwMgITFAAXkBMT8kHXWzDBxQACABeQExcNMjYwNDEzMjA1NzMxWjAMMAoGA1UdFQQDCgEBMDICExQAGIplpUgoYhGQ/PUAAgAYimUXDTI2MDQxMzIwMjkwMlowDDAKBgNVHRUEAwoBATAyAhMUABiKZPmWumqkie1hAAIAGIpkFw0yNjA0MTMyMDI5MDJaMAwwCgYDVR0VBAMKAQEwMgITFAAazu5yf4+DkZngigACABrO7hcNMjYwNDEzMjAwODE0WjAMMAoGA1UdFQQDCgEBMDICExQAGs7vuDUpVVyzJCsAAgAazu8XDTI2MDQxMzIwMDgxNFowDDAKBgNVHRUEAwoBATAyAhMUABU1OXoVaLR22CDXAAIAFTU5Fw0yNjA0MTMxOTU0MjFaMAwwCgYDVR0VBAMKAQUwMgITFAAWJ7Bt5cLwx36rKwACABYnsBcNMjYwNDEzMTk1MTMyWjAMMAoGA1UdFQQDCgEBMDICExQAFiex7VRtkZCLBdAAAgAWJ7EXDTI2MDQxMzE5NTEzMlowDDAKBgNVHRUEAwoBATAyAhMUABdvwKdWjQ08+7BFAAIAF2/AFw0yNjA0MTMxOTI5NTNaMAwwCgYDVR0VBAMKAQUwMgITFAAbHUjMeCBO00DmVAACABsdSBcNMjYwNDEzMTkyNzI1WjAMMAoGA1UdFQQDCgEBMDICExQAGx1HQHkzzcPc8GoAAgAbHUcXDTI2MDQxMzE5MjcyNVowDDAKBgNVHRUEAwoBATAyAhMUABamInOlLImDYoO0AAIAFqYiFw0yNjA0MTMxOTE5NDhaMAwwCgYDVR0VBAMKAQUwMgITFAAadDLsPnbvn3aj0gACABp0MhcNMjYwNDEzMTc1MTM4WjAMMAoGA1UdFQQDCgEFMDICExQAFsN3KFSQS4jBU54AAgAWw3cXDTI2MDQxMzE3NDkyNlowDDAKBgNVHRUEAwoBATAyAhMUABbDdvzOoF76cLU3AAIAFsN2Fw0yNjA0MTMxNzQ5MjZaMAwwCgYDVR0VBAMKAQEwMgITFAATGGHhOfDQ+cTd5wACABMYYRcNMjYwNDEzMTc0OTE0WjAMMAoGA1UdFQQDCgEBMDICExQAExhgwYvYV6rC7AcAAgATGGAXDTI2MDQxMzE3NDkxNFowDDAKBgNVHRUEAwoBATAyAhMUABn9tDrsLnjfmFI7AAIAGf20Fw0yNjA0MTMxNzQ1MTdaMAwwCgYDVR0VBAMKAQUwMgITFAAYux0qyViod619KgACABi7HRcNMjYwNDEzMTczNDA3WjAMMAoGA1UdFQQDCgEBMDICExQAGLscHc+w2YFsts0AAgAYuxwXDTI2MDQxMzE3MzQwN1owDDAKBgNVHRUEAwoBATAyAhMUAA+2aJOFmchny8N5AAIAD7ZoFw0yNjA0MTMxNzMxMDNaMAwwCgYDVR0VBAMKAQEwMgITFAAPtmfg263F+soiUQACAA+2ZxcNMjYwNDEzMTczMTAzWjAMMAoGA1UdFQQDCgEBMDICExQAEM916g6ZgDuhlgQAAgAQz3UXDTI2MDQxMzE3Mjg1MlowDDAKBgNVHRUEAwoBATAyAhMUABDPdBxITezt0Y0/AAIAEM90Fw0yNjA0MTMxNzI4NTJaMAwwCgYDVR0VBAMKAQEwMgITFAAWUc4ddEaac381xAACABZRzhcNMjYwNDEzMTcyNjIwWjAMMAoGA1UdFQQDCgEBMDICExQAFlHNQY3qQ0ZzUPgAAgAWUc0XDTI2MDQxMzE3MjYyMFowDDAKBgNVHRUEAwoBATAyAhMUABARhF+jyaiAShOeAAIAEBGEFw0yNjA0MTMxNzE4MTBaMAwwCgYDVR0VBAMKAQUwMgITFAASxN5+VIJDAjnaPwACABLE3hcNMjYwNDEzMTcxMjIwWjAMMAoGA1UdFQQDCgEBMDICExQAEsTdvqvCRWQUFE0AAgASxN0XDTI2MDQxMzE3MTIxOVowDDAKBgNVHRUEAwoBATAyAhMUABDoKe+52B9JsCG/AAIAEOgpFw0yNjA0MTMxNzA4NTVaMAwwCgYDVR0VBAMKAQEwMgITFAAQ6CiUxyc792xFrAACABDoKBcNMjYwNDEzMTcwODU1WjAMMAoGA1UdFQQDCgEBMDICExQAHA78J5luKlulj20AAgAcDvwXDTI2MDQxMzE3MDM1MFowDDAKBgNVHRUEAwoBATAyAhMUABwO+6MSNp+Xna9fAAIAHA77Fw0yNjA0MTMxNzAzNDlaMAwwCgYDVR0VBAMKAQEwMgITFAAXTcfqNJBqGctfLwACABdNxxcNMjYwNDEzMTcwMjAyWjAMMAoGA1UdFQQDCgEBMDICExQAF03Gc8dh7YdiNawAAgAXTcYXDTI2MDQxMzE3MDIwMlowDDAKBgNVHRUEAwoBATAyAhMUABh2YQN/NaKBxuS6AAIAGHZhFw0yNjA0MTMxNzAxMTBaMAwwCgYDVR0VBAMKAQUwMgITFAActRy2p2Y0wsOcOgACABy1HBcNMjYwNDEzMTY1NzUxWjAMMAoGA1UdFQQDCgEBMDICExQAHLUbHMVQJ4189VQAAgActRsXDTI2MDQxMzE2NTc1MVowDDAKBgNVHRUEAwoBATAyAhMUABJPHNvZaJ5iBgBgAAIAEk8cFw0yNjA0MTMxNjM1MTdaMAwwCgYDVR0VBAMKAQEwMgITFAASTxtlpMLUkTELEQACABJPGxcNMjYwNDEzMTYzNTE3WjAMMAoGA1UdFQQDCgEBMDICExQAGG2eZSXAz01oKokAAgAYbZ4XDTI2MDQxMzE2MjIzOVowDDAKBgNVHRUEAwoBBTAyAhMUABd1o4K3T6p8QbeAAAIAF3WjFw0yNjA0MTMxNTUxMzJaMAwwCgYDVR0VBAMKAQUwMgITFAAX6Sx4jbW4fZWd5wACABfpLBcNMjYwNDEzMTU0NTQ4WjAMMAoGA1UdFQQDCgEFMDICExQAGH3YB8IS7H5T8WYAAgAYfdgXDTI2MDQxMzE1NDQ1OFowDDAKBgNVHRUEAwoBBTAyAhMUABhoIfOHqMt6N6mdAAIAGGghFw0yNjA0MTMxNTQzMzlaMAwwCgYDVR0VBAMKAQEwMgITFAAYaCL4tyj3BPzFaAACABhoIhcNMjYwNDEzMTU0MzM5WjAMMAoGA1UdFQQDCgEBMDICExQAEDEeahhe0e4KR8UAAgAQMR4XDTI2MDQxMzE1MjQxMFowDDAKBgNVHRUEAwoBATAyAhMUABAxHQrdkIU2X/t7AAIAEDEdFw0yNjA0MTMxNTI0MTBaMAwwCgYDVR0VBAMKAQEwMgITFAAVCNEs0PXxIUajJAACABUI0RcNMjYwNDEzMTUxNzM0WjAMMAoGA1UdFQQDCgEFMDICExQAEOKt6GwflM9C/wgAAgAQ4q0XDTI2MDQxMzE1MTE0NFowDDAKBgNVHRUEAwoBATAyAhMUABDirEHsMlmp1CWFAAIAEOKsFw0yNjA0MTMxNTExNDRaMAwwCgYDVR0VBAMKAQEwMgITFAAcrLF3OFE7JyydFQACAByssRcNMjYwNDEzMTUwMzAwWjAMMAoGA1UdFQQDCgEFMDICExQAG42C1YFZ74f8Rm8AAgAbjYIXDTI2MDQxMzE1MDAzM1owDDAKBgNVHRUEAwoBBTAyAhMUABK0pZbsv/0FNRZQAAIAErSlFw0yNjA0MTMxNDU4MTFaMAwwCgYDVR0VBAMKAQEwMgITFAAStKYGG8jnel/9OwACABK0phcNMjYwNDEzMTQ1ODExWjAMMAoGA1UdFQQDCgEBMDICExQAGDuwSl+KiX13/OAAAgAYO7AXDTI2MDQxMzE0NDIyOFowDDAKBgNVHRUEAwoBBTAyAhMUABxPyswgZ14d22skAAIAHE/KFw0yNjA0MTMxMzMzMzhaMAwwCgYDVR0VBAMKAQUwMgITFAAa9Z5WOC2hrvsvowACABr1nhcNMjYwNDEzMDc1NTM2WjAMMAoGA1UdFQQDCgEFMDICExQAGqIhvcz0cYHEKCgAAgAaoiEXDTI2MDQxMzA1MjcwNVowDDAKBgNVHRUEAwoBBTAyAhMUABjN8uFFrz2mmeQHAAIAGM3yFw0yNjA0MTMwMjQ5MTdaMAwwCgYDVR0VBAMKAQUwMgITFAAQTF1mvntdnCFAFgACABBMXRcNMjYwNDEzMDExOTI4WjAMMAoGA1UdFQQDCgEFMDICExQAGCGJMrKyTXQ/HuwAAgAYIYkXDTI2MDQxMzAxMDUyNVowDDAKBgNVHRUEAwoBATAyAhMUABghiK4oKwrFVUmNAAIAGCGIFw0yNjA0MTMwMTA1MjVaMAwwCgYDVR0VBAMKAQEwMgITFAAXCLni9uwvC2MEaAACABcIuRcNMjYwNDEzMDEwNTI0WjAMMAoGA1UdFQQDCgEBMDICExQAFwi6prVBcmTBviIAAgAXCLoXDTI2MDQxMzAxMDUyNFowDDAKBgNVHRUEAwoBATAyAhMUABkXsUKnZWnFeekHAAIAGRexFw0yNjA0MTMwMTA1MjFaMAwwCgYDVR0VBAMKAQEwMgITFAAZF7BcXN5jl+JipgACABkXsBcNMjYwNDEzMDEwNTIxWjAMMAoGA1UdFQQDCgEBMDICExQAFpmc71u6T8gqyO0AAgAWmZwXDTI2MDQxMzAxMDUxOVowDDAKBgNVHRUEAwoBATAyAhMUABaZnQjmHQ8FwXw1AAIAFpmdFw0yNjA0MTMwMTA1MTlaMAwwCgYDVR0VBAMKAQEwMgITFAAWy9QX9UZdNdMZXgACABbL1BcNMjYwNDEyMjM0ODAwWjAMMAoGA1UdFQQDCgEFMDICExQAGxvVV4FxO9oyd5oAAgAbG9UXDTI2MDQxMjIyMzkyM1owDDAKBgNVHRUEAwoBBTAyAhMUABTZ/A1A0jUMvasQAAIAFNn8Fw0yNjA0MTIyMTQ2MTdaMAwwCgYDVR0VBAMKAQUwMgITFAAaz++AgJ07Uggs+AACABrP7xcNMjYwNDEyMjA0MjQ0WjAMMAoGA1UdFQQDCgEFMDICExQAHC4G4ZHJoKRyV7gAAgAcLgYXDTI2MDQxMjIwMjM0MlowDDAKBgNVHRUEAwoBBTAyAhMUABhHNBDrxMd+ZK/ZAAIAGEc0Fw0yNjA0MTIxODIzMDNaMAwwCgYDVR0VBAMKAQEwMgITFAAYRzP09L3qi0hctwACABhHMxcNMjYwNDEyMTgyMzAzWjAMMAoGA1UdFQQDCgEBMDICExQAEkOnuoaUvMF0BvAAAgASQ6cXDTI2MDQxMjE3MjEzNlowDDAKBgNVHRUEAwoBATAyAhMUABJDpjWj8g+xvgQoAAIAEkOmFw0yNjA0MTIxNzIxMzZaMAwwCgYDVR0VBAMKAQEwMgITFAASQldVqdRPypqMBgACABJCVxcNMjYwNDEyMTcyMDIyWjAMMAoGA1UdFQQDCgEBMDICExQAEkJWKhfw/kFTi1kAAgASQlYXDTI2MDQxMjE3MjAyMlowDDAKBgNVHRUEAwoBATAyAhMUABciPDchnNtyjU47AAIAFyI8Fw0yNjA0MTIxNzAwMjVaMAwwCgYDVR0VBAMKAQUwMgITFAAYe2jO+DFy/9eaIAACABh7aBcNMjYwNDEyMTQzMzA3WjAMMAoGA1UdFQQDCgEFMDICExQAGB89+rHhKWzK4LIAAgAYHz0XDTI2MDQxMjA0NTc0OFowDDAKBgNVHRUEAwoBBTAyAhMUABUj2+9CQU/dw5uLAAIAFSPbFw0yNjA0MTIwNDQzMzlaMAwwCgYDVR0VBAMKAQUwMgITFAATLWN9zS+EPYeDYwACABMtYxcNMjYwNDEyMDEwNTI1WjAMMAoGA1UdFQQDCgEBMDICExQAEy1i4kMOlI0LcsQAAgATLWIXDTI2MDQxMjAxMDUyNVowDDAKBgNVHRUEAwoBATAyAhMUABL7gS6tLf7WnrdZAAIAEvuBFw0yNjA0MTIwMTA1MThaMAwwCgYDVR0VBAMKAQEwMgITFAAS+4DxaE8CnQjeOAACABL7gBcNMjYwNDEyMDEwNTE4WjAMMAoGA1UdFQQDCgEBMDICExQAGOUdXL23JbCU3poAAgAY5R0XDTI2MDQxMjAwNTA0NlowDDAKBgNVHRUEAwoBBTAyAhMUABwtsjWm9xT48NkyAAIAHC2yFw0yNjA0MTEyMDE0MjBaMAwwCgYDVR0VBAMKAQUwMgITFAAcctrxYv247LvCpwACABxy2hcNMjYwNDExMTgwMzMwWjAMMAoGA1UdFQQDCgEFMDICExQAFH4LxXCqwDwup4gAAgAUfgsXDTI2MDQxMTE4MDI0NVowDDAKBgNVHRUEAwoBBTAyAhMUABi2UjXsYjcWT/DDAAIAGLZSFw0yNjA0MTExNzUyMzlaMAwwCgYDVR0VBAMKAQUwMgITFAAUNUssrVfmfo6T/AACABQ1SxcNMjYwNDExMTcwODI2WjAMMAoGA1UdFQQDCgEFMDICExQAGEswblSjLAN1imsAAgAYSzAXDTI2MDQxMTE3MDUwOFowDDAKBgNVHRUEAwoBBTAyAhMUABpD/OgxSaAcnD3zAAIAGkP8Fw0yNjA0MTEwNTA4MjZaMAwwCgYDVR0VBAMKAQUwMgITFAATOVJgfoxFxSysKQACABM5UhcNMjYwNDExMDEwNTIyWjAMMAoGA1UdFQQDCgEBMDICExQAEzlRQqSb/OJNHjAAAgATOVEXDTI2MDQxMTAxMDUyMlowDDAKBgNVHRUEAwoBATAyAhMUABQyia5wrIoMiiKWAAIAFDKJFw0yNjA0MTEwMTA1MjBaMAwwCgYDVR0VBAMKAQEwMgITFAAUMocXhNGRnNtJdgACABQyhxcNMjYwNDExMDEwNTIwWjAMMAoGA1UdFQQDCgEBMDICExQAFw5kdSg2pibOpCYAAgAXDmQXDTI2MDQxMTAwNDYwNVowDDAKBgNVHRUEAwoBBTAyAhMUABxA9GFkLEixZAEjAAIAHED0Fw0yNjA0MTEwMDQzNTBaMAwwCgYDVR0VBAMKAQUwMgITFAAW4Yo1Wu+NWaGu9gACABbhihcNMjYwNDEwMjM0MjExWjAMMAoGA1UdFQQDCgEFMDICExQAGvAzoA8Aw8MJ1MgAAgAa8DMXDTI2MDQxMDIzMjE1NVowDDAKBgNVHRUEAwoBBTAyAhMUABXQUu4Cm128/dW7AAIAFdBSFw0yNjA0MTAyMzA1MDBaMAwwCgYDVR0VBAMKAQUwMgITFAAUZjY2wmj4W1RlgQACABRmNhcNMjYwNDEwMjI1NjMwWjAMMAoGA1UdFQQDCgEFMDICExQAGGUwkBtwfoi5guQAAgAYZTAXDTI2MDQxMDIyNTQyMVowDDAKBgNVHRUEAwoBBTAyAhMUAA+tfcckKHLjx+kMAAIAD619Fw0yNjA0MTAyMjQyMTJaMAwwCgYDVR0VBAMKAQUwMgITFAAV1LmVenXSl9kfogACABXUuRcNMjYwNDEwMjIwODQ4WjAMMAoGA1UdFQQDCgEBMDICExQAFdS4GXH6ll8njd4AAgAV1LgXDTI2MDQxMDIyMDg0OFowDDAKBgNVHRUEAwoBATAyAhMUABoxe3lM39MWJaOeAAIAGjF7Fw0yNjA0MTAyMTM4MzlaMAwwCgYDVR0VBAMKAQUwMgITFAASuOShSabtMt2qpQACABK45BcNMjYwNDEwMjEzMTE0WjAMMAoGA1UdFQQDCgEBMDICExQAEo5DKdisvL/mWMkAAgASjkMXDTI2MDQxNjE5NTYwMVowDDAKBgNVHRUEAwoBATAyAhMUABtKs/vmZ49GtkFcAAIAG0qzFw0yNjA0MTYxOTQ1NDZaMAwwCgYDVR0VBAMKAQUwMgITFAAUExYOKwf5sdRNTwACABQTFhcNMjYwNDE2MTk0NTI0WjAMMAoGA1UdFQQDCgEFMDICExQAFilYLfBIiZi2Id0AAgAWKVgXDTI2MDQxNjE5MzExMFowDDAKBgNVHRUEAwoBATAyAhMUABYpV45VBskhwLR8AAIAFilXFw0yNjA0MTYxOTMxMTBaMAwwCgYDVR0VBAMKAQEwMgITFAATgO5FIFMlazYORwACABOA7hcNMjYwNDE2MTkyMDU4WjAMMAoGA1UdFQQDCgEBMDICExQAE4Dt/2QZS7b87YkAAgATgO0XDTI2MDQxNjE5MjA1OFowDDAKBgNVHRUEAwoBATAyAhMUABX6MF8fqXMXJnoHAAIAFfowFw0yNjA0MTYxODU3NTJaMAwwCgYDVR0VBAMKAQUwMgITFAAch6eKk2hAD4byOAACAByHpxcNMjYwNDE2MTgzNzEzWjAMMAoGA1UdFQQDCgEBMDICExQAHIem5Xkq43tTcCUAAgAch6YXDTI2MDQxNjE4MzcxM1owDDAKBgNVHRUEAwoBATAyAhMUABO135zPZufo37PFAAIAE7XfFw0yNjA0MTYxODI4MDdaMAwwCgYDVR0VBAMKAQEwMgITFAATtd5RCzC5LHihGQACABO13hcNMjYwNDE2MTgyODA3WjAMMAoGA1UdFQQDCgEBMDICExQAHMoD8M04xfCM9EkAAgAcygMXDTI2MDQxNjE4MDYxN1owDDAKBgNVHRUEAwoBATAyAhMUABzKAgeHUTv5dxr5AAIAHMoCFw0yNjA0MTYxODA2MTdaMAwwCgYDVR0VBAMKAQEwMgITFAASvNqQBL7fOdt5wAACABK82hcNMjYwNDE2MTgwMzIzWjAMMAoGA1UdFQQDCgEBMDICExQAErzZjU/yllHksT8AAgASvNkXDTI2MDQxNjE4MDMyM1owDDAKBgNVHRUEAwoBATAyAhMUABKctoIDSnkQQtONAAIAEpy2Fw0yNjA0MTYxNzU1MzVaMAwwCgYDVR0VBAMKAQEwMgITFAASnLVqD4PaPVcZgwACABKctRcNMjYwNDE2MTc1NTM1WjAMMAoGA1UdFQQDCgEBMDICExQAEpyQ5Zd/KdTcrc4AAgASnJAXDTI2MDQxNjE3NTQ0MFowDDAKBgNVHRUEAwoBATAyAhMUABKcj7X1VheII1R9AAIAEpyPFw0yNjA0MTYxNzU0NDBaMAwwCgYDVR0VBAMKAQEwMgITFAASnN7PIHcPaS4+QgACABKc3hcNMjYwNDE2MTc1MzQwWjAMMAoGA1UdFQQDCgEBMDICExQAEpzdHJXLWn6PnW4AAgASnN0XDTI2MDQxNjE3NTMzOVowDDAKBgNVHRUEAwoBATAyAhMUABE+OS83Wua5ktilAAIAET45Fw0yNjA0MTYxNzQyMDRaMAwwCgYDVR0VBAMKAQEwMgITFAARPjjyOB+jpT5vwwACABE+OBcNMjYwNDE2MTc0MjA0WjAMMAoGA1UdFQQDCgEBMDICExQAFup/ztAE7SUg/F4AAgAW6n8XDTI2MDQxNjE3MzgwMFowDDAKBgNVHRUEAwoBATAyAhMUABbqfgkXyxUVjs/5AAIAFup+Fw0yNjA0MTYxNzM4MDBaMAwwCgYDVR0VBAMKAQEwMgITFAAcyYXqm1Ca1FXRJwACABzJhRcNMjYwNDE2MTczMDQzWjAMMAoGA1UdFQQDCgEBMDICExQAHMmEsZA7XTvPnWwAAgAcyYQXDTI2MDQxNjE3MzA0M1owDDAKBgNVHRUEAwoBATAyAhMUABGMPV+/6gYOlsuGAAIAEYw9Fw0yNjA0MTYxNzE2MTBaMAwwCgYDVR0VBAMKAQEwMgITFAARjDz7KpvT6WT6YgACABGMPBcNMjYwNDE2MTcxNjEwWjAMMAoGA1UdFQQDCgEBMDICExQAGGMuJaFNZIeChroAAgAYYy4XDTI2MDQxNjE2NTMxOFowDDAKBgNVHRUEAwoBATAyAhMUABhjLdylGA28MyyeAAIAGGMtFw0yNjA0MTYxNjUzMThaMAwwCgYDVR0VBAMKAQEwMgITFAAcyGU/PDyq0Xk3pAACABzIZRcNMjYwNDE2MTYzODEyWjAMMAoGA1UdFQQDCgEBMDICExQAHMhk3uBmG3o2+O0AAgAcyGQXDTI2MDQxNjE2MzgxMlowDDAKBgNVHRUEAwoBATAyAhMUABOYSJJ9etLABJTXAAIAE5hIFw0yNjA0MTYxNjE3NDRaMAwwCgYDVR0VBAMKAQEwMgITFAATmEfq1ye4Q5P+FgACABOYRxcNMjYwNDE2MTYxNzQ0WjAMMAoGA1UdFQQDCgEBMDICExQAEZS/od4R68MuOf0AAgARlL8XDTI2MDQxNjE2MTMzNlowDDAKBgNVHRUEAwoBATAyAhMUABGUvqb93X4BGx2rAAIAEZS+Fw0yNjA0MTYxNjEzMzZaMAwwCgYDVR0VBAMKAQEwMgITFAAcxruByPuEcEGD6AACABzGuxcNMjYwNDE2MTU0ODQxWjAMMAoGA1UdFQQDCgEFMDICExQAFnGc/7RTLN9c1wgAAgAWcZwXDTI2MDQxNjE1MzE0MlowDDAKBgNVHRUEAwoBATAyAhMUABZxm9cerAw58aG5AAIAFnGbFw0yNjA0MTYxNTMxNDJaMAwwCgYDVR0VBAMKAQEwMgITFAAZBmD+H/j3uabOYwACABkGYBcNMjYwNDE2MTUyNzEwWjAMMAoGA1UdFQQDCgEBMDICExQAGQZf76aewQJEfusAAgAZBl8XDTI2MDQxNjE1MjcxMFowDDAKBgNVHRUEAwoBATAyAhMUABhXGFzxkBoHoYKGAAIAGFcYFw0yNjA0MTYxNTI2MDlaMAwwCgYDVR0VBAMKAQEwMgITFAAYVxfNBpGV6mzQSgACABhXFxcNMjYwNDE2MTUyNjA5WjAMMAoGA1UdFQQDCgEBMDICExQAGFifo/GNzwjIzT8AAgAYWJ8XDTI2MDQxNjE1MjE0OVowDDAKBgNVHRUEAwoBBTAyAhMUABgNr5ySTxA9xbxPAAIAGA2vFw0yNjA0MTYxNTAyMDVaMAwwCgYDVR0VBAMKAQEwMgITFAAYDa63S5dAH0eNBAACABgNrhcNMjYwNDE2MTUwMjA1WjAMMAoGA1UdFQQDCgEBMDICExQAHBV0UeYdBxoDTEoAAgAcFXQXDTI2MDQxNjE0NTU1M1owDDAKBgNVHRUEAwoBBTAyAhMUABlhy4aP+Dx/cZkHAAIAGWHLFw0yNjA0MTYxNDQ0MzhaMAwwCgYDVR0VBAMKAQUwMgITFAAZlGdQYXU65tGuqAACABmUZxcNMjYwNDE2MDQ1MjQ5WjAMMAoGA1UdFQQDCgEFMDICExQAHLk95HxfJHJEb44AAgAcuT0XDTI2MDQxNjAzMDI1MVowDDAKBgNVHRUEAwoBBTAyAhMUABHGvcfNY3q41vD1AAIAEca9Fw0yNjA0MTYwMTA1MjBaMAwwCgYDVR0VBAMKAQEwMgITFAARxrx/Y+Ux+G53BwACABHGvBcNMjYwNDE2MDEwNTIwWjAMMAoGA1UdFQQDCgEBMDICExQAGM56CnRVj9ZTK8YAAgAYznoXDTI2MDQxNjAxMDUxOFowDDAKBgNVHRUEAwoBATAyAhMUABjOexauaJMsglYEAAIAGM57Fw0yNjA0MTYwMTA1MThaMAwwCgYDVR0VBAMKAQEwMgITFAAYzl0A5DELuc/7EgACABjOXRcNMjYwNDE2MDEwNTE3WjAMMAoGA1UdFQQDCgEBMDICExQAGM5cvZNlTjDfwd0AAgAYzlwXDTI2MDQxNjAxMDUxN1owDDAKBgNVHRUEAwoBATAyAhMUABmdYFPZbLXwvoGnAAIAGZ1gFw0yNjA0MTYwMDUwMDVaMAwwCgYDVR0VBAMKAQUwMgITFAAYUP6IP0ryCRkKTwACABhQ/hcNMjYwNDE2MDAwOTEwWjAMMAoGA1UdFQQDCgEFMDICExQAHMYsCMaZBuCl3iMAAgAcxiwXDTI2MDQxNTIzNDEzMFowDDAKBgNVHRUEAwoBBTAyAhMUABu36UHNUKcbrOSIAAIAG7fpFw0yNjA0MTUyMzI4MjJaMAwwCgYDVR0VBAMKAQUwMgITFAAVY6JLRryNg1sd2AACABVjohcNMjYwNDE1MjIzNDM5WjAMMAoGA1UdFQQDCgEFMDICExQAGxSbzv+f9h+6JqcAAgAbFJsXDTI2MDQxNTIyMzIzOFowDDAKBgNVHRUEAwoBBTAyAhMUABiyPNyyXCNsO0JVAAIAGLI8Fw0yNjA0MTUyMTU3NTVaMAwwCgYDVR0VBAMKAQEwMgITFAAYsjsM4jjtpK+KjAACABiyOxcNMjYwNDE1MjE1NzU0WjAMMAoGA1UdFQQDCgEBMDICExQAFGUtTZ+Okb8zmbAAAgAUZS0XDTI2MDQxNTIxMDkyMFowDDAKBgNVHRUEAwoBATAyAhMUABRlLNZau95mZAaEAAIAFGUsFw0yNjA0MTUyMTA5MjBaMAwwCgYDVR0VBAMKAQEwMgITFAATvKns3xVMNmETeQACABO8qRcNMjYwNDE1MjEwNDAyWjAMMAoGA1UdFQQDCgEBMDICExQAE7yox/8WXhthA9EAAgATvKgXDTI2MDQxNTIxMDQwMlowDDAKBgNVHRUEAwoBATAyAhMUABZCaK5MznRCYLUbAAIAFkJoFw0yNjA0MTUyMTAxMjJaMAwwCgYDVR0VBAMKAQEwMgITFAAWQmfleiKkPiT2+gACABZCZxcNMjYwNDE1MjEwMTIyWjAMMAoGA1UdFQQDCgEBMDICExQAD/GRt9uhzndDKdUAAgAP8ZEXDTI2MDQxNTIwNTgyM1owDDAKBgNVHRUEAwoBATAyAhMUAA/xkH6eDuC4xZqlAAIAD/GQFw0yNjA0MTUyMDU4MjNaMAwwCgYDVR0VBAMKAQEwMgITFAAcxHl4gLceoZQcpAACABzEeRcNMjYwNDE1MjA0MTI1WjAMMAoGA1UdFQQDCgEBMDICExQAHMR4ZbxbJtdFE6UAAgAcxHgXDTI2MDQxNTIwNDEyNVowDDAKBgNVHRUEAwoBATAyAhMUAByxultHbPFpd0HSAAIAHLG6Fw0yNjA0MTUyMDAxNDlaMAwwCgYDVR0VBAMKAQUwMgITFAAVv6LkXP2XfK68ggACABW/ohcNMjYwNDE1MTk1NzA5WjAMMAoGA1UdFQQDCgEBMDICExQAFb+h4VpfTx++rj4AAgAVv6EXDTI2MDQxNTE5NTcwOVowDDAKBgNVHRUEAwoBATAyAhMUABUlVk2uzsnJN5oJAAIAFSVWFw0yNjA0MTUxOTQ0MTNaMAwwCgYDVR0VBAMKAQEwMgITFAAVJVWwZQKtUOsktwACABUlVRcNMjYwNDE1MTk0NDEzWjAMMAoGA1UdFQQDCgEBMDICExQAFvoFycxOxhBPbJwAAgAW+gUXDTI2MDQxNTE5NDIyOVowDDAKBgNVHRUEAwoBBTAyAhMUABzC7zkh0lYjQPlkAAIAHMLvFw0yNjA0MTUxOTMyNDdaMAwwCgYDVR0VBAMKAQEwMgITFAAcwu6dvVQDXHRv1gACABzC7hcNMjYwNDE1MTkzMjQ3WjAMMAoGA1UdFQQDCgEBMDICExQAEpDYMPeX7b6sf18AAgASkNgXDTI2MDQxNTE5MjY0NFowDDAKBgNVHRUEAwoBATAyAhMUABKQ1yQMsXs4VDDRAAIAEpDXFw0yNjA0MTUxOTI2NDRaMAwwCgYDVR0VBAMKAQEwMgITFAAYoNjgqO2TGO8P9wACABig2BcNMjYwNDE1MTkxODUyWjAMMAoGA1UdFQQDCgEFMDICExQAEcdXjp4IplGr2W0AAgARx1cXDTI2MDQxNTE4NDgwOFowDDAKBgNVHRUEAwoBATAyAhMUABHHVtEwOjhT9fFQAAIAEcdWFw0yNjA0MTUxODQ4MDhaMAwwCgYDVR0VBAMKAQEwMgITFAAcn9jz0kWDnhhC0QACAByf2BcNMjYwNDE1MTg0MTQ5WjAMMAoGA1UdFQQDCgEFMDICExQAHAHBNC9sbtWYpfQAAgAcAcEXDTI2MDQxNTE4MjkzMFowDDAKBgNVHRUEAwoBBTAyAhMUABF8JHp2Vt+eSYQzAAIAEXwkFw0yNjA0MTUxODA1MzVaMAwwCgYDVR0VBAMKAQEwMgITFAARfCO3CPyw0NmMxwACABF8IxcNMjYwNDE1MTgwNTM0WjAMMAoGA1UdFQQDCgEBMDICExQAFX0dM7M5lFwGcAkAAgAVfR0XDTI2MDQxNTE3NDU1NFowDDAKBgNVHRUEAwoBATAyAhMUABV9HGuNiQjtZt1AAAIAFX0cFw0yNjA0MTUxNzQ1NTRaMAwwCgYDVR0VBAMKAQEwMgITFAAWPH+zKacsUJeFgwACABY8fxcNMjYwNDE1MTc0MzMwWjAMMAoGA1UdFQQDCgEBMDICExQAFjx+ydPmEq+6jj0AAgAWPH4XDTI2MDQxNTE3NDMzMFowDDAKBgNVHRUEAwoBATAyAhMUABccgN6vnEiIePS4AAIAFxyAFw0yNjA0MTUxNzMzMzlaMAwwCgYDVR0VBAMKAQEwMgITFAAXHH/QlCdmmytqeAACABccfxcNMjYwNDE1MTczMzM5WjAMMAoGA1UdFQQDCgEBMDICExQAFiGvwrVpO2h3zIAAAgAWIa8XDTI2MDQxNTE3MjIyOFowDDAKBgNVHRUEAwoBATAyAhMUABYhriVD2HbnmjmoAAIAFiGuFw0yNjA0MTUxNzIyMjhaMAwwCgYDVR0VBAMKAQEwMgITFAAbyL6xsq/vuGEHXwACABvIvhcNMjYwNDE1MTcwNjUzWjAMMAoGA1UdFQQDCgEFMDICExQAHJtwk2XykdyNRjYAAgAcm3AXDTI2MDQxNTE2NTczMVowDDAKBgNVHRUEAwoBBTAyAhMUABzBq5+057mDabdOAAIAHMGrFw0yNjA0MTUxNjM3MjNaMAwwCgYDVR0VBAMKAQEwMgITFAAcwapFuGR6xrBwZQACABzBqhcNMjYwNDE1MTYzNzIzWjAMMAoGA1UdFQQDCgEBMDICExQAEo1ydAKUIL/yUfUAAgASjXIXDTI2MDQxNTE2MzU1OFowDDAKBgNVHRUEAwoBATAyAhMUABKNcS6PGkv55bzMAAIAEo1xFw0yNjA0MTUxNjM1NThaMAwwCgYDVR0VBAMKAQEwMgITFAAU8csmWCqUrYEKbAACABTxyxcNMjYwNDE1MTYyMjM0WjAMMAoGA1UdFQQDCgEBMDICExQAFPHKh3neIJUnFDkAAgAU8coXDTI2MDQxNTE2MjIzNFowDDAKBgNVHRUEAwoBATAyAhMUABBBpon2srZgpG8VAAIAEEGmFw0yNjA0MTUxNjEyMzJaMAwwCgYDVR0VBAMKAQEwMgITFAAQQaV0rjTGk42BCwACABBBpRcNMjYwNDE1MTYxMjMyWjAMMAoGA1UdFQQDCgEBMDICExQAF7ry1a2AcGvxSzgAAgAXuvIXDTI2MDQxNTE2MDMyN1owDDAKBgNVHRUEAwoBATAyAhMUABe68SbATxwNXkWxAAIAF7rxFw0yNjA0MTUxNjAzMjdaMAwwCgYDVR0VBAMKAQEwMgITFAASTV03SrrBQLFLGQACABJNXRcNMjYwNDE1MTU0NzUzWjAMMAoGA1UdFQQDCgEBMDICExQAEk1cZB5UhTzbzUQAAgASTVwXDTI2MDQxNTE1NDc1M1owDDAKBgNVHRUEAwoBATAyAhMUABystpImDrmORz18AAIAHKy2Fw0yNjA0MTUxNTQyNDRaMAwwCgYDVR0VBAMKAQUwMgITFAAcsJuggJOfmsKkmQACABywmxcNMjYwNDE1MTQzNDU1WjAMMAoGA1UdFQQDCgEFMDICExQAF1aihbYiLLm/F8MAAgAXVqIXDTI2MDQxNTE0MjY1N1owDDAKBgNVHRUEAwoBBTAyAhMUABZWvb50H1GIdA/5AAIAFla9Fw0yNjA0MTUxNDIyMTZaMAwwCgYDVR0VBAMKAQEwMgITFAAWVrwW5mMzo4ek0AACABZWvBcNMjYwNDE1MTQyMjE2WjAMMAoGA1UdFQQDCgEBMDICExQAGpHs7MZT5aRXqGwAAgAakewXDTI2MDQxNTE0MjIxNlowDDAKBgNVHRUEAwoBATAyAhMUABqR6+4s1LyxwtkEAAIAGpHrFw0yNjA0MTUxNDIyMTZaMAwwCgYDVR0VBAMKAQEwMgITFAAY3a+jtylHQSDBMgACABjdrxcNMjYwNDE1MTMyMDQ2WjAMMAoGA1UdFQQDCgEFMDICExQAGi27oQf8DKGbsh8AAgAaLbsXDTI2MDQxNTA1MzUwM1owDDAKBgNVHRUEAwoBBTAyAhMUABtHCBQjMg6t67/LAAIAG0cIFw0yNjA0MTUwNTM0MjlaMAwwCgYDVR0VBAMKAQUwMgITFAAcv7+r6zCJOBrkcAACABy/vxcNMjYwNDE1MDUwNjA5WjAMMAoGA1UdFQQDCgEFMDICExQAHL+6b//G79DqqeUAAgAcv7oXDTI2MDQxNTA0NDMzOVowDDAKBgNVHRUEAwoBBTAyAhMUABRZjVGjnQOhbkbLAAIAFFmNFw0yNjA0MTUwNDI2MzlaMAwwCgYDVR0VBAMKAQUwMgITFAAW3/KCZyMzF266twACABbf8hcNMjYwNDE1MDQxMzAwWjAMMAoGA1UdFQQDCgEFMDICExQAFhwwP9GOo+S3S34AAgAWHDAXDTI2MDQxNTA0MTExNlowDDAKBgNVHRUEAwoBBTAyAhMUABJXHU9ewrcLZ2EwAAIAElcdFw0yNjA0MTUwMzU3MzJaMAwwCgYDVR0VBAMKAQUwMgITFAAPpGuWlASS16Yq6wACAA+kaxcNMjYwNDE1MDMzMjQxWjAMMAoGA1UdFQQDCgEFMDICExQAGsvbA3Ag5r19FEMAAgAay9sXDTI2MDQxNTAyMDUzNlowDDAKBgNVHRUEAwoBBTAyAhMUABocH6RjjkfmAAD1AAIAGhwfFw0yNjA0MTUwMjAyMzhaMAwwCgYDVR0VBAMKAQUwMgITFAAa0ckXwn0Mx3nCkQACABrRyRcNMjYwNDE1MDEwNTIyWjAMMAoGA1UdFQQDCgEBMDICExQAGtHIgZ2f1q8QVScAAgAa0cgXDTI2MDQxNTAxMDUyMlowDDAKBgNVHRUEAwoBATAyAhMUABbS+Q7AnCMMbqjvAAIAFtL5Fw0yNjA0MTUwMTA1MjBaMAwwCgYDVR0VBAMKAQEwMgITFAAW0vhLUxDof6UgbAACABbS+BcNMjYwNDE1MDEwNTIwWjAMMAoGA1UdFQQDCgEBMDICExQAEnQ09S5lo7VbjVsAAgASdDQXDTI2MDQxNTAxMDUxOVowDDAKBgNVHRUEAwoBATAyAhMUABJ0Mz2RlwaqAt3uAAIAEnQzFw0yNjA0MTUwMTA1MTlaMAwwCgYDVR0VBAMKAQEwMgITFAAcPKCnuJc22XXpxgACABw8oBcNMjYwNDE1MDAxNDA3WjAMMAoGA1UdFQQDCgEFMDICExQAGxZEtrKZ5fge7uIAAgAbFkQXDTI2MDQxNTAwMDE1N1owDDAKBgNVHRUEAwoBBTAyAhMUABAPRxz8Hh5NblJLAAIAEA9HFw0yNjA0MTQyMzIyMDFaMAwwCgYDVR0VBAMKAQEwMgITFAAQD0bpIzgok9agOgACABAPRhcNMjYwNDE0MjMyMjAxWjAMMAoGA1UdFQQDCgEBMDICExQAFIKp+EvVXt8a+m4AAgAUgqkXDTI2MDQxNDIyMjI1MVowDDAKBgNVHRUEAwoBATAyAhMUABSCqNlj4bdxKbI7AAIAFIKoFw0yNjA0MTQyMjIyNTFaMAwwCgYDVR0VBAMKAQEwMgITFAAYWl9JWx6b+py8nAACABhaXxcNMjYwNDE0MjIxMDEyWjAMMAoGA1UdFQQDCgEBMDICExQAGFpeebPwpjQRrqYAAgAYWl4XDTI2MDQxNDIyMTAxMlowDDAKBgNVHRUEAwoBATAyAhMUABxnuq/eELNdNgzMAAIAHGe6Fw0yNjA0MTQyMjA5MTdaMAwwCgYDVR0VBAMKAQUwMgITFAAbIxxbJnFjQHXOmQACABsjHBcNMjYwNDE0MjIwNzI3WjAMMAoGA1UdFQQDCgEFMDICExQAGnCBkECU5fRHDUAAAgAacIEXDTI2MDQxNDIxNTc1OVowDDAKBgNVHRUEAwoBATAyAhMUABpwgDsu3uyIn8liAAIAGnCAFw0yNjA0MTQyMTU3NTlaMAwwCgYDVR0VBAMKAQEwMgITFAAbSTz8G3twxeKJlQACABtJPBcNMjYwNDE0MjE0NDA0WjAMMAoGA1UdFQQDCgEFMDICExQAGH71Z/aRVPttPvIAAgAYfvUXDTI2MDQxNDIxMjUyNVowDDAKBgNVHRUEAwoBATAyAhMUABh+9CV7K6JsRwa6AAIAGH70Fw0yNjA0MTQyMTI1MjVaMAwwCgYDVR0VBAMKAQEwMgITFAAZjv46+xJnZhUEdAACABmO/hcNMjYwNDE0MjEyMjI2WjAMMAoGA1UdFQQDCgEFMDICExQAGYhCxGC2BO2+if8AAgAZiEIXDTI2MDQxNDIwMjEzOFowDDAKBgNVHRUEAwoBBTAyAhMUABvNkPno/ZI7qqn9AAIAG82QFw0yNjA0MTQyMDE5MTVaMAwwCgYDVR0VBAMKAQEwMgITFAAbzY8v9WKjgtQD2QACABvNjxcNMjYwNDE0MjAxOTE1WjAMMAoGA1UdFQQDCgEBMDICExQAFbgy1dZyoEK+OMUAAgAVuDIXDTI2MDQxNDIwMTAxM1owDDAKBgNVHRUEAwoBATAyAhMUABW4MXjzAI1gDmwhAAIAFbgxFw0yNjA0MTQyMDEwMTNaMAwwCgYDVR0VBAMKAQEwMgITFAAWlV9n8DVIqsDt+wACABaVXxcNMjYwNDE0MTk1ODQ0WjAMMAoGA1UdFQQDCgEBMDICExQAFpVeEmFBU0TkJeoAAgAWlV4XDTI2MDQxNDE5NTg0NFowDDAKBgNVHRUEAwoBATAyAhMUABEQ1mDjEo1IVB1XAAIAERDWFw0yNjA0MTQxOTU1MzhaMAwwCgYDVR0VBAMKAQEwMgITFAARENVSxMlx2EYITgACABEQ1RcNMjYwNDE0MTk1NTM4WjAMMAoGA1UdFQQDCgEBMDICExQAHLzTg2es0sHgZAQAAgAcvNMXDTI2MDQxNDE5MTIxMFowDDAKBgNVHRUEAwoBATAyAhMUABy80lBqrDzhhoUxAAIAHLzSFw0yNjA0MTQxOTEyMDdaMAwwCgYDVR0VBAMKAQEwMgITFAAcFEgiCr5x05wyhgACABwUSBcNMjYwNDE0MTg0ODEwWjAMMAoGA1UdFQQDCgEBMDICExQAHBRHTXQO2GHQ6pwAAgAcFEcXDTI2MDQxNDE4NDgxMFowDDAKBgNVHRUEAwoBATAyAhMUABy8kOYN2dTPui9FAAIAHLyQFw0yNjA0MTQxODQ3MDZaMAwwCgYDVR0VBAMKAQEwMgITFAAalf5sqbJfLF6tZQACABqV/hcNMjYwNDIwMTgwMDM2WjAMMAoGA1UdFQQDCgEBMDICExQAHJr+G1TlCML8iIgAAgAcmv4XDTI2MDQyMDE4MDAxNFowDDAKBgNVHRUEAwoBBTAyAhMUABzYWwdytabs3q5CAAIAHNhbFw0yNjA0MjAxNzQ4MjlaMAwwCgYDVR0VBAMKAQUwMgITFAAUFnV//YkNKoboHwACABQWdRcNMjYwNDIwMTc0NTQ0WjAMMAoGA1UdFQQDCgEBMDICExQAFBZ0EuwpZbNXNaoAAgAUFnQXDTI2MDQyMDE3NDU0NFowDDAKBgNVHRUEAwoBATAyAhMUABcAaNS1MElYh9iZAAIAFwBoFw0yNjA0MjAxNzQzMjRaMAwwCgYDVR0VBAMKAQUwMgITFAAWPlBbtBfpVdUU7QACABY+UBcNMjYwNDIwMTczMzQ3WjAMMAoGA1UdFQQDCgEFMDICExQAFf2aK7JVF/r8DKoAAgAV/ZoXDTI2MDQyMDE3MjUzMlowDDAKBgNVHRUEAwoBBTAyAhMUABzXzvg6KsY6Ug6fAAIAHNfOFw0yNjA0MjAxNzEyMjVaMAwwCgYDVR0VBAMKAQEwMgITFAAc18307BRI2oLEzAACABzXzRcNMjYwNDIwMTcxMjI1WjAMMAoGA1UdFQQDCgEBMDICExQAHNd3/Dq2tzrRlY0AAgAc13cXDTI2MDQyMDE3MDQxNVowDDAKBgNVHRUEAwoBATAyAhMUABzXdubQz9OuXGrAAAIAHNd2Fw0yNjA0MjAxNzA0MTVaMAwwCgYDVR0VBAMKAQEwMgITFAAVybYRwwWS2h1n6QACABXJthcNMjYwNDIwMTcwMDE2WjAMMAoGA1UdFQQDCgEBMDICExQAFcm1G3nOohXdzCwAAgAVybUXDTI2MDQyMDE3MDAxNlowDDAKBgNVHRUEAwoBATAyAhMUABZnI5udQX8pkW7EAAIAFmcjFw0yNjA0MjAxNjUxMjNaMAwwCgYDVR0VBAMKAQEwMgITFAAWZyLl8y6v9DFbBAACABZnIhcNMjYwNDIwMTY1MTIzWjAMMAoGA1UdFQQDCgEBMDICExQAGHfuce4f3UBIVNoAAgAYd+4XDTI2MDQyMDE2NDgxOVowDDAKBgNVHRUEAwoBBTAyAhMUABzWr/WXUQsCZjtmAAIAHNavFw0yNjA0MjAxNjA1NDlaMAwwCgYDVR0VBAMKAQEwMgITFAAc1q7QzCWIOfZ5ggACABzWrhcNMjYwNDIwMTYwNTQ4WjAMMAoGA1UdFQQDCgEBMDICExQAHNaHYgbo/tL4ifQAAgAc1ocXDTI2MDQyMDE1NTgzM1owDDAKBgNVHRUEAwoBATAyAhMUABzWhkxkXhTZS+YtAAIAHNaGFw0yNjA0MjAxNTU4MzNaMAwwCgYDVR0VBAMKAQEwMgITFAAUvjOzJxDoggrmbgACABS+MxcNMjYwNDIwMTU0NTM3WjAMMAoGA1UdFQQDCgEFMDICExQAHL/Zqb29PnsCu+wAAgAcv9kXDTI2MDQyMDE1MTMwOVowDDAKBgNVHRUEAwoBBTAyAhMUABJTAtbpJiUmrX88AAIAElMCFw0yNjA0MjAxNTA1MThaMAwwCgYDVR0VBAMKAQEwMgITFAASUwGeBbDD/1t9VAACABJTARcNMjYwNDIwMTUwNTE4WjAMMAoGA1UdFQQDCgEBMDICExQAF9SD8x/mfxzG52AAAgAX1IMXDTI2MDQyMDE0NTQ0NFowDDAKBgNVHRUEAwoBATAyAhMUABfUhEdyXs/HmFROAAIAF9SEFw0yNjA0MjAxNDU0NDRaMAwwCgYDVR0VBAMKAQEwMgITFAASisd7Wf4/V//RugACABKKxxcNMjYwNDIwMTQ0OTU5WjAMMAoGA1UdFQQDCgEFMDICExQAFvefLajkqsG9hzcAAgAW958XDTI2MDQyMDE0MzcwOVowDDAKBgNVHRUEAwoBBTAyAhMUABdl2LKXa6Y7WuXEAAIAF2XYFw0yNjA0MjAxNDM2NDNaMAwwCgYDVR0VBAMKAQEwMgITFAAXZdelvVSeVXwIrgACABdl1xcNMjYwNDIwMTQzNjQzWjAMMAoGA1UdFQQDCgEBMDICExQAGJ9EUIXnPqSQOE8AAgAYn0QXDTI2MDQyMDEzMjkyNlowDDAKBgNVHRUEAwoBBTAyAhMUABeQ5TR2JHSvxMUxAAIAF5DlFw0yNjA0MjAxMTI5MjJaMAwwCgYDVR0VBAMKAQUwMgITFAATzDRN7CMkIFrfJQACABPMNBcNMjYwNDIwMDYxNzIwWjAMMAoGA1UdFQQDCgEFMDICExQAFiS+FrZ49mns9A4AAgAWJL4XDTI2MDQyMDA0MjAxMlowDDAKBgNVHRUEAwoBBTAyAhMUABVlpurjg+rF7GZXAAIAFWWmFw0yNjA0MjAwMzE0MjhaMAwwCgYDVR0VBAMKAQUwMgITFAAbX34R0JBFn3S9WAACABtffhcNMjYwNDIwMDIwOTM2WjAMMAoGA1UdFQQDCgEFMDICExQAGGX91MFPAnqXS5sAAgAYZf0XDTI2MDQyMDAxMjAwMVowDDAKBgNVHRUEAwoBBTAyAhMUABs7TGCa3ywAOdiYAAIAGztMFw0yNjA0MTkyMzQ3MTBaMAwwCgYDVR0VBAMKAQUwMgITFAAbRckTfE6HgomsfAACABtFyRcNMjYwNDE5MjI0NDEyWjAMMAoGA1UdFQQDCgEFMDICExQAHNUseGuTLiY2UjsAAgAc1SwXDTI2MDQxOTIyMDI0M1owDDAKBgNVHRUEAwoBBTAyAhMUABuYaXCVp7AEd2EQAAIAG5hpFw0yNjA0MTkyMTUyMjNaMAwwCgYDVR0VBAMKAQUwMgITFAAWsB7UbTFE34jUegACABawHhcNMjYwNDE5MjEzOTA1WjAMMAoGA1UdFQQDCgEBMDICExQAFrAdqj+jjWpP9wgAAgAWsB0XDTI2MDQxOTIxMzkwNVowDDAKBgNVHRUEAwoBATAyAhMUABcZSTyuYqO2dDmTAAIAFxlJFw0yNjA0MTkyMTMwNTZaMAwwCgYDVR0VBAMKAQUwMgITFAAXBv8kEFLkO7gnqwACABcG/xcNMjYwNDE5MTgzOTM1WjAMMAoGA1UdFQQDCgEFMDICExQAEL+x8ASmr2oDfLkAAgAQv7EXDTI2MDQxOTE3MTMwNFowDDAKBgNVHRUEAwoBBTAyAhMUABxKdJoDMvRZoSVbAAIAHEp0Fw0yNjA0MTkxNzA4MDlaMAwwCgYDVR0VBAMKAQUwMgITFAAb+sJBZk4ShSLNeAACABv6whcNMjYwNDE5MTYwNTQ4WjAMMAoGA1UdFQQDCgEFMDICExQAF98sr3fMnWozKGUAAgAX3ywXDTI2MDQxOTE2MDIxMlowDDAKBgNVHRUEAwoBBTAyAhMUABh44gNCvEWJyFxQAAIAGHjiFw0yNjA0MTkwNDM1MDNaMAwwCgYDVR0VBAMKAQUwMgITFAAcSjE8/c7Mk8s6GAACABxKMRcNMjYwNDE5MDQzMDI3WjAMMAoGA1UdFQQDCgEFMDICExQAGIf/cBWPvjz+5KYAAgAYh/8XDTI2MDQxOTAzMzM1N1owDDAKBgNVHRUEAwoBBTAyAhMUABcx2PC0ZijT0hGVAAIAFzHYFw0yNjA0MTkwMzEwMThaMAwwCgYDVR0VBAMKAQUwMgITFAAULU9xdQHZC8fGawACABQtTxcNMjYwNDE5MDIzOTQ4WjAMMAoGA1UdFQQDCgEFMDICExQAGoWJbqUppAKiZYkAAgAahYkXDTI2MDQxOTAyMTMxNFowDDAKBgNVHRUEAwoBBTAyAhMUABmf9QTOVugoV2Y2AAIAGZ/1Fw0yNjA0MTgyMzExNDlaMAwwCgYDVR0VBAMKAQUwMgITFAAa3hNi8mYcXgoO/gACABreExcNMjYwNDE4MjMwNTU5WjAMMAoGA1UdFQQDCgEBMDICExQAGt4S+zmC/tMp/1MAAgAa3hIXDTI2MDQxODIzMDU1OVowDDAKBgNVHRUEAwoBATAyAhMUABRkxEMrgC9gBuGnAAIAFGTEFw0yNjA0MTgyMTQ4MjlaMAwwCgYDVR0VBAMKAQUwMgITFAAS03I/bq6O2+j3twACABLTchcNMjYwNDE4MTg0OTE4WjAMMAoGA1UdFQQDCgEBMDICExQAEtNxmx0SFb4f1goAAgAS03EXDTI2MDQxODE4NDkxOFowDDAKBgNVHRUEAwoBATAyAhMUABFUxW9cR+Hq+HDgAAIAEVTFFw0yNjA0MTgxNzQ2MzVaMAwwCgYDVR0VBAMKAQEwMgITFAARVMSQQgitRzGWFQACABFUxBcNMjYwNDE4MTc0NjM1WjAMMAoGA1UdFQQDCgEBMDICExQAEFxnEjDSL9skH08AAgAQXGcXDTI2MDQxODE2Mjg1NlowDDAKBgNVHRUEAwoBBTAyAhMUAByyWXb+N3PpvubWAAIAHLJZFw0yNjA0MTgxNTE2NTVaMAwwCgYDVR0VBAMKAQUwMgITFAAVePqJBSwYmKpqcwACABV4+hcNMjYwNDE4MTIxODQ1WjAMMAoGA1UdFQQDCgEBMDICExQAFXj5DWWNXgggE9oAAgAVePkXDTI2MDQxODEyMTg0NVowDDAKBgNVHRUEAwoBATAyAhMUABzR57WNjP9ZKnT8AAIAHNHnFw0yNjA0MTgwNjEwMDdaMAwwCgYDVR0VBAMKAQEwMgITFAAc0ebQlTkpCavwPAACABzR5hcNMjYwNDE4MDYxMDA2WjAMMAoGA1UdFQQDCgEBMDICExQAEi2K3gaycg3KRaEAAgASLYoXDTI2MDQxODA1MDMwNFowDDAKBgNVHRUEAwoBBTAyAhMUAByGiVwljJwmBmMlAAIAHIaJFw0yNjA0MTgwNDExNDNaMAwwCgYDVR0VBAMKAQUwMgITFAAc0FhLE5ojvvLIRQACABzQWBcNMjYwNDE4MDIyOTA2WjAMMAoGA1UdFQQDCgEFMDICExQAHNPI1FNpmFkNG/EAAgAc08gXDTI2MDQxODAxNDMwN1owDDAKBgNVHRUEAwoBATAyAhMUABRGB41YuogPWq/OAAIAFEYHFw0yNjA0MTgwMTQzMDdaMAwwCgYDVR0VBAMKAQEwMgITFAAc08W/8igm7GNixgACABzTxRcNMjYwNDE4MDExNzMzWjAMMAoGA1UdFQQDCgEFMDICExQAFgp2kTD030JbJEMAAgAWCnYXDTI2MDQxODAxMDUzMVowDDAKBgNVHRUEAwoBATAyAhMUABYKdZlXoXqdcKLnAAIAFgp1Fw0yNjA0MTgwMTA1MzFaMAwwCgYDVR0VBAMKAQEwMgITFAAcVecg3QkKoOZ6jQACABxV5xcNMjYwNDE4MDEwNTMwWjAMMAoGA1UdFQQDCgEBMDICExQAHFXoVE1vtune8xYAAgAcVegXDTI2MDQxODAxMDUzMFowDDAKBgNVHRUEAwoBATAyAhMUABs85R0W3oA/F5gBAAIAGzzlFw0yNjA0MTgwMTA1MjlaMAwwCgYDVR0VBAMKAQEwMgITFAAbPOQhmXMY7dFbXgACABs85BcNMjYwNDE4MDEwNTI5WjAMMAoGA1UdFQQDCgEBMDICExQAHDIAGbLvtvk+fnIAAgAcMgAXDTI2MDQxODAxMDUyOFowDDAKBgNVHRUEAwoBATAyAhMUABwx/yvjRUS2ol99AAIAHDH/Fw0yNjA0MTgwMTA1MjhaMAwwCgYDVR0VBAMKAQEwMgITFAAYuEft7YCAvAqA0QACABi4RxcNMjYwNDE4MDEwNTI4WjAMMAoGA1UdFQQDCgEBMDICExQAGLhGKlV3SpXHyaQAAgAYuEYXDTI2MDQxODAxMDUyN1owDDAKBgNVHRUEAwoBATAyAhMUABKC4Eo7CI+JX00/AAIAEoLgFw0yNjA0MTgwMTA1MjZaMAwwCgYDVR0VBAMKAQEwMgITFAASgt+eZ6tAqBQbzwACABKC3xcNMjYwNDE4MDEwNTI2WjAMMAoGA1UdFQQDCgEBMDICExQAF2PAbyns7iCPNncAAgAXY8AXDTI2MDQxODAxMDUyNFowDDAKBgNVHRUEAwoBATAyAhMUABdjv2kZ8Fici3u2AAIAF2O/Fw0yNjA0MTgwMTA1MjRaMAwwCgYDVR0VBAMKAQEwMgITFAAQrPfqBfA7cM25QgACABCs9xcNMjYwNDE4MDEwNTIyWjAMMAoGA1UdFQQDCgEBMDICExQAEKz2CwEYFJoHbHYAAgAQrPYXDTI2MDQxODAxMDUyMlowDDAKBgNVHRUEAwoBATAyAhMUABY4tRbWCgZoHfQxAAIAFji1Fw0yNjA0MTgwMTA1MTlaMAwwCgYDVR0VBAMKAQEwMgITFAAWOLSzusmpdOL8qQACABY4tBcNMjYwNDE4MDEwNTE5WjAMMAoGA1UdFQQDCgEBMDICExQAGLgnf6jpj11c0hoAAgAYuCcXDTI2MDQxODAxMDUxOFowDDAKBgNVHRUEAwoBATAyAhMUABi4Jsn4ef5ws7BWAAIAGLgmFw0yNjA0MTgwMTA1MTdaMAwwCgYDVR0VBAMKAQEwMgITFAAURgbkeYYJCVOAIQACABRGBhcNMjYwNDE4MDA1NzM0WjAMMAoGA1UdFQQDCgEFMDICExQAHCjsF4/GWs8QtKUAAgAcKOwXDTI2MDQxODAwNDQxOVowDDAKBgNVHRUEAwoBBTAyAhMUAByWj4jnj7Y4Hu6YAAIAHJaPFw0yNjA0MTcyMzM5MjdaMAwwCgYDVR0VBAMKAQUwMgITFAAV1CfAResnpsvVegACABXUJxcNMjYwNDE3MjMwMjU3WjAMMAoGA1UdFQQDCgEFMDICExQAGDjYzFXED/39S8wAAgAYONgXDTI2MDQxNzIyMTEzMlowDDAKBgNVHRUEAwoBATAyAhMUABg41xJHac8v81R4AAIAGDjXFw0yNjA0MTcyMjExMzJaMAwwCgYDVR0VBAMKAQEwMgITFAAb5D3cv5hrUwQkZAACABvkPRcNMjYwNDE3MjE1OTA5WjAMMAoGA1UdFQQDCgEFMDICExQAFQrBc8rK1wI/yM4AAgAVCsEXDTI2MDQxNzIxMDMyOVowDDAKBgNVHRUEAwoBATAyAhMUABUKwLxgmuGd8XplAAIAFQrAFw0yNjA0MTcyMTAzMjlaMAwwCgYDVR0VBAMKAQEwMgITFAAXFidjXomVvmregAACABcWJxcNMjYwNDE3MjA1ODQ5WjAMMAoGA1UdFQQDCgEBMDICExQAFxYmJhZnYV/WIv0AAgAXFiYXDTI2MDQxNzIwNTg0OVowDDAKBgNVHRUEAwoBATAyAhMUABcho5zmzv+Qyp/aAAIAFyGjFw0yNjA0MTcyMDI5MjhaMAwwCgYDVR0VBAMKAQEwMgITFAAXIaJPMqhw3F+qrQACABchohcNMjYwNDE3MjAyOTI4WjAMMAoGA1UdFQQDCgEBMDICExQAFeDmkG4X1I/GYa8AAgAV4OYXDTI2MDQxNzIwMjUzMFowDDAKBgNVHRUEAwoBATAyAhMUABXg5Vypgxv0z4UUAAIAFeDlFw0yNjA0MTcyMDI1MzBaMAwwCgYDVR0VBAMKAQEwMgITFAAYgOzJsAWf3b1sQAACABiA7BcNMjYwNDE3MjAyMTE1WjAMMAoGA1UdFQQDCgEFMDICExQAGHU9+Z98vEpoWxAAAgAYdT0XDTI2MDQxNzE5Mzk0OVowDDAKBgNVHRUEAwoBBTAyAhMUABVToHCe1pr+p4lBAAIAFVOgFw0yNjA0MTcxOTMwMzZaMAwwCgYDVR0VBAMKAQEwMgITFAAVU5/P7t7GbGE0RwACABVTnxcNMjYwNDE3MTkzMDM2WjAMMAoGA1UdFQQDCgEBMDICExQAG1kF+1+WQgM3xdoAAgAbWQUXDTI2MDQxNzE5Mjk1MFowDDAKBgNVHRUEAwoBATAyAhMUABcnHDne3e1nyCO7AAIAFyccFw0yNjA0MTcxOTI5NTBaMAwwCgYDVR0VBAMKAQEwMgITFAAcuWOlVsiArHNzSwACABy5YxcNMjYwNDE3MTkxNDU1WjAMMAoGA1UdFQQDCgEFMDICExQAGw4A9EKYe3v9IFYAAgAbDgAXDTI2MDQxNzE5MDMyMFowDDAKBgNVHRUEAwoBATAyAhMUABsN/5JeaQsoVRL6AAIAGw3/Fw0yNjA0MTcxOTAzMjBaMAwwCgYDVR0VBAMKAQEwMgITFAARPwF7Nyn7q4DTSQACABE/ARcNMjYwNDE3MTc0OTM3WjAMMAoGA1UdFQQDCgEBMDICExQAET8AHoZdC6kxjtkAAgARPwAXDTI2MDQxNzE3NDkzN1owDDAKBgNVHRUEAwoBATAyAhMUABjyVWrPcJ8XXIzkAAIAGPJVFw0yNjA0MTcxNzQyMjZaMAwwCgYDVR0VBAMKAQUwMgITFAAcs2s3VZs0oqrW2gACAByzaxcNMjYwNDE3MTczMjExWjAMMAoGA1UdFQQDCgEFMDICExQAHEGyakGwdq0rghcAAgAcQbIXDTI2MDQxNzE3MTc0MFowDDAKBgNVHRUEAwoBATAyAhMUABxBsQ4ZnbXUBULiAAIAHEGxFw0yNjA0MTcxNzE3NDBaMAwwCgYDVR0VBAMKAQEwMgITFAAb39xljqznbYhl/gACABvf3BcNMjYwNDE3MTcwMTQ1WjAMMAoGA1UdFQQDCgEFMDICExQAEuGRCaXZVbX2WzkAAgAS4ZEXDTI2MDQxNzE2NDUzMFowDDAKBgNVHRUEAwoBATAyAhMUABLhkPY3veeiMe7VAAIAEuGQFw0yNjA0MTcxNjQ1MjlaMAwwCgYDVR0VBAMKAQEwMgITFAAQTbqaSqKIZhA4ZgACABBNuhcNMjYwNDE3MTYyNjQ5WjAMMAoGA1UdFQQDCgEBMDICExQAEE25sup3uZhThRoAAgAQTbkXDTI2MDQxNzE2MjY0OVowDDAKBgNVHRUEAwoBATAyAhMUABYDgJwmfjrdyj3qAAIAFgOAFw0yNjA0MTcxNjE3NDJaMAwwCgYDVR0VBAMKAQEwMgITFAAWA3/i9dhNVObl7wACABYDfxcNMjYwNDE3MTYxNzQyWjAMMAoGA1UdFQQDCgEBMDICExQAFIaBVVqqHbHG6jAAAgAUhoEXDTI2MDQxNzE2MDQzMVowDDAKBgNVHRUEAwoBATAyAhMUABSGgNDns/z7buYLAAIAFIaAFw0yNjA0MTcxNjA0MzFaMAwwCgYDVR0VBAMKAQEwMgITFAAWIrdJ0uu8E0pIEgACABYitxcNMjYwNDE3MTU0ODIzWjAMMAoGA1UdFQQDCgEBMDICExQAFiK2IKkL00Ju4BAAAgAWIrYXDTI2MDQxNzE1NDgyM1owDDAKBgNVHRUEAwoBATAyAhMUABbv5KWQTOx478ygAAIAFu/kFw0yNjA0MTcxNTM2NTlaMAwwCgYDVR0VBAMKAQEwMgITFAAW7+PYGg37Ewz8vwACABbv4xcNMjYwNDE3MTUzNjU5WjAMMAoGA1UdFQQDCgEBMDICExQAFfsdBU8J5WseJXYAAgAV+x0XDTI2MDQxNzE1MjM1NFowDDAKBgNVHRUEAwoBATAyAhMUABX7HKTxnhLomWmRAAIAFfscFw0yNjA0MTcxNTIzNTNaMAwwCgYDVR0VBAMKAQEwMgITFAAZLYEti+zAR7fyowACABktgRcNMjYwNDE3MTQzODA4WjAMMAoGA1UdFQQDCgEBMDICExQAGS2AV13QgtSRRVYAAgAZLYAXDTI2MDQxNzE0MzgwOFowDDAKBgNVHRUEAwoBATAyAhMUABzNY8dzSGQyrHxlAAIAHM1jFw0yNjA0MTcwNDM4MTVaMAwwCgYDVR0VBAMKAQUwMgITFAAcy7yrYXZ5l+83EwACABzLvBcNMjYwNDE3MDQzNjMzWjAMMAoGA1UdFQQDCgEFMDICExQAFN1JSd3agwSFRgIAAgAU3UkXDTI2MDQxNzA0MDYzMVowDDAKBgNVHRUEAwoBBTAyAhMUABxYbYBaN8qFKqRfAAIAHFhtFw0yNjA0MTcwMjU3NDhaMAwwCgYDVR0VBAMKAQUwMgITFAASddDqaqamFhLNOwACABJ10BcNMjYwNDE3MDI0MTAyWjAMMAoGA1UdFQQDCgEBMDICExQAEnXP4adm0JG0UQ8AAgASdc8XDTI2MDQxNzAyNDEwMlowDDAKBgNVHRUEAwoBATAyAhMUABzGUPYJjmYs4lbYAAIAHMZQFw0yNjA0MTcwMjIzMzVaMAwwCgYDVR0VBAMKAQUwMgITFAAbBdWzfEP74U1l7AACABsF1RcNMjYwNDE3MDEzMTUwWjAMMAoGA1UdFQQDCgEFMDICExQAGRaEwmt8ferbNw4AAgAZFoQXDTI2MDQxNzAxMTUxMVowDDAKBgNVHRUEAwoBBTAyAhMUABdzppra/VgonTbTAAIAF3OmFw0yNjA0MTcwMTA2MTBaMAwwCgYDVR0VBAMKAQUwMgITFAAWrX5dSQ4tuEXOkAACABatfhcNMjYwNDE3MDEwNTI2WjAMMAoGA1UdFQQDCgEBMDICExQAFq19oB2NWirh1TYAAgAWrX0XDTI2MDQxNzAxMDUyNlowDDAKBgNVHRUEAwoBATAyAhMUABTq7h7DZonT9mEjAAIAFOruFw0yNjA0MTcwMTA1MjJaMAwwCgYDVR0VBAMKAQEwMgITFAAU6u1gUDKDU+4HuQACABTq7RcNMjYwNDE3MDEwNTIxWjAMMAoGA1UdFQQDCgEBMDICExQAE36qhhLMj5sZBi0AAgATfqoXDTI2MDQxNzAxMDUyMFowDDAKBgNVHRUEAwoBATAyAhMUABN+qXiHOJUp142/AAIAE36pFw0yNjA0MTcwMTA1MjBaMAwwCgYDVR0VBAMKAQEwMgITFAATM6XF5gD4/foQxQACABMzpRcNMjYwNDE2MjE0MTIwWjAMMAoGA1UdFQQDCgEBMDICExQAEzOk4d7dkzg4qHcAAgATM6QXDTI2MDQxNjIxNDExOVowDDAKBgNVHRUEAwoBATAyAhMUABZ0HctAZClGdT1AAAIAFnQdFw0yNjA0MTYyMTM0NDBaMAwwCgYDVR0VBAMKAQEwMgITFAAWdBy33rkZ39/OTQACABZ0HBcNMjYwNDE2MjEzNDQwWjAMMAoGA1UdFQQDCgEBMDICExQAGqZnW0iiCEp4SGEAAgAapmcXDTI2MDQxNjIwNTAzOFowDDAKBgNVHRUEAwoBATAyAhMUABqmZmx1VVaSSy/RAAIAGqZmFw0yNjA0MTYyMDUwMzhaMAwwCgYDVR0VBAMKAQEwMgITFAATAClCD9RCE+Q57wACABMAKRcNMjYwNDE2MjA0ODA0WjAMMAoGA1UdFQQDCgEBMDICExQAEwAoWpQ4dH99r5oAAgATACgXDTI2MDQxNjIwNDgwNFowDDAKBgNVHRUEAwoBATAyAhMUABzKKDRwmdmtKzzNAAIAHMooFw0yNjA0MTYyMDQwNDVaMAwwCgYDVR0VBAMKAQUwMgITFAAW7dkh/j7MclzLTQACABbt2RcNMjYwNDE2MjAzODUyWjAMMAoGA1UdFQQDCgEFMDICExQAEo5EC2UTQUfpAzAAAgASjkQXDTI2MDQxNjE5NTYwMVowDDAKBgNVHRUEAwoBATAyAhMUABm7UTvU8m0pMcT9AAIAGbtRFw0yNjA0MjIxNzUzMzNaMAwwCgYDVR0VBAMKAQEwMgITFAAc5s9p4frB/KfYKAACABzmzxcNMjYwNDIyMTczNjQ0WjAMMAoGA1UdFQQDCgEBMDICExQAHObOzPatvJs2FYQAAgAc5s4XDTI2MDQyMjE3MzY0M1owDDAKBgNVHRUEAwoBATAyAhMUABChSXn5YK3MX+6LAAIAEKFJFw0yNjA0MjIxNzMyNThaMAwwCgYDVR0VBAMKAQEwMgITFAAQoUiwYaL0kcHlyAACABChSBcNMjYwNDIyMTczMjU4WjAMMAoGA1UdFQQDCgEBMDICExQAFWBWCo3SxquQFjkAAgAVYFYXDTI2MDQyMjE3MzI1OFowDDAKBgNVHRUEAwoBATAyAhMUABVgVZY3OVjcFa+gAAIAFWBVFw0yNjA0MjIxNzMyNThaMAwwCgYDVR0VBAMKAQEwMgITFAAXLO1b0UK9BByf6AACABcs7RcNMjYwNDIyMTczMTE5WjAMMAoGA1UdFQQDCgEBMDICExQAFyzsAt+dlGG2waQAAgAXLOwXDTI2MDQyMjE3MzExOVowDDAKBgNVHRUEAwoBATAyAhMUABC3/1LMl+x40V8nAAIAELf/Fw0yNjA0MjIxNzI5MTJaMAwwCgYDVR0VBAMKAQEwMgITFAAQt/6VtvcGY8uDBAACABC3/hcNMjYwNDIyMTcyOTEyWjAMMAoGA1UdFQQDCgEBMDICExQAFCR0S1xUp0wSog0AAgAUJHQXDTI2MDQyMjE3MjQ0NFowDDAKBgNVHRUEAwoBATAyAhMUABQkc24IDZwJrLMZAAIAFCRzFw0yNjA0MjIxNzI0NDRaMAwwCgYDVR0VBAMKAQEwMgITFAAYktE7Nlv5Mp42GQACABiS0RcNMjYwNDIyMTcyMDUxWjAMMAoGA1UdFQQDCgEFMDICExQAFDjibTQHvejyyQUAAgAUOOIXDTI2MDQyMjE3MTg0OVowDDAKBgNVHRUEAwoBATAyAhMUABQ44f3oMYoy1YFKAAIAFDjhFw0yNjA0MjIxNzE4NDlaMAwwCgYDVR0VBAMKAQEwMgITFAAWxV56IDnNM1FP0QACABbFXhcNMjYwNDIyMTcxNjMxWjAMMAoGA1UdFQQDCgEFMDICExQAEey6D27ROFNaljwAAgAR7LoXDTI2MDQyMjE3MTExNFowDDAKBgNVHRUEAwoBATAyAhMUABHsudG3rJuK6CNhAAIAEey5Fw0yNjA0MjIxNzExMTRaMAwwCgYDVR0VBAMKAQEwMgITFAAUWXyTqgA1e+f58AACABRZfBcNMjYwNDIyMTY1NzQ2WjAMMAoGA1UdFQQDCgEBMDICExQAFFl7U9Pasi9bSQoAAgAUWXsXDTI2MDQyMjE2NTc0NlowDDAKBgNVHRUEAwoBATAyAhMUABI/2bcfWN2phbyfAAIAEj/ZFw0yNjA0MjIxNjU1MzVaMAwwCgYDVR0VBAMKAQEwMgITFAASP9je+8KM4/9JJAACABI/2BcNMjYwNDIyMTY1NTM1WjAMMAoGA1UdFQQDCgEBMDICExQAHOYD9LRBwk8y1RwAAgAc5gMXDTI2MDQyMjE2NTM1MFowDDAKBgNVHRUEAwoBATAyAhMUABzmAqC56UXjtAbgAAIAHOYCFw0yNjA0MjIxNjUzNDlaMAwwCgYDVR0VBAMKAQEwMgITFAASOq1j7fywWS9jAAACABI6rRcNMjYwNDIyMTYzNzI4WjAMMAoGA1UdFQQDCgEBMDICExQAEjqsjNuNoEd5c5kAAgASOqwXDTI2MDQyMjE2MzcyOFowDDAKBgNVHRUEAwoBATAyAhMUABi4Rcs28HYBDc4HAAIAGLhFFw0yNjA0MjIxNjI3MzRaMAwwCgYDVR0VBAMKAQEwMgITFAAYuEQRaAyS5bXoDgACABi4RBcNMjYwNDIyMTYyNzM0WjAMMAoGA1UdFQQDCgEBMDICExQAFtGhyZ9WHlY0oGEAAgAW0aEXDTI2MDQyMjE1MzQyOVowDDAKBgNVHRUEAwoBATAyAhMUABbRoCZK3KTi8SFaAAIAFtGgFw0yNjA0MjIxNTM0MjlaMAwwCgYDVR0VBAMKAQEwMgITFAAZbjWtQTawskhuWgACABluNRcNMjYwNDIyMTUyOTUzWjAMMAoGA1UdFQQDCgEBMDICExQAGW407XimtuEh8r8AAgAZbjQXDTI2MDQyMjE1Mjk1M1owDDAKBgNVHRUEAwoBATAyAhMUABkCBxbr0y2+QFCFAAIAGQIHFw0yNjA0MjIxNTE0MDVaMAwwCgYDVR0VBAMKAQEwMgITFAAZAgYBEenEmlTfRQACABkCBhcNMjYwNDIyMTUxNDA1WjAMMAoGA1UdFQQDCgEBMDICExQAFH3kydEsR/TbQN4AAgAUfeQXDTI2MDQyMjE1MTMxMFowDDAKBgNVHRUEAwoBATAyAhMUABR945yAKa7zqhuZAAIAFH3jFw0yNjA0MjIxNTEzMTBaMAwwCgYDVR0VBAMKAQEwMgITFAAct4yTaFyfxnHK7QACABy3jBcNMjYwNDIyMTQyMDAxWjAMMAoGA1UdFQQDCgEFMDICExQAHON2KCuWskHSqCYAAgAc43YXDTI2MDQyMjA3MDMxMlowDDAKBgNVHRUEAwoBBTAyAhMUABslQq16em9zed21AAIAGyVCFw0yNjA0MjIwNTE0NTJaMAwwCgYDVR0VBAMKAQUwMgITFAAav/ununoKBUgb9wACABq/+xcNMjYwNDIyMDM1NzAzWjAMMAoGA1UdFQQDCgEFMDICExQAF/V1BKqp27boFxkAAgAX9XUXDTI2MDQyMjAyMjkzMFowDDAKBgNVHRUEAwoBBTAyAhMUAByEVPYRKdIbP6AqAAIAHIRUFw0yNjA0MjIwMTU1MzhaMAwwCgYDVR0VBAMKAQUwMgITFAAZ5El5fGSaNf0FVQACABnkSRcNMjYwNDIyMDEwNTIyWjAMMAoGA1UdFQQDCgEBMDICExQAGeRIafFyvT8hxv0AAgAZ5EgXDTI2MDQyMjAxMDUyMlowDDAKBgNVHRUEAwoBATAyAhMUABD1FgWB+szw0CXPAAIAEPUWFw0yNjA0MjIwMTA1MjFaMAwwCgYDVR0VBAMKAQEwMgITFAAQ9RWlkUdFMGOw0gACABD1FRcNMjYwNDIyMDEwNTIxWjAMMAoGA1UdFQQDCgEBMDICExQAE1bdvJBIgya/afkAAgATVt0XDTI2MDQyMjAxMDUyMVowDDAKBgNVHRUEAwoBATAyAhMUABNW3rjbk7X2+aHmAAIAE1beFw0yNjA0MjIwMTA1MjFaMAwwCgYDVR0VBAMKAQEwMgITFAAaqrenYSFBOGM2ygACABqqtxcNMjYwNDIyMDEwNTIxWjAMMAoGA1UdFQQDCgEBMDICExQAGqq4/IJ2wMLarsUAAgAaqrgXDTI2MDQyMjAxMDUyMVowDDAKBgNVHRUEAwoBATAyAhMUABuoTA15e0gcVBuNAAIAG6hMFw0yNjA0MjIwMTA1MjBaMAwwCgYDVR0VBAMKAQEwMgITFAAbqEupkQ9vXB08kQACABuoSxcNMjYwNDIyMDEwNTIwWjAMMAoGA1UdFQQDCgEBMDICExQAGx81HQdvM8FQU/gAAgAbHzUXDTI2MDQyMjAwMTczMVowDDAKBgNVHRUEAwoBBTAyAhMUABT7G94WqJv4GV1uAAIAFPsbFw0yNjA0MjIwMDAxMTBaMAwwCgYDVR0VBAMKAQUwMgITFAAYndOb1k3GGez6HgACABid0xcNMjYwNDIxMjMzNDQyWjAMMAoGA1UdFQQDCgEFMDICExQAG/mxBMSsig9mtVsAAgAb+bEXDTI2MDQyMTIzMTk0MFowDDAKBgNVHRUEAwoBBTAyAhMUABjKY/TQYvOoEY2iAAIAGMpjFw0yNjA0MjEyMjQ1MTlaMAwwCgYDVR0VBAMKAQEwMgITFAAYymID/XIsK1VD0QACABjKYhcNMjYwNDIxMjI0NTE4WjAMMAoGA1UdFQQDCgEBMDICExQAFRsIeI4pU3wBNEAAAgAVGwgXDTI2MDQyMTIyMzgwOFowDDAKBgNVHRUEAwoBBTAyAhMUABcZYhj85psgRk2wAAIAFxliFw0yNjA0MjEyMjI3NDlaMAwwCgYDVR0VBAMKAQEwMgITFAAXGWG5E5C6wsM2BQACABcZYRcNMjYwNDIxMjIyNzQ5WjAMMAoGA1UdFQQDCgEBMDICExQAGP7Jm9bnnGsmRdgAAgAY/skXDTI2MDQyMTIyMTA1NlowDDAKBgNVHRUEAwoBBTAyAhMUABhiHlTMMbt+uGdaAAIAGGIeFw0yNjA0MjEyMjA0MzZaMAwwCgYDVR0VBAMKAQEwMgITFAAYYh3krIRBouAjMQACABhiHRcNMjYwNDIxMjIwNDM2WjAMMAoGA1UdFQQDCgEBMDICExQAEhPX+/kLQCfVqfYAAgASE9cXDTI2MDQyMTIxNTI0NFowDDAKBgNVHRUEAwoBATAyAhMUABIT04B/p6s/LKBKAAIAEhPTFw0yNjA0MjEyMTUyNDNaMAwwCgYDVR0VBAMKAQEwMgITFAAU8TtfBxCqBe+2fQACABTxOxcNMjYwNDIxMjE0NjEwWjAMMAoGA1UdFQQDCgEBMDICExQAFPE631nba+Cfb2gAAgAU8ToXDTI2MDQyMTIxNDYwOVowDDAKBgNVHRUEAwoBATAyAhMUABki8fIcQwqvmTdqAAIAGSLxFw0yNjA0MjEyMTQ1NTFaMAwwCgYDVR0VBAMKAQUwMgITFAAZ4sDFPia5NEDbTAACABniwBcNMjYwNDIxMjEyMDE5WjAMMAoGA1UdFQQDCgEBMDICExQAGeK/4LvS8tVoDLUAAgAZ4r8XDTI2MDQyMTIxMjAxOVowDDAKBgNVHRUEAwoBATAyAhMUABrK6K5wlNP7JQQKAAIAGsroFw0yNjA0MjEyMTA3NDdaMAwwCgYDVR0VBAMKAQEwMgITFAAayufNTw8fmuwOywACABrK5xcNMjYwNDIxMjEwNzQ3WjAMMAoGA1UdFQQDCgEBMDICExQAHOCfoNP+1U98tkIAAgAc4J8XDTI2MDQyMTIwMTAwMlowDDAKBgNVHRUEAwoBATAyAhMUABzgnopUGSiJX4hTAAIAHOCeFw0yNjA0MjEyMDEwMDJaMAwwCgYDVR0VBAMKAQEwMgITFAATaBakybJwWoaS1QACABNoFhcNMjYwNDIxMjAwNDM3WjAMMAoGA1UdFQQDCgEBMDICExQAE2gViKyh/sR8AsAAAgATaBUXDTI2MDQyMTIwMDQzN1owDDAKBgNVHRUEAwoBATAyAhMUABWGk1szW+CvksA3AAIAFYaTFw0yNjA0MjEyMDAzNTJaMAwwCgYDVR0VBAMKAQUwMgITFAAU1VRc9Xjgfk+CygACABTVVBcNMjYwNDIxMTk1NTI1WjAMMAoGA1UdFQQDCgEBMDICExQAFNVTR0vOifqTcM8AAgAU1VMXDTI2MDQyMTE5NTUyNVowDDAKBgNVHRUEAwoBATAyAhMUABhqvy8dXHqcNIBhAAIAGGq/Fw0yNjA0MjExOTA2NTBaMAwwCgYDVR0VBAMKAQEwMgITFAAYar4DYScyP0v72gACABhqvhcNMjYwNDIxMTkwNjUwWjAMMAoGA1UdFQQDCgEBMDICExQAHN/87P7kqg+t4TAAAgAc3/wXDTI2MDQyMTE5MDQ0OFowDDAKBgNVHRUEAwoBBTAyAhMUAA+kNJ2/5CkNWa/4AAIAD6Q0Fw0yNjA0MjExOTAzNDBaMAwwCgYDVR0VBAMKAQEwMgITFAAPpDOPC/msSJsqAgACAA+kMxcNMjYwNDIxMTkwMzM5WjAMMAoGA1UdFQQDCgEBMDICExQAHJvJBOHDdnjHwocAAgAcm8kXDTI2MDQyMTE4NDIzM1owDDAKBgNVHRUEAwoBBTAyAhMUABXQbaogiz6QIlRqAAIAFdBtFw0yNjA0MjExODMxNDRaMAwwCgYDVR0VBAMKAQUwMgITFAAc39qPM8Jk3LWB+AACABzf2hcNMjYwNDIxMTgyNzEyWjAMMAoGA1UdFQQDCgEBMDICExQAHN/ZDQSrjjsHklIAAgAc39kXDTI2MDQyMTE4MjcxMlowDDAKBgNVHRUEAwoBATAyAhMUABTFlLb1YULXlmt+AAIAFMWUFw0yNjA0MjExODA3NThaMAwwCgYDVR0VBAMKAQEwMgITFAAUxZNGzerntjBZ0QACABTFkxcNMjYwNDIxMTgwNzU4WjAMMAoGA1UdFQQDCgEBMDICExQAE/Q4k55l7IOLzbQAAgAT9DgXDTI2MDQyMTE3NTY1N1owDDAKBgNVHRUEAwoBATAyAhMUABP0N855cC7gA1bMAAIAE/Q3Fw0yNjA0MjExNzU2NTdaMAwwCgYDVR0VBAMKAQEwMgITFAAStkD3p/PaTVJ8UQACABK2QBcNMjYwNDIxMTc1MDUzWjAMMAoGA1UdFQQDCgEBMDICExQAErY/v/9s9FKBEtwAAgAStj8XDTI2MDQyMTE3NTA1M1owDDAKBgNVHRUEAwoBATAyAhMUABlkBRqX+M5BbhsoAAIAGWQFFw0yNjA0MjExNzM5NTlaMAwwCgYDVR0VBAMKAQEwMgITFAAZZAQcTT677rrotAACABlkBBcNMjYwNDIxMTczOTU5WjAMMAoGA1UdFQQDCgEBMDICExQAE1AYm9My7JbiHWsAAgATUBgXDTI2MDQyMTE3MzQ1OFowDDAKBgNVHRUEAwoBATAyAhMUABNQF/FktIAxTX+SAAIAE1AXFw0yNjA0MjExNzM0NTdaMAwwCgYDVR0VBAMKAQEwMgITFAAVhyRUm4C1gkO0OQACABWHJBcNMjYwNDIxMTcwMDA4WjAMMAoGA1UdFQQDCgEBMDICExQAFYcj2ZQVVdFy4hMAAgAVhyMXDTI2MDQyMTE3MDAwOFowDDAKBgNVHRUEAwoBATAyAhMUABE4AZ2O3ON0Ng8wAAIAETgBFw0yNjA0MjExNjM4MDFaMAwwCgYDVR0VBAMKAQEwMgITFAAROAAn5zsDW2K+0AACABE4ABcNMjYwNDIxMTYzODAxWjAMMAoGA1UdFQQDCgEBMDICExQAFA1dx+mdFxFZNKAAAgAUDV0XDTI2MDQyMTE2MzA0N1owDDAKBgNVHRUEAwoBATAyAhMUABQNXDbkzOGq0OZCAAIAFA1cFw0yNjA0MjExNjMwNDZaMAwwCgYDVR0VBAMKAQEwMgITFAAc3eAsqq5kRVi3jgACABzd4BcNMjYwNDIxMTYzMDMzWjAMMAoGA1UdFQQDCgEBMDICExQAHN3f2d9SiK1xaEMAAgAc3d8XDTI2MDQyMTE2MzAzMVowDDAKBgNVHRUEAwoBATAyAhMUABf/eV0N2FCihJjDAAIAF/95Fw0yNjA0MjExNjI5NDBaMAwwCgYDVR0VBAMKAQEwMgITFAAX/3ivEueQdtaIrwACABf/eBcNMjYwNDIxMTYyOTQwWjAMMAoGA1UdFQQDCgEBMDICExQAHN2IHNTrQQsx+rsAAgAc3YgXDTI2MDQyMTE2MjI0NlowDDAKBgNVHRUEAwoBATAyAhMUABzdhyTqfUnxTBdqAAIAHN2HFw0yNjA0MjExNjIyNDVaMAwwCgYDVR0VBAMKAQEwMgITFAAZlhBd1W9B8wDrBQACABmWEBcNMjYwNDIxMTYxODM4WjAMMAoGA1UdFQQDCgEBMDICExQAGZYPJzDg3mz9ukkAAgAZlg8XDTI2MDQyMTE2MTgzN1owDDAKBgNVHRUEAwoBATAyAhMUAA+jEwK/y8F1TD6oAAIAD6MTFw0yNjA0MjExNjE1MzNaMAwwCgYDVR0VBAMKAQEwMgITFAAPoxKh8L16iGHurQACAA+jEhcNMjYwNDIxMTYxNTMzWjAMMAoGA1UdFQQDCgEBMDICExQAE5QCUJeTJ/Ie1nsAAgATlAIXDTI2MDQyMTE2MTUzM1owDDAKBgNVHRUEAwoBATAyAhMUABOUAcSh2/NH1Rq6AAIAE5QBFw0yNjA0MjExNjE1MzNaMAwwCgYDVR0VBAMKAQEwMgITFAASaqij0krUhSlQjgACABJqqBcNMjYwNDIxMTU0MDM1WjAMMAoGA1UdFQQDCgEBMDICExQAEmqn2jhC2hLoDs4AAgASaqcXDTI2MDQyMTE1NDAzNFowDDAKBgNVHRUEAwoBATAyAhMUABQnrFfI9NX+sDQ4AAIAFCesFw0yNjA0MjExNTE3NThaMAwwCgYDVR0VBAMKAQEwMgITFAAUJ6vzWVxA0s6jogACABQnqxcNMjYwNDIxMTUxNzU4WjAMMAoGA1UdFQQDCgEBMDICExQAGQ33rkcX4cxau7IAAgAZDfcXDTI2MDQyMTE1MTIwN1owDDAKBgNVHRUEAwoBATAyAhMUABkN9hG5DwRRwhgeAAIAGQ32Fw0yNjA0MjExNTEyMDdaMAwwCgYDVR0VBAMKAQEwMgITFAAUe65GFVc4zySblAACABR7rhcNMjYwNDIxMTUxMTUyWjAMMAoGA1UdFQQDCgEBMDICExQAFHutK9ULsImKkboAAgAUe60XDTI2MDQyMTE1MTE1MlowDDAKBgNVHRUEAwoBATAyAhMUABq7xmZ+soToZJMrAAIAGrvGFw0yNjA0MjExNTExMjNaMAwwCgYDVR0VBAMKAQEwMgITFAAau8Vg6ARwqZ5rgQACABq7xRcNMjYwNDIxMTUxMTIzWjAMMAoGA1UdFQQDCgEBMDICExQAHNwbvoy2yThKtH8AAgAc3BsXDTI2MDQyMTE0NTcxNFowDDAKBgNVHRUEAwoBBTAyAhMUABMTzidb2UZcwBGJAAIAExPOFw0yNjA0MjExNDQyMDFaMAwwCgYDVR0VBAMKAQUwMgITFAAaXFgYr/dm62ekuAACABpcWBcNMjYwNDIxMTM1OTU3WjAMMAoGA1UdFQQDCgEFMDICExQAGeXrWe7kN9ndsQMAAgAZ5esXDTI2MDQyMTEyMzUxOFowDDAKBgNVHRUEAwoBBTAyAhMUABuCgwc070Nid17dAAIAG4KDFw0yNjA0MjEwNjI0MTVaMAwwCgYDVR0VBAMKAQUwMgITFAAPlkaG92JjyU4RZgACAA+WRhcNMjYwNDIxMDU0OTIyWjAMMAoGA1UdFQQDCgEFMDICExQAHJVhzaXm2yjns74AAgAclWEXDTI2MDQyMTA0MTgwOFowDDAKBgNVHRUEAwoBBTAyAhMUABXQrIupJ69z/AESAAIAFdCsFw0yNjA0MjEwMjE3MDdaMAwwCgYDVR0VBAMKAQUwMgITFAAZsiZymAHWTW4FDgACABmyJhcNMjYwNDIxMDIwNjI3WjAMMAoGA1UdFQQDCgEFMDICExQAGH00n5u2IlHoWTMAAgAYfTQXDTI2MDQyMTAxMzQyNFowDDAKBgNVHRUEAwoBBTAyAhMUABytItbkKG7rcxZVAAIAHK0iFw0yNjA0MjEwMTAxMTNaMAwwCgYDVR0VBAMKAQUwMgITFAAZD+BOjKnGlNGSrQACABkP4BcNMjYwNDIxMDAwMTQzWjAMMAoGA1UdFQQDCgEFMDICExQAHNj6pJ/pLYRGE8IAAgAc2PoXDTI2MDQyMDIzNDMwM1owDDAKBgNVHRUEAwoBBTAyAhMUABY89P8qEOj3Na4TAAIAFjz0Fw0yNjA0MjAyMjE4MTBaMAwwCgYDVR0VBAMKAQUwMgITFAAXzXM5r0BQo1BlBwACABfNcxcNMjYwNDIwMjIwODM2WjAMMAoGA1UdFQQDCgEFMDICExQAHIE3W/MeuFZXwWIAAgAcgTcXDTI2MDQyMDIxNDUzN1owDDAKBgNVHRUEAwoBBTAyAhMUABZirltpV6FoRx0mAAIAFmKuFw0yNjA0MjAyMTI1MTJaMAwwCgYDVR0VBAMKAQEwMgITFAAWYq1ke/fNA205DgACABZirRcNMjYwNDIwMjEyNTEyWjAMMAoGA1UdFQQDCgEBMDICExQAE72jjf1uCAtwx14AAgATvaMXDTI2MDQyMDIxMTI0MlowDDAKBgNVHRUEAwoBATAyAhMUABO9oucCBcExgHRCAAIAE72iFw0yNjA0MjAyMTEyNDJaMAwwCgYDVR0VBAMKAQEwMgITFAAUbLMjO1lCggDyrwACABRssxcNMjYwNDIwMjEwNTQ0WjAMMAoGA1UdFQQDCgEBMDICExQAFGyyOKRoAazEzX8AAgAUbLIXDTI2MDQyMDIxMDU0NFowDDAKBgNVHRUEAwoBATAyAhMUABl9fgEwQd5XI23iAAIAGX1+Fw0yNjA0MjAyMTA1NDRaMAwwCgYDVR0VBAMKAQEwMgITFAAZfX2Td9kZvMZ9JQACABl9fRcNMjYwNDIwMjEwNTQ0WjAMMAoGA1UdFQQDCgEBMDICExQAFQr9XOCBODKeSCMAAgAVCv0XDTI2MDQyMDIwNTkzNVowDDAKBgNVHRUEAwoBATAyAhMUABUK/KfNjmzfAm9YAAIAFQr8Fw0yNjA0MjAyMDU5MzVaMAwwCgYDVR0VBAMKAQEwMgITFAAVF/i+S+9QGjhBRgACABUX+BcNMjYwNDIwMjA1MzIwWjAMMAoGA1UdFQQDCgEFMDICExQAD8t6TDgEcDaEuXkAAgAPy3oXDTI2MDQyMDIwNTA1MVowDDAKBgNVHRUEAwoBBTAyAhMUABhrKdGVdMdOoi16AAIAGGspFw0yNjA0MjAyMDE4MzJaMAwwCgYDVR0VBAMKAQEwMgITFAAYayhyG9QqaTCJSgACABhrKBcNMjYwNDIwMjAxODMyWjAMMAoGA1UdFQQDCgEBMDICExQAE/D08UfoPkcWFsEAAgAT8PQXDTI2MDQyMDIwMDQ1MlowDDAKBgNVHRUEAwoBATAyAhMUABPw83QwkayVLlvYAAIAE/DzFw0yNjA0MjAyMDA0NTJaMAwwCgYDVR0VBAMKAQEwMgITFAASinzZOqZV7fTD0gACABKKfBcNMjYwNDIwMTk1MzA2WjAMMAoGA1UdFQQDCgEBMDICExQAEop7zKE/Vw0poHcAAgASinsXDTI2MDQyMDE5NTMwNlowDDAKBgNVHRUEAwoBATAyAhMUABIuVQD/U3Qm+JW5AAIAEi5VFw0yNjA0MjAxOTQwMDdaMAwwCgYDVR0VBAMKAQEwMgITFAASLlRPzA/mewExqQACABIuVBcNMjYwNDIwMTk0MDA3WjAMMAoGA1UdFQQDCgEBMDICExQAG0HrHKoQzCKkEwsAAgAbQesXDTI2MDQyMDE5MDQxM1owDDAKBgNVHRUEAwoBBTAyAhMUABxFxYXu2Z8R7cdGAAIAHEXFFw0yNjA0MjAxODA5NDhaMAwwCgYDVR0VBAMKAQUwMgITFAAYg+e49K7ofGFVIAACABiD5xcNMjYwNDIwMTgwNzA1WjAMMAoGA1UdFQQDCgEFMDICExQAGWWxu+kQqVMBpxcAAgAZZbEXDTI2MDQyMDE4MDExOVowDDAKBgNVHRUEAwoBATAyAhMUABllsKY3bjY7us8dAAIAGWWwFw0yNjA0MjAxODAxMTlaMAwwCgYDVR0VBAMKAQEwMgITFAAalf/i8NSkraYgyAACABqV/xcNMjYwNDIwMTgwMDM2WjAMMAoGA1UdFQQDCgEBMDICExQAGliXL+Xshw7rrlcAAgAaWJcXDTI2MDQyNDE3MjgzOFowDDAKBgNVHRUEAwoBATAyAhMUABh9hotHLRK3GvCLAAIAGH2GFw0yNjA0MjQxNzIyMjVaMAwwCgYDVR0VBAMKAQUwMgITFAAbTRXpXNmvVXfpdQACABtNFRcNMjYwNDI0MTcxNTE0WjAMMAoGA1UdFQQDCgEFMDICExQAHPT3BVxeV/62tCAAAgAc9PcXDTI2MDQyNDE3MDc0NFowDDAKBgNVHRUEAwoBATAyAhMUABz09hxZgt6YFzH0AAIAHPT2Fw0yNjA0MjQxNzA3NDRaMAwwCgYDVR0VBAMKAQEwMgITFAAcegZ+3t9nBh5zKwACABx6BhcNMjYwNDI0MTY0NzQ1WjAMMAoGA1UdFQQDCgEBMDICExQAHHoHXvzJxc4KqesAAgAcegcXDTI2MDQyNDE2NDc0NVowDDAKBgNVHRUEAwoBATAyAhMUABEJht1bfoh9ZrC0AAIAEQmGFw0yNjA0MjQxNjM4MDJaMAwwCgYDVR0VBAMKAQEwMgITFAARCYXGd/fHyrDJ0AACABEJhRcNMjYwNDI0MTYzODAyWjAMMAoGA1UdFQQDCgEBMDICExQAF3YGehaWdTqab94AAgAXdgYXDTI2MDQyNDE2MjAzOVowDDAKBgNVHRUEAwoBATAyAhMUABd2BfsgYpBJv5TUAAIAF3YFFw0yNjA0MjQxNjIwMzlaMAwwCgYDVR0VBAMKAQEwMgITFAAR3Sncc8sH4W/8CgACABHdKRcNMjYwNDI0MTYwNTAwWjAMMAoGA1UdFQQDCgEBMDICExQAEd0ow1kHbC8m4gQAAgAR3SgXDTI2MDQyNDE2MDQ1OVowDDAKBgNVHRUEAwoBATAyAhMUABPBFIIeCYU9HLyAAAIAE8EUFw0yNjA0MjQxNjAzMTRaMAwwCgYDVR0VBAMKAQUwMgITFAAQEx93tfkMpGIJzAACABATHxcNMjYwNDI0MTU1MzM5WjAMMAoGA1UdFQQDCgEBMDICExQAEBMeA+VElEFsIu0AAgAQEx4XDTI2MDQyNDE1NTMzOVowDDAKBgNVHRUEAwoBATAyAhMUABp0/xJG4HE2BrOxAAIAGnT/Fw0yNjA0MjQxNTQ0MjJaMAwwCgYDVR0VBAMKAQUwMgITFAAXXQaVZ2cGNCgYegACABddBhcNMjYwNDI0MTU0MjA2WjAMMAoGA1UdFQQDCgEFMDICExQAHOnH5baJOFeko3AAAgAc6ccXDTI2MDQyNDE1NDEyNVowDDAKBgNVHRUEAwoBATAyAhMUABzpxulzE1UXAmWZAAIAHOnGFw0yNjA0MjQxNTQxMjVaMAwwCgYDVR0VBAMKAQEwMgITFAASOJkxIMdNNVEAAwACABI4mRcNMjYwNDI0MTUzODI5WjAMMAoGA1UdFQQDCgEBMDICExQAEjiYz2MiWNkajiYAAgASOJgXDTI2MDQyNDE1MzgyOVowDDAKBgNVHRUEAwoBATAyAhMUABUqcg0Wy+1eYaDoAAIAFSpyFw0yNjA0MjQxNTM4MDFaMAwwCgYDVR0VBAMKAQEwMgITFAAVKnHVL+IcakxmfQACABUqcRcNMjYwNDI0MTUzODAxWjAMMAoGA1UdFQQDCgEBMDICExQAD6q+2PcGRq3khIoAAgAPqr4XDTI2MDQyNDE1MzMxM1owDDAKBgNVHRUEAwoBATAyAhMUAA+qvRLulQPVhd2sAAIAD6q9Fw0yNjA0MjQxNTMzMTNaMAwwCgYDVR0VBAMKAQEwMgITFAAX/JLipaIK1n0fwQACABf8khcNMjYwNDI0MTUyODU5WjAMMAoGA1UdFQQDCgEBMDICExQAF/yRYemYpIv7jV8AAgAX/JEXDTI2MDQyNDE1Mjg1OVowDDAKBgNVHRUEAwoBATAyAhMUAA+9/KZhXpvSNLMTAAIAD738Fw0yNjA0MjQxNTA2MjhaMAwwCgYDVR0VBAMKAQEwMgITFAAPvfvT88Uw3ju+TwACAA+9+xcNMjYwNDI0MTUwNjI4WjAMMAoGA1UdFQQDCgEBMDICExQAHPL6VAEb0CqlMdUAAgAc8voXDTI2MDQyNDE1MDI1OFowDDAKBgNVHRUEAwoBATAyAhMUABTkG8Xyzt6DAbu2AAIAFOQbFw0yNjA0MjQxNTAyNThaMAwwCgYDVR0VBAMKAQEwMgITFAAU5Bp/h6Tq/Z9y9gACABTkGhcNMjYwNDI0MTQzOTEzWjAMMAoGA1UdFQQDCgEFMDICExQAGcOUa0Wrur1IC4EAAgAZw5QXDTI2MDQyNDA0MjY0NFowDDAKBgNVHRUEAwoBATAyAhMUABnDk9SXRRmp6lqkAAIAGcOTFw0yNjA0MjQwNDI2NDRaMAwwCgYDVR0VBAMKAQEwMgITFAAaUUnVFDi9qA/oFgACABpRSRcNMjYwNDI0MDEyOTExWjAMMAoGA1UdFQQDCgEFMDICExQAEcF9uGnn8em+8WcAAgARwX0XDTI2MDQyNDAxMDUxN1owDDAKBgNVHRUEAwoBATAyAhMUABHBfGRONrUuv9SjAAIAEcF8Fw0yNjA0MjQwMTA1MTdaMAwwCgYDVR0VBAMKAQEwMgITFAAYOmWu1xhPgknAAAACABg6ZRcNMjYwNDI0MDAyNDMxWjAMMAoGA1UdFQQDCgEBMDICExQAGDpkK/RV62pm4XgAAgAYOmQXDTI2MDQyNDAwMjQzMVowDDAKBgNVHRUEAwoBATAyAhMUABzLSUEtxlMB9ENXAAIAHMtJFw0yNjA0MjMyMzI1NTdaMAwwCgYDVR0VBAMKAQUwMgITFAAbqd3a1/fTrIuikQACABup3RcNMjYwNDIzMjMwOTQxWjAMMAoGA1UdFQQDCgEFMDICExQAEtv9y+wDZRZnrlgAAgAS2/0XDTI2MDQyMzIyNDIzM1owDDAKBgNVHRUEAwoBATAyAhMUABLb/CHU4p5jzX5lAAIAEtv8Fw0yNjA0MjMyMjQyMzNaMAwwCgYDVR0VBAMKAQEwMgITFAAc8j5vlvWLtdVkSQACABzyPhcNMjYwNDIzMjIzNTMzWjAMMAoGA1UdFQQDCgEBMDICExQAHPI92Cbubt5RNFQAAgAc8j0XDTI2MDQyMzIyMzUzM1owDDAKBgNVHRUEAwoBATAyAhMUABzx0lcojH7M74JsAAIAHPHSFw0yNjA0MjMyMjA2MDRaMAwwCgYDVR0VBAMKAQEwMgITFAAc8dFEojKr5c7ERQACABzx0RcNMjYwNDIzMjIwNjA0WjAMMAoGA1UdFQQDCgEBMDICExQAHPHa4zFsQ+5lJQMAAgAc8doXDTI2MDQyMzIxNTUxMlowDDAKBgNVHRUEAwoBATAyAhMUABzx2YoyCP2oCe2BAAIAHPHZFw0yNjA0MjMyMTU1MTFaMAwwCgYDVR0VBAMKAQEwMgITFAAQjC9JPWp+OCxhEAACABCMLxcNMjYwNDIzMjEzNDIwWjAMMAoGA1UdFQQDCgEBMDICExQAEIwuuuyLzfq07qwAAgAQjC4XDTI2MDQyMzIxMzQyMFowDDAKBgNVHRUEAwoBATAyAhMUAA/bZxvobCPBgeGfAAIAD9tnFw0yNjA0MjMyMTMwNDBaMAwwCgYDVR0VBAMKAQEwMgITFAAP22ZLJ14uxAGp/AACAA/bZhcNMjYwNDIzMjEzMDQwWjAMMAoGA1UdFQQDCgEBMDICExQAE9iZ0U+qVfvGIf0AAgAT2JkXDTI2MDQyMzIxMjYwNFowDDAKBgNVHRUEAwoBATAyAhMUABPYmLuXsU5oLSKsAAIAE9iYFw0yNjA0MjMyMTI2MDRaMAwwCgYDVR0VBAMKAQEwMgITFAAWBVsIZ8R15V67jwACABYFWxcNMjYwNDIzMjA0NDEzWjAMMAoGA1UdFQQDCgEBMDICExQAFgVajKDinaqOuDUAAgAWBVoXDTI2MDQyMzIwNDQxM1owDDAKBgNVHRUEAwoBATAyAhMUABjWOqd2wWLInad3AAIAGNY6Fw0yNjA0MjMyMDQwMThaMAwwCgYDVR0VBAMKAQUwMgITFAATxFfcAlwC3NcqbQACABPEVxcNMjYwNDIzMjAzODU3WjAMMAoGA1UdFQQDCgEBMDICExQAE8RWoOvl2KQT9jgAAgATxFYXDTI2MDQyMzIwMzg1N1owDDAKBgNVHRUEAwoBATAyAhMUABzwhQGn/hyK8EzlAAIAHPCFFw0yNjA0MjMyMDM1MDRaMAwwCgYDVR0VBAMKAQEwMgITFAAc8IRfOoB2aalj6AACABzwhBcNMjYwNDIzMjAzNTA0WjAMMAoGA1UdFQQDCgEBMDICExQAFH+GsJzgnbU52JMAAgAUf4YXDTI2MDQyMzIwMDYwOVowDDAKBgNVHRUEAwoBATAyAhMUABR/hcEoxdP3yttqAAIAFH+FFw0yNjA0MjMyMDA2MDlaMAwwCgYDVR0VBAMKAQEwMgITFAASLBtk7UYYiZcegAACABIsGxcNMjYwNDIzMjAwMTUyWjAMMAoGA1UdFQQDCgEBMDICExQAEiwadoBdhstODoUAAgASLBoXDTI2MDQyMzIwMDE1MVowDDAKBgNVHRUEAwoBATAyAhMUABzvY1LAkInXJJl6AAIAHO9jFw0yNjA0MjMxODU2MjdaMAwwCgYDVR0VBAMKAQEwMgITFAAc72L6Z66IGEezpAACABzvYhcNMjYwNDIzMTg1NjI3WjAMMAoGA1UdFQQDCgEBMDICExQAGEWrlwCnj2orKCAAAgAYRasXDTI2MDQyMzE4NDYxN1owDDAKBgNVHRUEAwoBBTAyAhMUABNaPP+fNkvQqYe+AAIAE1o8Fw0yNjA0MjMxODM4MzFaMAwwCgYDVR0VBAMKAQEwMgITFAATWjuOsgn/1X6W4wACABNaOxcNMjYwNDIzMTgzODMxWjAMMAoGA1UdFQQDCgEBMDICExQAHH8VwnGwX7fal/gAAgAcfxUXDTI2MDQyMzE4MzUzOFowDDAKBgNVHRUEAwoBBTAyAhMUABzIGFcly8XxsP0KAAIAHMgYFw0yNjA0MjMxODI5MzRaMAwwCgYDVR0VBAMKAQUwMgITFAAWQcyzMt3QzmodLwACABZBzBcNMjYwNDIzMTgxMzM1WjAMMAoGA1UdFQQDCgEBMDICExQAFkHLSz0WNOSc+9UAAgAWQcsXDTI2MDQyMzE4MTMzNVowDDAKBgNVHRUEAwoBATAyAhMUABGkhQcbyU2VrqpKAAIAEaSFFw0yNjA0MjMxODEwNTVaMAwwCgYDVR0VBAMKAQEwMgITFAARpIRBogAj9RwBVQACABGkhBcNMjYwNDIzMTgxMDU1WjAMMAoGA1UdFQQDCgEBMDICExQAE8+pDMV395BsZiwAAgATz6kXDTI2MDQyMzE3NDA1N1owDDAKBgNVHRUEAwoBATAyAhMUABPPqP+9xPd2o3Q2AAIAE8+oFw0yNjA0MjMxNzQwNTdaMAwwCgYDVR0VBAMKAQEwMgITFAAROC+N5XaL0tFn8AACABE4LxcNMjYwNDIzMTcyNjE4WjAMMAoGA1UdFQQDCgEBMDICExQAETgu3fhoD+hWoQIAAgAROC4XDTI2MDQyMzE3MjYxOFowDDAKBgNVHRUEAwoBATAyAhMUABDniUFv7iazIBAWAAIAEOeJFw0yNjA0MjMxNzIxMzZaMAwwCgYDVR0VBAMKAQEwMgITFAAQ54gHRbVYa56opgACABDniBcNMjYwNDIzMTcyMTM2WjAMMAoGA1UdFQQDCgEBMDICExQAHO3EIYmMW7vOCasAAgAc7cQXDTI2MDQyMzE2NTgyMlowDDAKBgNVHRUEAwoBATAyAhMUABztw0nJMh54nnwQAAIAHO3DFw0yNjA0MjMxNjU4MjJaMAwwCgYDVR0VBAMKAQEwMgITFAATaCjRfCwBRstaowACABNoKBcNMjYwNDIzMTYzNDIzWjAMMAoGA1UdFQQDCgEBMDICExQAE2gno7E5vI8kVF8AAgATaCcXDTI2MDQyMzE2MzQyM1owDDAKBgNVHRUEAwoBATAyAhMUABTJ5I09zXivNXdGAAIAFMnkFw0yNjA0MjMxNjA3NDhaMAwwCgYDVR0VBAMKAQEwMgITFAAUyeN42+G9dQVOJgACABTJ4xcNMjYwNDIzMTYwNzQ3WjAMMAoGA1UdFQQDCgEBMDICExQAEaSrme2XN4r+5BkAAgARpKsXDTI2MDQyMzE1NDk1NFowDDAKBgNVHRUEAwoBATAyAhMUABGkqqbwD66y+bbCAAIAEaSqFw0yNjA0MjMxNTQ5NTRaMAwwCgYDVR0VBAMKAQEwMgITFAAT1GHTMlwULmGFfAACABPUYRcNMjYwNDIzMTU0OTM3WjAMMAoGA1UdFQQDCgEBMDICExQAE9RgXMOJrloNjuYAAgAT1GAXDTI2MDQyMzE1NDkzN1owDDAKBgNVHRUEAwoBATAyAhMUABUqCkCbae6YP5z0AAIAFSoKFw0yNjA0MjMxNTQ5MjdaMAwwCgYDVR0VBAMKAQEwMgITFAAVKglfkW74cfZvSgACABUqCRcNMjYwNDIzMTU0OTI3WjAMMAoGA1UdFQQDCgEBMDICExQAGitoaBUAsiw/GdwAAgAaK2gXDTI2MDQyMzE1NDIwOFowDDAKBgNVHRUEAwoBATAyAhMUABorZ1H2rFIPZkVgAAIAGitnFw0yNjA0MjMxNTQyMDhaMAwwCgYDVR0VBAMKAQEwMgITFAAPteztwvHWHVAayAACAA+17BcNMjYwNDIzMTUzNjQ5WjAMMAoGA1UdFQQDCgEBMDICExQAD7XrmVhbFSgz8mMAAgAPtesXDTI2MDQyMzE1MzY0OVowDDAKBgNVHRUEAwoBATAyAhMUABzsItOAsN/tdZQPAAIAHOwiFw0yNjA0MjMxNTMzNDFaMAwwCgYDVR0VBAMKAQEwMgITFAAc7CEBH5EUBoIyDwACABzsIRcNMjYwNDIzMTUzMzQxWjAMMAoGA1UdFQQDCgEBMDICExQAHAw6Pfms1kQlpIYAAgAcDDoXDTI2MDQyMzE1MzAyMFowDDAKBgNVHRUEAwoBATAyAhMUABwMOxh4MuqhRtPrAAIAHAw7Fw0yNjA0MjMxNTMwMjBaMAwwCgYDVR0VBAMKAQEwMgITFAAbWAwvub81rsdGFwACABtYDBcNMjYwNDIzMTUzMDIwWjAMMAoGA1UdFQQDCgEBMDICExQAG1gNJT6m1ZWd+p0AAgAbWA0XDTI2MDQyMzE1MzAyMFowDDAKBgNVHRUEAwoBATAyAhMUABXYpfz645zHK4BwAAIAFdilFw0yNjA0MjMxNTMwMTlaMAwwCgYDVR0VBAMKAQEwMgITFAAV2KZ4ZtBO+BWrSAACABXYphcNMjYwNDIzMTUzMDE5WjAMMAoGA1UdFQQDCgEBMDICExQAGExt/y+fDanFs28AAgAYTG0XDTI2MDQyMzE0NTU0MVowDDAKBgNVHRUEAwoBATAyAhMUABhMbK8eEanww4TGAAIAGExsFw0yNjA0MjMxNDU1NDFaMAwwCgYDVR0VBAMKAQEwMgITFAAc62dahq3n546QbgACABzrZxcNMjYwNDIzMTQ1NTIyWjAMMAoGA1UdFQQDCgEFMDICExQAHM/zFXg6SCamN6kAAgAcz/MXDTI2MDQyMzE0NTIwNlowDDAKBgNVHRUEAwoBBTAyAhMUABpQ0XyIKD+6kTDSAAIAGlDRFw0yNjA0MjMxNDIzMzRaMAwwCgYDVR0VBAMKAQUwMgITFAAQ7vgyRapkQjvG3QACABDu+BcNMjYwNDIzMTQwNTA5WjAMMAoGA1UdFQQDCgEBMDICExQAEO73ls186T7gPbQAAgAQ7vcXDTI2MDQyMzE0MDUwOFowDDAKBgNVHRUEAwoBATAyAhMUABzqe6aj/QikHn8uAAIAHOp7Fw0yNjA0MjMwNjEwMTBaMAwwCgYDVR0VBAMKAQEwMgITFAAc6nptAQRX6hsZXwACABzqehcNMjYwNDIzMDYxMDA5WjAMMAoGA1UdFQQDCgEBMDICExQAHOc1JyBqcWo3dP4AAgAc5zUXDTI2MDQyMzA2MTAwOFowDDAKBgNVHRUEAwoBATAyAhMUABznNHEquz+y46BmAAIAHOc0Fw0yNjA0MjMwNjEwMDdaMAwwCgYDVR0VBAMKAQEwMgITFAAcfsWeR+d0IOXpdAACABx+xRcNMjYwNDIzMDUwMjE5WjAMMAoGA1UdFQQDCgEFMDICExQAGShstv953jz/6E0AAgAZKGwXDTI2MDQyMzAzNDU0NFowDDAKBgNVHRUEAwoBBTAyAhMUABsPlTljJ4E2XJj9AAIAGw+VFw0yNjA0MjMwMzAyNTZaMAwwCgYDVR0VBAMKAQUwMgITFAAbMrVWdgPmXQKzAAACABsytRcNMjYwNDIzMDIyNTQ5WjAMMAoGA1UdFQQDCgEBMDICExQAGzK0GqgCdvsOEkgAAgAbMrQXDTI2MDQyMzAyMjU0OVowDDAKBgNVHRUEAwoBATAyAhMUABhXleXIwzi83/fIAAIAGFeVFw0yNjA0MjMwMjE1MDZaMAwwCgYDVR0VBAMKAQUwMgITFAAa3b1j5jfUNvcouAACABrdvRcNMjYwNDIzMDEwNTIzWjAMMAoGA1UdFQQDCgEBMDICExQAGt28DuBkTEge95wAAgAa3bwXDTI2MDQyMzAxMDUyM1owDDAKBgNVHRUEAwoBATAyAhMUABNdpOfXhTKpeFpvAAIAE12kFw0yNjA0MjMwMTA1MjBaMAwwCgYDVR0VBAMKAQEwMgITFAATXaNquZVZE8cZjQACABNdoxcNMjYwNDIzMDEwNTIwWjAMMAoGA1UdFQQDCgEBMDICExQAHOUMxcTrnHFWDbsAAgAc5QwXDTI2MDQyMzAwNTE1NlowDDAKBgNVHRUEAwoBBTAyAhMUAByFWPQ0N/zgcvZdAAIAHIVYFw0yNjA0MjIyMzUzNDlaMAwwCgYDVR0VBAMKAQUwMgITFAAc6Cn+K4/1K6/7XgACABzoKRcNMjYwNDIyMjMyMTI4WjAMMAoGA1UdFQQDCgEFMDICExQAGMSP6LY7IDHMN8sAAgAYxI8XDTI2MDQyMjIyNTM1MFowDDAKBgNVHRUEAwoBBTAyAhMUABzjVWH/Qf97SxYgAAIAHONVFw0yNjA0MjIyMjQ5MDZaMAwwCgYDVR0VBAMKAQUwMgITFAAYAIAMjkPOogZNDwACABgAgBcNMjYwNDIyMjE1MjMyWjAMMAoGA1UdFQQDCgEFMDICExQAF1uZJ4393W8pE1gAAgAXW5kXDTI2MDQyMjIxNDgwNVowDDAKBgNVHRUEAwoBBTAyAhMUABj3NOqQgs/PpBWuAAIAGPc0Fw0yNjA0MjIyMTQwNTBaMAwwCgYDVR0VBAMKAQEwMgITFAAY9zNQ0n9NaxhF/AACABj3MxcNMjYwNDIyMjE0MDUwWjAMMAoGA1UdFQQDCgEBMDICExQAFMkawCzOQKLeWHQAAgAUyRoXDTI2MDQyMjIxMzI1NVowDDAKBgNVHRUEAwoBATAyAhMUABTJGYSawOwSEqF2AAIAFMkZFw0yNjA0MjIyMTMyNTVaMAwwCgYDVR0VBAMKAQEwMgITFAAcdwEfotGRkrKauQACABx3ARcNMjYwNDIyMjEyMTM1WjAMMAoGA1UdFQQDCgEFMDICExQAED8IT8S2QQ4SX2IAAgAQPwgXDTI2MDQyMjIxMDc1N1owDDAKBgNVHRUEAwoBATAyAhMUABA/B9QdmdHLBl6FAAIAED8HFw0yNjA0MjIyMTA3NTdaMAwwCgYDVR0VBAMKAQEwMgITFAAWoX8UUXLihavV8AACABahfxcNMjYwNDIyMjEwMjAyWjAMMAoGA1UdFQQDCgEBMDICExQAFqF+wOkSCdNRawIAAgAWoX4XDTI2MDQyMjIxMDIwMlowDDAKBgNVHRUEAwoBATAyAhMUABzoxIjC4mCjb/dBAAIAHOjEFw0yNjA0MjIyMDIyNDRaMAwwCgYDVR0VBAMKAQEwMgITFAAc6MM35EQlQILhHAACABzowxcNMjYwNDIyMjAyMjQzWjAMMAoGA1UdFQQDCgEBMDICExQAEr6MyapXeTVLU6oAAgASvowXDTI2MDQyMjE5MzY0OVowDDAKBgNVHRUEAwoBATAyAhMUABK+iyNk/6qu8ushAAIAEr6LFw0yNjA0MjIxOTM2NDlaMAwwCgYDVR0VBAMKAQEwMgITFAAYYu2f+0wRKmC4PAACABhi7RcNMjYwNDIyMTkzNTE4WjAMMAoGA1UdFQQDCgEFMDICExQAFpD//zv+CdPaEGkAAgAWkP8XDTI2MDQyMjE5MzM1NVowDDAKBgNVHRUEAwoBATAyAhMUABaQ/hyjP8uMo13oAAIAFpD+Fw0yNjA0MjIxOTMzNTVaMAwwCgYDVR0VBAMKAQEwMgITFAASqqj07akclI564wACABKqqBcNMjYwNDIyMTkyNDI5WjAMMAoGA1UdFQQDCgEBMDICExQAEqqnMrYhiw/vK0QAAgASqqcXDTI2MDQyMjE5MjQyOVowDDAKBgNVHRUEAwoBATAyAhMUABFLvchOTTXBtgMRAAIAEUu9Fw0yNjA0MjIxOTIzNTdaMAwwCgYDVR0VBAMKAQEwMgITFAARS7zgR8smLLmTUAACABFLvBcNMjYwNDIyMTkyMzU3WjAMMAoGA1UdFQQDCgEBMDICExQAFWhZSBvUkruKV1kAAgAVaFkXDTI2MDQyMjE5MTcwMFowDDAKBgNVHRUEAwoBATAyAhMUABVoWNCRd8V0fclyAAIAFWhYFw0yNjA0MjIxOTE3MDBaMAwwCgYDVR0VBAMKAQEwMgITFAAV3PrxV4xdLT8AlgACABXc+hcNMjYwNDIyMTg1NDA0WjAMMAoGA1UdFQQDCgEBMDICExQAFdz5+VzqWKcQx6oAAgAV3PkXDTI2MDQyMjE4NTQwNFowDDAKBgNVHRUEAwoBATAyAhMUABhcPNL/8KfAsSuJAAIAGFw8Fw0yNjA0MjIxODQ2MDZaMAwwCgYDVR0VBAMKAQUwMgITFAAVqhg1Krf33Y0nRQACABWqGBcNMjYwNDIyMTgxMTA5WjAMMAoGA1UdFQQDCgEBMDICExQAFaoXqdK82cOcpO0AAgAVqhcXDTI2MDQyMjE4MTEwOVowDDAKBgNVHRUEAwoBATAyAhMUABznMcrTQ33AE4laAAIAHOcxFw0yNjA0MjIxODAzMTVaMAwwCgYDVR0VBAMKAQEwMgITFAAc5zAmJHE22UGZzgACABznMBcNMjYwNDIyMTgwMzE1WjAMMAoGA1UdFQQDCgEBMDICExQAE2aMDaRW8+GCF/YAAgATZowXDTI2MDQyMjE3NTUxNlowDDAKBgNVHRUEAwoBATAyAhMUABNmi/5LgaTIEeCtAAIAE2aLFw0yNjA0MjIxNzU1MTZaMAwwCgYDVR0VBAMKAQEwMgITFAAS2PkGvpVPTJI18wACABLY+RcNMjYwNDIyMTc1MzMzWjAMMAoGA1UdFQQDCgEBMDICExQAEtj4QisXo/PhMR0AAgAS2PgXDTI2MDQyMjE3NTMzM1owDDAKBgNVHRUEAwoBATAyAhMUABm7Unln+rEis+hpAAIAGbtSFw0yNjA0MjIxNzUzMzNaMAwwCgYDVR0VBAMKAQEwMgITFAAQpAy58wAyKAG6ygACABCkDBcNMjYwNDI4MTQxNTQxWjAMMAoGA1UdFQQDCgEBMDICExQAGfYl34g/VlpGVAMAAgAZ9iUXDTI2MDQyODEzNTUzMVowDDAKBgNVHRUEAwoBBTAyAhMUABtleUmZ26wcbNnJAAIAG2V5Fw0yNjA0MjgwNDMyNDBaMAwwCgYDVR0VBAMKAQUwMgITFAAXzqTHDe380gvvbQACABfOpBcNMjYwNDI4MDQwNzA5WjAMMAoGA1UdFQQDCgEFMDICExQAF2Xtye/8iHbKpwEAAgAXZe0XDTI2MDQyODAzNTEwNFowDDAKBgNVHRUEAwoBBTAyAhMUABSVvkoKHQDTOm5kAAIAFJW+Fw0yNjA0MjgwMzE0NTNaMAwwCgYDVR0VBAMKAQUwMgITFAAcjFNDsVrudqd2+AACAByMUxcNMjYwNDI4MDI1ODIyWjAMMAoGA1UdFQQDCgEFMDICExQAHNuWNu39Gv4qpn4AAgAc25YXDTI2MDQyODAxMzAzNlowDDAKBgNVHRUEAwoBBTAyAhMUABytMjv4fANBs6fGAAIAHK0yFw0yNjA0MjgwMDA0NThaMAwwCgYDVR0VBAMKAQUwMgITFAAVHDZBrTwe/EKa+AACABUcNhcNMjYwNDI3MjMzMjE4WjAMMAoGA1UdFQQDCgEFMDICExQAGU8LcR574RXoNcAAAgAZTwsXDTI2MDQyNzIzMDYyNlowDDAKBgNVHRUEAwoBBTAyAhMUABiNlpnFvAOEnmtjAAIAGI2WFw0yNjA0MjcyMzA1NDZaMAwwCgYDVR0VBAMKAQUwMgITFAARWBMhiWlHSymAMQACABFYExcNMjYwNDI3MjIzOTQ1WjAMMAoGA1UdFQQDCgEBMDICExQAEVgSYcWcJ3SygqUAAgARWBIXDTI2MDQyNzIyMzk0NVowDDAKBgNVHRUEAwoBATAyAhMUABQM7wRIypJTNmWYAAIAFAzvFw0yNjA0MjcyMjAwMjZaMAwwCgYDVR0VBAMKAQEwMgITFAAUDO7LcnCgiNbYjwACABQM7hcNMjYwNDI3MjIwMDI2WjAMMAoGA1UdFQQDCgEBMDICExQAFl9YsLdgPMhyOAEAAgAWX1gXDTI2MDQyNzIxNTQ0NlowDDAKBgNVHRUEAwoBATAyAhMUABZfV8Y/U9H/8BaoAAIAFl9XFw0yNjA0MjcyMTU0NDZaMAwwCgYDVR0VBAMKAQEwMgITFAARAXBG7VwSPItVOwACABEBcBcNMjYwNDI3MjE1MDUwWjAMMAoGA1UdFQQDCgEBMDICExQAEQFvhXA0d+UBXtQAAgARAW8XDTI2MDQyNzIxNTA1MFowDDAKBgNVHRUEAwoBATAyAhMUABRTaaHyoPVB2PxjAAIAFFNpFw0yNjA0MjcyMTQzMTZaMAwwCgYDVR0VBAMKAQUwMgITFAAYXNKTVWUy7iALgAACABhc0hcNMjYwNDI3MjExNjM4WjAMMAoGA1UdFQQDCgEFMDICExQAGMGywRkkINSK8ScAAgAYwbIXDTI2MDQyNzIxMDkzMFowDDAKBgNVHRUEAwoBBTAyAhMUABif1/UJDKDpL5NdAAIAGJ/XFw0yNjA0MjcyMTAxNTFaMAwwCgYDVR0VBAMKAQUwMgITFAAT7/7b/a9e3IOytwACABPv/hcNMjYwNDI3MjA0NjM2WjAMMAoGA1UdFQQDCgEBMDICExQAE+/9e833LbyvE2sAAgAT7/0XDTI2MDQyNzIwNDYzNlowDDAKBgNVHRUEAwoBATAyAhMUABPxWnsJpFSSLxGOAAIAE/FaFw0yNjA0MjcyMDQ0NTNaMAwwCgYDVR0VBAMKAQEwMgITFAAT8VnbeYcOp3BoIAACABPxWRcNMjYwNDI3MjA0NDUyWjAMMAoGA1UdFQQDCgEBMDICExQAFlKEUDFSZm6Tbq8AAgAWUoQXDTI2MDQyNzIwMDQwM1owDDAKBgNVHRUEAwoBATAyAhMUABZSg4gTxcmmJQBbAAIAFlKDFw0yNjA0MjcyMDA0MDNaMAwwCgYDVR0VBAMKAQEwMgITFAASxHj4HUbztG3qegACABLEeBcNMjYwNDI3MTk0NzQzWjAMMAoGA1UdFQQDCgEBMDICExQAEsR31uNgFoljpNEAAgASxHcXDTI2MDQyNzE5NDc0M1owDDAKBgNVHRUEAwoBATAyAhMUABXsR+OB6RXxehWFAAIAFexHFw0yNjA0MjcxOTQ3MDBaMAwwCgYDVR0VBAMKAQEwMgITFAAV7Eb1e8mhtpHK8AACABXsRhcNMjYwNDI3MTk0NzAwWjAMMAoGA1UdFQQDCgEBMDICExQAFfk/g8OCfx7nYkQAAgAV+T8XDTI2MDQyNzE5MzE1NFowDDAKBgNVHRUEAwoBATAyAhMUABX5PiLBAnLlBu2xAAIAFfk+Fw0yNjA0MjcxOTMxNTNaMAwwCgYDVR0VBAMKAQEwMgITFAAUdTanzkrk6Sm+igACABR1NhcNMjYwNDI3MTkwOTU1WjAMMAoGA1UdFQQDCgEFMDICExQAHP85uNKlVlV9H3IAAgAc/zkXDTI2MDQyNzE4NDM0OVowDDAKBgNVHRUEAwoBBTAyAhMUABjRWgEWxHCVzYVJAAIAGNFaFw0yNjA0MjcxODM2MjNaMAwwCgYDVR0VBAMKAQUwMgITFAAc+FJEoOXE8Bcm9gACABz4UhcNMjYwNDI3MTgyODU5WjAMMAoGA1UdFQQDCgEFMDICExQAEQ1eU6nktSFKEA0AAgARDV4XDTI2MDQyNzE4MjYyM1owDDAKBgNVHRUEAwoBATAyAhMUABENXetdfP5mPUG3AAIAEQ1dFw0yNjA0MjcxODI2MjNaMAwwCgYDVR0VBAMKAQEwMgITFAAc+3TGq/0pMEWQCgACABz7dBcNMjYwNDI3MTgxMzAxWjAMMAoGA1UdFQQDCgEFMDICExQAGCZtM2i8/JQUhdMAAgAYJm0XDTI2MDQyNzE3NTAwM1owDDAKBgNVHRUEAwoBATAyAhMUABgmbO+ZJx2Uzm1/AAIAGCZsFw0yNjA0MjcxNzUwMDJaMAwwCgYDVR0VBAMKAQEwMgITFAAbyOjtw8RROy1l+AACABvI6BcNMjYwNDI3MTczNjIzWjAMMAoGA1UdFQQDCgEBMDICExQAG8jnGQtjpD+L+1MAAgAbyOcXDTI2MDQyNzE3MzYyM1owDDAKBgNVHRUEAwoBATAyAhMUABSKbvPNInj75h4LAAIAFIpuFw0yNjA0MjcxNzAwMzdaMAwwCgYDVR0VBAMKAQEwMgITFAAUim3h21tY+7JtXgACABSKbRcNMjYwNDI3MTcwMDM3WjAMMAoGA1UdFQQDCgEBMDICExQAGlNZdfalUowwt4YAAgAaU1kXDTI2MDQyNzE2NTkzOFowDDAKBgNVHRUEAwoBATAyAhMUABpTWL5oLHFhYootAAIAGlNYFw0yNjA0MjcxNjU5MzhaMAwwCgYDVR0VBAMKAQEwMgITFAAYvGDnUXQNBjjEUQACABi8YBcNMjYwNDI3MTY0MzIyWjAMMAoGA1UdFQQDCgEFMDICExQAE+W137S/ReripaUAAgAT5bUXDTI2MDQyNzE2NDE0OFowDDAKBgNVHRUEAwoBATAyAhMUABPltBpjYGjm4HJPAAIAE+W0Fw0yNjA0MjcxNjQxNDdaMAwwCgYDVR0VBAMKAQEwMgITFAAYgWrhlQu8SyO5DAACABiBahcNMjYwNDI3MTY0MTIxWjAMMAoGA1UdFQQDCgEFMDICExQAGYbGFxX1iW5hi5wAAgAZhsYXDTI2MDQyNzE2NDAxNVowDDAKBgNVHRUEAwoBBTAyAhMUAA+xStrwwt8dt2t9AAIAD7FKFw0yNjA0MjcxNjI5MjRaMAwwCgYDVR0VBAMKAQEwMgITFAAPsUkWyewRDZ9hJgACAA+xSRcNMjYwNDI3MTYyOTIzWjAMMAoGA1UdFQQDCgEBMDICExQAGKAhhe/i+FNG/4EAAgAYoCEXDTI2MDQyNzE2MjIyMFowDDAKBgNVHRUEAwoBBTAyAhMUABNHqEV74cAF/ab3AAIAE0eoFw0yNjA0MjcxNTU2MTZaMAwwCgYDVR0VBAMKAQEwMgITFAATR6fURh5w1YWqpwACABNHpxcNMjYwNDI3MTU1NjE2WjAMMAoGA1UdFQQDCgEBMDICExQAFemBN2mkm+4nBGsAAgAV6YEXDTI2MDQyNzE1NTExM1owDDAKBgNVHRUEAwoBATAyAhMUABXpgOCDZ2w+dSu3AAIAFemAFw0yNjA0MjcxNTUxMTNaMAwwCgYDVR0VBAMKAQEwMgITFAAc/HfjdcdcoeYL9wACABz8dxcNMjYwNDI3MTU0NzA0WjAMMAoGA1UdFQQDCgEBMDICExQAHPx2gOOADzHQM/0AAgAc/HYXDTI2MDQyNzE1NDcwNFowDDAKBgNVHRUEAwoBATAyAhMUABxPqgBJaxTkn4bGAAIAHE+qFw0yNjA0MjcxNTQ1NDVaMAwwCgYDVR0VBAMKAQUwMgITFAAbvv1cPRcQuikfTwACABu+/RcNMjYwNDI3MTU0MDA4WjAMMAoGA1UdFQQDCgEBMDICExQAG778IhNWHcYcHlQAAgAbvvwXDTI2MDQyNzE1NDAwOFowDDAKBgNVHRUEAwoBATAyAhMUABz7mbpz9YmnhBsxAAIAHPuZFw0yNjA0MjcxNDQzNTNaMAwwCgYDVR0VBAMKAQEwMgITFAAc+5iNBjxNm6Q81QACABz7mBcNMjYwNDI3MTQ0MzUzWjAMMAoGA1UdFQQDCgEBMDICExQAHPuVPf6FwhIbLRgAAgAc+5UXDTI2MDQyNzE0NDExOVowDDAKBgNVHRUEAwoBATAyAhMUABz7lNjl57NQvZvpAAIAHPuUFw0yNjA0MjcxNDQxMThaMAwwCgYDVR0VBAMKAQEwMgITFAAceyeuj1yfkh5WNgACABx7JxcNMjYwNDI3MTQzNTA3WjAMMAoGA1UdFQQDCgEBMDICExQAHHsmRolvKo6vdTQAAgAceyYXDTI2MDQyNzE0MzUwN1owDDAKBgNVHRUEAwoBATAyAhMUABzU6mtZrYO4IclFAAIAHNTqFw0yNjA0MjcxNDMyMDZaMAwwCgYDVR0VBAMKAQUwMgITFAAbvW8P+9Qejb6zmAACABu9bxcNMjYwNDI3MTQzMjA0WjAMMAoGA1UdFQQDCgEFMDICExQAFq8b32WHC4H3YCEAAgAWrxsXDTI2MDQyNzE0MTczOFowDDAKBgNVHRUEAwoBATAyAhMUABavGoZ8vnABQQAzAAIAFq8aFw0yNjA0MjcxNDE3MzhaMAwwCgYDVR0VBAMKAQEwMgITFAAXaWYc4vOSr4j1eQACABdpZhcNMjYwNDI3MTM0NzA0WjAMMAoGA1UdFQQDCgEBMDICExQAF2llw6ixpXORXL0AAgAXaWUXDTI2MDQyNzEzNDcwMFowDDAKBgNVHRUEAwoBATAyAhMUABXV55p8Bi8KfIdFAAIAFdXnFw0yNjA0MjcwNDU4NDZaMAwwCgYDVR0VBAMKAQEwMgITFAAV1eb9sh1XaXJcuQACABXV5hcNMjYwNDI3MDQ1ODQ1WjAMMAoGA1UdFQQDCgEBMDICExQAFtLsFgbr8jJeOnUAAgAW0uwXDTI2MDQyNzAzNDYyNFowDDAKBgNVHRUEAwoBBTAyAhMUABs/X7p6inSYFwHnAAIAGz9fFw0yNjA0MjcwMzEwNTFaMAwwCgYDVR0VBAMKAQUwMgITFAAY4t6Yy+wlNXX1XgACABji3hcNMjYwNDI2MjE1NTM3WjAMMAoGA1UdFQQDCgEFMDICExQAGb3lsKxkWX2STYoAAgAZveUXDTI2MDQyNjIwNDM0NVowDDAKBgNVHRUEAwoBBTAyAhMUABz7GC9m+cyrIsKDAAIAHPsYFw0yNjA0MjYxOTQ0MDZaMAwwCgYDVR0VBAMKAQUwMgITFAAcuNazBcpM9wDl6AACABy41hcNMjYwNDI2MTk0MjExWjAMMAoGA1UdFQQDCgEFMDICExQAGysvXGHhAU2EddYAAgAbKy8XDTI2MDQyNjE3MjkyOFowDDAKBgNVHRUEAwoBBTAyAhMUABx3gztH9pO1isVDAAIAHHeDFw0yNjA0MjYwMzIwMDFaMAwwCgYDVR0VBAMKAQUwMgITFAAR55498xFcj1/tZQACABHnnhcNMjYwNDI2MDEwNTIxWjAMMAoGA1UdFQQDCgEBMDICExQAEeedkd2c4hmb3/4AAgAR550XDTI2MDQyNjAxMDUyMVowDDAKBgNVHRUEAwoBATAyAhMUABW+HkyHcAOtfNUIAAIAFb4eFw0yNjA0MjUyMzQ1MjRaMAwwCgYDVR0VBAMKAQUwMgITFAAVzDYOMmZC6urTAQACABXMNhcNMjYwNDI1MjIyMzMzWjAMMAoGA1UdFQQDCgEBMDICExQAFcw3fjKEdJjy+GYAAgAVzDcXDTI2MDQyNTIyMjMzM1owDDAKBgNVHRUEAwoBATAyAhMUABz6cfzXxadz9cCjAAIAHPpxFw0yNjA0MjUyMDI1NDdaMAwwCgYDVR0VBAMKAQUwMgITFAAVRWogFdkcuPFS1wACABVFahcNMjYwNDI1MTgyNDU0WjAMMAoGA1UdFQQDCgEFMDICExQAGnRqXx0R1YaA3HsAAgAadGoXDTI2MDQyNTE3NTIzM1owDDAKBgNVHRUEAwoBBTAyAhMUABA4Mg8Y/b0UQOm4AAIAEDgyFw0yNjA0MjUxNzE3NDJaMAwwCgYDVR0VBAMKAQEwMgITFAAQODHs4HPIDQj1/wACABA4MRcNMjYwNDI1MTcxNzQyWjAMMAoGA1UdFQQDCgEBMDICExQAFvDEbJ4OO98Swt4AAgAW8MQXDTI2MDQyNTE3MTc0MVowDDAKBgNVHRUEAwoBATAyAhMUABbww+UK+ThoTM8yAAIAFvDDFw0yNjA0MjUxNzE3NDFaMAwwCgYDVR0VBAMKAQEwMgITFAAQ42/JKk2ej2LWSAACABDjbxcNMjYwNDI1MTYyNzAwWjAMMAoGA1UdFQQDCgEBMDICExQAEONub1d7EtXdwQgAAgAQ424XDTI2MDQyNTE2MjcwMFowDDAKBgNVHRUEAwoBATAyAhMUABS7iXwSlvyRO0QGAAIAFLuJFw0yNjA0MjUxNjA3MTlaMAwwCgYDVR0VBAMKAQEwMgITFAAUu4gQOwd0hgDt4QACABS7iBcNMjYwNDI1MTYwNzE5WjAMMAoGA1UdFQQDCgEBMDICExQAGFLPzm37pG856dUAAgAYUs8XDTI2MDQyNTE2MDEyNlowDDAKBgNVHRUEAwoBATAyAhMUABhSzgt6vjAhe3dPAAIAGFLOFw0yNjA0MjUxNjAxMjZaMAwwCgYDVR0VBAMKAQEwMgITFAAYkCimhPDjqo7vpAACABiQKBcNMjYwNDI1MTU0MzQ3WjAMMAoGA1UdFQQDCgEFMDICExQAG8IwmLZGx3HOt40AAgAbwjAXDTI2MDQyNTE1NDA1MVowDDAKBgNVHRUEAwoBBTAyAhMUABG0SaI0TQGjMLfXAAIAEbRJFw0yNjA0MjUxNDUyNDdaMAwwCgYDVR0VBAMKAQEwMgITFAARtEjPZcC/zRmX8AACABG0SBcNMjYwNDI1MTQ1MjQ3WjAMMAoGA1UdFQQDCgEBMDICExQAHPVTh/Oygv9QOtUAAgAc9VMXDTI2MDQyNTA2MTAwMlowDDAKBgNVHRUEAwoBATAyAhMUABz1UgfxADiLRsmVAAIAHPVSFw0yNjA0MjUwNjEwMDBaMAwwCgYDVR0VBAMKAQEwMgITFAAcl62ojRk5f+sIPwACAByXrRcNMjYwNDI1MDUwNzMzWjAMMAoGA1UdFQQDCgEFMDICExQAFQeow8DYV3ICRlIAAgAVB6gXDTI2MDQyNTAxMDUyMFowDDAKBgNVHRUEAwoBATAyAhMUABUHpyF5MzRzp4F7AAIAFQenFw0yNjA0MjUwMTA1MjBaMAwwCgYDVR0VBAMKAQEwMgITFAAcOhpLEVE5auAJUAACABw6GhcNMjYwNDI1MDEwNTE4WjAMMAoGA1UdFQQDCgEBMDICExQAHDoZmGq1j225TZ8AAgAcOhkXDTI2MDQyNTAxMDUxOFowDDAKBgNVHRUEAwoBATAyAhMUABYuu38udxAS7jQJAAIAFi67Fw0yNjA0MjUwMTA1MThaMAwwCgYDVR0VBAMKAQEwMgITFAAWLrpWziUduOOIxQACABYuuhcNMjYwNDI1MDEwNTE4WjAMMAoGA1UdFQQDCgEBMDICExQAFBynjNH28YfWkecAAgAUHKcXDTI2MDQyNDIyMzI1OVowDDAKBgNVHRUEAwoBATAyAhMUABQcpgAp/IFkhq8PAAIAFBymFw0yNjA0MjQyMjMyNTlaMAwwCgYDVR0VBAMKAQEwMgITFAAc09GZBd197KP4JAACABzT0RcNMjYwNDI0MjIzMjU4WjAMMAoGA1UdFQQDCgEFMDICExQAFr3QIerRzbL6fEEAAgAWvdAXDTI2MDQyNDIyMjAzM1owDDAKBgNVHRUEAwoBATAyAhMUABa9z9KJiK2MKQDhAAIAFr3PFw0yNjA0MjQyMjIwMzNaMAwwCgYDVR0VBAMKAQEwMgITFAAYbx1IeuCpLQzOTwACABhvHRcNMjYwNDI0MjIxNTQ4WjAMMAoGA1UdFQQDCgEBMDICExQAGG8cU9oAAsZnPiUAAgAYbxwXDTI2MDQyNDIyMTU0OFowDDAKBgNVHRUEAwoBATAyAhMUABKVzCiPrsttk+zfAAIAEpXMFw0yNjA0MjQyMTU2NDZaMAwwCgYDVR0VBAMKAQEwMgITFAASlcvR/vnspWLHxAACABKVyxcNMjYwNDI0MjE1NjQ2WjAMMAoGA1UdFQQDCgEBMDICExQAFEJjkfnkkfF90MYAAgAUQmMXDTI2MDQyNDIxNTIyNVowDDAKBgNVHRUEAwoBATAyAhMUABRCYjTu9sY0WSi1AAIAFEJiFw0yNjA0MjQyMTUyMjVaMAwwCgYDVR0VBAMKAQEwMgITFAARxVfe8y7VCPCDqAACABHFVxcNMjYwNDI0MjExOTQwWjAMMAoGA1UdFQQDCgEBMDICExQAEcVWu2Rw6rjxHbMAAgARxVYXDTI2MDQyNDIxMTk0MFowDDAKBgNVHRUEAwoBATAyAhMUABtVwIkhyb5UZ6XiAAIAG1XAFw0yNjA0MjQyMTE2NDdaMAwwCgYDVR0VBAMKAQUwMgITFAAWYCxyKzUp4xWeFgACABZgLBcNMjYwNDI0MjExMTE0WjAMMAoGA1UdFQQDCgEBMDICExQAFmAryVjzbX9xqcMAAgAWYCsXDTI2MDQyNDIxMTExNFowDDAKBgNVHRUEAwoBATAyAhMUABwqXDphVekBwD1iAAIAHCpcFw0yNjA0MjQyMDQ5NTZaMAwwCgYDVR0VBAMKAQUwMgITFAATsGv3LmVBg1TKIAACABOwaxcNMjYwNDI0MjA0OTUwWjAMMAoGA1UdFQQDCgEBMDICExQAE7BqVUo7WcZZakoAAgATsGoXDTI2MDQyNDIwNDk1MFowDDAKBgNVHRUEAwoBATAyAhMUABiTr4Gl+ZMGLkEQAAIAGJOvFw0yNjA0MjQyMDQ2MjRaMAwwCgYDVR0VBAMKAQEwMgITFAAYk65AVAnHseODWQACABiTrhcNMjYwNDI0MjA0NjI0WjAMMAoGA1UdFQQDCgEBMDICExQAHPgOHzTuZVn738MAAgAc+A4XDTI2MDQyNDIwNDQzNFowDDAKBgNVHRUEAwoBATAyAhMUABz4DZsN2g6KQg7qAAIAHPgNFw0yNjA0MjQyMDQ0MzRaMAwwCgYDVR0VBAMKAQEwMgITFAAYDxX+VofdNrARsgACABgPFRcNMjYwNDI0MjAzODA3WjAMMAoGA1UdFQQDCgEBMDICExQAGA8U/t937GQel1gAAgAYDxQXDTI2MDQyNDIwMzgwN1owDDAKBgNVHRUEAwoBATAyAhMUABVGSZ20z3rXGmetAAIAFUZJFw0yNjA0MjQyMDMxMzNaMAwwCgYDVR0VBAMKAQEwMgITFAAVRkhFj4dy6ypzxgACABVGSBcNMjYwNDI0MjAzMTMzWjAMMAoGA1UdFQQDCgEBMDICExQAFYxn9OHhiqBO1UUAAgAVjGcXDTI2MDQyNDIwMTAwMVowDDAKBgNVHRUEAwoBBTAyAhMUABDilaoZhwclX9lQAAIAEOKVFw0yNjA0MjQxOTQ4MjZaMAwwCgYDVR0VBAMKAQEwMgITFAAQ4pQqLogdayq9IwACABDilBcNMjYwNDI0MTk0ODI2WjAMMAoGA1UdFQQDCgEBMDICExQAGYam3AYXwD4q8jsAAgAZhqYXDTI2MDQyNDE5NDAwOFowDDAKBgNVHRUEAwoBBTAyAhMUABt6RHeD1UfB5X17AAIAG3pEFw0yNjA0MjQxOTM3NTJaMAwwCgYDVR0VBAMKAQEwMgITFAAbekMXToaOrwRzGQACABt6QxcNMjYwNDI0MTkzNzUyWjAMMAoGA1UdFQQDCgEBMDICExQAFiZ+rxxLOPGLKucAAgAWJn4XDTI2MDQyNDE5MzIwOVowDDAKBgNVHRUEAwoBATAyAhMUABYmfKiKP/tQTmUIAAIAFiZ8Fw0yNjA0MjQxOTMyMDlaMAwwCgYDVR0VBAMKAQEwMgITFAATdApQ6XfO3fs5CgACABN0ChcNMjYwNDI0MTkyMDMwWjAMMAoGA1UdFQQDCgEBMDICExQAE3QJ/4jKhpSEvUEAAgATdAkXDTI2MDQyNDE5MjAzMFowDDAKBgNVHRUEAwoBATAyAhMUABh09B9AVJmK78moAAIAGHT0Fw0yNjA0MjQxOTAxMTdaMAwwCgYDVR0VBAMKAQEwMgITFAAYdPMI2BgXe61tWQACABh08xcNMjYwNDI0MTkwMTE3WjAMMAoGA1UdFQQDCgEBMDICExQAEtSrcKCBGXSIBx0AAgAS1KsXDTI2MDQyNDE4NDkyNVowDDAKBgNVHRUEAwoBATAyAhMUABLUqqnp1K3wR2feAAIAEtSqFw0yNjA0MjQxODQ5MjVaMAwwCgYDVR0VBAMKAQEwMgITFAAc9pnHNCrUzi3n6QACABz2mRcNMjYwNDI0MTg0MjM2WjAMMAoGA1UdFQQDCgEFMDICExQAFF/dn6+DLZbQy3oAAgAUX90XDTI2MDQyNDE4MzYzOFowDDAKBgNVHRUEAwoBBTAyAhMUABDcUXFxyDydxhfnAAIAENxRFw0yNjA0MjQxNzU5NTZaMAwwCgYDVR0VBAMKAQEwMgITFAAQ3FBJJYzEkilKZQACABDcUBcNMjYwNDI0MTc1OTU2WjAMMAoGA1UdFQQDCgEBMDICExQAEe9u8Bym7zFIY2QAAgAR724XDTI2MDQyNDE3Mzc0OVowDDAKBgNVHRUEAwoBATAyAhMUABHvbRjJnU5tf4JKAAIAEe9tFw0yNjA0MjQxNzM3NDlaMAwwCgYDVR0VBAMKAQEwMgITFAAcy0eS8eh4vsHuygACABzLRxcNMjYwNDI0MTczMTE0WjAMMAoGA1UdFQQDCgEFMDICExQAGliY+nbvXt7h594AAgAaWJgXDTI2MDQyNDE3MjgzOFowDDAKBgNVHRUEAwoBATAyAhMUABYMH6JoeX7vUUOSAAIAFgwfFw0yNjA0MjkyMTExNDVaMAwwCgYDVR0VBAMKAQEwMgITFAAWDB4cv813lIuNUwACABYMHhcNMjYwNDI5MjExMTQ0WjAMMAoGA1UdFQQDCgEBMDICExQAHRP9Sx5nUn1/ElYAAgAdE/0XDTI2MDQyOTIxMDkzMVowDDAKBgNVHRUEAwoBATAyAhMUAB0T/Dxh8l8B47M7AAIAHRP8Fw0yNjA0MjkyMTA5MzFaMAwwCgYDVR0VBAMKAQEwMgITFAAT9XSTsPB62ehoOgACABP1dBcNMjYwNDI5MjEwNTM0WjAMMAoGA1UdFQQDCgEBMDICExQAE/VzxzSTQsdKfsEAAgAT9XMXDTI2MDQyOTIxMDUzNFowDDAKBgNVHRUEAwoBATAyAhMUABhebwWVSMPBhnR2AAIAGF5vFw0yNjA0MjkyMDU3NDBaMAwwCgYDVR0VBAMKAQUwMgITFAAQZhxMVSvJWa4+cgACABBmHBcNMjYwNDI5MjA0ODQ5WjAMMAoGA1UdFQQDCgEBMDICExQAEGYbl49gKR5TH1gAAgAQZhsXDTI2MDQyOTIwNDg0OVowDDAKBgNVHRUEAwoBATAyAhMUABKVXvF7XYzqLvLiAAIAEpVeFw0yNjA0MjkyMDQ3NTlaMAwwCgYDVR0VBAMKAQEwMgITFAASlV3mLKxsNWHWNQACABKVXRcNMjYwNDI5MjA0NzU5WjAMMAoGA1UdFQQDCgEBMDICExQAGdVUmrvdaMKSaC8AAgAZ1VQXDTI2MDQyOTIwMjk1NVowDDAKBgNVHRUEAwoBATAyAhMUABnVUwEt6hE4inN5AAIAGdVTFw0yNjA0MjkyMDI5NTVaMAwwCgYDVR0VBAMKAQEwMgITFAASqpbWyOU+jnQ9IAACABKqlhcNMjYwNDI5MjAxNzQxWjAMMAoGA1UdFQQDCgEBMDICExQAEqqVAdGscs4PabYAAgASqpUXDTI2MDQyOTIwMTc0MFowDDAKBgNVHRUEAwoBATAyAhMUAB0S3MmCtieywWgtAAIAHRLcFw0yNjA0MjkyMDE2NTlaMAwwCgYDVR0VBAMKAQEwMgITFAAdEttPeq50cB1q0wACAB0S2xcNMjYwNDI5MjAxNjU5WjAMMAoGA1UdFQQDCgEBMDICExQAHRCM8Q0tkRmpREQAAgAdEIwXDTI2MDQyOTIwMTA0OVowDDAKBgNVHRUEAwoBATAyAhMUAB0Qi/BJPVWO/g7yAAIAHRCLFw0yNjA0MjkyMDEwNDhaMAwwCgYDVR0VBAMKAQEwMgITFAAWGSEjW4XIMkLgwQACABYZIRcNMjYwNDI5MjAwMzA5WjAMMAoGA1UdFQQDCgEBMDICExQAFhkg2GCqv/NtzqUAAgAWGSAXDTI2MDQyOTIwMDMwOFowDDAKBgNVHRUEAwoBATAyAhMUABRbuxb7bzG4oE7eAAIAFFu7Fw0yNjA0MjkyMDAyNTZaMAwwCgYDVR0VBAMKAQUwMgITFAAdD/y/QWUcYVyMKAACAB0P/BcNMjYwNDI5MTk0ODU0WjAMMAoGA1UdFQQDCgEBMDICExQAHQ/7zN0+8oxYad0AAgAdD/sXDTI2MDQyOTE5NDg1NFowDDAKBgNVHRUEAwoBATAyAhMUABkCY+tdZ8OH8ad+AAIAGQJjFw0yNjA0MjkxOTMzNDlaMAwwCgYDVR0VBAMKAQEwMgITFAAZAmLMbClKy/2IIwACABkCYhcNMjYwNDI5MTkzMzQ5WjAMMAoGA1UdFQQDCgEBMDICExQAEXZ8KWk7n7Oefm0AAgARdnwXDTI2MDQyOTE5MzMwMlowDDAKBgNVHRUEAwoBATAyAhMUABF2eztO7iZQTvGsAAIAEXZ7Fw0yNjA0MjkxOTMzMDJaMAwwCgYDVR0VBAMKAQEwMgITFAAVSJoVHiQw7e01bgACABVImhcNMjYwNDI5MTkzMTE4WjAMMAoGA1UdFQQDCgEBMDICExQAFUiZfCMdiDcfyYYAAgAVSJkXDTI2MDQyOTE5MzExOFowDDAKBgNVHRUEAwoBATAyAhMUABjfSDidKPMBIFseAAIAGN9IFw0yNjA0MjkxODI1MTNaMAwwCgYDVR0VBAMKAQEwMgITFAAY30cgGFUT8v3zlwACABjfRxcNMjYwNDI5MTgyNTEzWjAMMAoGA1UdFQQDCgEBMDICExQAFX53ohy2k9WJb20AAgAVfncXDTI2MDQyOTE4MTAyN1owDDAKBgNVHRUEAwoBATAyAhMUABV+ds7efSUmHYP7AAIAFX52Fw0yNjA0MjkxODEwMjdaMAwwCgYDVR0VBAMKAQEwMgITFAAYDd2SaDyJ3gW/4gACABgN3RcNMjYwNDI5MTc0NDM3WjAMMAoGA1UdFQQDCgEBMDICExQAGA3c8x+P1Qs+O40AAgAYDdwXDTI2MDQyOTE3NDQzN1owDDAKBgNVHRUEAwoBATAyAhMUABh3+s7b6KyRQfx+AAIAGHf6Fw0yNjA0MjkxNzQ0MjNaMAwwCgYDVR0VBAMKAQUwMgITFAAQxiSageS55D+PvQACABDGJBcNMjYwNDI5MTczNjM0WjAMMAoGA1UdFQQDCgEBMDICExQAEMYj5qmE7EQlliQAAgAQxiMXDTI2MDQyOTE3MzYzNFowDDAKBgNVHRUEAwoBATAyAhMUABuEMWpCnk4z+FFAAAIAG4QxFw0yNjA0MjkxNjU0NDBaMAwwCgYDVR0VBAMKAQUwMgITFAAdD24T20GZ3CQYQgACAB0PbhcNMjYwNDI5MTY1MTAwWjAMMAoGA1UdFQQDCgEBMDICExQAHQ9tRtaklQYudR0AAgAdD20XDTI2MDQyOTE2NTEwMFowDDAKBgNVHRUEAwoBATAyAhMUABh1uf9g/49RBDK1AAIAGHW5Fw0yNjA0MjkxNjQ4MzRaMAwwCgYDVR0VBAMKAQUwMgITFAASG6N9B+xt+/yL4QACABIboxcNMjYwNDI5MTYzMzM0WjAMMAoGA1UdFQQDCgEBMDICExQAEhui552y4ZjmddoAAgASG6IXDTI2MDQyOTE2MzMzNFowDDAKBgNVHRUEAwoBATAyAhMUABTFTHSzXZaXxJ4aAAIAFMVMFw0yNjA0MjkxNTU3MDlaMAwwCgYDVR0VBAMKAQEwMgITFAAUxUtU8S1mgRIdkgACABTFSxcNMjYwNDI5MTU1NzA5WjAMMAoGA1UdFQQDCgEBMDICExQAHBuKLTYU/9QmN4QAAgAcG4oXDTI2MDQyOTE1NTQxM1owDDAKBgNVHRUEAwoBATAyAhMUABwbiTjQB4wQuh4qAAIAHBuJFw0yNjA0MjkxNTU0MTNaMAwwCgYDVR0VBAMKAQEwMgITFAAYe6LYaPwxU8gUtgACABh7ohcNMjYwNDI5MTU0NTQ1WjAMMAoGA1UdFQQDCgEFMDICExQAGVOsO+VINnqQ4W8AAgAZU6wXDTI2MDQyOTE1NDAxM1owDDAKBgNVHRUEAwoBATAyAhMUABlTqweaCaC8UVSYAAIAGVOrFw0yNjA0MjkxNTQwMTNaMAwwCgYDVR0VBAMKAQEwMgITFAAX3MzSZ119OwjkJAACABfczBcNMjYwNDI5MTUyMzQyWjAMMAoGA1UdFQQDCgEBMDICExQAF9zL6TvqATAPOloAAgAX3MsXDTI2MDQyOTE1MjM0MVowDDAKBgNVHRUEAwoBATAyAhMUABTSQjuouts27FlFAAIAFNJCFw0yNjA0MjkxNTIxNDlaMAwwCgYDVR0VBAMKAQEwMgITFAAU0kGeZky8X71SwwACABTSQRcNMjYwNDI5MTUyMTQ5WjAMMAoGA1UdFQQDCgEBMDICExQAGCTdGPg0pbkKrqYAAgAYJN0XDTI2MDQyOTE1MTQ0NlowDDAKBgNVHRUEAwoBATAyAhMUABgk3CgrDBapBHWUAAIAGCTcFw0yNjA0MjkxNTE0NDZaMAwwCgYDVR0VBAMKAQEwMgITFAAYPH/h6+HiPEjOlQACABg8fxcNMjYwNDI5MTQ1NzU1WjAMMAoGA1UdFQQDCgEFMDICExQAHGaXjmUB6h9iEPsAAgAcZpcXDTI2MDQyOTE0NTc1M1owDDAKBgNVHRUEAwoBATAyAhMUABxmllawzruf78CLAAIAHGaWFw0yNjA0MjkxNDU3NTNaMAwwCgYDVR0VBAMKAQEwMgITFAAUWl9OlhwNMuScAQACABRaXxcNMjYwNDI5MTQ1MzM1WjAMMAoGA1UdFQQDCgEFMDICExQAG1pQP5/oxx72Te4AAgAbWlAXDTI2MDQyOTEzMTQzN1owDDAKBgNVHRUEAwoBBTAyAhMUABiWntQrxwMjkHR/AAIAGJaeFw0yNjA0MjkxMzA5NTlaMAwwCgYDVR0VBAMKAQUwMgITFAAYY+t1UbFSPE6PKwACABhj6xcNMjYwNDI5MTIxNjI1WjAMMAoGA1UdFQQDCgEFMDICExQAHQlACRSw2+lPPcEAAgAdCUAXDTI2MDQyOTA2MTAwN1owDDAKBgNVHRUEAwoBATAyAhMUAB0JPxzdfG0UDjY3AAIAHQk/Fw0yNjA0MjkwNjEwMDZaMAwwCgYDVR0VBAMKAQEwMgITFAAaaGx7P5GL6CFT7gACABpobBcNMjYwNDI5MDQxMTMwWjAMMAoGA1UdFQQDCgEBMDICExQAGmhtb4JAEovKPgIAAgAaaG0XDTI2MDQyOTA0MTEzMFowDDAKBgNVHRUEAwoBATAyAhMUABrWdCDsNOYx6oEgAAIAGtZ0Fw0yNjA0MjkwMzU2NDdaMAwwCgYDVR0VBAMKAQEwMgITFAAa1nNnqzfLOZ/bmQACABrWcxcNMjYwNDI5MDM1NjQ2WjAMMAoGA1UdFQQDCgEBMDICExQAF8kG476eKfFcps0AAgAXyQYXDTI2MDQyOTAzMDIzN1owDDAKBgNVHRUEAwoBBTAyAhMUABThwNWLO/FSMwUYAAIAFOHAFw0yNjA0MjkwMjM5NDJaMAwwCgYDVR0VBAMKAQUwMgITFAATh9jVgNkActLXyAACABOH2BcNMjYwNDI5MDIzNzM5WjAMMAoGA1UdFQQDCgEBMDICExQAE4fXx8g1rBRsvsQAAgATh9cXDTI2MDQyOTAyMzczOVowDDAKBgNVHRUEAwoBATAyAhMUABYHs+8WT2nIB9GMAAIAFgezFw0yNjA0MjkwMjM3MzlaMAwwCgYDVR0VBAMKAQEwMgITFAAWB7JXMPbZGJkYQwACABYHshcNMjYwNDI5MDIzNzM5WjAMMAoGA1UdFQQDCgEBMDICExQAHKRmw/R0uzBevs0AAgAcpGYXDTI2MDQyOTAyMTI0MVowDDAKBgNVHRUEAwoBBTAyAhMUAB0L7tmNs3vaR0ynAAIAHQvuFw0yNjA0MjkwMTA3MTFaMAwwCgYDVR0VBAMKAQUwMgITFAAShaa1LOAWJ897VwACABKFphcNMjYwNDI5MDEwNTI3WjAMMAoGA1UdFQQDCgEBMDICExQAEoWljKk16mbczboAAgAShaUXDTI2MDQyOTAxMDUyN1owDDAKBgNVHRUEAwoBATAyAhMUABgumufvc17Ybu7XAAIAGC6aFw0yNjA0MjkwMTA1MjZaMAwwCgYDVR0VBAMKAQEwMgITFAAYLpk08rXXBn//6wACABgumRcNMjYwNDI5MDEwNTI2WjAMMAoGA1UdFQQDCgEBMDICExQAGORfL0MhAiPPHbYAAgAY5F8XDTI2MDQyOTAxMDUyNFowDDAKBgNVHRUEAwoBATAyAhMUABjkXoeAEVFAd21EAAIAGOReFw0yNjA0MjkwMTA1MjRaMAwwCgYDVR0VBAMKAQEwMgITFAAbs/CCwI6Ov6TZ9wACABuz8BcNMjYwNDI5MDEwNTIzWjAMMAoGA1UdFQQDCgEBMDICExQAG7Pv7AGD0DnuztMAAgAbs+8XDTI2MDQyOTAxMDUyM1owDDAKBgNVHRUEAwoBATAyAhMUABT8UsPf3NzIMOGKAAIAFPxSFw0yNjA0MjkwMTA1MjJaMAwwCgYDVR0VBAMKAQEwMgITFAAU/FHiAa1Qo+iMzQACABT8URcNMjYwNDI5MDEwNTIyWjAMMAoGA1UdFQQDCgEBMDICExQAEvKlk4lm4VqCv6MAAgAS8qUXDTI2MDQyOTAxMDUyMVowDDAKBgNVHRUEAwoBATAyAhMUABLypJTOXMntnyO6AAIAEvKkFw0yNjA0MjkwMTA1MjFaMAwwCgYDVR0VBAMKAQEwMgITFAARuHE8xYm67KqqAgACABG4cRcNMjYwNDI5MDEwNTE4WjAMMAoGA1UdFQQDCgEBMDICExQAEbhwse3EKuPwvywAAgARuHAXDTI2MDQyOTAxMDUxOFowDDAKBgNVHRUEAwoBATAyAhMUABrpU6/3PHCHcW3gAAIAGulTFw0yNjA0MjkwMDU2NTZaMAwwCgYDVR0VBAMKAQUwMgITFAAcJTNSus8LY+43bAACABwlMxcNMjYwNDI5MDA0OTQzWjAMMAoGA1UdFQQDCgEFMDICExQAGF6TR4fcg1PRgFoAAgAYXpMXDTI2MDQyODIzMDQwNlowDDAKBgNVHRUEAwoBBTAyAhMUABStJW9O9pJwhimYAAIAFK0lFw0yNjA0MjgyMjEyMDBaMAwwCgYDVR0VBAMKAQEwMgITFAAUrSQfL2ST76D4cAACABStJBcNMjYwNDI4MjIxMTU5WjAMMAoGA1UdFQQDCgEBMDICExQAGLLT7lnXDMkgcHYAAgAYstMXDTI2MDQyODIyMTExMFowDDAKBgNVHRUEAwoBBTAyAhMUABZV7ZYh9Eovfeq7AAIAFlXtFw0yNjA0MjgyMTQ2MTNaMAwwCgYDVR0VBAMKAQEwMgITFAAWVezJNDMNDHkILAACABZV7BcNMjYwNDI4MjE0NjEzWjAMMAoGA1UdFQQDCgEBMDICExQAD6xWVmw27LV2BsoAAgAPrFYXDTI2MDQyODIxMzk1NFowDDAKBgNVHRUEAwoBATAyAhMUAA+sVVqfcC1no+62AAIAD6xVFw0yNjA0MjgyMTM5NTRaMAwwCgYDVR0VBAMKAQEwMgITFAATuf3h1AI2As/kQwACABO5/RcNMjYwNDI4MjEzNjI5WjAMMAoGA1UdFQQDCgEBMDICExQAE7n8yTZtCRoJL/EAAgATufwXDTI2MDQyODIxMzYyOVowDDAKBgNVHRUEAwoBATAyAhMUABRdwraEC1LdJgd0AAIAFF3CFw0yNjA0MjgyMTMxMTlaMAwwCgYDVR0VBAMKAQEwMgITFAAUXcFJ5sfIgHVfwQACABRdwRcNMjYwNDI4MjEzMTE5WjAMMAoGA1UdFQQDCgEBMDICExQAGZRalYjByvC/ek4AAgAZlFoXDTI2MDQyODIxMzAzOFowDDAKBgNVHRUEAwoBBTAyAhMUABAjz+FUtsCme5JHAAIAECPPFw0yNjA0MjgyMTA5NTNaMAwwCgYDVR0VBAMKAQEwMgITFAAQI87iHSwL9goGBgACABAjzhcNMjYwNDI4MjEwOTUzWjAMMAoGA1UdFQQDCgEBMDICExQAFarcuOEVxUNOcDUAAgAVqtwXDTI2MDQyODIxMDM1NlowDDAKBgNVHRUEAwoBATAyAhMUABWq2yuaYQVRm8DjAAIAFarbFw0yNjA0MjgyMTAzNTZaMAwwCgYDVR0VBAMKAQEwMgITFAAQVMaTVh2l/lNHFAACABBUxhcNMjYwNDI4MjA0NzU4WjAMMAoGA1UdFQQDCgEBMDICExQAEFTF8q/XKGusFFUAAgAQVMUXDTI2MDQyODIwNDc1OFowDDAKBgNVHRUEAwoBATAyAhMUAByRFfagUiDn8ZudAAIAHJEVFw0yNjA0MjgyMDQ2MTlaMAwwCgYDVR0VBAMKAQUwMgITFAAcGapH1/+WltuUFgACABwZqhcNMjYwNDI4MjAwODEwWjAMMAoGA1UdFQQDCgEFMDICExQAFFSy6Q+tEKaNm2MAAgAUVLIXDTI2MDQyODIwMDc0MVowDDAKBgNVHRUEAwoBATAyAhMUABRUsTY6hRfiyl3KAAIAFFSxFw0yNjA0MjgyMDA3NDFaMAwwCgYDVR0VBAMKAQEwMgITFAARiplAwY8hl1ugTgACABGKmRcNMjYwNDI4MTk1NTI0WjAMMAoGA1UdFQQDCgEBMDICExQAEYqYUN+4GA3d4+0AAgARipgXDTI2MDQyODE5NTUyM1owDDAKBgNVHRUEAwoBATAyAhMUABoCXE+SDSidCrngAAIAGgJcFw0yNjA0MjgxOTQ4NDhaMAwwCgYDVR0VBAMKAQUwMgITFAAYYm1/WaZqAQWhygACABhibRcNMjYwNDI4MTk0NDAwWjAMMAoGA1UdFQQDCgEFMDICExQAGRgqDm3aPUjNtSQAAgAZGCoXDTI2MDQyODE5NDM0N1owDDAKBgNVHRUEAwoBBTAyAhMUABbqKiqSTv5ZQLiMAAIAFuoqFw0yNjA0MjgxOTQxMjJaMAwwCgYDVR0VBAMKAQUwMgITFAAWAbNUzlfFc/jN+AACABYBsxcNMjYwNDI4MTg1NDQ4WjAMMAoGA1UdFQQDCgEBMDICExQAFgGyu9oI2kYO6AgAAgAWAbIXDTI2MDQyODE4NTQ0OFowDDAKBgNVHRUEAwoBATAyAhMUABZBQuH15LLNt/5xAAIAFkFCFw0yNjA0MjgxODQ2MDNaMAwwCgYDVR0VBAMKAQEwMgITFAAWQUGpaNo/4am3AAACABZBQRcNMjYwNDI4MTg0NjAzWjAMMAoGA1UdFQQDCgEBMDICExQAFHWsUzAeEn0jVJAAAgAUdawXDTI2MDQyODE4MzY0OFowDDAKBgNVHRUEAwoBBTAyAhMUABiSpbdLWo8mNhgWAAIAGJKlFw0yNjA0MjgxODIwMjFaMAwwCgYDVR0VBAMKAQEwMgITFAAYkqRGhh5AfiCFVgACABiSpBcNMjYwNDI4MTgyMDIxWjAMMAoGA1UdFQQDCgEBMDICExQAEccNs9nFGoU4y+sAAgARxw0XDTI2MDQyODE4MTkyOVowDDAKBgNVHRUEAwoBATAyAhMUABHHDBsn9LAWot/EAAIAEccMFw0yNjA0MjgxODE5MjlaMAwwCgYDVR0VBAMKAQEwMgITFAAchgMBq2TVAEgrswACAByGAxcNMjYwNDI4MTgwNTI5WjAMMAoGA1UdFQQDCgEBMDICExQAHIYC615YeSn9bOkAAgAchgIXDTI2MDQyODE4MDUyOVowDDAKBgNVHRUEAwoBATAyAhMUABfI5VUfX3UkRhedAAIAF8jlFw0yNjA0MjgxNzI0MDlaMAwwCgYDVR0VBAMKAQEwMgITFAAXyOQ4BmkwPfE9kAACABfI5BcNMjYwNDI4MTcyNDA5WjAMMAoGA1UdFQQDCgEBMDICExQAEYX7S5fRsqTyRO8AAgARhfsXDTI2MDQyODE3MjAwNlowDDAKBgNVHRUEAwoBATAyAhMUABGF+ku38HK66sH/AAIAEYX6Fw0yNjA0MjgxNzIwMDVaMAwwCgYDVR0VBAMKAQEwMgITFAAYV7wbg1YOstRoMQACABhXvBcNMjYwNDI4MTY1NDQyWjAMMAoGA1UdFQQDCgEBMDICExQAGFe7ftfr2W7G/dEAAgAYV7sXDTI2MDQyODE2NTQ0MlowDDAKBgNVHRUEAwoBATAyAhMUABZBdACiXgVdRdJmAAIAFkF0Fw0yNjA0MjgxNjQwNDZaMAwwCgYDVR0VBAMKAQEwMgITFAAWQXO1fyYl5O4FbAACABZBcxcNMjYwNDI4MTY0MDQ2WjAMMAoGA1UdFQQDCgEBMDICExQAGPKpZ6pgGXT6Fc8AAgAY8qkXDTI2MDQyODE2MzgxMFowDDAKBgNVHRUEAwoBBTAyAhMUABJv2v7rJr5Z/vZBAAIAEm/aFw0yNjA0MjgxNjAzNTFaMAwwCgYDVR0VBAMKAQEwMgITFAASb9klBq0+2OTVVwACABJv2RcNMjYwNDI4MTYwMzUxWjAMMAoGA1UdFQQDCgEBMDICExQAEYyHPGVQUWIMJjgAAgARjIcXDTI2MDQyODE2MDAyNlowDDAKBgNVHRUEAwoBATAyAhMUABGMhvs6dkvDKpYXAAIAEYyGFw0yNjA0MjgxNjAwMjZaMAwwCgYDVR0VBAMKAQEwMgITFAASPx0cL8BzSRIjxAACABI/HRcNMjYwNDI4MTU1MzE4WjAMMAoGA1UdFQQDCgEBMDICExQAEj8cd/mHqQzFdEYAAgASPxwXDTI2MDQyODE1NTMxN1owDDAKBgNVHRUEAwoBATAyAhMUAB0EmTR4r/9ZoG3LAAIAHQSZFw0yNjA0MjgxNTUwNDFaMAwwCgYDVR0VBAMKAQEwMgITFAAdBJjCCSLlS9ifFAACAB0EmBcNMjYwNDI4MTU1MDQxWjAMMAoGA1UdFQQDCgEBMDICExQAFXqlNtYO6gq0jucAAgAVeqUXDTI2MDQyODE1NDMzMFowDDAKBgNVHRUEAwoBATAyAhMUABV6pKTP8IUrluEXAAIAFXqkFw0yNjA0MjgxNTQzMzBaMAwwCgYDVR0VBAMKAQEwMgITFAAdBHla5z4wGtMAMgACAB0EeRcNMjYwNDI4MTU0MjE0WjAMMAoGA1UdFQQDCgEBMDICExQAHQR49zQUxrGdA1cAAgAdBHgXDTI2MDQyODE1NDIxNFowDDAKBgNVHRUEAwoBATAyAhMUABB2M+sp/Xi9z1oiAAIAEHYzFw0yNjA0MjgxNTMzMDJaMAwwCgYDVR0VBAMKAQEwMgITFAAQdjIVPVc/tVvTGAACABB2MhcNMjYwNDI4MTUzMzAyWjAMMAoGA1UdFQQDCgEBMDICExQAFH3cCuu7DkHswHYAAgAUfdwXDTI2MDQyODE1MzEyNFowDDAKBgNVHRUEAwoBATAyAhMUABR929vf4jnGGnkUAAIAFH3bFw0yNjA0MjgxNTMxMjRaMAwwCgYDVR0VBAMKAQEwMgITFAAYbCshhJvUMLjPvgACABhsKxcNMjYwNDI4MTUyNjM3WjAMMAoGA1UdFQQDCgEBMDICExQAGGwq09xa3JHdy/cAAgAYbCoXDTI2MDQyODE1MjYzN1owDDAKBgNVHRUEAwoBATAyAhMUABxBcZwX4Tkil505AAIAHEFxFw0yNjA0MjgxNTA0MjdaMAwwCgYDVR0VBAMKAQUwMgITFAAaTahTtgBrvpYJAwACABpNqBcNMjYwNDI4MTQ0OTEyWjAMMAoGA1UdFQQDCgEFMDICExQAFw6Sg4MSdJM1UiYAAgAXDpIXDTI2MDQyODE0NDUyNFowDDAKBgNVHRUEAwoBATAyAhMUABcOkeFtFBZ4CAH5AAIAFw6RFw0yNjA0MjgxNDQ1MjRaMAwwCgYDVR0VBAMKAQEwMgITFAAdA3pmhTaLipY+RQACAB0DehcNMjYwNDI4MTQzNjM0WjAMMAoGA1UdFQQDCgEBMDICExQAHQN5xmvRSJR//b8AAgAdA3kXDTI2MDQyODE0MzYzNFowDDAKBgNVHRUEAwoBATAyAhMUABbYOmmmWYEpWG2/AAIAFtg6Fw0yNjA0MjgxNDMzMDRaMAwwCgYDVR0VBAMKAQUwMgITFAAQpA1NSpfAmmF7ugACABCkDRcNMjYwNDI4MTQxNTQxWjAMMAoGA1UdFQQDCgEBMDICExQAHSDuGJ97RchlYcMAAgAdIO4XDTI2MDUwMjE5MzAyNlowDDAKBgNVHRUEAwoBBTAyAhMUABkfSB5GIhkqhV+LAAIAGR9IFw0yNjA1MDIxODU5NDFaMAwwCgYDVR0VBAMKAQUwMgITFAAc1VGi8vRhAmhz3AACABzVURcNMjYwNTAyMTgxMTA5WjAMMAoGA1UdFQQDCgEFMDICExQAGPX3gdotDRDCrEIAAgAY9fcXDTI2MDUwMjE3MjEwMlowDDAKBgNVHRUEAwoBBTAyAhMUABdGOIahIcYJMa/kAAIAF0Y4Fw0yNjA1MDIxNzE4MjNaMAwwCgYDVR0VBAMKAQUwMgITFAAcZWCOK0k/Dc6NswACABxlYBcNMjYwNTAyMTY1NDIyWjAMMAoGA1UdFQQDCgEFMDICExQAG/qec6rGNYHy/KgAAgAb+p4XDTI2MDUwMjE2MjcwM1owDDAKBgNVHRUEAwoBBTAyAhMUABeeTm6b7PtZccgNAAIAF55OFw0yNjA1MDIxNTA4MjJaMAwwCgYDVR0VBAMKAQEwMgITFAAXnk1PFwd6ZkTbGgACABeeTRcNMjYwNTAyMTUwODIxWjAMMAoGA1UdFQQDCgEBMDICExQAFinmY7iWJ+Zs+kgAAgAWKeYXDTI2MDUwMjAzNTczMFowDDAKBgNVHRUEAwoBBTAyAhMUABQ1sx8IonYa/Dm+AAIAFDWzFw0yNjA1MDIwMjU2MzlaMAwwCgYDVR0VBAMKAQUwMgITFAAYzNEEjsPvyEkDJQACABjM0RcNMjYwNTAyMDI1NjEyWjAMMAoGA1UdFQQDCgEFMDICExQAF4cD4SfYw+5VjUgAAgAXhwMXDTI2MDUwMjAxMDUyOFowDDAKBgNVHRUEAwoBATAyAhMUABeHAnxQgWp2J0oFAAIAF4cCFw0yNjA1MDIwMTA1MjhaMAwwCgYDVR0VBAMKAQEwMgITFAAafBzW4ASBlR8b/QACABp8HBcNMjYwNTAyMDEwNTI4WjAMMAoGA1UdFQQDCgEBMDICExQAGnwbjtMHGaNIxksAAgAafBsXDTI2MDUwMjAxMDUyOFowDDAKBgNVHRUEAwoBATAyAhMUABEMCkAimelCvPZZAAIAEQwKFw0yNjA1MDIwMTA1MjBaMAwwCgYDVR0VBAMKAQEwMgITFAARDAkjBsJBiQFHTwACABEMCRcNMjYwNTAyMDEwNTIwWjAMMAoGA1UdFQQDCgEBMDICExQAFMGoxIY5ajDAZpUAAgAUwagXDTI2MDUwMjAxMDUxOVowDDAKBgNVHRUEAwoBATAyAhMUABTBpzlNo4ghM2ZRAAIAFMGnFw0yNjA1MDIwMTA1MTlaMAwwCgYDVR0VBAMKAQEwMgITFAAV+s+7AB1Ou9k76wACABX6zxcNMjYwNTAyMDEwNTE4WjAMMAoGA1UdFQQDCgEBMDICExQAFfrOznd9tdxh1BcAAgAV+s4XDTI2MDUwMjAxMDUxOFowDDAKBgNVHRUEAwoBATAyAhMUABzKwdNSs4xtf0tMAAIAHMrBFw0yNjA1MDEyMjQwMTlaMAwwCgYDVR0VBAMKAQUwMgITFAARIdSIh6w+zwGtZQACABEh1BcNMjYwNTAxMTkwNDQ0WjAMMAoGA1UdFQQDCgEBMDICExQAESHWwny1qhoY//sAAgARIdYXDTI2MDUwMTE5MDQ0NFowDDAKBgNVHRUEAwoBATAyAhMUABYNKUJTUwvPXgo/AAIAFg0pFw0yNjA1MDExODM1MTRaMAwwCgYDVR0VBAMKAQUwMgITFAAUWDHRX5ADYHMkpgACABRYMRcNMjYwNTAxMTcyMTA0WjAMMAoGA1UdFQQDCgEFMDICExQAGq5jsyWZ4Fgg4OEAAgAarmMXDTI2MDUwMTE3MDkyNlowDDAKBgNVHRUEAwoBBTAyAhMUABvQ6sTwWJmRTat5AAIAG9DqFw0yNjA1MDExNDQ5MzlaMAwwCgYDVR0VBAMKAQUwMgITFAAdGNRxCLATHj1ovQACAB0Y1BcNMjYwNTAxMDYxMDE4WjAMMAoGA1UdFQQDCgEBMDICExQAHRjTImg+TBJhGFoAAgAdGNMXDTI2MDUwMTA2MTAxOFowDDAKBgNVHRUEAwoBATAyAhMUAB0Oi/CgBG57yJdAAAIAHQ6LFw0yNjA1MDEwNTU4MDlaMAwwCgYDVR0VBAMKAQUwMgITFAAdHAHoqjxTO9RdxgACAB0cARcNMjYwNTAxMDU1NzI3WjAMMAoGA1UdFQQDCgEBMDICExQAHRwAjODFQJisUE4AAgAdHAAXDTI2MDUwMTA1NTcyN1owDDAKBgNVHRUEAwoBATAyAhMUABUYelJBK8MjP342AAIAFRh6Fw0yNjA1MDEwNTIzMzBaMAwwCgYDVR0VBAMKAQUwMgITFAAWahxiTZKNefT8rAACABZqHBcNMjYwNTAxMDUyMTM5WjAMMAoGA1UdFQQDCgEFMDICExQAGHF757oLIHH+gTsAAgAYcXsXDTI2MDUwMTAyMzQxOFowDDAKBgNVHRUEAwoBBTAyAhMUABYA+emCOFL7J4o9AAIAFgD5Fw0yNjA1MDEwMTA1MzFaMAwwCgYDVR0VBAMKAQEwMgITFAAWAPgJvWUD8Z+H9gACABYA+BcNMjYwNTAxMDEwNTMwWjAMMAoGA1UdFQQDCgEBMDICExQAEIJjy2kppKdYGfwAAgAQgmMXDTI2MDUwMTAxMDUyOVowDDAKBgNVHRUEAwoBATAyAhMUABCCYkAONihIPnpwAAIAEIJiFw0yNjA1MDEwMTA1MjhaMAwwCgYDVR0VBAMKAQEwMgITFAAYi0AhG8t1TPy5pQACABiLQBcNMjYwNTAxMDAzNzA1WjAMMAoGA1UdFQQDCgEFMDICExQAGmtRNaFAZUPbAN0AAgAaa1EXDTI2MDUwMTAwMTcyMFowDDAKBgNVHRUEAwoBBTAyAhMUABh33D4kf2WqPWLbAAIAGHfcFw0yNjA1MDEwMDA5MzBaMAwwCgYDVR0VBAMKAQUwMgITFAAXzZTsmu3EVEv0gQACABfNlBcNMjYwNDMwMjM0MzA4WjAMMAoGA1UdFQQDCgEBMDICExQAF82ToyM5MNFANkAAAgAXzZMXDTI2MDQzMDIzNDMwOFowDDAKBgNVHRUEAwoBATAyAhMUABJ5/MEya3lCnmXfAAIAEnn8Fw0yNjA0MzAyMzQyMzNaMAwwCgYDVR0VBAMKAQEwMgITFAASefst269xGR6vpAACABJ5+xcNMjYwNDMwMjM0MjMzWjAMMAoGA1UdFQQDCgEBMDICExQAHR2RA1LVM6qMaHYAAgAdHZEXDTI2MDQzMDIzMjEzMlowDDAKBgNVHRUEAwoBBTAyAhMUAB0fejwg0ZlqeNhbAAIAHR96Fw0yNjA0MzAyMzIwMDNaMAwwCgYDVR0VBAMKAQEwMgITFAAdH3n+8w5TxzX3/gACAB0feRcNMjYwNDMwMjMyMDAzWjAMMAoGA1UdFQQDCgEBMDICExQAHR92h8ZVMlKikh4AAgAdH3YXDTI2MDQzMDIyNTIyN1owDDAKBgNVHRUEAwoBBTAyAhMUAB0aslYSSBGD8w66AAIAHRqyFw0yNjA0MzAyMjQ4MTJaMAwwCgYDVR0VBAMKAQUwMgITFAAW3H56qskr8rjz8QACABbcfhcNMjYwNDMwMjI0NDM3WjAMMAoGA1UdFQQDCgEFMDICExQAGny5GLb73o+S7oYAAgAafLkXDTI2MDQzMDIyNDEyNFowDDAKBgNVHRUEAwoBBTAyAhMUABdJUxB5NgQMdV2RAAIAF0lTFw0yNjA0MzAyMjQxMTNaMAwwCgYDVR0VBAMKAQUwMgITFAAbjjK1gtnxX3MzfAACABuOMhcNMjYwNDMwMjIxODUwWjAMMAoGA1UdFQQDCgEFMDICExQAGDkrVGCH8icL89MAAgAYOSsXDTI2MDQzMDIxNDYwMFowDDAKBgNVHRUEAwoBATAyAhMUABg5KtU0XVnr0jirAAIAGDkqFw0yNjA0MzAyMTQ2MDBaMAwwCgYDVR0VBAMKAQEwMgITFAAZH5tcnvJl4bC2ywACABkfmxcNMjYwNDMwMjE0MTE2WjAMMAoGA1UdFQQDCgEBMDICExQAGR+alKvIiJKYPyMAAgAZH5oXDTI2MDQzMDIxNDExNlowDDAKBgNVHRUEAwoBATAyAhMUABIppb2e1hjrdR5gAAIAEimlFw0yNjA0MzAyMTQwMjFaMAwwCgYDVR0VBAMKAQEwMgITFAASKaRmquf6LegBLAACABIppBcNMjYwNDMwMjE0MDE5WjAMMAoGA1UdFQQDCgEBMDICExQAGFjhoy7pwC6XvW0AAgAYWOEXDTI2MDQzMDIxMzkwNlowDDAKBgNVHRUEAwoBBTAyAhMUABUOlaacWTsyHddsAAIAFQ6VFw0yNjA0MzAyMTM1MzRaMAwwCgYDVR0VBAMKAQUwMgITFAAaGlgkVSD1VKA6eAACABoaWBcNMjYwNDMwMjEwMzIzWjAMMAoGA1UdFQQDCgEBMDICExQAGhpXWS4tyggc9UQAAgAaGlcXDTI2MDQzMDIxMDMyM1owDDAKBgNVHRUEAwoBATAyAhMUABLjt1GXiVgrybPjAAIAEuO3Fw0yNjA0MzAyMDU5MDlaMAwwCgYDVR0VBAMKAQEwMgITFAAS47Y3vzLSADq7dgACABLjthcNMjYwNDMwMjA1OTA5WjAMMAoGA1UdFQQDCgEBMDICExQAHPyIk4OGE+yvcXwAAgAc/IgXDTI2MDQzMDIwNTExNFowDDAKBgNVHRUEAwoBBTAyAhMUABTPWVjQDMAQSQehAAIAFM9ZFw0yNjA0MzAyMDQzMTZaMAwwCgYDVR0VBAMKAQEwMgITFAAUz1jOECjhfoQDDwACABTPWBcNMjYwNDMwMjA0MzE2WjAMMAoGA1UdFQQDCgEBMDICExQAEtzBpxVbmAfR3EIAAgAS3MEXDTI2MDQzMDIwMzMyMlowDDAKBgNVHRUEAwoBATAyAhMUABLcwKvSXCuIdcamAAIAEtzAFw0yNjA0MzAyMDMzMjJaMAwwCgYDVR0VBAMKAQEwMgITFAASGJXMGYWW9Fk8HQACABIYlRcNMjYwNDMwMjAyODQyWjAMMAoGA1UdFQQDCgEBMDICExQAEhiUXse4BDsdP9QAAgASGJQXDTI2MDQzMDIwMjg0MlowDDAKBgNVHRUEAwoBATAyAhMUABRcDwiez/MmerMcAAIAFFwPFw0yNjA0MzAyMDA0NThaMAwwCgYDVR0VBAMKAQUwMgITFAAX3EZcq1nMBsOgnQACABfcRhcNMjYwNDMwMTkxNDU2WjAMMAoGA1UdFQQDCgEBMDICExQAF9xF4RUmEbY7lWIAAgAX3EUXDTI2MDQzMDE5MTQ1NlowDDAKBgNVHRUEAwoBATAyAhMUAB0b1wHe6/UR4cKVAAIAHRvXFw0yNjA0MzAxOTE0NDlaMAwwCgYDVR0VBAMKAQEwMgITFAAdG9aBtQg1wEVbXgACAB0b1hcNMjYwNDMwMTkxNDQ5WjAMMAoGA1UdFQQDCgEBMDICExQAHRtd5IQ/Tg+HqKwAAgAdG10XDTI2MDQzMDE4NDQxN1owDDAKBgNVHRUEAwoBATAyAhMUAB0bXHXuU5FwnndCAAIAHRtcFw0yNjA0MzAxODQ0MTdaMAwwCgYDVR0VBAMKAQEwMgITFAAdGtmv8jr37QiDdQACAB0a2RcNMjYwNDMwMTgxOTE1WjAMMAoGA1UdFQQDCgEBMDICExQAHRrYveGPz2easOwAAgAdGtgXDTI2MDQzMDE4MTkxNVowDDAKBgNVHRUEAwoBATAyAhMUABOCTq6BrD29D8nYAAIAE4JOFw0yNjA0MzAxNzU4MzhaMAwwCgYDVR0VBAMKAQEwMgITFAATgk3R6XCE9P03vAACABOCTRcNMjYwNDMwMTc1ODM4WjAMMAoGA1UdFQQDCgEBMDICExQAFxgl0tPGJx7zDAoAAgAXGCUXDTI2MDQzMDE3NDgxMlowDDAKBgNVHRUEAwoBBTAyAhMUAB0ZS7usRlsitb37AAIAHRlLFw0yNjA0MzAxNzQ2MjlaMAwwCgYDVR0VBAMKAQUwMgITFAAP0P27ZIl2OSzGGAACAA/Q/RcNMjYwNDMwMTczNDAzWjAMMAoGA1UdFQQDCgEBMDICExQAD9D8GTG+JW3ZvrEAAgAP0PwXDTI2MDQzMDE3MzQwM1owDDAKBgNVHRUEAwoBATAyAhMUABHn6spQIDYBslMoAAIAEefqFw0yNjA0MzAxNzExMTBaMAwwCgYDVR0VBAMKAQEwMgITFAAR5+mUnWbNNQxBcwACABHn6RcNMjYwNDMwMTcxMTEwWjAMMAoGA1UdFQQDCgEBMDICExQAGXFpg1aknaV4GIcAAgAZcWkXDTI2MDQzMDE2NTYyM1owDDAKBgNVHRUEAwoBBTAyAhMUABBMmsfS5Ggjenr9AAIAEEyaFw0yNjA0MzAxNjUxMDJaMAwwCgYDVR0VBAMKAQEwMgITFAAQTJkrmfB+Z6oaGgACABBMmRcNMjYwNDMwMTY1MTAyWjAMMAoGA1UdFQQDCgEBMDICExQAHPmvoHypICkiZ5kAAgAc+a8XDTI2MDQzMDE2NDczNVowDDAKBgNVHRUEAwoBBTAyAhMUAB0YikDKVdZ8rL+zAAIAHRiKFw0yNjA0MzAxNjIxMDBaMAwwCgYDVR0VBAMKAQEwMgITFAAdGIn55BDGnFoQxQACAB0YiRcNMjYwNDMwMTYyMTAwWjAMMAoGA1UdFQQDCgEBMDICExQAHRicMSAkTMN70soAAgAdGJwXDTI2MDQzMDE2MjAyOVowDDAKBgNVHRUEAwoBATAyAhMUAB0Ym0664jFWSwjIAAIAHRibFw0yNjA0MzAxNjIwMjlaMAwwCgYDVR0VBAMKAQEwMgITFAAcHLmhw5lGJ3mKOQACABwcuRcNMjYwNDMwMTU1ODI3WjAMMAoGA1UdFQQDCgEFMDICExQAHRff51bhraTwfjcAAgAdF98XDTI2MDQzMDE1NDgxOFowDDAKBgNVHRUEAwoBATAyAhMUAB0X3oM+7LU5Pyc0AAIAHRfeFw0yNjA0MzAxNTQ4MThaMAwwCgYDVR0VBAMKAQEwMgITFAAYv4SOoXV1Z6b7VAACABi/hBcNMjYwNDMwMTU0NDAyWjAMMAoGA1UdFQQDCgEBMDICExQAGL+DT7/ZLYrJK64AAgAYv4MXDTI2MDQzMDE1NDQwMlowDDAKBgNVHRUEAwoBATAyAhMUABuH1cD6Xplmo+GxAAIAG4fVFw0yNjA0MzAxNTQyMDdaMAwwCgYDVR0VBAMKAQUwMgITFAAcwyVMPZytvyrEZQACABzDJRcNMjYwNDMwMTUzNzUxWjAMMAoGA1UdFQQDCgEBMDICExQAHMMkZur5/sQ7Y4cAAgAcwyQXDTI2MDQzMDE1Mzc1MFowDDAKBgNVHRUEAwoBATAyAhMUAB0XMNlheDlKvtHoAAIAHRcwFw0yNjA0MzAxNTI3NTVaMAwwCgYDVR0VBAMKAQEwMgITFAAdFy/7IqSAXygarwACAB0XLxcNMjYwNDMwMTUyNzU1WjAMMAoGA1UdFQQDCgEBMDICExQAGMkmEg21qBOhLf4AAgAYySYXDTI2MDQzMDE1MjExOVowDDAKBgNVHRUEAwoBATAyAhMUABjJJcBBJooh9DJOAAIAGMklFw0yNjA0MzAxNTIxMTlaMAwwCgYDVR0VBAMKAQEwMgITFAAYsMJtr+rKw2EIKQACABiwwhcNMjYwNDMwMTUxMDEwWjAMMAoGA1UdFQQDCgEBMDICExQAGLDBOxr316Rxf7YAAgAYsMEXDTI2MDQzMDE1MTAxMFowDDAKBgNVHRUEAwoBATAyAhMUABxI/S0PyZhH56UxAAIAHEj9Fw0yNjA0MzAxNTA5MzVaMAwwCgYDVR0VBAMKAQUwMgITFAAc/Q8DZzB0MjMEswACABz9DxcNMjYwNDMwMTUwMjUyWjAMMAoGA1UdFQQDCgEFMDICExQAFbCSIHKoahNnvJ8AAgAVsJIXDTI2MDQzMDA3MDMwM1owDDAKBgNVHRUEAwoBBTAyAhMUAB0NiYwvIMeKRlC8AAIAHQ2JFw0yNjA0MzAwNjEwMDFaMAwwCgYDVR0VBAMKAQEwMgITFAAdDYhGA6tXQG2qPgACAB0NiBcNMjYwNDMwMDYxMDAxWjAMMAoGA1UdFQQDCgEBMDICExQAFMmNanIY1v/TSREAAgAUyY0XDTI2MDQzMDA1MDA1OVowDDAKBgNVHRUEAwoBBTAyAhMUABoUHZ2Qfy0H4uO8AAIAGhQdFw0yNjA0MzAwNDAxMjVaMAwwCgYDVR0VBAMKAQUwMgITFAAW3xkw65efsqKkpgACABbfGRcNMjYwNDMwMDMyNTM0WjAMMAoGA1UdFQQDCgEFMDICExQAFvOeWJxgJ4aJ/SQAAgAW854XDTI2MDQzMDAzMTkwOVowDDAKBgNVHRUEAwoBBTAyAhMUABiz4KPt1ySEGQDzAAIAGLPgFw0yNjA0MzAwMjQ3MDRaMAwwCgYDVR0VBAMKAQUwMgITFAAa5JQjunkdnNp+ZwACABrklBcNMjYwNDMwMDE0MDE4WjAMMAoGA1UdFQQDCgEFMDICExQAGvpygzmtxD6txqcAAgAa+nIXDTI2MDQzMDAxMzEzM1owDDAKBgNVHRUEAwoBBTAyAhMUAByQNKQ2BRW6k1ukAAIAHJA0Fw0yNjA0MzAwMTI5MzdaMAwwCgYDVR0VBAMKAQUwMgITFAASH+tq3IZNIswj/AACABIf6xcNMjYwNDMwMDExODM1WjAMMAoGA1UdFQQDCgEBMDICExQAEh/qgSI8M31lm3EAAgASH+oXDTI2MDQzMDAxMTgzNVowDDAKBgNVHRUEAwoBATAyAhMUABhQ26B3IB+5A5u0AAIAGFDbFw0yNjA0MzAwMTEyMTFaMAwwCgYDVR0VBAMKAQEwMgITFAAYUNwBWaobsz5O/wACABhQ3BcNMjYwNDMwMDExMjExWjAMMAoGA1UdFQQDCgEBMDICExQAGxXf7j3Ol1QMqbMAAgAbFd8XDTI2MDQzMDAxMDUyNVowDDAKBgNVHRUEAwoBATAyAhMUABsV3tgzZ07L8TwLAAIAGxXeFw0yNjA0MzAwMTA1MjVaMAwwCgYDVR0VBAMKAQEwMgITFAAZnSEKKTNma3y++AACABmdIRcNMjYwNDMwMDEwNTI0WjAMMAoGA1UdFQQDCgEBMDICExQAGBdkqVujnvfYCSYAAgAYF2QXDTI2MDQzMDAxMDUyNFowDDAKBgNVHRUEAwoBATAyAhMUABHZPuWm1zHugzfHAAIAEdk+Fw0yNjA0MzAwMTA1MjBaMAwwCgYDVR0VBAMKAQEwMgITFAAR2T3KSbs/3T9bFgACABHZPRcNMjYwNDMwMDEwNTIwWjAMMAoGA1UdFQQDCgEBMDICExQAGQSr3LjjJ+V/qYkAAgAZBKsXDTI2MDQzMDAxMDUxOVowDDAKBgNVHRUEAwoBATAyAhMUABkEqr5G8S7j21swAAIAGQSqFw0yNjA0MzAwMTA1MTlaMAwwCgYDVR0VBAMKAQEwMgITFAAVGs/FF4VnyvtbJQACABUazxcNMjYwNDMwMDAzNTQ5WjAMMAoGA1UdFQQDCgEFMDICExQAHHMRSLc5plMaqSsAAgAccxEXDTI2MDQzMDAwMjkyMlowDDAKBgNVHRUEAwoBBTAyAhMUABcxnxoBHNoBVE2eAAIAFzGfFw0yNjA0MjkyMzM0MzlaMAwwCgYDVR0VBAMKAQUwMgITFAAQfwu1a9helD3heAACABB/CxcNMjYwNDI5MjMwMTM1WjAMMAoGA1UdFQQDCgEBMDICExQAEH8KdXpne/ahYqEAAgAQfwoXDTI2MDQyOTIzMDEzNVowDDAKBgNVHRUEAwoBATAyAhMUABJAJbkXW5uZx2OnAAIAEkAlFw0yNjA0MjkyMjUxMDFaMAwwCgYDVR0VBAMKAQEwMgITFAASQCRZvPeGCvBBpAACABJAJBcNMjYwNDI5MjI1MTAxWjAMMAoGA1UdFQQDCgEBMDICExQAEOBx5EuppdqhxFUAAgAQ4HEXDTI2MDQyOTIyNDEyMFowDDAKBgNVHRUEAwoBATAyAhMUABDgcBgi+weYQtB5AAIAEOBwFw0yNjA0MjkyMjQxMjBaMAwwCgYDVR0VBAMKAQEwMgITFAAYfZKZxOlJ5LAbKwACABh9khcNMjYwNDI5MjI0MDIyWjAMMAoGA1UdFQQDCgEFMDICExQAELycUysderLlZZQAAgAQvJwXDTI2MDQyOTIyMzM0OFowDDAKBgNVHRUEAwoBATAyAhMUABC8m4VV9oUwLrKpAAIAELybFw0yNjA0MjkyMjMzNDhaMAwwCgYDVR0VBAMKAQEwMgITFAAT68gkMEixcEhEmAACABPryBcNMjYwNDI5MjIyMTQ2WjAMMAoGA1UdFQQDCgEBMDICExQAE+vHC96kKTLw/3IAAgAT68cXDTI2MDQyOTIyMjE0NlowDDAKBgNVHRUEAwoBATAyAhMUABap6+yu1Z4QmGhYAAIAFqnrFw0yNjA0MjkyMjEzNDhaMAwwCgYDVR0VBAMKAQEwMgITFAAWqerBOLDM2QIUCwACABap6hcNMjYwNDI5MjIxMzQ4WjAMMAoGA1UdFQQDCgEBMDICExQAHRSXQvKGQgZQxwwAAgAdFJcXDTI2MDQyOTIxNTYwMFowDDAKBgNVHRUEAwoBATAyAhMUAB0UlmmxdUIZWi7CAAIAHRSWFw0yNjA0MjkyMTU2MDBaMAwwCgYDVR0VBAMKAQEwMgITFAARZtjyE8OfcuzTcgACABFm2BcNMjYwNDI5MjEzNDAyWjAMMAoGA1UdFQQDCgEBMDICExQAEWbXOJUAsQ7Yd14AAgARZtcXDTI2MDQyOTIxMzQwMlowDDAKBgNVHRUEAwoBATAyAhMUABDPOwqgsUWfj+IRAAIAEM87Fw0yNjA0MjkyMTMzMDdaMAwwCgYDVR0VBAMKAQEwMgITFAAQzzpa6NtMW37GEwACABDPOhcNMjYwNDI5MjEzMzA3WjAMMAoGA1UdFQQDCgEBMDICExQAEOTbuUqHshuBtPMAAgAQ5NsXDTI2MDQyOTIxMjQ0MFowDDAKBgNVHRUEAwoBATAyAhMUABDk2k2k1Wg9Pon8AAIAEOTaFw0yNjA0MjkyMTI0NDBaMAwwCgYDVR0VBAMKAQEwMgITFAAS6tsO7L0YjraN5AACABLq2xcNMjYwNDI5MjEyMjM3WjAMMAoGA1UdFQQDCgEBMDICExQAEura9XjJAdWmacAAAgAS6toXDTI2MDQyOTIxMjIzN1owDDAKBgNVHRUEAwoBATAyAhMUABqpAuBwCw7UieBmAAIAGqkCFw0yNjA0MjkyMTIwMzFaMAwwCgYDVR0VBAMKAQEwMgITFAAaqQG1SDYsWD1BjwACABqpARcNMjYwNDI5MjEyMDMxWjAMMAoGA1UdFQQDCgEBMDICExQAGDMJwI7xcisziVwAAgAYMwkXDTI2MDQyOTIxMTUxNlowDDAKBgNVHRUEAwoBBTAyAhMUABsus+ngoj/xq+tTAAIAGy6zFw0yNjA0MjkyMTE0MTZaMAwwCgYDVR0VBAMKAQUwMgITFAAci5OZoXBAOke/uQACAByLkxcNMjYwNTA2MTUyMzE3WjAMMAoGA1UdFQQDCgEBMDICExQAHIuSEeFZL95UVAwAAgAci5IXDTI2MDUwNjE1MjMxN1owDDAKBgNVHRUEAwoBATAyAhMUAB0vmjT+MkGGmzD4AAIAHS+aFw0yNjA1MDYxNTEwNDFaMAwwCgYDVR0VBAMKAQEwMgITFAAdL5n0APL7ne1VUwACAB0vmRcNMjYwNTA2MTUxMDQxWjAMMAoGA1UdFQQDCgEBMDICExQAG3tmMULd3mJ4rUQAAgAbe2YXDTI2MDUwNjE1MDgzNVowDDAKBgNVHRUEAwoBATAyAhMUABt7ZdweCS086iZHAAIAG3tlFw0yNjA1MDYxNTA4MzVaMAwwCgYDVR0VBAMKAQEwMgITFAAWyLWeNIwL9bT/jwACABbItRcNMjYwNTA2MTQ1OTI3WjAMMAoGA1UdFQQDCgEBMDICExQAFsi05yTD6tgIMpMAAgAWyLQXDTI2MDUwNjE0NTkyN1owDDAKBgNVHRUEAwoBATAyAhMUABbwtjTmfprQ3V9TAAIAFvC2Fw0yNjA1MDYxNDQ5MDZaMAwwCgYDVR0VBAMKAQEwMgITFAAW8LX/tDE5eZsHHgACABbwtRcNMjYwNTA2MTQ0OTA2WjAMMAoGA1UdFQQDCgEBMDICExQAGv1LnToC4MnEaj4AAgAa/UsXDTI2MDUwNjE0NDgwN1owDDAKBgNVHRUEAwoBBTAyAhMUAByaR63kGJMJhdO9AAIAHJpHFw0yNjA1MDYxNDE2MjJaMAwwCgYDVR0VBAMKAQUwMgITFAATTHKH0y4L4pLwvwACABNMchcNMjYwNTA2MTQxMzU4WjAMMAoGA1UdFQQDCgEBMDICExQAE0xxxtTJJNKN9BYAAgATTHEXDTI2MDUwNjE0MTM1OFowDDAKBgNVHRUEAwoBATAyAhMUABFvZ/K2LfAcypGLAAIAEW9nFw0yNjA1MDYxMDI2MDRaMAwwCgYDVR0VBAMKAQUwMgITFAASZZ+CbJZ0LE2LTgACABJlnxcNMjYwNTA2MDUxNzU3WjAMMAoGA1UdFQQDCgEFMDICExQAGtVoxEsf1f+eZ1sAAgAa1WgXDTI2MDUwNjAzMDAzNFowDDAKBgNVHRUEAwoBBTAyAhMUABc+ru2PCeOnGVsdAAIAFz6uFw0yNjA1MDYwMTUwMDVaMAwwCgYDVR0VBAMKAQEwMgITFAAXPq01n8UFrWJ0jQACABc+rRcNMjYwNTA2MDE1MDA1WjAMMAoGA1UdFQQDCgEBMDICExQAEiC4izlYGlr/Ud4AAgASILgXDTI2MDUwNTIyNDIxOFowDDAKBgNVHRUEAwoBBTAyAhMUABKgRgx8BOBTYqF3AAIAEqBGFw0yNjA1MDUyMjAyMTRaMAwwCgYDVR0VBAMKAQEwMgITFAASoEVXVY3G61rb7wACABKgRRcNMjYwNTA1MjIwMjE0WjAMMAoGA1UdFQQDCgEBMDICExQAHB84PjGplLIrop8AAgAcHzgXDTI2MDUwNTIxNDAzNlowDDAKBgNVHRUEAwoBATAyAhMUABwfN6z6ohm9NbeEAAIAHB83Fw0yNjA1MDUyMTQwMzZaMAwwCgYDVR0VBAMKAQEwMgITFAAYBy+Hl9/Z4aTlwQACABgHLxcNMjYwNTA1MjEzOTI0WjAMMAoGA1UdFQQDCgEBMDICExQAGAcu3/TpDlqWK0sAAgAYBy4XDTI2MDUwNTIxMzkyNFowDDAKBgNVHRUEAwoBATAyAhMUABffPuYmuxRchS3fAAIAF98+Fw0yNjA1MDUyMTM3MDhaMAwwCgYDVR0VBAMKAQEwMgITFAAX3z1mZ9c2h13zVgACABffPRcNMjYwNTA1MjEzNzA4WjAMMAoGA1UdFQQDCgEBMDICExQAEPQ8RYA83xN791wAAgAQ9DwXDTI2MDUwNTIxMzQyNlowDDAKBgNVHRUEAwoBATAyAhMUABD0O97E0Copb66zAAIAEPQ7Fw0yNjA1MDUyMTM0MjZaMAwwCgYDVR0VBAMKAQEwMgITFAAcpvysCmyKX95WDgACABym/BcNMjYwNTA1MjAzMjU2WjAMMAoGA1UdFQQDCgEFMDICExQAGJeP/Jy1R6FKxIcAAgAYl48XDTI2MDUwNTIwMjcyOFowDDAKBgNVHRUEAwoBATAyAhMUABiXjrxwUnye+rqvAAIAGJeOFw0yNjA1MDUyMDI3MjhaMAwwCgYDVR0VBAMKAQEwMgITFAAUTGA/tbSxI04GMgACABRMYBcNMjYwNTA1MTkzNjAxWjAMMAoGA1UdFQQDCgEBMDICExQAFExfTbrOM13TZb4AAgAUTF8XDTI2MDUwNTE5MzYwMVowDDAKBgNVHRUEAwoBATAyAhMUABicE7DtWBTJFq/5AAIAGJwTFw0yNjA1MDUxOTIyNTZaMAwwCgYDVR0VBAMKAQEwMgITFAAYnBK4c+gGb9mzfwACABicEhcNMjYwNTA1MTkyMjU2WjAMMAoGA1UdFQQDCgEBMDICExQAFZUyWsogmtqHgB4AAgAVlTIXDTI2MDUwNTE5MjEwM1owDDAKBgNVHRUEAwoBATAyAhMUABWVMRnCE/p7YpvMAAIAFZUxFw0yNjA1MDUxOTIxMDNaMAwwCgYDVR0VBAMKAQEwMgITFAAbwmDRsDEYN2tffgACABvCYBcNMjYwNTA1MTkxMDU4WjAMMAoGA1UdFQQDCgEBMDICExQAG8Jf6wUoaiBLuNoAAgAbwl8XDTI2MDUwNTE5MTA1N1owDDAKBgNVHRUEAwoBATAyAhMUABZkaLJv1JzWLo3TAAIAFmRoFw0yNjA1MDUxODU4NTZaMAwwCgYDVR0VBAMKAQEwMgITFAAWZGd7xU7QLVBi/wACABZkZxcNMjYwNTA1MTg1ODU1WjAMMAoGA1UdFQQDCgEBMDICExQAGHK8pFapRcGqvIIAAgAYcrwXDTI2MDUwNTE4NTg1NVowDDAKBgNVHRUEAwoBATAyAhMUABhyuxG3tURThH8lAAIAGHK7Fw0yNjA1MDUxODU4NTVaMAwwCgYDVR0VBAMKAQEwMgITFAARelSzXz+KP7r66AACABF6VBcNMjYwNTA1MTgzNTE5WjAMMAoGA1UdFQQDCgEBMDICExQAEXpTYTGTsuX1bPQAAgARelMXDTI2MDUwNTE4MzUxOVowDDAKBgNVHRUEAwoBATAyAhMUABOzPXN7GR9/oNEdAAIAE7M9Fw0yNjA1MDUxODE5MzdaMAwwCgYDVR0VBAMKAQEwMgITFAATszw/4rTAwSJk5gACABOzPBcNMjYwNTA1MTgxOTM3WjAMMAoGA1UdFQQDCgEBMDICExQAEJfXOvQBoA41wt8AAgAQl9cXDTI2MDUwNTE3NTc1MFowDDAKBgNVHRUEAwoBATAyAhMUABCX1hCjeyLy+eeRAAIAEJfWFw0yNjA1MDUxNzU3NTBaMAwwCgYDVR0VBAMKAQEwMgITFAAPzDONwhklX0tXMAACAA/MMxcNMjYwNTA1MTc1NTU3WjAMMAoGA1UdFQQDCgEBMDICExQAD8wy0gQfy1oEDUgAAgAPzDIXDTI2MDUwNTE3NTU1N1owDDAKBgNVHRUEAwoBATAyAhMUABjrmXhltElssEZ9AAIAGOuZFw0yNjA1MDUxNzQ3MzhaMAwwCgYDVR0VBAMKAQEwMgITFAAY65hRj+BtGdJhugACABjrmBcNMjYwNTA1MTc0NzM4WjAMMAoGA1UdFQQDCgEBMDICExQAFMQHQZmSrL9i788AAgAUxAcXDTI2MDUwNTE3MDc0OFowDDAKBgNVHRUEAwoBATAyAhMUABTECEVcfcVbuUO3AAIAFMQIFw0yNjA1MDUxNzA3NDhaMAwwCgYDVR0VBAMKAQEwMgITFAAcEqE2cOAAvAHGlAACABwSoRcNMjYwNTA1MTcwMzUzWjAMMAoGA1UdFQQDCgEBMDICExQAHBKgGwXLxFfk+BAAAgAcEqAXDTI2MDUwNTE3MDM1MlowDDAKBgNVHRUEAwoBATAyAhMUABh4HfnD5pjSILzHAAIAGHgdFw0yNjA1MDUxNjMzNDNaMAwwCgYDVR0VBAMKAQEwMgITFAAYeBz7eFUnGQ5vDAACABh4HBcNMjYwNTA1MTYzMzQzWjAMMAoGA1UdFQQDCgEBMDICExQAG8d9Q2rt2fX5lL8AAgAbx30XDTI2MDUwNTE2MjczMFowDDAKBgNVHRUEAwoBBTAyAhMUAB0p1/7/GHj6Z6LbAAIAHSnXFw0yNjA1MDUxNjE2MjJaMAwwCgYDVR0VBAMKAQEwMgITFAAdKdaD2LFo1e5bhwACAB0p1hcNMjYwNTA1MTYxNjIyWjAMMAoGA1UdFQQDCgEBMDICExQAFORvCSVsjb8R7QsAAgAU5G8XDTI2MDUwNTE2MDc1MlowDDAKBgNVHRUEAwoBATAyAhMUABTkbramu9OuOO6MAAIAFORuFw0yNjA1MDUxNjA3NTJaMAwwCgYDVR0VBAMKAQEwMgITFAAdKXnv5rZ1ygcFJAACAB0peRcNMjYwNTA1MTU1OTU0WjAMMAoGA1UdFQQDCgEBMDICExQAHSl4cPhq11sEAmoAAgAdKXgXDTI2MDUwNTE1NTk1NFowDDAKBgNVHRUEAwoBATAyAhMUABns+VfKbqEDnzrcAAIAGez5Fw0yNjA1MDUxNTQ4MTBaMAwwCgYDVR0VBAMKAQEwMgITFAAZ7PhRJE8GG+KbYwACABns+BcNMjYwNTA1MTU0ODA5WjAMMAoGA1UdFQQDCgEBMDICExQAFtczgvzXjkj3HakAAgAW1zMXDTI2MDUwNTE1NDcxM1owDDAKBgNVHRUEAwoBATAyAhMUABbXMnrXR/gy6bj6AAIAFtcyFw0yNjA1MDUxNTQ3MTNaMAwwCgYDVR0VBAMKAQEwMgITFAASkXTsvmKZu5I8awACABKRdBcNMjYwNTA1MTUzMzU5WjAMMAoGA1UdFQQDCgEBMDICExQAEpFzmaZEx9ogqToAAgASkXMXDTI2MDUwNTE1MzM1OVowDDAKBgNVHRUEAwoBATAyAhMUAB0o8ezDiMriRUPAAAIAHSjxFw0yNjA1MDUxNTMyMTFaMAwwCgYDVR0VBAMKAQEwMgITFAAdKPBfEjVyT3TNJAACAB0o8BcNMjYwNTA1MTUzMjExWjAMMAoGA1UdFQQDCgEBMDICExQAHJXmDUcRk52Nw6MAAgAcleYXDTI2MDUwNTE1MTI1N1owDDAKBgNVHRUEAwoBBTAyAhMUABm4vY9SyaYBVRPCAAIAGbi9Fw0yNjA1MDUxNDA5MjhaMAwwCgYDVR0VBAMKAQEwMgITFAAZuLxr3gkKZFOLtwACABm4vBcNMjYwNTA1MTQwOTI4WjAMMAoGA1UdFQQDCgEBMDICExQAEHntVv/lrLQzC+0AAgAQee0XDTI2MDUwNTEzMjcxMlowDDAKBgNVHRUEAwoBATAyAhMUABB57LE7iIThr2yoAAIAEHnsFw0yNjA1MDUxMzI3MTJaMAwwCgYDVR0VBAMKAQEwMgITFAATAmCZOR/ceAEM+wACABMCYBcNMjYwNTA1MTAyMTAxWjAMMAoGA1UdFQQDCgEFMDICExQAF3H+Xq6LvB5hR1oAAgAXcf4XDTI2MDUwNTA1MDI0MFowDDAKBgNVHRUEAwoBBTAyAhMUABaFDTGTS1SiXUaMAAIAFoUNFw0yNjA1MDUwNDAyMDlaMAwwCgYDVR0VBAMKAQUwMgITFAAXhwEiyExaU+BMHwACABeHARcNMjYwNTA1MDM1NzA3WjAMMAoGA1UdFQQDCgEBMDICExQAF4cAEF+RoyiRyd0AAgAXhwAXDTI2MDUwNTAzNTcwN1owDDAKBgNVHRUEAwoBATAyAhMUABtmDXhE/zX8YnP0AAIAG2YNFw0yNjA1MDUwMTMzNTFaMAwwCgYDVR0VBAMKAQUwMgITFAAbRveuaxphKTyMiwACABtG9xcNMjYwNTA1MDEwNzEyWjAMMAoGA1UdFQQDCgEFMDICExQAGYS+VImiCFBvr2EAAgAZhL4XDTI2MDUwNTAxMDUyNlowDDAKBgNVHRUEAwoBATAyAhMUABmEveaBu0gHzapfAAIAGYS9Fw0yNjA1MDUwMTA1MjZaMAwwCgYDVR0VBAMKAQEwMgITFAAZZzVjazoQcGyDVgACABlnNRcNMjYwNTA1MDEwNTI1WjAMMAoGA1UdFQQDCgEBMDICExQAGWc0eb1FjQcWYiYAAgAZZzQXDTI2MDUwNTAxMDUyNVowDDAKBgNVHRUEAwoBATAyAhMUABMDK2fFhRlS7DNiAAIAEwMrFw0yNjA1MDUwMTA1MjVaMAwwCgYDVR0VBAMKAQEwMgITFAATAyoAZ8fCIHZCHAACABMDKhcNMjYwNTA1MDEwNTI1WjAMMAoGA1UdFQQDCgEBMDICExQAEU7FDsK5Nh4R1zAAAgARTsUXDTI2MDUwNTAxMDUyNFowDDAKBgNVHRUEAwoBATAyAhMUABFOxNqN68198+ufAAIAEU7EFw0yNjA1MDUwMTA1MjRaMAwwCgYDVR0VBAMKAQEwMgITFAAUoU9q8oCA4HiemAACABShTxcNMjYwNTA1MDEwNTIzWjAMMAoGA1UdFQQDCgEBMDICExQAFKFQKaW5xuzHpUUAAgAUoVAXDTI2MDUwNTAxMDUyM1owDDAKBgNVHRUEAwoBATAyAhMUABNyhPHNPiV2jhABAAIAE3KEFw0yNjA1MDUwMTA1MjNaMAwwCgYDVR0VBAMKAQEwMgITFAATcoF7+Wxt61+IrwACABNygRcNMjYwNTA1MDEwNTIzWjAMMAoGA1UdFQQDCgEBMDICExQAEHsxC/aC1mJrY5gAAgAQezEXDTI2MDUwNTAxMDUyMFowDDAKBgNVHRUEAwoBATAyAhMUABB7MLnePuoHvTj0AAIAEHswFw0yNjA1MDUwMTA1MTlaMAwwCgYDVR0VBAMKAQEwMgITFAAcJNMRBcHNur/SvwACABwk0xcNMjYwNTA0MjM1MDE2WjAMMAoGA1UdFQQDCgEFMDICExQAHOWyreH07UMbMn0AAgAc5bIXDTI2MDUwNDIzMDMyNlowDDAKBgNVHRUEAwoBBTAyAhMUABPPhVWW3mHmqVlWAAIAE8+FFw0yNjA1MDQyMjUzMTFaMAwwCgYDVR0VBAMKAQEwMgITFAATz4RdqK4MaLdEiwACABPPhBcNMjYwNTA0MjI1MzExWjAMMAoGA1UdFQQDCgEBMDICExQAGztQ/PXlKVKZUEoAAgAbO1AXDTI2MDUwNDIyMTk1NVowDDAKBgNVHRUEAwoBBTAyAhMUABudFi3oD9UHazKPAAIAG50WFw0yNjA1MDQyMTE0MjRaMAwwCgYDVR0VBAMKAQEwMgITFAAbnRfKMKjj28NpuQACABudFxcNMjYwNTA0MjExNDI0WjAMMAoGA1UdFQQDCgEBMDICExQAF3yftXeUKpLqcRAAAgAXfJ8XDTI2MDUwNDIxMTA1M1owDDAKBgNVHRUEAwoBATAyAhMUABd8nvRa9CVe/DL0AAIAF3yeFw0yNjA1MDQyMTEwNTNaMAwwCgYDVR0VBAMKAQEwMgITFAAV9Cgr4E/nmSxrUQACABX0KBcNMjYwNTA0MjA1MjU5WjAMMAoGA1UdFQQDCgEBMDICExQAFfQngWCSUvt+R8gAAgAV9CcXDTI2MDUwNDIwNTI1OVowDDAKBgNVHRUEAwoBATAyAhMUABy+QJUOO9rswkzPAAIAHL5AFw0yNjA1MDQxOTQ0NTdaMAwwCgYDVR0VBAMKAQEwMgITFAAcvj8gKUiJfTXqjgACABy+PxcNMjYwNTA0MTk0NDU3WjAMMAoGA1UdFQQDCgEBMDICExQAHMdON0hQHtjY8J4AAgAcx04XDTI2MDUwNDE5NDEzN1owDDAKBgNVHRUEAwoBATAyAhMUABzHTRUfZ4E/g6iDAAIAHMdNFw0yNjA1MDQxOTQxMzZaMAwwCgYDVR0VBAMKAQEwMgITFAAdJQm1BdPrUaEiAwACAB0lCRcNMjYwNTA0MTg1MzIxWjAMMAoGA1UdFQQDCgEBMDICExQAHSUI7a4oO8VMhCkAAgAdJQgXDTI2MDUwNDE4NTMyMVowDDAKBgNVHRUEAwoBATAyAhMUAA/58TbPlWnt20PlAAIAD/nxFw0yNjA1MDQxODQzMDZaMAwwCgYDVR0VBAMKAQEwMgITFAAP+fDnfx22pRYHOAACAA/58BcNMjYwNTA0MTg0MzA2WjAMMAoGA1UdFQQDCgEBMDICExQAEbjLvrSFDhQ4HpEAAgARuMsXDTI2MDUwNDE4MzcyNFowDDAKBgNVHRUEAwoBATAyAhMUABG4ykBcq+BMyIZzAAIAEbjKFw0yNjA1MDQxODM3MjRaMAwwCgYDVR0VBAMKAQEwMgITFAARfOabVPo0qgsYSwACABF85hcNMjYwNTA0MTgwNzA2WjAMMAoGA1UdFQQDCgEBMDICExQAEXzlVyEV/wJUdWIAAgARfOUXDTI2MDUwNDE4MDcwNlowDDAKBgNVHRUEAwoBATAyAhMUAB0kAzzwcMdxh1NIAAIAHSQDFw0yNjA1MDQxNzMzMDlaMAwwCgYDVR0VBAMKAQEwMgITFAAdJAKHlbvTqVRKpgACAB0kAhcNMjYwNTA0MTczMzA5WjAMMAoGA1UdFQQDCgEBMDICExQAE4hOs6NjFsKi8ZEAAgATiE4XDTI2MDUwNDE3MTQ1MFowDDAKBgNVHRUEAwoBATAyAhMUABOITa54u35XpVfbAAIAE4hNFw0yNjA1MDQxNzE0NTBaMAwwCgYDVR0VBAMKAQEwMgITFAAQ8pDPCvS4evSsDAACABDykBcNMjYwNTA0MTcxMDU2WjAMMAoGA1UdFQQDCgEBMDICExQAEPKPaPSQZgNIEPsAAgAQ8o8XDTI2MDUwNDE3MTA1NlowDDAKBgNVHRUEAwoBATAyAhMUABjNxaVotPdgs34wAAIAGM3FFw0yNjA1MDQxNjUwMzZaMAwwCgYDVR0VBAMKAQUwMgITFAAcynOP27bZSABeoAACABzKcxcNMjYwNTA0MTY1MDIyWjAMMAoGA1UdFQQDCgEFMDICExQAFK1hHpY2Ee046pYAAgAUrWEXDTI2MDUwNDE2NDg1NlowDDAKBgNVHRUEAwoBATAyAhMUABStYIE9B1z/bdplAAIAFK1gFw0yNjA1MDQxNjQ4NTZaMAwwCgYDVR0VBAMKAQEwMgITFAAXgDBnQmqR89L0fQACABeAMBcNMjYwNTA0MTYzNzI4WjAMMAoGA1UdFQQDCgEBMDICExQAF4AvlcQ29tkOLw0AAgAXgC8XDTI2MDUwNDE2MzcyOFowDDAKBgNVHRUEAwoBATAyAhMUABWMQtXpVRLFkLyUAAIAFYxCFw0yNjA1MDQxNjMxNTdaMAwwCgYDVR0VBAMKAQEwMgITFAAVjEG3fD5bSKr4fAACABWMQRcNMjYwNTA0MTYzMTU3WjAMMAoGA1UdFQQDCgEBMDICExQAEZIhA0A42B/FDA8AAgARkiEXDTI2MDUwNDE2MDgwMVowDDAKBgNVHRUEAwoBATAyAhMUABGSIPFN/e9d0tgsAAIAEZIgFw0yNjA1MDQxNjA4MDFaMAwwCgYDVR0VBAMKAQEwMgITFAAc8sSQx7iGvC9cNwACABzyxBcNMjYwNTA0MTU1ODEzWjAMMAoGA1UdFQQDCgEFMDICExQAGVv+8l5ABVmzdTQAAgAZW/4XDTI2MDUwNDE1MDAzM1owDDAKBgNVHRUEAwoBATAyAhMUABlb/RHby/GNau0eAAIAGVv9Fw0yNjA1MDQxNTAwMzJaMAwwCgYDVR0VBAMKAQEwMgITFAAXW1BPSlxRPFPj/wACABdbUBcNMjYwNTA0MTQ1ODU2WjAMMAoGA1UdFQQDCgEBMDICExQAF1tP27h/GF4cbuQAAgAXW08XDTI2MDUwNDE0NTg1NlowDDAKBgNVHRUEAwoBATAyAhMUABetNGHFvrCcDWQeAAIAF600Fw0yNjA1MDQxNDI1NDVaMAwwCgYDVR0VBAMKAQEwMgITFAAXrTNRO7RTPYUaJwACABetMxcNMjYwNTA0MTQyNTQ1WjAMMAoGA1UdFQQDCgEBMDICExQAE1qAZXbi6wvxt6gAAgATWoAXDTI2MDUwNDE0MDIxMlowDDAKBgNVHRUEAwoBATAyAhMUABNafyg4S3iGb2YhAAIAE1p/Fw0yNjA1MDQxNDAyMTJaMAwwCgYDVR0VBAMKAQEwMgITFAAZ4jkTg8PI2RmkpAACABniORcNMjYwNTA0MTMyOTA0WjAMMAoGA1UdFQQDCgEFMDICExQAFM0Hm1Xzo6tcR4cAAgAUzQcXDTI2MDUwNDExNTgwNVowDDAKBgNVHRUEAwoBBTAyAhMUABvCLuBzqqPey3Y9AAIAG8IuFw0yNjA1MDQwMzE5MTlaMAwwCgYDVR0VBAMKAQUwMgITFAAdGaEueugQrcT7jwACAB0ZoRcNMjYwNTA0MDIxODU5WjAMMAoGA1UdFQQDCgEFMDICExQAFIDINUvrBVc/1pgAAgAUgMgXDTI2MDUwNDAxNDIwMVowDDAKBgNVHRUEAwoBBTAyAhMUAB0hH5xeR8hQHIKoAAIAHSEfFw0yNjA1MDQwMTMwMDBaMAwwCgYDVR0VBAMKAQUwMgITFAAYgGgchrslwmXnlQACABiAaBcNMjYwNTA0MDA0ODMzWjAMMAoGA1UdFQQDCgEFMDICExQAHFU+eGs/+cWs4W0AAgAcVT4XDTI2MDUwNDAwNDMzNlowDDAKBgNVHRUEAwoBBTAyAhMUABPW7IAaOIm6Dl3xAAIAE9bsFw0yNjA1MDQwMDQwMTNaMAwwCgYDVR0VBAMKAQUwMgITFAAaBxTQl0CsWbA9KgACABoHFBcNMjYwNTAzMTkzNTUwWjAMMAoGA1UdFQQDCgEFMDICExQAExvkRVav1p1VopQAAgATG+QXDTI2MDUwMzE1NTczOFowDDAKBgNVHRUEAwoBBTAyAhMUABwUNREq8nsk6iR+AAIAHBQ1Fw0yNjA1MDMxMzA4MzZaMAwwCgYDVR0VBAMKAQUwMgITFAAUmTZCAvpWRbzefAACABSZNhcNMjYwNTAzMDI0NjMyWjAMMAoGA1UdFQQDCgEBMDICExQAFJk1QXNLv2NsMw8AAgAUmTUXDTI2MDUwMzAyNDYzMlowDDAKBgNVHRUEAwoBATAyAhMUABywMs1cC60+6iYCAAIAHLAyFw0yNjA1MDMwMTU1MTlaMAwwCgYDVR0VBAMKAQUwMgITFAAaTZDcN8sVlfJL1gACABpNkBcNMjYwNTAzMDEyOTQ2WjAMMAoGA1UdFQQDCgEFMDICExQAG1IZLWuJpYFNZEkAAgAbUhkXDTI2MDUwMzAwMTUzNVowDDAKBgNVHRUEAwoBBTAyAhMUAB0hHut3uwHFOkmiAAIAHSEeFw0yNjA1MDIyMzE0NDhaMAwwCgYDVR0VBAMKAQUwMgITFAAb4i7/Y+R0yCmJgwACABviLhcNMjYwNTAyMjMxMDAzWjAMMAoGA1UdFQQDCgEFMDICExQAHSEKP3R8NmAXXNgAAgAdIQoXDTI2MDUwMjIwMjQxM1owDDAKBgNVHRUEAwoBBTAyAhMUABwhOwVzwW9vOIh7AAIAHCE7Fw0yNjA1MTAyMTI5MjVaMAwwCgYDVR0VBAMKAQUwMgITFAAaaFOm0XOdcEFkGgACABpoUxcNMjYwNTEwMTk0NjQzWjAMMAoGA1UdFQQDCgEBMDICExQAGmhS/NCo7W6wQ1oAAgAaaFIXDTI2MDUxMDE5NDY0MlowDDAKBgNVHRUEAwoBATAyAhMUABVFDj00ZcC5U0rNAAIAFUUOFw0yNjA1MTAxOTA1MTNaMAwwCgYDVR0VBAMKAQUwMgITFAAZOVIHtMz5d9YCAQACABk5UhcNMjYwNTEwMTgxNzM1WjAMMAoGA1UdFQQDCgEFMDICExQAFu4Vu3d9mikkEYkAAgAW7hUXDTI2MDUxMDE3NDUzMFowDDAKBgNVHRUEAwoBBTAyAhMUAB0/bPI6dDdIe5A9AAIAHT9sFw0yNjA1MTAxNjI1MzBaMAwwCgYDVR0VBAMKAQUwMgITFAAYbGgNDMurvxxb9gACABhsaBcNMjYwNTEwMTYyMDE3WjAMMAoGA1UdFQQDCgEFMDICExQAHEKt4zoSZ+fmVLcAAgAcQq0XDTI2MDUxMDE0MDk1MlowDDAKBgNVHRUEAwoBBTAyAhMUABWkKJLEyDWLUAldAAIAFaQoFw0yNjA1MTAwMjUxNTNaMAwwCgYDVR0VBAMKAQUwMgITFAAcDA7vIXcQUYYt8QACABwMDhcNMjYwNTEwMDEyNTQ3WjAMMAoGA1UdFQQDCgEFMDICExQAE1QYnUPyeWdsGRwAAgATVBgXDTI2MDUxMDAxMDUxN1owDDAKBgNVHRUEAwoBATAyAhMUABNUFzZ0A6lkY6N4AAIAE1QXFw0yNjA1MTAwMTA1MTdaMAwwCgYDVR0VBAMKAQEwMgITFAAc0YPzYNPrjEh0twACABzRgxcNMjYwNTEwMDAyOTIyWjAMMAoGA1UdFQQDCgEFMDICExQAFeqC44RACEBNRvQAAgAV6oIXDTI2MDUwOTIyMzg1NlowDDAKBgNVHRUEAwoBBTAyAhMUAB0/OIONJj1iZUbbAAIAHT84Fw0yNjA1MDkyMDIxMjJaMAwwCgYDVR0VBAMKAQUwMgITFAAVcg3So+qXVJc5vAACABVyDRcNMjYwNTA5MTgzODAxWjAMMAoGA1UdFQQDCgEBMDICExQAFXIM9q9u9mIjXoIAAgAVcgwXDTI2MDUwOTE4MzgwMVowDDAKBgNVHRUEAwoBATAyAhMUAB0/J/iu+qbEo5+fAAIAHT8nFw0yNjA1MDkxODEyNTZaMAwwCgYDVR0VBAMKAQEwMgITFAAdPybxdKgp+js+NAACAB0/JhcNMjYwNTA5MTgxMjU2WjAMMAoGA1UdFQQDCgEBMDICExQAGGiKtvJLzWJ1x50AAgAYaIoXDTI2MDUwOTE4MDg1NVowDDAKBgNVHRUEAwoBATAyAhMUABhoiVJdzN1y4FVlAAIAGGiJFw0yNjA1MDkxODA4NTVaMAwwCgYDVR0VBAMKAQEwMgITFAASJ0ty0PrenAcozAACABInSxcNMjYwNTA5MTc0ODEyWjAMMAoGA1UdFQQDCgEBMDICExQAEidKY3COaqZKMP0AAgASJ0oXDTI2MDUwOTE3NDgxMVowDDAKBgNVHRUEAwoBATAyAhMUABOaPBEX6xoNKIecAAIAE5o8Fw0yNjA1MDkxNzI1NDBaMAwwCgYDVR0VBAMKAQEwMgITFAATmjvgg3kHW1cAvAACABOaOxcNMjYwNTA5MTcyNTM5WjAMMAoGA1UdFQQDCgEBMDICExQAFhxOUj1Ic87ASzQAAgAWHE4XDTI2MDUwOTE0MDg0NVowDDAKBgNVHRUEAwoBBTAyAhMUABmvOo+QiZkNxIt1AAIAGa86Fw0yNjA1MDkwNDU5MzBaMAwwCgYDVR0VBAMKAQUwMgITFAAU6yZrHilHAGIUYgACABTrJhcNMjYwNTA5MDEwNTIzWjAMMAoGA1UdFQQDCgEBMDICExQAFOslWC6kkfwlrlQAAgAU6yUXDTI2MDUwOTAxMDUyM1owDDAKBgNVHRUEAwoBATAyAhMUABw/WqG98hLEedwcAAIAHD9aFw0yNjA1MDkwMTA1MTZaMAwwCgYDVR0VBAMKAQEwMgITFAAcP1kjxBKb9ZsbagACABw/WRcNMjYwNTA5MDEwNTE2WjAMMAoGA1UdFQQDCgEBMDICExQAFmLgOfOk4daKBwIAAgAWYuAXDTI2MDUwOTAwNDM1OVowDDAKBgNVHRUEAwoBATAyAhMUABZi37FKQTBU0uMlAAIAFmLfFw0yNjA1MDkwMDQzNTlaMAwwCgYDVR0VBAMKAQEwMgITFAAc0F3+jZoSPl3rGQACABzQXRcNMjYwNTA4MjIyNDA4WjAMMAoGA1UdFQQDCgEFMDICExQAG3JDUhqiAT3qXXsAAgAbckMXDTI2MDUwODIwNDcxMFowDDAKBgNVHRUEAwoBBTAyAhMUABaSYWaoHewTdR1xAAIAFpJhFw0yNjA1MDgyMDIxMjVaMAwwCgYDVR0VBAMKAQEwMgITFAAWkmBp4Ocp6cGLLAACABaSYBcNMjYwNTA4MjAyMTI1WjAMMAoGA1UdFQQDCgEBMDICExQAGjUnCQd5+1Bl48kAAgAaNScXDTI2MDUwODE5MzMyNlowDDAKBgNVHRUEAwoBBTAyAhMUAByaAgZ0kWet6SyOAAIAHJoCFw0yNjA1MDgxOTA4NTBaMAwwCgYDVR0VBAMKAQEwMgITFAAcmgEysWo8YCMUGwACAByaARcNMjYwNTA4MTkwODUwWjAMMAoGA1UdFQQDCgEBMDICExQAGEhgD1emCLD5FNAAAgAYSGAXDTI2MDUwODE3MTIwN1owDDAKBgNVHRUEAwoBATAyAhMUABhIXwGVieqyJDn8AAIAGEhfFw0yNjA1MDgxNzEyMDZaMAwwCgYDVR0VBAMKAQEwMgITFAASf1Lq5AUZ67q+kgACABJ/UhcNMjYwNTA4MTcwNzQxWjAMMAoGA1UdFQQDCgEBMDICExQAEn9R4qXt7HGZxQUAAgASf1EXDTI2MDUwODE3MDc0MVowDDAKBgNVHRUEAwoBATAyAhMUAB0ff6kBL6yfcl21AAIAHR9/Fw0yNjA1MDgxNTIzNThaMAwwCgYDVR0VBAMKAQUwMgITFAAZewzreB/LfkgMLQACABl7DBcNMjYwNTA4MTQ0MDIxWjAMMAoGA1UdFQQDCgEBMDICExQAGXsLLO66LPQyez0AAgAZewsXDTI2MDUwODE0NDAyMVowDDAKBgNVHRUEAwoBATAyAhMUABcYR7vcvWntUXztAAIAFxhHFw0yNjA1MDgxNDM4NDVaMAwwCgYDVR0VBAMKAQUwMgITFAAck0IM1Ea7lJnT2QACAByTQhcNMjYwNTA4MTQwNzEyWjAMMAoGA1UdFQQDCgEBMDICExQAHJNBVe5xhXmhBjsAAgAck0EXDTI2MDUwODE0MDcxMVowDDAKBgNVHRUEAwoBATAyAhMUABsxPUZYh2brRdQvAAIAGzE9Fw0yNjA1MDgxMjE4NDlaMAwwCgYDVR0VBAMKAQEwMgITFAAbMTwGLACukjACdQACABsxPBcNMjYwNTA4MTIxODQ4WjAMMAoGA1UdFQQDCgEBMDICExQAG67ARsv+tGzj7msAAgAbrsAXDTI2MDUwODA2MjIzM1owDDAKBgNVHRUEAwoBBTAyAhMUABgcFZU2nmzjttK3AAIAGBwVFw0yNjA1MDgwMTMyNTZaMAwwCgYDVR0VBAMKAQUwMgITFAAWdJXrdsia3FZxWgACABZ0lRcNMjYwNTA4MDEwNTIxWjAMMAoGA1UdFQQDCgEBMDICExQAFnSUnuBuunpIhhoAAgAWdJQXDTI2MDUwODAxMDUyMVowDDAKBgNVHRUEAwoBATAyAhMUABfAXKEM5RfbYA6nAAIAF8BcFw0yNjA1MDgwMTA1MjBaMAwwCgYDVR0VBAMKAQEwMgITFAAXwFu/zniXDNDr4AACABfAWxcNMjYwNTA4MDEwNTIwWjAMMAoGA1UdFQQDCgEBMDICExQAFxDvMqIbStQDFGEAAgAXEO8XDTI2MDUwODAxMDUxN1owDDAKBgNVHRUEAwoBATAyAhMUABcQ8LvFWz8LsDXlAAIAFxDwFw0yNjA1MDgwMTA1MTdaMAwwCgYDVR0VBAMKAQEwMgITFAAYiLw5JbXL+KhUtAACABiIvBcNMjYwNTA4MDEwNTE0WjAMMAoGA1UdFQQDCgEBMDICExQAGIi7r3rurBN+EisAAgAYiLsXDTI2MDUwODAxMDUxNFowDDAKBgNVHRUEAwoBATAyAhMUAB08oaB0Z5HYeS+JAAIAHTyhFw0yNjA1MDgwMDEzNTFaMAwwCgYDVR0VBAMKAQUwMgITFAAdMu2cN3u8om0rWQACAB0y7RcNMjYwNTA3MjM1ODQ1WjAMMAoGA1UdFQQDCgEFMDICExQAEtKIXK849QR49C0AAgAS0ogXDTI2MDUwNzIzMTkxM1owDDAKBgNVHRUEAwoBATAyAhMUABLSh3oklYsI/+AcAAIAEtKHFw0yNjA1MDcyMzE5MTNaMAwwCgYDVR0VBAMKAQEwMgITFAAdPJV8s1/BgSmFegACAB08lRcNMjYwNTA3MjMxMjE4WjAMMAoGA1UdFQQDCgEFMDICExQAGUMnycTt13knUkoAAgAZQycXDTI2MDUwNzIzMDY1OFowDDAKBgNVHRUEAwoBATAyAhMUABlDJv/KLXRnphtyAAIAGUMmFw0yNjA1MDcyMzA2NThaMAwwCgYDVR0VBAMKAQEwMgITFAAdNUD7OGb7xXIzxgACAB01QBcNMjYwNTA3MjMwNTU4WjAMMAoGA1UdFQQDCgEFMDICExQAGirIVqZ55x/rjRMAAgAaKsgXDTI2MDUwNzIyNDQwNlowDDAKBgNVHRUEAwoBATAyAhMUABoqx62/LwwGkx87AAIAGirHFw0yNjA1MDcyMjQ0MDZaMAwwCgYDVR0VBAMKAQEwMgITFAAcBjyj/fO6+TpyawACABwGPBcNMjYwNTA3MjEyMjQ3WjAMMAoGA1UdFQQDCgEFMDICExQAEKlH4se88h7dm50AAgAQqUcXDTI2MDUwNzIxMjAzMFowDDAKBgNVHRUEAwoBATAyAhMUABCpRibdi2K37p4FAAIAEKlGFw0yNjA1MDcyMTIwMzBaMAwwCgYDVR0VBAMKAQEwMgITFAAc2i7+Lv6NeG1LagACABzaLhcNMjYwNTA3MjEwMzE4WjAMMAoGA1UdFQQDCgEBMDICExQAHNotG+0rarSjuE0AAgAc2i0XDTI2MDUwNzIxMDMxOFowDDAKBgNVHRUEAwoBATAyAhMUABJpEOAwxvPZ/3lZAAIAEmkQFw0yNjA1MDcyMDI0NTJaMAwwCgYDVR0VBAMKAQEwMgITFAASaQ9s8Ub0uT3c2gACABJpDxcNMjYwNTA3MjAyNDUyWjAMMAoGA1UdFQQDCgEBMDICExQAG8zWCvcTHF7Zp+gAAgAbzNYXDTI2MDUwNzIwMTM0OFowDDAKBgNVHRUEAwoBATAyAhMUABvM1WGw448uVtcuAAIAG8zVFw0yNjA1MDcyMDEzNDhaMAwwCgYDVR0VBAMKAQEwMgITFAAdFMVaxBXIfNcw2gACAB0UxRcNMjYwNTA3MTk1MzU3WjAMMAoGA1UdFQQDCgEBMDICExQAHRTEVLf0BBXQrW0AAgAdFMQXDTI2MDUwNzE5NTM1N1owDDAKBgNVHRUEAwoBATAyAhMUABeQCckN1ME5eQsWAAIAF5AJFw0yNjA1MDcxOTUwNDhaMAwwCgYDVR0VBAMKAQUwMgITFAAa1lp0qNsSZHGZyQACABrWWhcNMjYwNTA3MTkyNzIxWjAMMAoGA1UdFQQDCgEBMDICExQAGtZZ7Vf9Jclb7vcAAgAa1lkXDTI2MDUwNzE5MjcyMVowDDAKBgNVHRUEAwoBATAyAhMUABUIuuvnekl15HCcAAIAFQi6Fw0yNjA1MDcxNzQ0NDNaMAwwCgYDVR0VBAMKAQEwMgITFAAVCLnIEjTnAkQX3gACABUIuRcNMjYwNTA3MTc0NDQzWjAMMAoGA1UdFQQDCgEBMDICExQAHLrTZzu+b39G0GMAAgAcutMXDTI2MDUwNzE3Mzc0MVowDDAKBgNVHRUEAwoBATAyAhMUABy60tURbVEFkAWjAAIAHLrSFw0yNjA1MDcxNzM3NDFaMAwwCgYDVR0VBAMKAQEwMgITFAAWi/7n/bvZREId+QACABaL/hcNMjYwNTA3MTcyMDQyWjAMMAoGA1UdFQQDCgEBMDICExQAFov9EMaaLZQJ0WkAAgAWi/0XDTI2MDUwNzE3MjA0MlowDDAKBgNVHRUEAwoBATAyAhMUABNCktmEXEddexkZAAIAE0KSFw0yNjA1MDcxNzA5MTFaMAwwCgYDVR0VBAMKAQEwMgITFAATQpFNyYAYu2fAQQACABNCkRcNMjYwNTA3MTcwOTExWjAMMAoGA1UdFQQDCgEBMDICExQAE4J2LCXqrBQrv/4AAgATgnYXDTI2MDUwNzE2NTgzNFowDDAKBgNVHRUEAwoBATAyAhMUABOCdbfBGbRhatoIAAIAE4J1Fw0yNjA1MDcxNjU4MzRaMAwwCgYDVR0VBAMKAQEwMgITFAAT4kHSyjiAxM+NMAACABPiQRcNMjYwNTA3MTY0NzAyWjAMMAoGA1UdFQQDCgEBMDICExQAE+JAn+8ns5BojN8AAgAT4kAXDTI2MDUwNzE2NDcwMlowDDAKBgNVHRUEAwoBATAyAhMUABXgJmtVy4Fq4a/6AAIAFeAmFw0yNjA1MDcxNjQ2MzVaMAwwCgYDVR0VBAMKAQEwMgITFAAV4CVnMZmI/yrTfgACABXgJRcNMjYwNTA3MTY0NjM1WjAMMAoGA1UdFQQDCgEBMDICExQAE/W8a3YeIHsSIdIAAgAT9bwXDTI2MDUwNzE1MDcwMFowDDAKBgNVHRUEAwoBATAyAhMUABP1u5QKWl2d7vaKAAIAE/W7Fw0yNjA1MDcxNTA2NTlaMAwwCgYDVR0VBAMKAQEwMgITFAAZg1I+HqWU2r2KhgACABmDUhcNMjYwNTA3MTQxNDEyWjAMMAoGA1UdFQQDCgEFMDICExQAHTEgWxoxiSfGZCkAAgAdMSAXDTI2MDUwNzE0MDY1MFowDDAKBgNVHRUEAwoBBTAyAhMUABUAFO8OvVl6zWXRAAIAFQAUFw0yNjA1MDcxMzU0NDRaMAwwCgYDVR0VBAMKAQEwMgITFAAVABMzuqR3GxuZPgACABUAExcNMjYwNTA3MTM1NDQzWjAMMAoGA1UdFQQDCgEBMDICExQAGVWhIlAFN7mMUKMAAgAZVaEXDTI2MDUwNzA2MTczM1owDDAKBgNVHRUEAwoBBTAyAhMUABcaQAZgEXyawBCPAAIAFxpAFw0yNjA1MDcwNTIyMTJaMAwwCgYDVR0VBAMKAQUwMgITFAAX4/NomLfaH/Vj2gACABfj8xcNMjYwNTA3MDQyNjUyWjAMMAoGA1UdFQQDCgEFMDICExQAHNBpjlyYluhswhEAAgAc0GkXDTI2MDUwNzAzMzIzNlowDDAKBgNVHRUEAwoBBTAyAhMUABxGd2kyBcnJiUPtAAIAHEZ3Fw0yNjA1MDcwMTUyMDFaMAwwCgYDVR0VBAMKAQUwMgITFAATYvoy2CJfX99YFgACABNi+hcNMjYwNTA3MDEwNTE3WjAMMAoGA1UdFQQDCgEBMDICExQAE2L5o81JiWhRa6EAAgATYvkXDTI2MDUwNzAxMDUxN1owDDAKBgNVHRUEAwoBATAyAhMUABLH2Ikc6UuDqhO+AAIAEsfYFw0yNjA1MDcwMTA1MTZaMAwwCgYDVR0VBAMKAQEwMgITFAASx9doGiCHeXhHUAACABLH1xcNMjYwNTA3MDEwNTE2WjAMMAoGA1UdFQQDCgEBMDICExQAD9gJQfc6gBItZZwAAgAP2AkXDTI2MDUwNzAxMDUxNlowDDAKBgNVHRUEAwoBATAyAhMUAA/YCJuMGUwDZntZAAIAD9gIFw0yNjA1MDcwMTA1MTZaMAwwCgYDVR0VBAMKAQEwMgITFAAWhKSw6PPCGZ9Y1gACABaEpBcNMjYwNTA2MjM0MTU3WjAMMAoGA1UdFQQDCgEFMDICExQAFU7bEBJtcG2W7m0AAgAVTtsXDTI2MDUwNjIzMDcwOVowDDAKBgNVHRUEAwoBATAyAhMUABVO2s//tGvv5jB3AAIAFU7aFw0yNjA1MDYyMzA3MDlaMAwwCgYDVR0VBAMKAQEwMgITFAAU8IN7vgKZ2izF4QACABTwgxcNMjYwNTA2MjIzMjQ0WjAMMAoGA1UdFQQDCgEFMDICExQAETZWSm8QosnJ/rsAAgARNlYXDTI2MDUwNjIyMDQzM1owDDAKBgNVHRUEAwoBBTAyAhMUABaz7GZ77G6TtohtAAIAFrPsFw0yNjA1MDYyMTU2MDFaMAwwCgYDVR0VBAMKAQUwMgITFAAQuq01S7NNW2g0OwACABC6rRcNMjYwNTA2MjE0NDE0WjAMMAoGA1UdFQQDCgEBMDICExQAELqsfKLpy12hqAgAAgAQuqwXDTI2MDUwNjIxNDQxNFowDDAKBgNVHRUEAwoBATAyAhMUABEyb36aTgD+Fl7aAAIAETJvFw0yNjA1MDYyMTIyMDFaMAwwCgYDVR0VBAMKAQEwMgITFAARMm5gTimllDhD+gACABEybhcNMjYwNTA2MjEyMjAxWjAMMAoGA1UdFQQDCgEBMDICExQAFYW3DUke3rHhhnIAAgAVhbcXDTI2MDUwNjIwNDk1M1owDDAKBgNVHRUEAwoBATAyAhMUABWFttUrRUA9d7PDAAIAFYW2Fw0yNjA1MDYyMDQ5NTNaMAwwCgYDVR0VBAMKAQEwMgITFAARR5YwibOMVv9YJgACABFHlhcNMjYwNTA2MjAzOTA2WjAMMAoGA1UdFQQDCgEBMDICExQAEUeVdd+uCG24MW8AAgARR5UXDTI2MDUwNjIwMzkwNlowDDAKBgNVHRUEAwoBATAyAhMUAB0zXAZ2K2bDAdfdAAIAHTNcFw0yNjA1MDYyMDMwNThaMAwwCgYDVR0VBAMKAQUwMgITFAAY6c25XyQN+AomZQACABjpzRcNMjYwNTA2MjAyOTI5WjAMMAoGA1UdFQQDCgEFMDICExQAExuN7mAFqxC2IcoAAgATG40XDTI2MDUwNjIwMjcyOVowDDAKBgNVHRUEAwoBATAyAhMUABMbjIKm+o0nqfCkAAIAExuMFw0yNjA1MDYyMDI3MjlaMAwwCgYDVR0VBAMKAQEwMgITFAAQOzjbjmW96a2dMwACABA7OBcNMjYwNTA2MTk1OTE1WjAMMAoGA1UdFQQDCgEBMDICExQAEDs3zCVjDnHWdqcAAgAQOzcXDTI2MDUwNjE5NTkxNVowDDAKBgNVHRUEAwoBATAyAhMUAB0zZYRcq09uJr9mAAIAHTNlFw0yNjA1MDYxOTM5MzlaMAwwCgYDVR0VBAMKAQEwMgITFAAdM2Q0leGy4fDjPAACAB0zZBcNMjYwNTA2MTkzOTM5WjAMMAoGA1UdFQQDCgEBMDICExQAHHTqNdvbLYMH1VYAAgAcdOoXDTI2MDUwNjE5MDA0M1owDDAKBgNVHRUEAwoBATAyAhMUABx06W8ULCeU3A4yAAIAHHTpFw0yNjA1MDYxOTAwNDNaMAwwCgYDVR0VBAMKAQEwMgITFAAcNMmY5As4kl36sgACABw0yRcNMjYwNTA2MTg1NzA4WjAMMAoGA1UdFQQDCgEBMDICExQAHDTI7ztfZOZSdFkAAgAcNMgXDTI2MDUwNjE4NTcwOFowDDAKBgNVHRUEAwoBATAyAhMUABw5dkibWpMvZmy9AAIAHDl2Fw0yNjA1MDYxODQ5NDNaMAwwCgYDVR0VBAMKAQUwMgITFAAdMYwP6bUEhy1+FwACAB0xjBcNMjYwNTA2MTg0NzM0WjAMMAoGA1UdFQQDCgEFMDICExQAD/Jny9ltb8fG1OEAAgAP8mcXDTI2MDUwNjE4MDkwMlowDDAKBgNVHRUEAwoBATAyAhMUAA/yZRfUAHhHnhQWAAIAD/JlFw0yNjA1MDYxODA5MDJaMAwwCgYDVR0VBAMKAQEwMgITFAATJBsYcWlidl7NFwACABMkGxcNMjYwNTA2MTc1NDAxWjAMMAoGA1UdFQQDCgEBMDICExQAEyQa0L0nRNbrzFMAAgATJBoXDTI2MDUwNjE3NTQwMVowDDAKBgNVHRUEAwoBATAyAhMUABWGM8jj74A2ASMvAAIAFYYzFw0yNjA1MDYxNzUyMzFaMAwwCgYDVR0VBAMKAQEwMgITFAAVhjIE4jD8XHsE1wACABWGMhcNMjYwNTA2MTc1MjMxWjAMMAoGA1UdFQQDCgEBMDICExQAE4IUIOu0orpMw8kAAgATghQXDTI2MDUwNjE3MzUxN1owDDAKBgNVHRUEAwoBATAyAhMUABOCE+Z9QIYisT77AAIAE4ITFw0yNjA1MDYxNzM1MTZaMAwwCgYDVR0VBAMKAQEwMgITFAAWXYL5tMiumLAUtAACABZdghcNMjYwNTA2MTcyMTQ0WjAMMAoGA1UdFQQDCgEBMDICExQAFl2Bt1Q9Bho8jyIAAgAWXYEXDTI2MDUwNjE3MjE0NFowDDAKBgNVHRUEAwoBATAyAhMUABx3MZognMv29+loAAIAHHcxFw0yNjA1MDYxNjMwNTJaMAwwCgYDVR0VBAMKAQUwMgITFAASC+na/iEyiNCqMgACABIL6RcNMjYwNTA2MTYzMDA3WjAMMAoGA1UdFQQDCgEBMDICExQAEgvo0MrqXFLLzKMAAgASC+gXDTI2MDUwNjE2MzAwN1owDDAKBgNVHRUEAwoBATAyAhMUAB0wxOntqEQ/NJuYAAIAHTDEFw0yNjA1MDYxNjI5MDlaMAwwCgYDVR0VBAMKAQUwMgITFAARx2Gv98W0NXafvgACABHHYRcNMjYwNTA2MTYyNTU5WjAMMAoGA1UdFQQDCgEBMDICExQAEcdgZdtJIgLqdDwAAgARx2AXDTI2MDUwNjE2MjU1OVowDDAKBgNVHRUEAwoBATAyAhMUABHQRR79tyBIf4kJAAIAEdBFFw0yNjA1MDYxNjIzMDJaMAwwCgYDVR0VBAMKAQEwMgITFAAR0EQU/BM66bP+ZAACABHQRBcNMjYwNTA2MTYyMzAyWjAMMAoGA1UdFQQDCgEBMDICExQAEPXKSZIRK95N+tgAAgAQ9coXDTI2MDUwNjE2MDY0NVowDDAKBgNVHRUEAwoBATAyAhMUABD1ydXVLrsOLArwAAIAEPXJFw0yNjA1MDYxNjA2NDVaMAwwCgYDVR0VBAMKAQEwMgITFAAPncfNuq1SIOT+NgACAA+dxxcNMjYwNTA2MTYwNDM2WjAMMAoGA1UdFQQDCgEBMDICExQAD53GsMovtdm+N6oAAgAPncYXDTI2MDUwNjE2MDQzNlowDDAKBgNVHRUEAwoBATAyAhMUABCBd2FycGPdigKmAAIAEIF3Fw0yNjA1MDYxNjAxMTlaMAwwCgYDVR0VBAMKAQEwMgITFAAQgXaWnBsPFYsexAACABCBdhcNMjYwNTA2MTYwMTE5WjAMMAoGA1UdFQQDCgEBMDICExQAG3JufaPhYiCIBWIAAgAbcm4XDTI2MDUxNDA1NTUyNlowDDAKBgNVHRUEAwoBBTAyAhMUABbzxhskuksZdE9aAAIAFvPGFw0yNjA1MTQwNDU4NDFaMAwwCgYDVR0VBAMKAQUwMgITFAAVxLCkqjs6CVvCmQACABXEsBcNMjYwNTE0MDQyNTIzWjAMMAoGA1UdFQQDCgEFMDICExQAF97X1Zkv0LBSjeMAAgAX3tcXDTI2MDUxNDAxMjAyOFowDDAKBgNVHRUEAwoBATAyAhMUABfe2GFihRNVr+UBAAIAF97YFw0yNjA1MTQwMTIwMjhaMAwwCgYDVR0VBAMKAQEwMgITFAAX5jeW2DKQE2r63gACABfmNxcNMjYwNTE0MDEwNTIxWjAMMAoGA1UdFQQDCgEBMDICExQAF+Y2je8KXH5Z6IgAAgAX5jYXDTI2MDUxNDAxMDUyMVowDDAKBgNVHRUEAwoBATAyAhMUABDVB0c/CAF4Mow4AAIAENUHFw0yNjA1MTQwMTA1MjBaMAwwCgYDVR0VBAMKAQEwMgITFAAQ1QbocQAwdw28DQACABDVBhcNMjYwNTE0MDEwNTIwWjAMMAoGA1UdFQQDCgEBMDICExQAHLf5tECtroF2xNEAAgAct/kXDTI2MDUxNDAxMDUxN1owDDAKBgNVHRUEAwoBATAyAhMUABy3+AV7BkR7ti9ZAAIAHLf4Fw0yNjA1MTQwMTA1MTdaMAwwCgYDVR0VBAMKAQEwMgITFAAYgDW55O+Pia4NVQACABiANRcNMjYwNTE0MDEwNTE3WjAMMAoGA1UdFQQDCgEBMDICExQAGIA0sBotljslqrEAAgAYgDQXDTI2MDUxNDAxMDUxN1owDDAKBgNVHRUEAwoBATAyAhMUABUJgZU60T9OM9fsAAIAFQmBFw0yNjA1MTQwMDM2NDFaMAwwCgYDVR0VBAMKAQUwMgITFAAcpJUTfvCFWPUnKAACAByklRcNMjYwNTEzMjMxMTMxWjAMMAoGA1UdFQQDCgEFMDICExQAGXO8MNIPBdG522AAAgAZc7wXDTI2MDUxMzIyMzY0M1owDDAKBgNVHRUEAwoBATAyAhMUABlzu8nBpNvxCixaAAIAGXO7Fw0yNjA1MTMyMjM2NDJaMAwwCgYDVR0VBAMKAQEwMgITFAAce2V3PT1jgsixFwACABx7ZRcNMjYwNTEzMjIwNDIyWjAMMAoGA1UdFQQDCgEFMDICExQAHVEZSsA0J5Z7UaAAAgAdURkXDTI2MDUxMzIxNTE1NVowDDAKBgNVHRUEAwoBATAyAhMUAB1RGIDrcUPCvYghAAIAHVEYFw0yNjA1MTMyMTUxNTVaMAwwCgYDVR0VBAMKAQEwMgITFAAchFNjrZjIbPcX1QACAByEUxcNMjYwNTEzMjEyODA4WjAMMAoGA1UdFQQDCgEBMDICExQAHIRSUFUKfaZV4dEAAgAchFIXDTI2MDUxMzIxMjgwOFowDDAKBgNVHRUEAwoBATAyAhMUABMd/88FmtoRIYoyAAIAEx3/Fw0yNjA1MTMyMDE3MjlaMAwwCgYDVR0VBAMKAQEwMgITFAATHf4C0pmjkjcOtAACABMd/hcNMjYwNTEzMjAxNzI5WjAMMAoGA1UdFQQDCgEBMDICExQAFfAcokLM1QW0eIEAAgAV8BwXDTI2MDUxMzIwMDIzNlowDDAKBgNVHRUEAwoBATAyAhMUABXwG29Qcg94cB7LAAIAFfAbFw0yNjA1MTMyMDAyMzZaMAwwCgYDVR0VBAMKAQEwMgITFAAXIW/KiDOvbYUiNQACABchbxcNMjYwNTEzMTk0ODMzWjAMMAoGA1UdFQQDCgEFMDICExQAFirNbjRhJltm7ZYAAgAWKs0XDTI2MDUxMzE5NDY0NFowDDAKBgNVHRUEAwoBATAyAhMUABYqzHIMZy8Y99/wAAIAFirMFw0yNjA1MTMxOTQ2NDRaMAwwCgYDVR0VBAMKAQEwMgITFAAcmjcQJbL6nB/cGwACAByaNxcNMjYwNTEzMTkzOTI2WjAMMAoGA1UdFQQDCgEFMDICExQAHSh1a7sdy4lxV8sAAgAdKHUXDTI2MDUxMzE5MzIwNVowDDAKBgNVHRUEAwoBBTAyAhMUABiFtCmQSDqp92bhAAIAGIW0Fw0yNjA1MTMxOTI5MjBaMAwwCgYDVR0VBAMKAQEwMgITFAAYhbN8URlTmzs2kQACABiFsxcNMjYwNTEzMTkyOTE5WjAMMAoGA1UdFQQDCgEBMDICExQAE3Z6qZIEUqzwXAAAAgATdnoXDTI2MDUxMzE5MjIwNlowDDAKBgNVHRUEAwoBATAyAhMUABN2eeeDd7Mq0pDbAAIAE3Z5Fw0yNjA1MTMxOTIyMDZaMAwwCgYDVR0VBAMKAQEwMgITFAAWUMa+TUzBzYSAowACABZQxhcNMjYwNTEzMTgxNDA1WjAMMAoGA1UdFQQDCgEBMDICExQAFlDFoq8JKq0qjSkAAgAWUMUXDTI2MDUxMzE4MTQwNVowDDAKBgNVHRUEAwoBATAyAhMUABR81f111wDsA1R8AAIAFHzVFw0yNjA1MTMxNzQ4MTVaMAwwCgYDVR0VBAMKAQUwMgITFAAWI8po/JDgT43Q+wACABYjyhcNMjYwNTEzMTczNTQzWjAMMAoGA1UdFQQDCgEBMDICExQAFiPIqK3RwHmlHQkAAgAWI8gXDTI2MDUxMzE3MzU0M1owDDAKBgNVHRUEAwoBATAyAhMUABYGCWuEac/x1M3pAAIAFgYJFw0yNjA1MTMxNzMwMjhaMAwwCgYDVR0VBAMKAQEwMgITFAAWBgg4NgLn3TzJHQACABYGCBcNMjYwNTEzMTczMDI3WjAMMAoGA1UdFQQDCgEBMDICExQAEgJuIuWlAaUSkKwAAgASAm4XDTI2MDUxMzE3MDcxOVowDDAKBgNVHRUEAwoBATAyAhMUABICbUPeL0x7yWQ6AAIAEgJtFw0yNjA1MTMxNzA3MTlaMAwwCgYDVR0VBAMKAQEwMgITFAAQNlYzXfYB/vhmhAACABA2VhcNMjYwNTEzMTY1MzUyWjAMMAoGA1UdFQQDCgEBMDICExQAEDZV/MTWOqzT+ZUAAgAQNlUXDTI2MDUxMzE2NTM1MlowDDAKBgNVHRUEAwoBATAyAhMUABN6BAGovxPqBw2dAAIAE3oEFw0yNjA1MTMxNjE1MzBaMAwwCgYDVR0VBAMKAQEwMgITFAATegNwhXLzQEr6ygACABN6AxcNMjYwNTEzMTYxNTI5WjAMMAoGA1UdFQQDCgEBMDICExQAGkCruSCHZH9qXc0AAgAaQKsXDTI2MDUxMzE2MTMzNFowDDAKBgNVHRUEAwoBBTAyAhMUABSguUUiKCtkBn0cAAIAFKC5Fw0yNjA1MTMxNjEwMTJaMAwwCgYDVR0VBAMKAQUwMgITFAAYS8J/g6UrH5rHigACABhLwhcNMjYwNTEzMTYwNDQ3WjAMMAoGA1UdFQQDCgEFMDICExQAGTxBzarx6xtpotcAAgAZPEEXDTI2MDUxMzE2MDAwMFowDDAKBgNVHRUEAwoBATAyAhMUABk8QPgjzgBYIMVgAAIAGTxAFw0yNjA1MTMxNTU5NTlaMAwwCgYDVR0VBAMKAQEwMgITFAASZyxTWrBch33C+gACABJnLBcNMjYwNTEzMTU0NzA1WjAMMAoGA1UdFQQDCgEBMDICExQAEmcrKyn0DdTZIcEAAgASZysXDTI2MDUxMzE1NDcwNVowDDAKBgNVHRUEAwoBATAyAhMUABSkwCVrSp1l2RuCAAIAFKTAFw0yNjA1MTMxNTQxNDVaMAwwCgYDVR0VBAMKAQEwMgITFAAUpL+ZaXyiXncQPAACABSkvxcNMjYwNTEzMTU0MTQ1WjAMMAoGA1UdFQQDCgEBMDICExQAHOs/j8Dw4IA2KEgAAgAc6z8XDTI2MDUxMzE1NDEyN1owDDAKBgNVHRUEAwoBATAyAhMUABzrPi1PHqCHBhpTAAIAHOs+Fw0yNjA1MTMxNTQxMjdaMAwwCgYDVR0VBAMKAQEwMgITFAAWL0srEIvN4b/1/gACABYvSxcNMjYwNTEzMTUzNjM4WjAMMAoGA1UdFQQDCgEBMDICExQAFi9KV8RQxb6iodIAAgAWL0oXDTI2MDUxMzE1MzYzOFowDDAKBgNVHRUEAwoBATAyAhMUAByNpkQu1DUTAvYfAAIAHI2mFw0yNjA1MTMxNTEwMjlaMAwwCgYDVR0VBAMKAQUwMgITFAAc1AbhnMh5klDd4wACABzUBhcNMjYwNTEzMTQyMjM2WjAMMAoGA1UdFQQDCgEFMDICExQAFLNtZz8Hclp7UAUAAgAUs20XDTI2MDUxMzE0MTUzOVowDDAKBgNVHRUEAwoBATAyAhMUABSzbNb6pyJlqBDwAAIAFLNsFw0yNjA1MTMxNDE1MzlaMAwwCgYDVR0VBAMKAQEwMgITFAAao4jwYJc6XVFxngACABqjiBcNMjYwNTEzMDQyOTI2WjAMMAoGA1UdFQQDCgEFMDICExQAFGZicLp8fBC59fAAAgAUZmIXDTI2MDUxMzAzMDQ1M1owDDAKBgNVHRUEAwoBBTAyAhMUABVYTuFgMca/Kn36AAIAFVhOFw0yNjA1MTMwMjMxMjVaMAwwCgYDVR0VBAMKAQUwMgITFAAX0MmhptxrdC+xVwACABfQyRcNMjYwNTEzMDIwNDQ5WjAMMAoGA1UdFQQDCgEFMDICExQAE6XjB3vh7dHLlBUAAgATpeMXDTI2MDUxMzAxMDUxN1owDDAKBgNVHRUEAwoBATAyAhMUABOl4u9ngRHWrhxdAAIAE6XiFw0yNjA1MTMwMTA1MTdaMAwwCgYDVR0VBAMKAQEwMgITFAAVqyVZ8rEA6a6B/wACABWrJRcNMjYwNTEyMjM0MDU0WjAMMAoGA1UdFQQDCgEFMDICExQAHFVO43qWW5AsCCAAAgAcVU4XDTI2MDUxMjIzMDM1NFowDDAKBgNVHRUEAwoBBTAyAhMUABuXkNavu6Oa1oRjAAIAG5eQFw0yNjA1MTIyMjU3NTRaMAwwCgYDVR0VBAMKAQUwMgITFAARcVJoPjwHjMm9TgACABFxUhcNMjYwNTEyMjI0NzU5WjAMMAoGA1UdFQQDCgEBMDICExQAEXFRqqUA9qmIz+IAAgARcVEXDTI2MDUxMjIyNDc1OVowDDAKBgNVHRUEAwoBATAyAhMUABeRyx7h2tfU9QLyAAIAF5HLFw0yNjA1MTIyMjE1MjRaMAwwCgYDVR0VBAMKAQUwMgITFAAXjK+1DM53GX6zGAACABeMrxcNMjYwNTEyMjIwMDI0WjAMMAoGA1UdFQQDCgEFMDICExQAG+A+9V64z1JkqlIAAgAb4D4XDTI2MDUxMjIxNTA0MlowDDAKBgNVHRUEAwoBATAyAhMUABvgPd7UWqeMNo2oAAIAG+A9Fw0yNjA1MTIyMTUwNDFaMAwwCgYDVR0VBAMKAQEwMgITFAAcXn6OtDpaLV2t/AACABxefhcNMjYwNTEyMjE0NzM4WjAMMAoGA1UdFQQDCgEBMDICExQAHF5/69AHgyJ8LLEAAgAcXn8XDTI2MDUxMjIxNDczOFowDDAKBgNVHRUEAwoBATAyAhMUABrfrtBw22zseH3QAAIAGt+uFw0yNjA1MTIyMTQxNDZaMAwwCgYDVR0VBAMKAQUwMgITFAAZqYl9yhi0Mq6lhQACABmpiRcNMjYwNTEyMjEyNTU1WjAMMAoGA1UdFQQDCgEBMDICExQAGamIf2VZ7X+9GEQAAgAZqYgXDTI2MDUxMjIxMjU1NVowDDAKBgNVHRUEAwoBATAyAhMUABE6idJeabf6KHKpAAIAETqJFw0yNjA1MTIxOTM4NTBaMAwwCgYDVR0VBAMKAQEwMgITFAAROoj3fCFWYBfSngACABE6iBcNMjYwNTEyMTkzODUwWjAMMAoGA1UdFQQDCgEBMDICExQAG2nXL+pOtXFpVukAAgAbadcXDTI2MDUxMjE5MzUzMlowDDAKBgNVHRUEAwoBATAyAhMUABtp2DYh+wgtu07MAAIAG2nYFw0yNjA1MTIxOTM1MzJaMAwwCgYDVR0VBAMKAQEwMgITFAAcAT9XDBr6OQn2fAACABwBPxcNMjYwNTEyMTkyMjI2WjAMMAoGA1UdFQQDCgEFMDICExQAGMVtiOfjPs+nt+AAAgAYxW0XDTI2MDUxMjE4NDEyNlowDDAKBgNVHRUEAwoBBTAyAhMUABbukHlJWhX1eIm5AAIAFu6QFw0yNjA1MTIxNzQ0MjlaMAwwCgYDVR0VBAMKAQUwMgITFAAWVFOXWu3btZVqogACABZUUxcNMjYwNTEyMTcyMjExWjAMMAoGA1UdFQQDCgEBMDICExQAFlRS/8Uv+zWqMwkAAgAWVFIXDTI2MDUxMjE3MjIxMVowDDAKBgNVHRUEAwoBATAyAhMUABzVKeqFYFcrZNNRAAIAHNUpFw0yNjA1MTIxNzEzNDlaMAwwCgYDVR0VBAMKAQUwMgITFAAZxoqsI9gFViTS1wACABnGihcNMjYwNTEyMTY1NDIwWjAMMAoGA1UdFQQDCgEFMDICExQAHUeb1i9gg7dukJcAAgAdR5sXDTI2MDUxMjE2NTMyNlowDDAKBgNVHRUEAwoBATAyAhMUAB1HmldaWCkDQTltAAIAHUeaFw0yNjA1MTIxNjUzMjZaMAwwCgYDVR0VBAMKAQEwMgITFAAbYsUWR2bsMx9a+QACABtixRcNMjYwNTEyMTY0NjU2WjAMMAoGA1UdFQQDCgEFMDICExQAFzDCYArnUSURFbQAAgAXMMIXDTI2MDUxMjE2NDQ0NVowDDAKBgNVHRUEAwoBATAyAhMUABcwwalXhi6aHP12AAIAFzDBFw0yNjA1MTIxNjQ0NDVaMAwwCgYDVR0VBAMKAQEwMgITFAAdRxQq0WOjdo99qAACAB1HFBcNMjYwNTEyMTYxNzI5WjAMMAoGA1UdFQQDCgEBMDICExQAHUcTX4qTTjzNe88AAgAdRxMXDTI2MDUxMjE2MTcyOFowDDAKBgNVHRUEAwoBATAyAhMUABFDF9X18n74WWEQAAIAEUMXFw0yNjA1MTIxNTQyMjVaMAwwCgYDVR0VBAMKAQEwMgITFAARQxY4ZIsq2MD9HgACABFDFhcNMjYwNTEyMTU0MjI1WjAMMAoGA1UdFQQDCgEBMDICExQAEzYXnfxyaRHaKzwAAgATNhcXDTI2MDUxMjE1NDA0OFowDDAKBgNVHRUEAwoBATAyAhMUABM2FlXEyTarH2UUAAIAEzYWFw0yNjA1MTIxNTQwNDhaMAwwCgYDVR0VBAMKAQEwMgITFAAcw3eGnFZOohi3WgACABzDdxcNMjYwNTEyMTIzMjEzWjAMMAoGA1UdFQQDCgEFMDICExQAFvoqUWAB0ZarlY8AAgAW+ioXDTI2MDUxMjA1MDMxOFowDDAKBgNVHRUEAwoBATAyAhMUABRV1gF2Z6Pjn3WzAAIAFFXWFw0yNjA1MTIwNTAzMThaMAwwCgYDVR0VBAMKAQEwMgITFAAUfFmzlBzCPsNWggACABR8WRcNMjYwNTEyMDUwMzE4WjAMMAoGA1UdFQQDCgEBMDICExQAFHxa/jSJWjwfjgoAAgAUfFoXDTI2MDUxMjA1MDMxOFowDDAKBgNVHRUEAwoBATAyAhMUABo20htjiIvwRLV6AAIAGjbSFw0yNjA1MTIwMzM3NTdaMAwwCgYDVR0VBAMKAQUwMgITFAAVL1jAF21oRmh3xgACABUvWBcNMjYwNTEyMDE1MjM2WjAMMAoGA1UdFQQDCgEFMDICExQAEGAaubIi3f2WZ1AAAgAQYBoXDTI2MDUxMjAxMDUyM1owDDAKBgNVHRUEAwoBATAyAhMUABBgGZN4Cj67OSp+AAIAEGAZFw0yNjA1MTIwMTA1MjJaMAwwCgYDVR0VBAMKAQEwMgITFAAYdrXqtf3MmNaVIAACABh2tRcNMjYwNTEyMDA0NTM0WjAMMAoGA1UdFQQDCgEFMDICExQAHMBzlNdwCSCmFk0AAgAcwHMXDTI2MDUxMTIzNDk1OFowDDAKBgNVHRUEAwoBBTAyAhMUABsC1P0w4iwH93AYAAIAGwLUFw0yNjA1MTEyMzIyMTRaMAwwCgYDVR0VBAMKAQUwMgITFAAUK0r5hB1qVZJPNgACABQrShcNMjYwNTExMjIzMzQ2WjAMMAoGA1UdFQQDCgEBMDICExQAFCtJftbCTzq8BmoAAgAUK0kXDTI2MDUxMTIyMzM0NlowDDAKBgNVHRUEAwoBATAyAhMUABlbhIffjixAlzTjAAIAGVuEFw0yNjA1MTEyMjMzNDZaMAwwCgYDVR0VBAMKAQEwMgITFAAZW4OgrmIFImxezwACABlbgxcNMjYwNTExMjIzMzQ2WjAMMAoGA1UdFQQDCgEBMDICExQAFsDTVifPS/4SXMQAAgAWwNMXDTI2MDUxMTIyMzA0OVowDDAKBgNVHRUEAwoBATAyAhMUABbA0jvxiHMRTLTYAAIAFsDSFw0yNjA1MTEyMjMwNDlaMAwwCgYDVR0VBAMKAQEwMgITFAAXftTcjCcMxMKxygACABd+1BcNMjYwNTExMjE1MTI4WjAMMAoGA1UdFQQDCgEBMDICExQAF37TMTglbgEmMcEAAgAXftMXDTI2MDUxMTIxNTEyN1owDDAKBgNVHRUEAwoBATAyAhMUABzpIQUjHuXpDqa8AAIAHOkhFw0yNjA1MTEyMTMwMzdaMAwwCgYDVR0VBAMKAQUwMgITFAAdPoe3aeMZvH5RVwACAB0+hxcNMjYwNTExMjExOTAwWjAMMAoGA1UdFQQDCgEFMDICExQAFJ0++UACLyu2daIAAgAUnT4XDTI2MDUxMTIxMTUxOVowDDAKBgNVHRUEAwoBATAyAhMUABSdPc2ZjQqbP4XtAAIAFJ09Fw0yNjA1MTEyMTE1MTlaMAwwCgYDVR0VBAMKAQEwMgITFAAbsh8OQeTjlshgwgACABuyHxcNMjYwNTExMjA1NTUzWjAMMAoGA1UdFQQDCgEFMDICExQAFYTgGwfM9R0A2hgAAgAVhOAXDTI2MDUxMTIwNDMwNlowDDAKBgNVHRUEAwoBATAyAhMUABWE39s4hPd9/JZUAAIAFYTfFw0yNjA1MTEyMDQzMDZaMAwwCgYDVR0VBAMKAQEwMgITFAAUVVJEtGgfgS84mgACABRVUhcNMjYwNTExMjAzNjE1WjAMMAoGA1UdFQQDCgEBMDICExQAFFVRVzyn/cPdiRUAAgAUVVEXDTI2MDUxMTIwMzYxNVowDDAKBgNVHRUEAwoBATAyAhMUABG5b1IKzUMfWuuyAAIAEblvFw0yNjA1MTEyMDA5NDhaMAwwCgYDVR0VBAMKAQEwMgITFAARuW6L7Dgsi9tKUAACABG5bhcNMjYwNTExMjAwOTQ4WjAMMAoGA1UdFQQDCgEBMDICExQAEB19goxy4OpD1NkAAgAQHX0XDTI2MDUxMTE5NTE0MVowDDAKBgNVHRUEAwoBATAyAhMUABAdfPk2oUc3zvErAAIAEB18Fw0yNjA1MTExOTUxNDFaMAwwCgYDVR0VBAMKAQEwMgITFAAbnamSiJtxv1hzMwACABudqRcNMjYwNTExMTkyNjUwWjAMMAoGA1UdFQQDCgEBMDICExQAG52ojRhcLT2+aawAAgAbnagXDTI2MDUxMTE5MjY1MFowDDAKBgNVHRUEAwoBATAyAhMUABXNgNiRs6OVf15UAAIAFc2AFw0yNjA1MTExOTI2MDNaMAwwCgYDVR0VBAMKAQEwMgITFAAVzX9nVVki6jnytwACABXNfxcNMjYwNTExMTkyNjAzWjAMMAoGA1UdFQQDCgEBMDICExQAFm4Ya3qhZpHC8YMAAgAWbhgXDTI2MDUxMTE4MDg1NFowDDAKBgNVHRUEAwoBATAyAhMUABZuF1t5UJFgcwlsAAIAFm4XFw0yNjA1MTExODA4NTRaMAwwCgYDVR0VBAMKAQEwMgITFAAU9ys9/CfDxPQz4AACABT3KxcNMjYwNTExMTgwMTA0WjAMMAoGA1UdFQQDCgEBMDICExQAFPcq+nkhWg52JToAAgAU9yoXDTI2MDUxMTE4MDEwM1owDDAKBgNVHRUEAwoBATAyAhMUABbw1oH8Ke92EjzxAAIAFvDWFw0yNjA1MTExNzUxNTBaMAwwCgYDVR0VBAMKAQEwMgITFAAW8NXPnMO0Na4/PwACABbw1RcNMjYwNTExMTc1MTQ5WjAMMAoGA1UdFQQDCgEBMDICExQAEY1tua9WK35WsYMAAgARjW0XDTI2MDUxMTE3MzM1N1owDDAKBgNVHRUEAwoBATAyAhMUABGNbNQmqHJNHS6RAAIAEY1sFw0yNjA1MTExNzMzNTdaMAwwCgYDVR0VBAMKAQEwMgITFAAU+vq8Q/kgmU/DmAACABT6+hcNMjYwNTExMTcyNTE3WjAMMAoGA1UdFQQDCgEFMDICExQAFtY5mXpGhPpY1/0AAgAW1jkXDTI2MDUxMTE2NDAxMVowDDAKBgNVHRUEAwoBATAyAhMUABbWONKNfroGcciJAAIAFtY4Fw0yNjA1MTExNjQwMTFaMAwwCgYDVR0VBAMKAQEwMgITFAAcv8+zrdIwT25CuQACABy/zxcNMjYwNTExMTYzOTI1WjAMMAoGA1UdFQQDCgEFMDICExQAHK0he2zhn9Ja3ksAAgAcrSEXDTI2MDUxMTE1NTQzNlowDDAKBgNVHRUEAwoBBTAyAhMUABDwsrYqg8CvimHxAAIAEPCyFw0yNjA1MTExNTMzMTVaMAwwCgYDVR0VBAMKAQEwMgITFAAQ8LFMpyztW+fbMwACABDwsRcNMjYwNTExMTUzMzE0WjAMMAoGA1UdFQQDCgEBMDICExQAHUBEzw7PksTnQwUAAgAdQEQXDTI2MDUxMTE1MjgzNFowDDAKBgNVHRUEAwoBATAyAhMUAB1AQ/lmJxcDfPRlAAIAHUBDFw0yNjA1MTExNTI4MzRaMAwwCgYDVR0VBAMKAQEwMgITFAASn+4eq+0oW+S64wACABKf7hcNMjYwNTExMTQxNDIyWjAMMAoGA1UdFQQDCgEBMDICExQAEp/tla91J6nqCYoAAgASn+0XDTI2MDUxMTE0MTQyMlowDDAKBgNVHRUEAwoBATAyAhMUABeigmYKw2X1PGBNAAIAF6KCFw0yNjA1MTExNDEwMDVaMAwwCgYDVR0VBAMKAQEwMgITFAAXooG/Qn3uRAu7XAACABeigRcNMjYwNTExMTQxMDA1WjAMMAoGA1UdFQQDCgEBMDICExQAGgRK+pKCtiLH0JkAAgAaBEoXDTI2MDUxMTEzNDU1MVowDDAKBgNVHRUEAwoBATAyAhMUABoESWI9iupvaoHnAAIAGgRJFw0yNjA1MTExMzQ1NTFaMAwwCgYDVR0VBAMKAQEwMgITFAAVWJPzFDVn3d6FFQACABVYkxcNMjYwNTExMDU0MDM4WjAMMAoGA1UdFQQDCgEFMDICExQAGPTnAUP9fkUggW4AAgAY9OcXDTI2MDUxMTAwNTQzMlowDDAKBgNVHRUEAwoBBTAyAhMUABRUQXMkpus8zmWLAAIAFFRBFw0yNjA1MTAyMjU4NDFaMAwwCgYDVR0VBAMKAQUwMgITFAASmKAF8V2SpEsuDgACABKYoBcNMjYwNTE4MTcyMjUwWjAMMAoGA1UdFQQDCgEBMDICExQAEpifQ2oK9+AK+EUAAgASmJ8XDTI2MDUxODE3MjI1MFowDDAKBgNVHRUEAwoBATAyAhMUABqcX4DfVqV5znj/AAIAGpxfFw0yNjA1MTgxNzE0MjNaMAwwCgYDVR0VBAMKAQEwMgITFAAanF4ZHXJRl3U7pAACABqcXhcNMjYwNTE4MTcxNDIyWjAMMAoGA1UdFQQDCgEBMDICExQAG6y/sk+uQxA3EnAAAgAbrL8XDTI2MDUxODE3MDgzOFowDDAKBgNVHRUEAwoBATAyAhMUABusvqVRUhDoeVYfAAIAG6y+Fw0yNjA1MTgxNzA4MzhaMAwwCgYDVR0VBAMKAQEwMgITFAAW8SIYzQRsakV/+QACABbxIhcNMjYwNTE4MTY1NjUxWjAMMAoGA1UdFQQDCgEFMDICExQAGND27pk3nTQ4s9YAAgAY0PYXDTI2MDUxODE2NTAyOVowDDAKBgNVHRUEAwoBBTAyAhMUABYw+a2fpecdIs01AAIAFjD5Fw0yNjA1MTgxNjI5NDlaMAwwCgYDVR0VBAMKAQEwMgITFAAWMPhKOdCatDWv0wACABYw+BcNMjYwNTE4MTYyOTQ5WjAMMAoGA1UdFQQDCgEBMDICExQAGXXzj1UR26oIRTYAAgAZdfMXDTI2MDUxODE2MjgwNVowDDAKBgNVHRUEAwoBATAyAhMUABl18syjye/gbfXhAAIAGXXyFw0yNjA1MTgxNjI4MDVaMAwwCgYDVR0VBAMKAQEwMgITFAARYUF8cLJOOwvY7gACABFhQRcNMjYwNTE4MTYwNzQ0WjAMMAoGA1UdFQQDCgEBMDICExQAEWFAvVEqb421hygAAgARYUAXDTI2MDUxODE2MDc0NFowDDAKBgNVHRUEAwoBATAyAhMUABYN+vKZORCjNylRAAIAFg36Fw0yNjA1MTgxNTQ4NDVaMAwwCgYDVR0VBAMKAQEwMgITFAAWDfkbV5qj9e/n9QACABYN+RcNMjYwNTE4MTU0ODQ0WjAMMAoGA1UdFQQDCgEBMDICExQAFN4F1zu+iACnL5UAAgAU3gUXDTI2MDUxODE1MTYxN1owDDAKBgNVHRUEAwoBBTAyAhMUABjH/iAqv3l/YTY5AAIAGMf+Fw0yNjA1MTgxNDM4MTFaMAwwCgYDVR0VBAMKAQEwMgITFAAYx/28bdlWmw3a6gACABjH/RcNMjYwNTE4MTQzODEwWjAMMAoGA1UdFQQDCgEBMDICExQAF3Ks/wTauG6cslcAAgAXcqwXDTI2MDUxODExNDIwNlowDDAKBgNVHRUEAwoBBTAyAhMUABRAZ1UBLJnCp4IVAAIAFEBnFw0yNjA1MTgxMDQyMDNaMAwwCgYDVR0VBAMKAQUwMgITFAAdX1GnZ7mZCwxKmwACAB1fURcNMjYwNTE4MDUwNjM5WjAMMAoGA1UdFQQDCgEFMDICExQAGG6wsV9VCCSW2bUAAgAYbrAXDTI2MDUxODA0MDUzNFowDDAKBgNVHRUEAwoBBTAyAhMUABrkVPgxbetoEm5zAAIAGuRUFw0yNjA1MTgwMjMxMjJaMAwwCgYDVR0VBAMKAQUwMgITFAAa9hJ8NY+AE3ca7AACABr2EhcNMjYwNTE4MDIxMDQ3WjAMMAoGA1UdFQQDCgEFMDICExQAFA1resmsDpIITnoAAgAUDWsXDTI2MDUxODAxMDUyM1owDDAKBgNVHRUEAwoBATAyAhMUABQNagAdgSrBZY4SAAIAFA1qFw0yNjA1MTgwMTA1MjNaMAwwCgYDVR0VBAMKAQEwMgITFAAWuK1kD2i54Lw42AACABa4rRcNMjYwNTE3MjM1NTA5WjAMMAoGA1UdFQQDCgEFMDICExQAG6ZfXWGRAwNgbZwAAgAbpl8XDTI2MDUxNzIzMTI0NVowDDAKBgNVHRUEAwoBBTAyAhMUABzNT+KyKq9K+4zeAAIAHM1PFw0yNjA1MTcyMDM4MDRaMAwwCgYDVR0VBAMKAQUwMgITFAAYhldDC9mA3JfroQACABiGVxcNMjYwNTE3MjAyNTE4WjAMMAoGA1UdFQQDCgEFMDICExQAHPuWhNx4UK3vloYAAgAc+5YXDTI2MDUxNzEzNTI1OFowDDAKBgNVHRUEAwoBBTAyAhMUABlfGJQB9PhFa/mqAAIAGV8YFw0yNjA1MTcxMzQ0MDNaMAwwCgYDVR0VBAMKAQUwMgITFAAZbsQOYlaLXrTdfwACABluxBcNMjYwNTE3MDMyMDI4WjAMMAoGA1UdFQQDCgEFMDICExQAFbxQkGl35qS/W5EAAgAVvFAXDTI2MDUxNzAyNTIwMVowDDAKBgNVHRUEAwoBBTAyAhMUAB0KjkeIC0dYa8sFAAIAHQqOFw0yNjA1MTcwMjQ0MDZaMAwwCgYDVR0VBAMKAQUwMgITFAAY/AahhUf1hy2zdAACABj8BhcNMjYwNTE3MDIyNzMzWjAMMAoGA1UdFQQDCgEBMDICExQAGPwFzKuZdBosLHwAAgAY/AUXDTI2MDUxNzAyMjczMlowDDAKBgNVHRUEAwoBATAyAhMUABfA1LFAJHgZKJ4LAAIAF8DUFw0yNjA1MTcwMTA1MjVaMAwwCgYDVR0VBAMKAQEwMgITFAAXwNMWcg9zD7JO8gACABfA0xcNMjYwNTE3MDEwNTI1WjAMMAoGA1UdFQQDCgEBMDICExQAFV1uut2Gs5MVgXAAAgAVXW4XDTI2MDUxNzAxMDUyMlowDDAKBgNVHRUEAwoBATAyAhMUABVdbQ7C6GZoI4Q2AAIAFV1tFw0yNjA1MTcwMTA1MjJaMAwwCgYDVR0VBAMKAQEwMgITFAAV+DavMrYTIKF3jAACABX4NhcNMjYwNTE3MDEwNTE5WjAMMAoGA1UdFQQDCgEBMDICExQAFfg12BhV+owYqmwAAgAV+DUXDTI2MDUxNzAxMDUxOVowDDAKBgNVHRUEAwoBATAyAhMUAB1e4EPHVFW8EKCaAAIAHV7gFw0yNjA1MTYyMjExMDhaMAwwCgYDVR0VBAMKAQUwMgITFAAX+xojo04P9iSHxwACABf7GhcNMjYwNTE2MjExNjI5WjAMMAoGA1UdFQQDCgEFMDICExQAFzO9/otwnWhVXXAAAgAXM70XDTI2MDUxNjE5NDUxNFowDDAKBgNVHRUEAwoBBTAyAhMUABqv74sVJtDejzYvAAIAGq/vFw0yNjA1MTYxOTAwMDBaMAwwCgYDVR0VBAMKAQUwMgITFAATxs/IMyCheyZfVQACABPGzxcNMjYwNTE2MTg1NjQ3WjAMMAoGA1UdFQQDCgEBMDICExQAE8bO60W6/hz4EMcAAgATxs4XDTI2MDUxNjE4NTY0N1owDDAKBgNVHRUEAwoBATAyAhMUABZWp7dMHniTJY15AAIAFlanFw0yNjA1MTYxNzQ5NDFaMAwwCgYDVR0VBAMKAQEwMgITFAAWVqZWsaeJWg97lwACABZWphcNMjYwNTE2MTc0OTQxWjAMMAoGA1UdFQQDCgEBMDICExQAEE+T5j9T+Uy6JY4AAgAQT5MXDTI2MDUxNjE1MjkwMlowDDAKBgNVHRUEAwoBBTAyAhMUABmnciD+IVA6CoThAAIAGadyFw0yNjA1MTYwNTQ1MzZaMAwwCgYDVR0VBAMKAQUwMgITFAAZTxpQuvAkOKrqPAACABlPGhcNMjYwNTE2MDUzNTQzWjAMMAoGA1UdFQQDCgEFMDICExQAFPICht77R9QuePUAAgAU8gIXDTI2MDUxNjA1MDcyMFowDDAKBgNVHRUEAwoBBTAyAhMUABrCqhm2YGkAGDqpAAIAGsKqFw0yNjA1MTYwMzM2MDhaMAwwCgYDVR0VBAMKAQUwMgITFAAdN8lYj5cmsZBnyAACAB03yRcNMjYwNTE2MDIxODQ2WjAMMAoGA1UdFQQDCgEFMDICExQAE/qoL1U2pY+MLlMAAgAT+qgXDTI2MDUxNjAxMDUyNlowDDAKBgNVHRUEAwoBATAyAhMUABP6p3fPYQH5ycA9AAIAE/qnFw0yNjA1MTYwMTA1MjVaMAwwCgYDVR0VBAMKAQEwMgITFAAZ1CyRuhlyQGyt0gACABnULBcNMjYwNTE2MDEwNTI0WjAMMAoGA1UdFQQDCgEBMDICExQAGdQrLSjlGb1hoZYAAgAZ1CsXDTI2MDUxNjAxMDUyNFowDDAKBgNVHRUEAwoBATAyAhMUABioG4TtBDqSjDueAAIAGKgbFw0yNjA1MTYwMTA1MjNaMAwwCgYDVR0VBAMKAQEwMgITFAAYqBraCVl449IPRQACABioGhcNMjYwNTE2MDEwNTIzWjAMMAoGA1UdFQQDCgEBMDICExQAFHA+HhyEvz+/2HsAAgAUcD4XDTI2MDUxNjAxMDUyMFowDDAKBgNVHRUEAwoBATAyAhMUABRwPYp9a4fGzAcFAAIAFHA9Fw0yNjA1MTYwMTA1MjBaMAwwCgYDVR0VBAMKAQEwMgITFAAaD3AqpZI2H1BMLgACABoPcBcNMjYwNTE2MDEwNTE5WjAMMAoGA1UdFQQDCgEBMDICExQAGg9v/GnujqwfiVIAAgAaD28XDTI2MDUxNjAxMDUxOVowDDAKBgNVHRUEAwoBATAyAhMUABUXrwWSEvqD03sLAAIAFRevFw0yNjA1MTYwMTA1MTdaMAwwCgYDVR0VBAMKAQEwMgITFAAVF66vrNkFJTclxwACABUXrhcNMjYwNTE2MDEwNTE3WjAMMAoGA1UdFQQDCgEBMDICExQAGyLDR8lFODCBtYUAAgAbIsMXDTI2MDUxNjAwNDc0M1owDDAKBgNVHRUEAwoBBTAyAhMUAA/HRawoE7v4nYmbAAIAD8dFFw0yNjA1MTUyMjM4MTNaMAwwCgYDVR0VBAMKAQEwMgITFAAPx0SBpQLUKHRMFwACAA/HRBcNMjYwNTE1MjIzODEzWjAMMAoGA1UdFQQDCgEBMDICExQAGz7wJ4Q9diw90y0AAgAbPvAXDTI2MDUxNTIyMjMyM1owDDAKBgNVHRUEAwoBBTAyAhMUABgbqLsiKoU4ckDQAAIAGBuoFw0yNjA1MTUyMjIxMTNaMAwwCgYDVR0VBAMKAQEwMgITFAAYG6erWmy9+ct6ogACABgbpxcNMjYwNTE1MjIyMTEzWjAMMAoGA1UdFQQDCgEBMDICExQAHH6T3vRd3Dm95GAAAgAcfpMXDTI2MDUxNTIxMzg0NFowDDAKBgNVHRUEAwoBBTAyAhMUABF+NtJW/Xsu/1L3AAIAEX42Fw0yNjA1MTUyMTIyNDVaMAwwCgYDVR0VBAMKAQEwMgITFAARfjWk/noFenL9GwACABF+NRcNMjYwNTE1MjEyMjQ0WjAMMAoGA1UdFQQDCgEBMDICExQAE5t7xw9B4uJKCHYAAgATm3sXDTI2MDUxNTIxMDg1MFowDDAKBgNVHRUEAwoBATAyAhMUABObena5IUEPVvlFAAIAE5t6Fw0yNjA1MTUyMTA4NTBaMAwwCgYDVR0VBAMKAQEwMgITFAAW7IRg0seUMqOFrwACABbshBcNMjYwNTE1MjEwNDMwWjAMMAoGA1UdFQQDCgEBMDICExQAFuyFGCskVrdTYcgAAgAW7IUXDTI2MDUxNTIxMDQzMFowDDAKBgNVHRUEAwoBATAyAhMUABcxNX1R53zcTfOmAAIAFzE1Fw0yNjA1MTUyMDMxNTNaMAwwCgYDVR0VBAMKAQUwMgITFAAXQsP9kkIQmMsWjgACABdCwxcNMjYwNTE1MTkzODMyWjAMMAoGA1UdFQQDCgEBMDICExQAF0LCp1Zfo1i6nQAAAgAXQsIXDTI2MDUxNTE5MzgzMlowDDAKBgNVHRUEAwoBATAyAhMUAB1b2hsOQWN4VH5LAAIAHVvaFw0yNjA1MTUxOTI4NThaMAwwCgYDVR0VBAMKAQEwMgITFAAdW9l2tcPCxezAIgACAB1b2RcNMjYwNTE1MTkyODU4WjAMMAoGA1UdFQQDCgEBMDICExQAGEb40j3Dxhdz4acAAgAYRvgXDTI2MDUxNTE5MTMzMlowDDAKBgNVHRUEAwoBATAyAhMUABhG96ddAIi+2K6CAAIAGEb3Fw0yNjA1MTUxOTEzMzJaMAwwCgYDVR0VBAMKAQEwMgITFAAUkvijyJUMYsrpiAACABSS+BcNMjYwNTE1MTkwMDE5WjAMMAoGA1UdFQQDCgEBMDICExQAFJL3aH/uqYczQ74AAgAUkvcXDTI2MDUxNTE5MDAxOFowDDAKBgNVHRUEAwoBATAyAhMUAB1UY7KlYnrAedyuAAIAHVRjFw0yNjA1MTUxODM2MzRaMAwwCgYDVR0VBAMKAQUwMgITFAAWjsdaDWJl9JE6wQACABaOxxcNMjYwNTE1MTgzNDI4WjAMMAoGA1UdFQQDCgEFMDICExQAHVt0EVvBrZbHYr4AAgAdW3QXDTI2MDUxNTE4MjYyNlowDDAKBgNVHRUEAwoBATAyAhMUAB1bc9D0kLfag1sTAAIAHVtzFw0yNjA1MTUxODI2MjZaMAwwCgYDVR0VBAMKAQEwMgITFAAdO6reN0azcFBEwgACAB07qhcNMjYwNTE1MTgxNTQyWjAMMAoGA1UdFQQDCgEFMDICExQAFZ32qMsq/DrhzqkAAgAVnfYXDTI2MDUxNTE3NTIwNFowDDAKBgNVHRUEAwoBATAyAhMUABWd9SL4YEMqjhFiAAIAFZ31Fw0yNjA1MTUxNzUyMDRaMAwwCgYDVR0VBAMKAQEwMgITFAAWpbs86Fa+e3yZfwACABaluxcNMjYwNTE1MTc0NDU0WjAMMAoGA1UdFQQDCgEFMDICExQAEBktzFzNygt5h2EAAgAQGS0XDTI2MDUxNTE3NDIwNlowDDAKBgNVHRUEAwoBATAyAhMUABAZLLdGmhfxyUc9AAIAEBksFw0yNjA1MTUxNzQyMDZaMAwwCgYDVR0VBAMKAQEwMgITFAAWoIM6knr33wi3cAACABaggxcNMjYwNTE1MTcxMjM5WjAMMAoGA1UdFQQDCgEFMDICExQAHVnXxMnDJNmoSlIAAgAdWdcXDTI2MDUxNTE2MzQyNFowDDAKBgNVHRUEAwoBATAyAhMUAB1Z1hWjQJgQByIBAAIAHVnWFw0yNjA1MTUxNjM0MjRaMAwwCgYDVR0VBAMKAQEwMgITFAAdWePJkAlvHhWqIQACAB1Z4xcNMjYwNTE1MTYyMzIzWjAMMAoGA1UdFQQDCgEBMDICExQAHVnihsIoHhM7a2cAAgAdWeIXDTI2MDUxNTE2MjMyM1owDDAKBgNVHRUEAwoBATAyAhMUABK6KkRq7DcFptrJAAIAEroqFw0yNjA1MTUxNjE3MDJaMAwwCgYDVR0VBAMKAQEwMgITFAASuinvSdG9uRdTLAACABK6KRcNMjYwNTE1MTYxNzAyWjAMMAoGA1UdFQQDCgEBMDICExQAFN24EgiyTtJI8BoAAgAU3bgXDTI2MDUxNTE2MDcyMlowDDAKBgNVHRUEAwoBATAyAhMUABTdtwN931ZyV0E+AAIAFN23Fw0yNjA1MTUxNjA3MjFaMAwwCgYDVR0VBAMKAQEwMgITFAAWiowXfoOk68CZ/gACABaKjBcNMjYwNTE1MTUyODEyWjAMMAoGA1UdFQQDCgEBMDICExQAFoqLGf9qxFTqbnIAAgAWiosXDTI2MDUxNTE1MjgxMlowDDAKBgNVHRUEAwoBATAyAhMUABmC8VfNLCvzhDeyAAIAGYLxFw0yNjA1MTUxNTIwMTJaMAwwCgYDVR0VBAMKAQEwMgITFAAZgvBU/SQChefYwQACABmC8BcNMjYwNTE1MTUyMDEyWjAMMAoGA1UdFQQDCgEBMDICExQAEknT6vqAWKYACtMAAgASSdMXDTI2MDUxNTE1MTgwNVowDDAKBgNVHRUEAwoBATAyAhMUABJJ0o6CwxqzoGihAAIAEknSFw0yNjA1MTUxNTE4MDVaMAwwCgYDVR0VBAMKAQEwMgITFAAdU3TmEJvYA5OFFAACAB1TdBcNMjYwNTE1MDYxMDA4WjAMMAoGA1UdFQQDCgEBMDICExQAHVNzv4w17ropvAcAAgAdU3MXDTI2MDUxNTA2MTAwNlowDDAKBgNVHRUEAwoBATAyAhMUABRWWQHfNk9YjGu7AAIAFFZZFw0yNjA1MTUwNTQwNDdaMAwwCgYDVR0VBAMKAQUwMgITFAAdLjCmqNQqnaKxMwACAB0uMBcNMjYwNTE1MDMxNzI5WjAMMAoGA1UdFQQDCgEFMDICExQAF7Fj8EaDWc1+aZ0AAgAXsWMXDTI2MDUxNTAyNDAwMlowDDAKBgNVHRUEAwoBBTAyAhMUABwtB1JK6eThMN7FAAIAHC0HFw0yNjA1MTUwMTE1NTNaMAwwCgYDVR0VBAMKAQUwMgITFAARrD1OLFDjrOFM3wACABGsPRcNMjYwNTE1MDEwNTE4WjAMMAoGA1UdFQQDCgEBMDICExQAEaw8cZm9GxzmhScAAgARrDwXDTI2MDUxNTAxMDUxOFowDDAKBgNVHRUEAwoBATAyAhMUABvjCv1XKvx36dvJAAIAG+MKFw0yNjA1MTQyMzQ1MjZaMAwwCgYDVR0VBAMKAQUwMgITFAAdRy/t2vYXlslJpwACAB1HLxcNMjYwNTE0MjMzODI2WjAMMAoGA1UdFQQDCgEFMDICExQAHQIoDTqS6v0tpzUAAgAdAigXDTI2MDUxNDIzMjg1N1owDDAKBgNVHRUEAwoBBTAyAhMUAB1YAxZVlEDp6++2AAIAHVgDFw0yNjA1MTQyMjMxNTZaMAwwCgYDVR0VBAMKAQEwMgITFAAdWAI160EsPnFMQQACAB1YAhcNMjYwNTE0MjIzMTU2WjAMMAoGA1UdFQQDCgEBMDICExQAEUd68Qb23UhGO44AAgARR3oXDTI2MDUxNDIyMDkwNVowDDAKBgNVHRUEAwoBATAyAhMUABFHeXXNffFmU9AGAAIAEUd5Fw0yNjA1MTQyMjA5MDVaMAwwCgYDVR0VBAMKAQEwMgITFAAdV59vvyqK0n5R9gACAB1XnxcNMjYwNTE0MjE1NTMxWjAMMAoGA1UdFQQDCgEBMDICExQAHVeelntiGPdIqxIAAgAdV54XDTI2MDUxNDIxNTUzMVowDDAKBgNVHRUEAwoBATAyAhMUAB1Xgc6ikzXbRNZLAAIAHVeBFw0yNjA1MTQyMTQxMDNaMAwwCgYDVR0VBAMKAQEwMgITFAAdV4ALg1D/clh5rgACAB1XgBcNMjYwNTE0MjE0MTAzWjAMMAoGA1UdFQQDCgEBMDICExQAHHG0kRzcB4Kco2wAAgAccbQXDTI2MDUxNDIxMzMxMlowDDAKBgNVHRUEAwoBATAyAhMUABxxsyJyH/KDY3SEAAIAHHGzFw0yNjA1MTQyMTMzMTJaMAwwCgYDVR0VBAMKAQEwMgITFAAZwQcCXIb6JZ4TigACABnBBxcNMjYwNTE0MjEzMDA0WjAMMAoGA1UdFQQDCgEBMDICExQAGcEGVknwQCj+0gMAAgAZwQYXDTI2MDUxNDIxMzAwNFowDDAKBgNVHRUEAwoBATAyAhMUABWAYlBEpqZQazQiAAIAFYBiFw0yNjA1MTQyMTE3NTJaMAwwCgYDVR0VBAMKAQEwMgITFAAVgGFZEWYZjvaGTAACABWAYRcNMjYwNTE0MjExNzUyWjAMMAoGA1UdFQQDCgEBMDICExQAE+JnFWrk95m1C5cAAgAT4mcXDTI2MDUxNDIwMjQxMVowDDAKBgNVHRUEAwoBATAyAhMUABPiZrCGspaLM9Y0AAIAE+JmFw0yNjA1MTQyMDI0MTFaMAwwCgYDVR0VBAMKAQEwMgITFAASrFTYe/mvNEFKigACABKsVBcNMjYwNTE0MTk1NjQxWjAMMAoGA1UdFQQDCgEBMDICExQAEqxTBi5gBVlG7DQAAgASrFMXDTI2MDUxNDE5NTY0MVowDDAKBgNVHRUEAwoBATAyAhMUABdDVeqXZhRkpr7pAAIAF0NVFw0yNjA1MTQxOTM1NDNaMAwwCgYDVR0VBAMKAQEwMgITFAAXQ1Q64Csfm4RWswACABdDVBcNMjYwNTE0MTkzNTQzWjAMMAoGA1UdFQQDCgEBMDICExQAFoRQ4qiU2ex4WTAAAgAWhFAXDTI2MDUxNDE5MTYwMVowDDAKBgNVHRUEAwoBBTAyAhMUABEtnKu/mVt5Gvw/AAIAES2cFw0yNjA1MTQxODI3NTZaMAwwCgYDVR0VBAMKAQEwMgITFAARLZvKyFlqphOHUwACABEtmxcNMjYwNTE0MTgyNzU2WjAMMAoGA1UdFQQDCgEBMDICExQAGSgBoR1/SWkDfGgAAgAZKAEXDTI2MDUxNDE4MjMwMVowDDAKBgNVHRUEAwoBBTAyAhMUABZxLKQvixsMA3esAAIAFnEsFw0yNjA1MTQxODIwMzFaMAwwCgYDVR0VBAMKAQEwMgITFAAWcStfpuHoAdZCnAACABZxKxcNMjYwNTE0MTgyMDMwWjAMMAoGA1UdFQQDCgEBMDICExQAENAxvh3A0g2bo1kAAgAQ0DEXDTI2MDUxNDE4MDMwNFowDDAKBgNVHRUEAwoBATAyAhMUABDQMA9nYTuAUf7uAAIAENAwFw0yNjA1MTQxODAzMDRaMAwwCgYDVR0VBAMKAQEwMgITFAAaAdYsWkty5RbrtgACABoB1hcNMjYwNTE0MTcwOTI5WjAMMAoGA1UdFQQDCgEFMDICExQAG6ICm1vNiMDjAmwAAgAbogIXDTI2MDUxNDE3MDI1MFowDDAKBgNVHRUEAwoBBTAyAhMUAB1UJWi+4sR/6Zg+AAIAHVQlFw0yNjA1MTQxNzAxNDlaMAwwCgYDVR0VBAMKAQEwMgITFAAdVCSX4PJilaVopAACAB1UJBcNMjYwNTE0MTcwMTQ5WjAMMAoGA1UdFQQDCgEBMDICExQAG+0KuaQPv0WDvFYAAgAb7QoXDTI2MDUxNDE2NDEzOFowDDAKBgNVHRUEAwoBATAyAhMUABvtCVM8k/Q+NjTnAAIAG+0JFw0yNjA1MTQxNjQxMzhaMAwwCgYDVR0VBAMKAQEwMgITFAAY/OyxaNPKhfzDTQACABj87BcNMjYwNTE0MTYxMzIyWjAMMAoGA1UdFQQDCgEFMDICExQAEQ5UMu0x8Sp+JYYAAgARDlQXDTI2MDUxNDE1NTYwNlowDDAKBgNVHRUEAwoBATAyAhMUABEOU+n7AtIjxBnZAAIAEQ5TFw0yNjA1MTQxNTU2MDZaMAwwCgYDVR0VBAMKAQEwMgITFAARro/zzV8S0vsDhwACABGujxcNMjYwNTE0MTUyNDM1WjAMMAoGA1UdFQQDCgEBMDICExQAEa6OX0P7MONNhWMAAgARro4XDTI2MDUxNDE1MjQzNVowDDAKBgNVHRUEAwoBATAyAhMUABa5gIbW3uSp/sECAAIAFrmAFw0yNjA1MTQxNTAzNDFaMAwwCgYDVR0VBAMKAQUwMgITFAAdUgL67LZuZ37UdQACAB1SAhcNMjYwNTE0MTQzODAxWjAMMAoGA1UdFQQDCgEFMDICExQAGaBStBmGtV/UdnsAAgAZoFIXDTI2MDUxNDA3NTY0MFowDDAKBgNVHRUEAwoBBTAyAhMUABBMACQn0piqWNefAAIAEEwAFw0yNjA1MjEwMTAxNDRaMAwwCgYDVR0VBAMKAQEwMgITFAAQS/9UpAVV5AuLFgACABBL/xcNMjYwNTIxMDEwMTQzWjAMMAoGA1UdFQQDCgEBMDICExQAEcIpD0CCIgHbTEAAAgARwikXDTI2MDUyMTAwMTMxMFowDDAKBgNVHRUEAwoBATAyAhMUABHCKLWvNZvMhnNyAAIAEcIoFw0yNjA1MjEwMDEzMTBaMAwwCgYDVR0VBAMKAQEwMgITFAAbo1LMWWcX0bnzagACABujUhcNMjYwNTIxMDAwOTExWjAMMAoGA1UdFQQDCgEBMDICExQAG6NRmmViAXjHK9oAAgAbo1EXDTI2MDUyMTAwMDkxMFowDDAKBgNVHRUEAwoBATAyAhMUAA/Lf+rOJgzdgmMmAAIAD8t/Fw0yNjA1MjAyMjExMDNaMAwwCgYDVR0VBAMKAQEwMgITFAAPy37I8AG5KnfZGwACAA/LfhcNMjYwNTIwMjIxMTAzWjAMMAoGA1UdFQQDCgEBMDICExQAGOcvu8ungU0i/iYAAgAY5y8XDTI2MDUyMDIxMzExMlowDDAKBgNVHRUEAwoBBTAyAhMUABxnvqJsrcn5wZYCAAIAHGe+Fw0yNjA1MjAyMTI4MzZaMAwwCgYDVR0VBAMKAQEwMgITFAAcZ73+QhbttoM+XAACABxnvRcNMjYwNTIwMjEyODM2WjAMMAoGA1UdFQQDCgEBMDICExQAHALWp2ZKmsqNUCMAAgAcAtYXDTI2MDUyMDIwNTczOVowDDAKBgNVHRUEAwoBBTAyAhMUABquMVE0hZycAjPaAAIAGq4xFw0yNjA1MjAyMDU1MjRaMAwwCgYDVR0VBAMKAQUwMgITFAAcWrLi74jjoKzHogACABxashcNMjYwNTIwMjAyMjE5WjAMMAoGA1UdFQQDCgEFMDICExQAFfzArTlCTMV7rBgAAgAV/MAXDTI2MDUyMDE5NTYwOFowDDAKBgNVHRUEAwoBATAyAhMUABX8v3MIekNFcMdUAAIAFfy/Fw0yNjA1MjAxOTU2MDhaMAwwCgYDVR0VBAMKAQEwMgITFAATtxkj8By0DScWCAACABO3GRcNMjYwNTIwMTkyMTAxWjAMMAoGA1UdFQQDCgEBMDICExQAE7cYuO4Vt5EWsskAAgATtxgXDTI2MDUyMDE5MjEwMFowDDAKBgNVHRUEAwoBATAyAhMUABvEzWZhM9Ey6I0DAAIAG8TNFw0yNjA1MjAxODU3MjdaMAwwCgYDVR0VBAMKAQUwMgITFAATN8PqJicWf0MSOgACABM3wxcNMjYwNTIwMTg0OTMwWjAMMAoGA1UdFQQDCgEBMDICExQAEzfC2EfDtkcwG3MAAgATN8IXDTI2MDUyMDE4NDkzMFowDDAKBgNVHRUEAwoBATAyAhMUABA5DIk65eo6m7hAAAIAEDkMFw0yNjA1MjAxODEyNTFaMAwwCgYDVR0VBAMKAQEwMgITFAAQOQvv9LFOlieoggACABA5CxcNMjYwNTIwMTgxMjUxWjAMMAoGA1UdFQQDCgEBMDICExQAEIot85DNF2rJXx0AAgAQii0XDTI2MDUyMDE3NDcxMVowDDAKBgNVHRUEAwoBATAyAhMUABCKLITXg1Sq+2QmAAIAEIosFw0yNjA1MjAxNzQ3MTBaMAwwCgYDVR0VBAMKAQEwMgITFAAViaeQn1wC8FtbBAACABWJpxcNMjYwNTIwMTcxODEwWjAMMAoGA1UdFQQDCgEBMDICExQAFYmmvqk3zYIuu1gAAgAViaYXDTI2MDUyMDE3MTgxMFowDDAKBgNVHRUEAwoBATAyAhMUABeNiVDU2TuIrcDIAAIAF42JFw0yNjA1MjAxNjUzMTdaMAwwCgYDVR0VBAMKAQEwMgITFAAXjYhlYZQQ9NriXgACABeNiBcNMjYwNTIwMTY1MzE2WjAMMAoGA1UdFQQDCgEBMDICExQAHWy6/RpnTELftcYAAgAdbLoXDTI2MDUyMDE2NDg0MlowDDAKBgNVHRUEAwoBATAyAhMUAB1suVl3+WQ12u6jAAIAHWy5Fw0yNjA1MjAxNjQ4NDJaMAwwCgYDVR0VBAMKAQEwMgITFAARVMEwubRGNxrXWAACABFUwRcNMjYwNTIwMTYzNDEyWjAMMAoGA1UdFQQDCgEBMDICExQAEVTAEEO803TGiO4AAgARVMAXDTI2MDUyMDE2MzQxMlowDDAKBgNVHRUEAwoBATAyAhMUABHMQyrNV9LCf6r8AAIAEcxDFw0yNjA1MjAxNjMyNDBaMAwwCgYDVR0VBAMKAQEwMgITFAARzEJby9xdgtmK1QACABHMQhcNMjYwNTIwMTYzMjQwWjAMMAoGA1UdFQQDCgEBMDICExQAETNpZYd2cevKHpAAAgARM2kXDTI2MDUyMDE2MjE0NlowDDAKBgNVHRUEAwoBATAyAhMUABEzaK9tUopxS2hAAAIAETNoFw0yNjA1MjAxNjIxNDVaMAwwCgYDVR0VBAMKAQEwMgITFAAcUCznldpLWamLagACABxQLBcNMjYwNTIwMTU1MDM5WjAMMAoGA1UdFQQDCgEBMDICExQAHFArzjkg9Hm7Ti0AAgAcUCsXDTI2MDUyMDE1NTAzOVowDDAKBgNVHRUEAwoBATAyAhMUABesBNT/yvVn5q/0AAIAF6wEFw0yNjA1MjAxNTE5MDJaMAwwCgYDVR0VBAMKAQEwMgITFAAXrAPh6bi4DTYrAQACABesAxcNMjYwNTIwMTUxOTAyWjAMMAoGA1UdFQQDCgEBMDICExQAHWuLRLi2SJ9DLmMAAgAda4sXDTI2MDUyMDE0NTkzNlowDDAKBgNVHRUEAwoBBTAyAhMUABBdstCoUxpQTMk0AAIAEF2yFw0yNjA1MjAxNDU2MDZaMAwwCgYDVR0VBAMKAQEwMgITFAAQXbFxR70RQOL3iAACABBdsRcNMjYwNTIwMTQ1NjA2WjAMMAoGA1UdFQQDCgEBMDICExQAHWtBVoVjHkZTuNYAAgAda0EXDTI2MDUyMDE0NTUzMlowDDAKBgNVHRUEAwoBBTAyAhMUABngQqgns63x6xJ5AAIAGeBCFw0yNjA1MjAwNjI2NTlaMAwwCgYDVR0VBAMKAQEwMgITFAAZ4EGB92C1VtN8gAACABngQRcNMjYwNTIwMDYyNjU5WjAMMAoGA1UdFQQDCgEBMDICExQAFxzdjB3lO1qTvtoAAgAXHN0XDTI2MDUyMDA1NDg1MlowDDAKBgNVHRUEAwoBBTAyAhMUAB06pt66I0cYk687AAIAHTqmFw0yNjA1MjAwMzEyMzBaMAwwCgYDVR0VBAMKAQUwMgITFAAc0x1dEZE/9k3R+QACABzTHRcNMjYwNTIwMDIwNDA5WjAMMAoGA1UdFQQDCgEFMDICExQAFpfPmyf/ZnvFfFkAAgAWl88XDTI2MDUyMDAxMDUyMVowDDAKBgNVHRUEAwoBATAyAhMUABaXzujcv9NVVup8AAIAFpfOFw0yNjA1MjAwMTA1MjFaMAwwCgYDVR0VBAMKAQEwMgITFAARp52DNZLv6AsW5AACABGnnRcNMjYwNTIwMDEwNTE5WjAMMAoGA1UdFQQDCgEBMDICExQAEaec10FwXlL47fkAAgARp5wXDTI2MDUyMDAxMDUxOVowDDAKBgNVHRUEAwoBATAyAhMUABH2gttkcPZX4FikAAIAEfaCFw0yNjA1MjAwMTA1MTdaMAwwCgYDVR0VBAMKAQEwMgITFAAR9oE9o8yHrtuZDgACABH2gRcNMjYwNTIwMDEwNTE3WjAMMAoGA1UdFQQDCgEBMDICExQAG/4HhanOfSy5EgwAAgAb/gcXDTI2MDUyMDAwMzU0OFowDDAKBgNVHRUEAwoBBTAyAhMUAB1pZV3ULUcec4dsAAIAHWllFw0yNjA1MjAwMDIwNDlaMAwwCgYDVR0VBAMKAQUwMgITFAAXDn03KJwI0Xep8wACABcOfRcNMjYwNTIwMDAwMTAzWjAMMAoGA1UdFQQDCgEFMDICExQAFcoY1Z6s1fNpOHUAAgAVyhgXDTI2MDUxOTIzNTE1NFowDDAKBgNVHRUEAwoBATAyAhMUABXKF6Iibcg+vksnAAIAFcoXFw0yNjA1MTkyMzUxNTRaMAwwCgYDVR0VBAMKAQEwMgITFAAcBeLDsjOFW2Ol3QACABwF4hcNMjYwNTE5MjM0OTIwWjAMMAoGA1UdFQQDCgEFMDICExQAGsqjtl9v1nGZhUEAAgAayqMXDTI2MDUxOTIyMTAwMlowDDAKBgNVHRUEAwoBATAyAhMUABrKomiGwSBOg+IWAAIAGsqiFw0yNjA1MTkyMjEwMDFaMAwwCgYDVR0VBAMKAQEwMgITFAAczFYY3V9L+xJyHQACABzMVhcNMjYwNTE5MjE1NDA0WjAMMAoGA1UdFQQDCgEBMDICExQAHMxVlUrqnG8mry4AAgAczFUXDTI2MDUxOTIxNTQwM1owDDAKBgNVHRUEAwoBATAyAhMUABg6SC1rW3NywmcBAAIAGDpIFw0yNjA1MTkyMTM3NDJaMAwwCgYDVR0VBAMKAQEwMgITFAAYOkfvow0WpW45wwACABg6RxcNMjYwNTE5MjEzNzQyWjAMMAoGA1UdFQQDCgEBMDICExQAEx2zyVkVygkcWFsAAgATHbMXDTI2MDUxOTIxMTMxMFowDDAKBgNVHRUEAwoBATAyAhMUABMdsr9x0yCxfx5OAAIAEx2yFw0yNjA1MTkyMTEzMTBaMAwwCgYDVR0VBAMKAQEwMgITFAAW1BTq9/rwiVHM5QACABbUFBcNMjYwNTE5MjExMzEwWjAMMAoGA1UdFQQDCgEBMDICExQAFtQT8kC+PJE2NpAAAgAW1BMXDTI2MDUxOTIxMTMwOVowDDAKBgNVHRUEAwoBATAyAhMUABl5/CikWvzPisgoAAIAGXn8Fw0yNjA1MTkyMTA1MzVaMAwwCgYDVR0VBAMKAQEwMgITFAAZefvLymFWaCLwxQACABl5+xcNMjYwNTE5MjEwNTM0WjAMMAoGA1UdFQQDCgEBMDICExQAF0e8ufYPPrTkEL0AAgAXR7wXDTI2MDUxOTIxMDQzOVowDDAKBgNVHRUEAwoBBTAyAhMUABWP3ZFl5noUKrvFAAIAFY/dFw0yNjA1MTkyMDI2MjRaMAwwCgYDVR0VBAMKAQUwMgITFAAdaBoRge7Ib3VicwACAB1oGhcNMjYwNTE5MjAxODU0WjAMMAoGA1UdFQQDCgEFMDICExQAEZvJffxbS9IA6BwAAgARm8kXDTI2MDUxOTE5NTM1M1owDDAKBgNVHRUEAwoBATAyAhMUABGbyArO35UpNkQpAAIAEZvIFw0yNjA1MTkxOTUzNTNaMAwwCgYDVR0VBAMKAQEwMgITFAAY6zq6lGJy3sNWYQACABjrOhcNMjYwNTE5MTk0ODI0WjAMMAoGA1UdFQQDCgEFMDICExQAFZg61+ndDF47ZCoAAgAVmDoXDTI2MDUxOTE5NDAzMFowDDAKBgNVHRUEAwoBATAyAhMUABWYOTdN3FN1PJUgAAIAFZg5Fw0yNjA1MTkxOTQwMzBaMAwwCgYDVR0VBAMKAQEwMgITFAARd9H7RdK8XkogLAACABF30RcNMjYwNTE5MTkzMzIzWjAMMAoGA1UdFQQDCgEFMDICExQAEiYfsz/WJ9KAJnsAAgASJh8XDTI2MDUxOTE5MjkxOVowDDAKBgNVHRUEAwoBATAyAhMUABImHmn7EhNNVRZuAAIAEiYeFw0yNjA1MTkxOTI5MTlaMAwwCgYDVR0VBAMKAQEwMgITFAAYDAEAOiZ5p6VG9wACABgMARcNMjYwNTE5MTkyNzQ0WjAMMAoGA1UdFQQDCgEBMDICExQAGAwAefy/UDKpykcAAgAYDAAXDTI2MDUxOTE5Mjc0NFowDDAKBgNVHRUEAwoBATAyAhMUABvC3j9ifggdQ96UAAIAG8LeFw0yNjA1MTkxOTI3MzRaMAwwCgYDVR0VBAMKAQEwMgITFAAbwt2QJaithe3fzAACABvC3RcNMjYwNTE5MTkyNzM0WjAMMAoGA1UdFQQDCgEBMDICExQAEI3NpQvn2tWrxrsAAgAQjc0XDTI2MDUxOTE5MDMyNFowDDAKBgNVHRUEAwoBATAyAhMUABCNzOLVL2wyCZMaAAIAEI3MFw0yNjA1MTkxOTAzMjRaMAwwCgYDVR0VBAMKAQEwMgITFAAWk0jAZP0PpDzI3QACABaTSBcNMjYwNTE5MTkwMTUzWjAMMAoGA1UdFQQDCgEBMDICExQAFpNHJ/GKfewBSdIAAgAWk0cXDTI2MDUxOTE5MDE1M1owDDAKBgNVHRUEAwoBATAyAhMUABSVtlUAbyoz2lCyAAIAFJW2Fw0yNjA1MTkxODM5MTJaMAwwCgYDVR0VBAMKAQUwMgITFAAYL/K3x/30oYXx7wACABgv8hcNMjYwNTE5MTgzNTI1WjAMMAoGA1UdFQQDCgEFMDICExQAFrudHqUi5P/jGFEAAgAWu50XDTI2MDUxOTE4MzQwOFowDDAKBgNVHRUEAwoBATAyAhMUABa7mxwJRb8q4OKpAAIAFrubFw0yNjA1MTkxODM0MDdaMAwwCgYDVR0VBAMKAQEwMgITFAAYCsbp1o6PtAk04wACABgKxhcNMjYwNTE5MTgxOTQyWjAMMAoGA1UdFQQDCgEFMDICExQAEjXhcntelxs8nV8AAgASNeEXDTI2MDUxOTE4MTgyMlowDDAKBgNVHRUEAwoBATAyAhMUABI14I4VUBguY4R9AAIAEjXgFw0yNjA1MTkxODE4MjFaMAwwCgYDVR0VBAMKAQEwMgITFAAbCxOorA9WnZEO7wACABsLExcNMjYwNTE5MTgwODI3WjAMMAoGA1UdFQQDCgEFMDICExQAFp2Fu7jtGIcmuxwAAgAWnYUXDTI2MDUxOTE4MDA0NFowDDAKBgNVHRUEAwoBATAyAhMUABadhOjsF6JljMhpAAIAFp2EFw0yNjA1MTkxODAwNDRaMAwwCgYDVR0VBAMKAQEwMgITFAAVhzSLCv3pBiVjKwACABWHNBcNMjYwNTE5MTc1OTU1WjAMMAoGA1UdFQQDCgEBMDICExQAFYcz/LYUekgUYc4AAgAVhzMXDTI2MDUxOTE3NTk1NVowDDAKBgNVHRUEAwoBATAyAhMUABHXA3xu2LfHKyXXAAIAEdcDFw0yNjA1MTkxNzU0MDZaMAwwCgYDVR0VBAMKAQEwMgITFAAR1wLVngK47NFsEAACABHXAhcNMjYwNTE5MTc1NDA2WjAMMAoGA1UdFQQDCgEBMDICExQAGXQuhhdY9kxYdmsAAgAZdC4XDTI2MDUxOTE3NDk0NlowDDAKBgNVHRUEAwoBATAyAhMUABeiq0AENzhkA2KbAAIAF6KrFw0yNjA1MTkxNzQ5NDZaMAwwCgYDVR0VBAMKAQEwMgITFAAYMFc9vAG19SwMPwACABgwVxcNMjYwNTE5MTc0ODM2WjAMMAoGA1UdFQQDCgEBMDICExQAGDBWSTfaT7hJzMsAAgAYMFYXDTI2MDUxOTE3NDgzNlowDDAKBgNVHRUEAwoBATAyAhMUABumUUPSEuLdL3//AAIAG6ZRFw0yNjA1MTkxNzQ4MzFaMAwwCgYDVR0VBAMKAQUwMgITFAASthoMrx8+TvD1hgACABK2GhcNMjYwNTE5MTcyMzA3WjAMMAoGA1UdFQQDCgEBMDICExQAErYZT4pb3rwb/kUAAgASthkXDTI2MDUxOTE3MjMwN1owDDAKBgNVHRUEAwoBATAyAhMUABir5Ia1U3ePN52RAAIAGKvkFw0yNjA1MTkxNzA2MjdaMAwwCgYDVR0VBAMKAQEwMgITFAAYq+Pq21GKaLbhUQACABir4xcNMjYwNTE5MTcwNjI3WjAMMAoGA1UdFQQDCgEBMDICExQAHNrXg08J/pChficAAgAc2tcXDTI2MDUxOTE2NTg0MVowDDAKBgNVHRUEAwoBBTAyAhMUAB1nLUAT7S7XWF2iAAIAHWctFw0yNjA1MTkxNjUzNDFaMAwwCgYDVR0VBAMKAQEwMgITFAAdZyzmL3/6bqn7mAACAB1nLBcNMjYwNTE5MTY1MzQxWjAMMAoGA1UdFQQDCgEBMDICExQAF37lS7qOYtZYFNEAAgAXfuUXDTI2MDUxOTE2NTAwOFowDDAKBgNVHRUEAwoBBTAyAhMUABLW5UwyUKORpNNIAAIAEtblFw0yNjA1MTkxNjQxMjhaMAwwCgYDVR0VBAMKAQEwMgITFAAS1uTotyzZKLye+gACABLW5BcNMjYwNTE5MTY0MTI4WjAMMAoGA1UdFQQDCgEBMDICExQAFpvVLhCzrMLeokUAAgAWm9UXDTI2MDUxOTE2MzMxOFowDDAKBgNVHRUEAwoBATAyAhMUABab1GHYGbHitqO2AAIAFpvUFw0yNjA1MTkxNjMzMThaMAwwCgYDVR0VBAMKAQEwMgITFAAdZPgI3UN+jHzCFAACAB1k+BcNMjYwNTE5MTYyNjAzWjAMMAoGA1UdFQQDCgEFMDICExQAFnDQJqBMm1O7ToMAAgAWcNAXDTI2MDUxOTE2MjUzMFowDDAKBgNVHRUEAwoBATAyAhMUABZwz5/e6vCV5CRnAAIAFnDPFw0yNjA1MTkxNjI1MzBaMAwwCgYDVR0VBAMKAQEwMgITFAAavdNm2gYyLGVAhwACABq90xcNMjYwNTE5MTYyMTU1WjAMMAoGA1UdFQQDCgEBMDICExQAGr3SySnC6PXVqkYAAgAavdIXDTI2MDUxOTE2MjE1NVowDDAKBgNVHRUEAwoBATAyAhMUAB1mGfr+3wQIiaPwAAIAHWYZFw0yNjA1MTkxNTQ2MDhaMAwwCgYDVR0VBAMKAQEwMgITFAAdZhgv5krIqUnG2gACAB1mGBcNMjYwNTE5MTU0NjA4WjAMMAoGA1UdFQQDCgEBMDICExQAGnYOevFICqgCGjgAAgAadg4XDTI2MDUxOTE1MzMwMVowDDAKBgNVHRUEAwoBATAyAhMUABp2DTUtlALEDWOYAAIAGnYNFw0yNjA1MTkxNTMzMDFaMAwwCgYDVR0VBAMKAQEwMgITFAAUPwnEeetCE3LYcQACABQ/CRcNMjYwNTE5MTUwMjAxWjAMMAoGA1UdFQQDCgEFMDICExQAFIuHZLu6mZhmfjkAAgAUi4cXDTI2MDUxOTEzMzgwNVowDDAKBgNVHRUEAwoBBTAyAhMUABnEPRiAZx1I0cJeAAIAGcQ9Fw0yNjA1MTkxMzI1MzRaMAwwCgYDVR0VBAMKAQUwMgITFAAYnLUfoiVlw+e+BAACABictRcNMjYwNTE5MTMxNDU2WjAMMAoGA1UdFQQDCgEFMDICExQAF9aKHNp3xn3+/wIAAgAX1ooXDTI2MDUxOTA3NDIwMVowDDAKBgNVHRUEAwoBBTAyAhMUABfdA4Z2UMTTTq1QAAIAF90DFw0yNjA1MTkwNDUxNDdaMAwwCgYDVR0VBAMKAQUwMgITFAAXEsjEs9HGQyyzXwACABcSyBcNMjYwNTE5MDMwMDUxWjAMMAoGA1UdFQQDCgEFMDICExQAHIgJj5DO6qvMFUcAAgAciAkXDTI2MDUxOTAxNDkwNVowDDAKBgNVHRUEAwoBBTAyAhMUABy2ab3TF4wFgvO+AAIAHLZpFw0yNjA1MTkwMTIzMDRaMAwwCgYDVR0VBAMKAQUwMgITFAAdZPbnA7YKhIH0RQACAB1k9hcNMjYwNTE5MDAzMTA5WjAMMAoGA1UdFQQDCgEFMDICExQAHNUJbhFKu1pS3VIAAgAc1QkXDTI2MDUxOTAwMjA0NFowDDAKBgNVHRUEAwoBBTAyAhMUAByfGGF0IRmQJgFqAAIAHJ8YFw0yNjA1MTkwMDA5MzFaMAwwCgYDVR0VBAMKAQUwMgITFAAX3JuWtqZ0nxV4DAACABfcmxcNMjYwNTE4MjMzMTIwWjAMMAoGA1UdFQQDCgEFMDICExQAFLyF8fqgl9OeHNIAAgAUvIUXDTI2MDUxODIyNTY0OVowDDAKBgNVHRUEAwoBBTAyAhMUABcCFpTE09FacdmsAAIAFwIWFw0yNjA1MTgyMjM4MjNaMAwwCgYDVR0VBAMKAQUwMgITFAAaaKcgcpbyuSLFwQACABpopxcNMjYwNTE4MjIyNDQ1WjAMMAoGA1UdFQQDCgEBMDICExQAGmimdILDmMUOlNEAAgAaaKYXDTI2MDUxODIyMjQ0NVowDDAKBgNVHRUEAwoBATAyAhMUABi+YJ7DlZNVjwsEAAIAGL5gFw0yNjA1MTgyMjA2MjZaMAwwCgYDVR0VBAMKAQEwMgITFAAYvl+YMUjxEv3tggACABi+XxcNMjYwNTE4MjIwNjI2WjAMMAoGA1UdFQQDCgEBMDICExQAHS7YHuGZBBZ9HFgAAgAdLtgXDTI2MDUxODIxNTI0OFowDDAKBgNVHRUEAwoBBTAyAhMUABZGS5A0sP5jZx4eAAIAFkZLFw0yNjA1MTgyMTQxNTRaMAwwCgYDVR0VBAMKAQEwMgITFAAWRkrBHu8e59abxwACABZGShcNMjYwNTE4MjE0MTQ5WjAMMAoGA1UdFQQDCgEBMDICExQAGnmSkt9f6+6l5KEAAgAaeZIXDTI2MDUxODIxMzI1NVowDDAKBgNVHRUEAwoBBTAyAhMUAB1jph+o4M+4+V3FAAIAHWOmFw0yNjA1MTgyMDQxMjZaMAwwCgYDVR0VBAMKAQEwMgITFAAdY6X/xVHiHMsFlQACAB1jpRcNMjYwNTE4MjA0MTI2WjAMMAoGA1UdFQQDCgEBMDICExQAEPQql+sG6fqCygcAAgAQ9CoXDTI2MDUxODIwMzkzMFowDDAKBgNVHRUEAwoBATAyAhMUABD0KTdoVXyyBCVUAAIAEPQpFw0yNjA1MTgyMDM5MzBaMAwwCgYDVR0VBAMKAQEwMgITFAAQ9FzfuNw1N/1MzQACABD0XBcNMjYwNTE4MjAzOTAyWjAMMAoGA1UdFQQDCgEBMDICExQAEPRbw8wGUAlSb6IAAgAQ9FsXDTI2MDUxODIwMzkwMlowDDAKBgNVHRUEAwoBATAyAhMUAA+qZzfsiHEJLzlzAAIAD6pnFw0yNjA1MTgyMDM1MTlaMAwwCgYDVR0VBAMKAQUwMgITFAAVPfx2XJ4w2tuTbgACABU9/BcNMjYwNTE4MjAyNTIxWjAMMAoGA1UdFQQDCgEBMDICExQAFT37MdSoXdnIDEcAAgAVPfsXDTI2MDUxODIwMjUyMVowDDAKBgNVHRUEAwoBATAyAhMUABI6zZLe+HoTVzgdAAIAEjrNFw0yNjA1MTgxOTA0MDhaMAwwCgYDVR0VBAMKAQEwMgITFAASOsztEj+0noIdnAACABI6zBcNMjYwNTE4MTkwNDA4WjAMMAoGA1UdFQQDCgEBMDICExQAFSrE1TeW9b77ACkAAgAVKsQXDTI2MDUxODE4MTMzN1owDDAKBgNVHRUEAwoBATAyAhMUABUqw2k6aaDKOJ+dAAIAFSrDFw0yNjA1MTgxODEzMzdaMAwwCgYDVR0VBAMKAQEwMgITFAAUOkuuSewKutbR3QACABQ6SxcNMjYwNTE4MTcyNDAwWjAMMAoGA1UdFQQDCgEFMDICExQAEQDhfc+i5v+iAecAAgARAOEXDTI2MDUyNTE0MzQ1NlowDDAKBgNVHRUEAwoBATAyAhMUABton+RuF+PW3glZAAIAG2ifFw0yNjA1MjUxMzQ5NTFaMAwwCgYDVR0VBAMKAQUwMgITFAAdDDXcjBZi21edcwACAB0MNRcNMjYwNTI1MDYwMDUzWjAMMAoGA1UdFQQDCgEBMDICExQAHQw27AgIdPgWp9IAAgAdDDYXDTI2MDUyNTA2MDA1M1owDDAKBgNVHRUEAwoBATAyAhMUABctL3xkA/s7PH2OAAIAFy0vFw0yNjA1MjUwNDQyNTNaMAwwCgYDVR0VBAMKAQUwMgITFAARp8VmoSTcrrhInAACABGnxRcNMjYwNTI1MDEwNTE4WjAMMAoGA1UdFQQDCgEBMDICExQAEafEXQjNmp0CEzUAAgARp8QXDTI2MDUyNTAxMDUxOFowDDAKBgNVHRUEAwoBATAyAhMUABH6Ka45vzlCh2u4AAIAEfopFw0yNjA1MjQyMzM2MzlaMAwwCgYDVR0VBAMKAQUwMgITFAAdPDwxqXAIYsG48gACAB08PBcNMjYwNTI0MjEzODU2WjAMMAoGA1UdFQQDCgEBMDICExQAHTw7VUsbucL1TPEAAgAdPDsXDTI2MDUyNDIxMzg1NlowDDAKBgNVHRUEAwoBATAyAhMUAB1bhDPZNyjMoGXFAAIAHVuEFw0yNjA1MjQyMTI5NDhaMAwwCgYDVR0VBAMKAQUwMgITFAAabNoJ9hHLTAz3JQACABps2hcNMjYwNTI0MjA1NjExWjAMMAoGA1UdFQQDCgEFMDICExQAFqDBpNrEG/FqdgAAAgAWoMEXDTI2MDUyNDE5MjgyOFowDDAKBgNVHRUEAwoBBTAyAhMUABbVk6AY3gnAP6MSAAIAFtWTFw0yNjA1MjQxMjE1NDdaMAwwCgYDVR0VBAMKAQUwMgITFAAcsj4yb+ELfUcFXQACAByyPhcNMjYwNTI0MDcxOTM2WjAMMAoGA1UdFQQDCgEBMDICExQAHLI/2NdD4yCwPe0AAgAcsj8XDTI2MDUyNDA3MTkzNlowDDAKBgNVHRUEAwoBATAyAhMUABsXNtgZDdYF+FV2AAIAGxc2Fw0yNjA1MjQwNzE5MzRaMAwwCgYDVR0VBAMKAQEwMgITFAAXnywW/C15a1aWigACABefLBcNMjYwNTI0MDcxOTM0WjAMMAoGA1UdFQQDCgEBMDICExQAGNUl3GEIEtV5PI0AAgAY1SUXDTI2MDUyNDA0MDYzMFowDDAKBgNVHRUEAwoBBTAyAhMUAB12A2MsihUuCLOsAAIAHXYDFw0yNjA1MjQwMzM5NTFaMAwwCgYDVR0VBAMKAQUwMgITFAAdTCJwxcfpXrhGoAACAB1MIhcNMjYwNTI0MDE0MjE2WjAMMAoGA1UdFQQDCgEFMDICExQAG+8P+8qxT6iH+70AAgAb7w8XDTI2MDUyNDAxMjcwMVowDDAKBgNVHRUEAwoBBTAyAhMUABxG0BZB1LLXH9FtAAIAHEbQFw0yNjA1MjQwMTEwMDVaMAwwCgYDVR0VBAMKAQEwMgITFAAcRs/wgdq6fznrqgACABxGzxcNMjYwNTI0MDExMDA1WjAMMAoGA1UdFQQDCgEBMDICExQAGvZvaDL86HBX7RgAAgAa9m8XDTI2MDUyNDAxMDUyMVowDDAKBgNVHRUEAwoBATAyAhMUABr2bitaMZXm5vawAAIAGvZuFw0yNjA1MjQwMTA1MjFaMAwwCgYDVR0VBAMKAQEwMgITFAAVNgrFPFMhtyW4fgACABU2ChcNMjYwNTI0MDEwNTIwWjAMMAoGA1UdFQQDCgEBMDICExQAFTYLiq3qjSoesTcAAgAVNgsXDTI2MDUyNDAxMDUyMFowDDAKBgNVHRUEAwoBATAyAhMUABOpidWYOXIUhVxIAAIAE6mJFw0yNjA1MjQwMTA1MThaMAwwCgYDVR0VBAMKAQEwMgITFAATqYjhQEpqEDPGGAACABOpiBcNMjYwNTI0MDEwNTE4WjAMMAoGA1UdFQQDCgEBMDICExQAHU+NQx2Xffw0jOEAAgAdT40XDTI2MDUyMzIzMDExNFowDDAKBgNVHRUEAwoBBTAyAhMUABv4/XnCBvNN+sucAAIAG/j9Fw0yNjA1MjMyMjIwMzVaMAwwCgYDVR0VBAMKAQUwMgITFAAYULE++AawfWUP/AACABhQsRcNMjYwNTIzMjA0MDQ4WjAMMAoGA1UdFQQDCgEFMDICExQAHVgniwI1JofOIa8AAgAdWCcXDTI2MDUyMzE5MjAxMlowDDAKBgNVHRUEAwoBBTAyAhMUABJjwmqSWwOzM51QAAIAEmPCFw0yNjA1MjMxNzMxMTlaMAwwCgYDVR0VBAMKAQEwMgITFAASY8FALW69EneTTwACABJjwRcNMjYwNTIzMTczMTE5WjAMMAoGA1UdFQQDCgEBMDICExQAHX2+zav7QaSkPDMAAgAdfb4XDTI2MDUyMzE3MDcxNVowDDAKBgNVHRUEAwoBATAyAhMUAB19vSKyGrHuEG/EAAIAHX29Fw0yNjA1MjMxNzA3MTVaMAwwCgYDVR0VBAMKAQEwMgITFAAdfZWEEwgl59SRKwACAB19lRcNMjYwNTIzMTYyMDU1WjAMMAoGA1UdFQQDCgEBMDICExQAHX2UJfYVwRXUanUAAgAdfZQXDTI2MDUyMzE2MjA1NVowDDAKBgNVHRUEAwoBATAyAhMUABxYokn/YFN4FhIiAAIAHFiiFw0yNjA1MjMxNjE3MjZaMAwwCgYDVR0VBAMKAQUwMgITFAAURqYcvspXoRbo8QACABRGphcNMjYwNTIzMTUzMTMyWjAMMAoGA1UdFQQDCgEFMDICExQAD74c0OnCtAbm1bsAAgAPvhwXDTI2MDUyMzE1MDgxM1owDDAKBgNVHRUEAwoBATAyAhMUAA++G7pl+pr5HEsNAAIAD74bFw0yNjA1MjMxNTA4MTNaMAwwCgYDVR0VBAMKAQEwMgITFAAcFhBZejBtQ6/WtgACABwWEBcNMjYwNTIzMDU0MTE4WjAMMAoGA1UdFQQDCgEFMDICExQAHR9xxDFSyr9n7oAAAgAdH3EXDTI2MDUyMzAyNTMwN1owDDAKBgNVHRUEAwoBBTAyAhMUABIr9anXi5OfbCYoAAIAEiv1Fw0yNjA1MjMwMTA1MjRaMAwwCgYDVR0VBAMKAQEwMgITFAASK/SUQd8oTgXO/wACABIr9BcNMjYwNTIzMDEwNTIzWjAMMAoGA1UdFQQDCgEBMDICExQAEyYNX421EJysaJsAAgATJg0XDTI2MDUyMzAxMDUyM1owDDAKBgNVHRUEAwoBATAyAhMUABMmDLe5q/1Ha+XRAAIAEyYMFw0yNjA1MjMwMTA1MjNaMAwwCgYDVR0VBAMKAQEwMgITFAAaysrvC+oaVDej0AACABrKyhcNMjYwNTIzMDEwNTE3WjAMMAoGA1UdFQQDCgEBMDICExQAGsrJE/MFna7pYmoAAgAayskXDTI2MDUyMzAxMDUxN1owDDAKBgNVHRUEAwoBATAyAhMUABVWipTKX1t5eZd1AAIAFVaKFw0yNjA1MjIyMzQ0NDRaMAwwCgYDVR0VBAMKAQUwMgITFAAboqW/VPD78ZGwqgACABuipRcNMjYwNTIyMjI1NjA2WjAMMAoGA1UdFQQDCgEBMDICExQAG6Kk/c/AkxuFeM4AAgAboqQXDTI2MDUyMjIyNTYwNlowDDAKBgNVHRUEAwoBATAyAhMUABGVfRwgQV2iaW87AAIAEZV9Fw0yNjA1MjIyMjE0MDhaMAwwCgYDVR0VBAMKAQEwMgITFAARlXwseVxBmyURXwACABGVfBcNMjYwNTIyMjIxNDA4WjAMMAoGA1UdFQQDCgEBMDICExQAHXdUdAAd6Js98/wAAgAdd1QXDTI2MDUyMjIyMDAxM1owDDAKBgNVHRUEAwoBBTAyAhMUAB18kMfiyLxyWoYmAAIAHXyQFw0yNjA1MjIyMjAwMDJaMAwwCgYDVR0VBAMKAQEwMgITFAAdfI9UECjEeXBNawACAB18jxcNMjYwNTIyMjIwMDAxWjAMMAoGA1UdFQQDCgEBMDICExQAHSAnl6xjgikmdIwAAgAdICcXDTI2MDUyMjIxNTYyNVowDDAKBgNVHRUEAwoBBTAyAhMUABTAJf6zCjtyvJNUAAIAFMAlFw0yNjA1MjIyMTQ0MjJaMAwwCgYDVR0VBAMKAQUwMgITFAAYH8S7DKZ0s4s7SQACABgfxBcNMjYwNTIyMjEwOTAzWjAMMAoGA1UdFQQDCgEBMDICExQAGB/D9jx+lgjcY7MAAgAYH8MXDTI2MDUyMjIxMDkwM1owDDAKBgNVHRUEAwoBATAyAhMUABgInSAk4x29cNXWAAIAGAidFw0yNjA1MjIyMDU5MjBaMAwwCgYDVR0VBAMKAQEwMgITFAAYCJwQrClR9EEYIwACABgInBcNMjYwNTIyMjA1OTIwWjAMMAoGA1UdFQQDCgEBMDICExQAF1PFJXg9W/MJr8wAAgAXU8UXDTI2MDUyMjIwNTcyOVowDDAKBgNVHRUEAwoBATAyAhMUABdTxP3bLit32IuqAAIAF1PEFw0yNjA1MjIyMDU3MjlaMAwwCgYDVR0VBAMKAQEwMgITFAAcMQMLQHVG0EHgJAACABwxAxcNMjYwNTIyMjAyODUzWjAMMAoGA1UdFQQDCgEBMDICExQAHDECWIXy7Ua3IrkAAgAcMQIXDTI2MDUyMjIwMjg1M1owDDAKBgNVHRUEAwoBATAyAhMUABpcEf8GvaYaQbg1AAIAGlwRFw0yNjA1MjIyMDIwMTZaMAwwCgYDVR0VBAMKAQUwMgITFAAaBdG35Gam1TxcqAACABoF0RcNMjYwNTIyMjAxMDU2WjAMMAoGA1UdFQQDCgEBMDICExQAGgXS1gBKfVYfFzIAAgAaBdIXDTI2MDUyMjIwMTA1NlowDDAKBgNVHRUEAwoBATAyAhMUABeEtsPTV/WHQkI0AAIAF4S2Fw0yNjA1MjIxOTUyMTFaMAwwCgYDVR0VBAMKAQUwMgITFAASAgZTuNWZHXwfNAACABICBhcNMjYwNTIyMTkxOTM5WjAMMAoGA1UdFQQDCgEBMDICExQAEgIFo1SMEVi1hgQAAgASAgUXDTI2MDUyMjE5MTkzOFowDDAKBgNVHRUEAwoBATAyAhMUABBCuXea6jr3FMfCAAIAEEK5Fw0yNjA1MjIxOTE1MjdaMAwwCgYDVR0VBAMKAQUwMgITFAAYr97AWsNuCc+uWAACABiv3hcNMjYwNTIyMTgyNjI2WjAMMAoGA1UdFQQDCgEFMDICExQAEYkJjEqvkfj0NukAAgARiQkXDTI2MDUyMjE3NDA1MlowDDAKBgNVHRUEAwoBATAyAhMUABGJCKul5eTl1dJ+AAIAEYkIFw0yNjA1MjIxNzQwNTFaMAwwCgYDVR0VBAMKAQEwMgITFAAbNLvobN3/txXNHQACABs0uxcNMjYwNTIyMTcyOTE1WjAMMAoGA1UdFQQDCgEBMDICExQAGzS6XHg4F8hEUD8AAgAbNLoXDTI2MDUyMjE3MjkxNFowDDAKBgNVHRUEAwoBATAyAhMUABCR5VU3+keIJZs4AAIAEJHlFw0yNjA1MjIxNzIxMzlaMAwwCgYDVR0VBAMKAQEwMgITFAAQkeS2KdnYN6YaxwACABCR5BcNMjYwNTIyMTcyMTM5WjAMMAoGA1UdFQQDCgEBMDICExQAEdiz/Ny/iK3/NKoAAgAR2LMXDTI2MDUyMjE3MjAzNVowDDAKBgNVHRUEAwoBATAyAhMUABHYsq3PoyeHE8yGAAIAEdiyFw0yNjA1MjIxNzIwMzVaMAwwCgYDVR0VBAMKAQEwMgITFAAQ1D8abeUpcbD95gACABDUPxcNMjYwNTIyMTYwODA4WjAMMAoGA1UdFQQDCgEBMDICExQAENQ+pHnEXWw5Q1EAAgAQ1D4XDTI2MDUyMjE2MDgwN1owDDAKBgNVHRUEAwoBATAyAhMUABJHUWH+TxzYa6/aAAIAEkdRFw0yNjA1MjIxNTQ4NDhaMAwwCgYDVR0VBAMKAQEwMgITFAASR1CQFtJrupgZJwACABJHUBcNMjYwNTIyMTU0ODQ4WjAMMAoGA1UdFQQDCgEBMDICExQAGpnmAuiQkvH5gJMAAgAameYXDTI2MDUyMjE0NTE0NVowDDAKBgNVHRUEAwoBATAyAhMUABqZ5ZymrXyYrjhkAAIAGpnlFw0yNjA1MjIxNDUxNDVaMAwwCgYDVR0VBAMKAQEwMgITFAAXDtnbBkr6fxOm8wACABcO2RcNMjYwNTIyMTQyMzU3WjAMMAoGA1UdFQQDCgEFMDICExQAFcscs2/JdX8HkJIAAgAVyxwXDTI2MDUyMjE0MTcyMVowDDAKBgNVHRUEAwoBBTAyAhMUABR0MqAIFnKgJ3S4AAIAFHQyFw0yNjA1MjIwNDM1MTdaMAwwCgYDVR0VBAMKAQUwMgITFAAdKzFwq1ShGrXUGQACAB0rMRcNMjYwNTIyMDIxMDQ0WjAMMAoGA1UdFQQDCgEFMDICExQAHXDY9b1vnncDQn0AAgAdcNgXDTI2MDUyMjAxMjYwOFowDDAKBgNVHRUEAwoBBTAyAhMUABQapcZfdMrS9FDUAAIAFBqlFw0yNjA1MjIwMTA1MzRaMAwwCgYDVR0VBAMKAQEwMgITFAAUGqSjvD1lAo+0WgACABQapBcNMjYwNTIyMDEwNTM0WjAMMAoGA1UdFQQDCgEBMDICExQAE0U8skGwWy0k89AAAgATRTwXDTI2MDUyMjAxMDUyOFowDDAKBgNVHRUEAwoBATAyAhMUABNFO9yUYKG70edqAAIAE0U7Fw0yNjA1MjIwMTA1MjhaMAwwCgYDVR0VBAMKAQEwMgITFAAYbiup5C8ZrZXEOQACABhuKxcNMjYwNTIyMDEwNTIyWjAMMAoGA1UdFQQDCgEBMDICExQAGG4qaposqQXGzvoAAgAYbioXDTI2MDUyMjAxMDUyMVowDDAKBgNVHRUEAwoBATAyAhMUABvSBSggeNbNfLHiAAIAG9IFFw0yNjA1MjEyMzM4NTVaMAwwCgYDVR0VBAMKAQUwMgITFAAYIrA9YV6CVP8H3AACABgisBcNMjYwNTIxMjMyOTU4WjAMMAoGA1UdFQQDCgEFMDICExQAHXdL4/DgZmLq2UAAAgAdd0sXDTI2MDUyMTIzMjAwMlowDDAKBgNVHRUEAwoBBTAyAhMUAB08+AHB8ipcmOmJAAIAHTz4Fw0yNjA1MjEyMjUxMjFaMAwwCgYDVR0VBAMKAQUwMgITFAAa6Wpg5oREkiQhTgACABrpahcNMjYwNTIxMjIwNDIxWjAMMAoGA1UdFQQDCgEBMDICExQAGulpM901ZC9Iao0AAgAa6WkXDTI2MDUyMTIyMDQyMVowDDAKBgNVHRUEAwoBATAyAhMUABLlg0x9zmf/WiurAAIAEuWDFw0yNjA1MjEyMTQ1MzlaMAwwCgYDVR0VBAMKAQEwMgITFAAS5YKyCNyDWC5b8QACABLlghcNMjYwNTIxMjE0NTM5WjAMMAoGA1UdFQQDCgEBMDICExQAFj8GplCab2TeKJ8AAgAWPwYXDTI2MDUyMTIxNDUwNVowDDAKBgNVHRUEAwoBATAyAhMUABY/Bb79/omI17IpAAIAFj8FFw0yNjA1MjEyMTQ1MDRaMAwwCgYDVR0VBAMKAQEwMgITFAASJzta/6HZGjjF+gACABInOxcNMjYwNTIxMjEzODMyWjAMMAoGA1UdFQQDCgEBMDICExQAEic6azOoKgpcj78AAgASJzoXDTI2MDUyMTIxMzgzMlowDDAKBgNVHRUEAwoBATAyAhMUABAXhAu5oBGwLrYzAAIAEBeEFw0yNjA1MjEyMTA3MTRaMAwwCgYDVR0VBAMKAQUwMgITFAAdRZoIlW+eejykKwACAB1FmhcNMjYwNTIxMjA1MTE0WjAMMAoGA1UdFQQDCgEFMDICExQAGBMcFtn3oQ07Q+UAAgAYExwXDTI2MDUyMTIwMzczNVowDDAKBgNVHRUEAwoBBTAyAhMUABpg1V/zWpA4ayDLAAIAGmDVFw0yNjA1MjEyMDM1NDRaMAwwCgYDVR0VBAMKAQEwMgITFAAaYNTiQdwsuhvnHwACABpg1BcNMjYwNTIxMjAzNTQ0WjAMMAoGA1UdFQQDCgEBMDICExQAHXXB8r0MqqiBm9oAAgAddcEXDTI2MDUyMTIwMzQ0NlowDDAKBgNVHRUEAwoBATAyAhMUAB11wA3b3T4rpaX2AAIAHXXAFw0yNjA1MjEyMDM0NDZaMAwwCgYDVR0VBAMKAQEwMgITFAAQ5AWHzwIFS3Ib/wACABDkBRcNMjYwNTIxMjAyNDQ3WjAMMAoGA1UdFQQDCgEBMDICExQAEOQEes0fmfy/5GEAAgAQ5AQXDTI2MDUyMTIwMjQ0NlowDDAKBgNVHRUEAwoBATAyAhMUABsDqBVw3STd4wy/AAIAGwOoFw0yNjA1MjExOTUzMjRaMAwwCgYDVR0VBAMKAQEwMgITFAAbA6fgfi4EZOdxlgACABsDpxcNMjYwNTIxMTk1MzI0WjAMMAoGA1UdFQQDCgEBMDICExQAFPXJn/y7V71JnjwAAgAU9ckXDTI2MDUyMTE5MTkxNVowDDAKBgNVHRUEAwoBATAyAhMUABT1yMPByavB/egZAAIAFPXIFw0yNjA1MjExOTE5MTVaMAwwCgYDVR0VBAMKAQEwMgITFAAXkFHmospVA0urJwACABeQURcNMjYwNTIxMTkxODM4WjAMMAoGA1UdFQQDCgEFMDICExQAEQ4GVOfb41A92EcAAgARDgYXDTI2MDUyMTE5MTczOVowDDAKBgNVHRUEAwoBATAyAhMUABEOBbPbLa0jhnx4AAIAEQ4FFw0yNjA1MjExOTE3MzlaMAwwCgYDVR0VBAMKAQEwMgITFAAP8mO7Gys89/yhQgACAA/yYxcNMjYwNTIxMTkxNjE1WjAMMAoGA1UdFQQDCgEBMDICExQAD/JiMaYgBP6EYhkAAgAP8mIXDTI2MDUyMTE5MTYxNVowDDAKBgNVHRUEAwoBATAyAhMUABXoBbfsiItCPIvZAAIAFegFFw0yNjA1MjExODMwMDFaMAwwCgYDVR0VBAMKAQEwMgITFAAV6AQg/7e3D56OqgACABXoBBcNMjYwNTIxMTgzMDAxWjAMMAoGA1UdFQQDCgEBMDICExQAGorVkFR9n6RlrSIAAgAaitUXDTI2MDUyMTE4MTYyMlowDDAKBgNVHRUEAwoBATAyAhMUABqK1DFe/JF3h1jAAAIAGorUFw0yNjA1MjExODE2MjFaMAwwCgYDVR0VBAMKAQEwMgITFAAchBjYd/DkdYWEbAACAByEGBcNMjYwNTIxMTgxNTI3WjAMMAoGA1UdFQQDCgEFMDICExQAHW3ZucAFMflaajQAAgAdbdkXDTI2MDUyMTE3NDc0MlowDDAKBgNVHRUEAwoBBTAyAhMUABc8GEwySo94Kg7RAAIAFzwYFw0yNjA1MjExNzMyMzJaMAwwCgYDVR0VBAMKAQEwMgITFAAXPBfBSug4c4+unAACABc8FxcNMjYwNTIxMTczMjMyWjAMMAoGA1UdFQQDCgEBMDICExQAHXPqdrMpmx1ZBK0AAgAdc+oXDTI2MDUyMTE3MzIyOFowDDAKBgNVHRUEAwoBATAyAhMUAB1z6enzsIH+A9nvAAIAHXPpFw0yNjA1MjExNzMyMjdaMAwwCgYDVR0VBAMKAQEwMgITFAAXYAtEdzh+5s2oRwACABdgCxcNMjYwNTIxMTcwNDQ4WjAMMAoGA1UdFQQDCgEBMDICExQAF2AKkMDv5jkNVA0AAgAXYAoXDTI2MDUyMTE3MDQ0OFowDDAKBgNVHRUEAwoBATAyAhMUABl1HzbB60HFJevSAAIAGXUfFw0yNjA1MjExNjU0MDVaMAwwCgYDVR0VBAMKAQEwMgITFAAZdR7p8Da3LjAjSAACABl1HhcNMjYwNTIxMTY1NDA1WjAMMAoGA1UdFQQDCgEBMDICExQAEb25Wy3POtnpHOIAAgARvbkXDTI2MDUyMTE2NDMxNVowDDAKBgNVHRUEAwoBATAyAhMUABG9uMRu220mm7XkAAIAEb24Fw0yNjA1MjExNjQzMTVaMAwwCgYDVR0VBAMKAQEwMgITFAAbJIqFqVdXx7GQpQACABskihcNMjYwNTIxMTYwOTMyWjAMMAoGA1UdFQQDCgEBMDICExQAGySJqMtIaOGR2pkAAgAbJIkXDTI2MDUyMTE2MDkzMlowDDAKBgNVHRUEAwoBATAyAhMUABaDMfcLmkqxM/LXAAIAFoMxFw0yNjA1MjExNjA0NThaMAwwCgYDVR0VBAMKAQEwMgITFAAWgzAvuLR9gpbK+AACABaDMBcNMjYwNTIxMTYwNDU4WjAMMAoGA1UdFQQDCgEBMDICExQAEN071OfxRQQCVPoAAgAQ3TsXDTI2MDUyMTE2MDExN1owDDAKBgNVHRUEAwoBATAyAhMUABDdOuN0X04xxLDNAAIAEN06Fw0yNjA1MjExNjAxMTdaMAwwCgYDVR0VBAMKAQEwMgITFAAYyhcnU/dTqrEAXgACABjKFxcNMjYwNTIxMTU1MTMwWjAMMAoGA1UdFQQDCgEBMDICExQAGMoWdodJ47lAIWwAAgAYyhYXDTI2MDUyMTE1NTEzMFowDDAKBgNVHRUEAwoBATAyAhMUABncoD5BSvOPWrPgAAIAGdygFw0yNjA1MjExNTQ4MTNaMAwwCgYDVR0VBAMKAQUwMgITFAAQpbtZ5ctbU/Rm5gACABCluxcNMjYwNTIxMTU0NjM0WjAMMAoGA1UdFQQDCgEBMDICExQAEKW6FgqDkPqBtRkAAgAQpboXDTI2MDUyMTE1NDYzNFowDDAKBgNVHRUEAwoBATAyAhMUABGzJaGVjw+fedPKAAIAEbMlFw0yNjA1MjExNTI3NDlaMAwwCgYDVR0VBAMKAQEwMgITFAARsyQlPi1PLpxdLgACABGzJBcNMjYwNTIxMTUyNzQ5WjAMMAoGA1UdFQQDCgEBMDICExQAFdbmrCddCY4B/koAAgAV1uYXDTI2MDUyMTE1MjcxMFowDDAKBgNVHRUEAwoBATAyAhMUABXW5VEpBF0dyZbGAAIAFdblFw0yNjA1MjExNTI3MTBaMAwwCgYDVR0VBAMKAQEwMgITFAAQ6bWHzRzOUlgE5QACABDptRcNMjYwNTIxMTUxNDAyWjAMMAoGA1UdFQQDCgEBMDICExQAEOm09C0e71cjf7gAAgAQ6bQXDTI2MDUyMTE1MTQwMlowDDAKBgNVHRUEAwoBATAyAhMUABiD8HMAQUkjrBXoAAIAGIPwFw0yNjA1MjExMjI2MDZaMAwwCgYDVR0VBAMKAQUwMgITFAAcyqhyNPGXiM/j9wACABzKqBcNMjYwNTIxMDUyNzQ0WjAMMAoGA1UdFQQDCgEBMDICExQAHMqnGUrAfGkK32EAAgAcyqcXDTI2MDUyMTA1Mjc0NFowDDAKBgNVHRUEAwoBATAyAhMUABdYi6nS73JM4jlIAAIAF1iLFw0yNjA1MjEwNTAxMDBaMAwwCgYDVR0VBAMKAQUwMgITFAAagMmCXaFZNn60gQACABqAyRcNMjYwNTI4MTQzODQ0WjAMMAoGA1UdFQQDCgEFMDICExQAHY8ogx2UhSJJmRwAAgAdjygXDTI2MDUyODEzMjcxN1owDDAKBgNVHRUEAwoBBTAyAhMUABmC9j5erba2AkSQAAIAGYL2Fw0yNjA1MjgwNjEyNDFaMAwwCgYDVR0VBAMKAQUwMgITFAAcEPfOhgUYdsTLPAACABwQ9xcNMjYwNTI4MDM1ODI1WjAMMAoGA1UdFQQDCgEFMDICExQAHY7FKLnDiszDa8kAAgAdjsUXDTI2MDUyODAyMzEzMlowDDAKBgNVHRUEAwoBBTAyAhMUABmEubfWmgHASMeeAAIAGYS5Fw0yNjA1MjgwMTA1MjZaMAwwCgYDVR0VBAMKAQEwMgITFAAZhLpki1dldJhv7AACABmEuhcNMjYwNTI4MDEwNTI2WjAMMAoGA1UdFQQDCgEBMDICExQAGRf7+cjCD1lhtKMAAgAZF/sXDTI2MDUyODAxMDUyMVowDDAKBgNVHRUEAwoBATAyAhMUABkX+pXOePaUh/x+AAIAGRf6Fw0yNjA1MjgwMTA1MjFaMAwwCgYDVR0VBAMKAQEwMgITFAASPoeUCmyck6xa9AACABI+hxcNMjYwNTI4MDEwNTIwWjAMMAoGA1UdFQQDCgEBMDICExQAEj6Gbz+7PhLnDlwAAgASPoYXDTI2MDUyODAxMDUyMFowDDAKBgNVHRUEAwoBATAyAhMUABmAWhCEIXe559sMAAIAGYBaFw0yNjA1MjcyMzQ5NDBaMAwwCgYDVR0VBAMKAQUwMgITFAAdjmp5sDZdjCLbhQACAB2OahcNMjYwNTI3MjE1NzAxWjAMMAoGA1UdFQQDCgEFMDICExQAEM8lYFVZ+OkBe6kAAgAQzyUXDTI2MDUyNzIxMzYwOFowDDAKBgNVHRUEAwoBATAyAhMUABDPJIidjbBMg3MWAAIAEM8kFw0yNjA1MjcyMTM2MDhaMAwwCgYDVR0VBAMKAQEwMgITFAAcZsdA99iwTxYKygACABxmxxcNMjYwNTI3MjEyOTQ5WjAMMAoGA1UdFQQDCgEBMDICExQAHGbG9MBr4gc5AhgAAgAcZsYXDTI2MDUyNzIxMjk0OVowDDAKBgNVHRUEAwoBATAyAhMUAB2Iwe8wBXqgF+9bAAIAHYjBFw0yNjA1MjcyMTE5MjZaMAwwCgYDVR0VBAMKAQUwMgITFAAajfOB0JgTuWxLYgACABqN8xcNMjYwNTI3MjAyMjM4WjAMMAoGA1UdFQQDCgEBMDICExQAGo3ykzWptaqU+gEAAgAajfIXDTI2MDUyNzIwMjIzN1owDDAKBgNVHRUEAwoBATAyAhMUAB2NF2ou+2ccrieNAAIAHY0XFw0yNjA1MjcxOTU1MjVaMAwwCgYDVR0VBAMKAQEwMgITFAAdjRbxzU7mXgAgdgACAB2NFhcNMjYwNTI3MTk1NTI1WjAMMAoGA1UdFQQDCgEBMDICExQAE3csEqgNjaKa9AYAAgATdywXDTI2MDUyNzE5MDQzNlowDDAKBgNVHRUEAwoBATAyAhMUABN3KwAIvz12hst+AAIAE3crFw0yNjA1MjcxOTA0MzVaMAwwCgYDVR0VBAMKAQEwMgITFAAUOGI/alK/NQR6TAACABQ4YhcNMjYwNTI3MTg0OTEzWjAMMAoGA1UdFQQDCgEBMDICExQAFDhhGQcYkNRIyiUAAgAUOGEXDTI2MDUyNzE4NDkxM1owDDAKBgNVHRUEAwoBATAyAhMUAB2MT/KfWCuI6SuwAAIAHYxPFw0yNjA1MjcxODAxNTVaMAwwCgYDVR0VBAMKAQEwMgITFAAdjE6iLP1vhS8UpgACAB2MThcNMjYwNTI3MTgwMTU0WjAMMAoGA1UdFQQDCgEBMDICExQAFBY/qNIUtsGqYFIAAgAUFj8XDTI2MDUyNzE2NDA0OVowDDAKBgNVHRUEAwoBATAyAhMUABQWPmGucgXSWsKZAAIAFBY+Fw0yNjA1MjcxNjQwNDlaMAwwCgYDVR0VBAMKAQEwMgITFAAdi5WReK6pA8J/wwACAB2LlRcNMjYwNTI3MTYzOTEyWjAMMAoGA1UdFQQDCgEBMDICExQAHYuU/+j2HKiDx4cAAgAdi5QXDTI2MDUyNzE2MzkxMlowDDAKBgNVHRUEAwoBATAyAhMUABKEHmihfHZBp8E/AAIAEoQeFw0yNjA1MjcxNjM1NDZaMAwwCgYDVR0VBAMKAQEwMgITFAAShB3C+g0bralC1wACABKEHRcNMjYwNTI3MTYzNTQ2WjAMMAoGA1UdFQQDCgEBMDICExQAFwS2fDCy3K4cREAAAgAXBLYXDTI2MDUyNzE2MTgyOFowDDAKBgNVHRUEAwoBBTAyAhMUABEylMTK1QGDE/QlAAIAETKUFw0yNjA1MjcxNjA4NTJaMAwwCgYDVR0VBAMKAQUwMgITFAAT3NURR6JVRFdimwACABPc1RcNMjYwNTI3MTUxODM0WjAMMAoGA1UdFQQDCgEBMDICExQAE9zUS/iufZcJHmUAAgAT3NQXDTI2MDUyNzE1MTgzM1owDDAKBgNVHRUEAwoBATAyAhMUABdOUaat6XUwOfe+AAIAF05RFw0yNjA1MjcxNTE2MTJaMAwwCgYDVR0VBAMKAQEwMgITFAAXTlD5fE09P4kb9AACABdOUBcNMjYwNTI3MTUxNjEyWjAMMAoGA1UdFQQDCgEBMDICExQAHM7hdiVpU5hxOF8AAgAczuEXDTI2MDUyNzE0NDU1OVowDDAKBgNVHRUEAwoBBTAyAhMUABGfOyj5pizUA0y9AAIAEZ87Fw0yNjA1MjcxNDE5MzJaMAwwCgYDVR0VBAMKAQEwMgITFAARnzpZm9X6uPFNAgACABGfOhcNMjYwNTI3MTQxOTMyWjAMMAoGA1UdFQQDCgEBMDICExQAD7y6oJ9w1woCs/wAAgAPvLoXDTI2MDUyNzE0MDU1MlowDDAKBgNVHRUEAwoBATAyAhMUAA+8uW92LbzlxKGiAAIAD7y5Fw0yNjA1MjcxNDA1NTJaMAwwCgYDVR0VBAMKAQEwMgITFAAdhbomDcAfrJ9IywACAB2FuhcNMjYwNTI3MDYxMDEzWjAMMAoGA1UdFQQDCgEBMDICExQAHYW5Eg6LMPychWoAAgAdhbkXDTI2MDUyNzA2MTAxMVowDDAKBgNVHRUEAwoBATAyAhMUABmHzPz/SC2hoM1oAAIAGYfMFw0yNjA1MjcwNTEwNTFaMAwwCgYDVR0VBAMKAQUwMgITFAAYTDS91QADf94XRwACABhMNBcNMjYwNTI3MDM1MTI5WjAMMAoGA1UdFQQDCgEFMDICExQAHAtPukn3Y4vdlEcAAgAcC08XDTI2MDUyNzAyNDQ1MVowDDAKBgNVHRUEAwoBBTAyAhMUABrlbf+tkvG5F8gBAAIAGuVtFw0yNjA1MjcwMjI5MTVaMAwwCgYDVR0VBAMKAQUwMgITFAAbxNt5GL9KPu286QACABvE2xcNMjYwNTI3MDEzODAzWjAMMAoGA1UdFQQDCgEFMDICExQAENP/Cu5ksgKEkxkAAgAQ0/8XDTI2MDUyNzAxMDUyMlowDDAKBgNVHRUEAwoBATAyAhMUABDT/m2LFyQtgsfiAAIAENP+Fw0yNjA1MjcwMTA1MjJaMAwwCgYDVR0VBAMKAQEwMgITFAAZBMeG/IAQCnHtdgACABkExxcNMjYwNTI3MDAxOTIxWjAMMAoGA1UdFQQDCgEBMDICExQAGQTG5CQKbqskTN8AAgAZBMYXDTI2MDUyNzAwMTkyMFowDDAKBgNVHRUEAwoBATAyAhMUAB1+bK7exKWowlj3AAIAHX5sFw0yNjA1MjYyMzQxMjFaMAwwCgYDVR0VBAMKAQUwMgITFAAWCkmetEwet+FNJwACABYKSRcNMjYwNTI2MjMwMTA1WjAMMAoGA1UdFQQDCgEFMDICExQAFkkJrfqHJGPx6ZUAAgAWSQkXDTI2MDUyNjIyNTM0MVowDDAKBgNVHRUEAwoBBTAyAhMUABwDKnq4yZ0D7BDlAAIAHAMqFw0yNjA1MjYyMjQ5MTFaMAwwCgYDVR0VBAMKAQEwMgITFAAcAylUVwITjH3LuwACABwDKRcNMjYwNTI2MjI0OTExWjAMMAoGA1UdFQQDCgEBMDICExQAG6eRokpWlLWNYEsAAgAbp5EXDTI2MDUyNjIyNDYzOFowDDAKBgNVHRUEAwoBBTAyAhMUABfd5GJvwyrpu8AKAAIAF93kFw0yNjA1MjYyMTU1MzhaMAwwCgYDVR0VBAMKAQEwMgITFAAX3eN0c8mHg/n28AACABfd4xcNMjYwNTI2MjE1NTM4WjAMMAoGA1UdFQQDCgEBMDICExQAEzhBSQ7n7ecfXZMAAgATOEEXDTI2MDUyNjIxMjEwN1owDDAKBgNVHRUEAwoBATAyAhMUABM4QK19tBDo7prGAAIAEzhAFw0yNjA1MjYyMTIxMDdaMAwwCgYDVR0VBAMKAQEwMgITFAAVfLKJScr+4drQlAACABV8shcNMjYwNTI2MjExMTI3WjAMMAoGA1UdFQQDCgEBMDICExQAFXyxMObNbEq6774AAgAVfLEXDTI2MDUyNjIxMTEyN1owDDAKBgNVHRUEAwoBATAyAhMUABt9hAtrPncynePrAAIAG32EFw0yNjA1MjYyMTA5NDZaMAwwCgYDVR0VBAMKAQEwMgITFAAbfYOe/g0ifes6RgACABt9gxcNMjYwNTI2MjEwOTQ2WjAMMAoGA1UdFQQDCgEBMDICExQAHJxNzS32TLBxyKwAAgAcnE0XDTI2MDUyNjIwMzQ1NVowDDAKBgNVHRUEAwoBBTAyAhMUABaEMegD8F2/bnsIAAIAFoQxFw0yNjA1MjYyMDMwMjVaMAwwCgYDVR0VBAMKAQEwMgITFAAWhDCxg/698L5cSgACABaEMBcNMjYwNTI2MjAzMDI1WjAMMAoGA1UdFQQDCgEBMDICExQAHYeYNVLuyb4GNmkAAgAdh5gXDTI2MDUyNjE5MjgzNlowDDAKBgNVHRUEAwoBBTAyAhMUAB1q/PnSmEAZ32dRAAIAHWr8Fw0yNjA1MjYxOTE5NTFaMAwwCgYDVR0VBAMKAQUwMgITFAAdh3W6r3cyyBEGpQACAB2HdRcNMjYwNTI2MTkxMTM1WjAMMAoGA1UdFQQDCgEBMDICExQAHYd0prCK6Jgupt4AAgAdh3QXDTI2MDUyNjE5MTEzNVowDDAKBgNVHRUEAwoBATAyAhMUAA+Y/7/hlP1Xcf/pAAIAD5j/Fw0yNjA1MjYxODI0MzZaMAwwCgYDVR0VBAMKAQEwMgITFAAPmP6yVof/Y8XfdgACAA+Y/hcNMjYwNTI2MTgyNDM2WjAMMAoGA1UdFQQDCgEBMDICExQAE3ltLINKVlA+g5wAAgATeW0XDTI2MDUyNjE4MTk0MVowDDAKBgNVHRUEAwoBBTAyAhMUABkkgEum8LkbRBzvAAIAGSSAFw0yNjA1MjYxODAzNDNaMAwwCgYDVR0VBAMKAQEwMgITFAAZJH/8UV2tkolEVwACABkkfxcNMjYwNTI2MTgwMzQyWjAMMAoGA1UdFQQDCgEBMDICExQAGVrolqTkK7PS0I0AAgAZWugXDTI2MDUyNjE3NDUxMlowDDAKBgNVHRUEAwoBBTAyAhMUABMkv36B7LkNTm0kAAIAEyS/Fw0yNjA1MjYxNzI3MzZaMAwwCgYDVR0VBAMKAQEwMgITFAATJL7mM9B2zIFcFgACABMkvhcNMjYwNTI2MTcyNzM2WjAMMAoGA1UdFQQDCgEBMDICExQAEJ3FmNkf1SCR8IEAAgAQncUXDTI2MDUyNjE3MTIyOFowDDAKBgNVHRUEAwoBATAyAhMUABCdxNVvPOWrx84HAAIAEJ3EFw0yNjA1MjYxNzEyMjhaMAwwCgYDVR0VBAMKAQEwMgITFAAWpSEyndiRmT45qQACABalIRcNMjYwNTI2MTY1ODUwWjAMMAoGA1UdFQQDCgEFMDICExQAFynr/4oy9tz/9zcAAgAXKesXDTI2MDUyNjE2MzUyN1owDDAKBgNVHRUEAwoBATAyAhMUABcp6knQVjx+SFJ7AAIAFynqFw0yNjA1MjYxNjM1MjdaMAwwCgYDVR0VBAMKAQEwMgITFAAVvsgNwqi/ioTstwACABW+yBcNMjYwNTI2MTYzMTAwWjAMMAoGA1UdFQQDCgEBMDICExQAFb7HRqtqtpKEgOgAAgAVvscXDTI2MDUyNjE2MzEwMFowDDAKBgNVHRUEAwoBATAyAhMUAB2FCk0+buiu5Kq6AAIAHYUKFw0yNjA1MjYxNjA4NDdaMAwwCgYDVR0VBAMKAQEwMgITFAAdhQnw9HbOdlfzSAACAB2FCRcNMjYwNTI2MTYwODQ3WjAMMAoGA1UdFQQDCgEBMDICExQAG73MtPXrZFppOpAAAgAbvcwXDTI2MDUyNjE1NTAzNVowDDAKBgNVHRUEAwoBATAyAhMUABu9y2QklGg8QYFJAAIAG73LFw0yNjA1MjYxNTUwMzVaMAwwCgYDVR0VBAMKAQEwMgITFAAdACNhts85aHXtVgACAB0AIxcNMjYwNTI2MTU0MzI1WjAMMAoGA1UdFQQDCgEBMDICExQAHQAiYiUP/AcU3qEAAgAdACIXDTI2MDUyNjE1NDMyNVowDDAKBgNVHRUEAwoBATAyAhMUABo8tIvLtB5Q1H07AAIAGjy0Fw0yNjA1MjYxNTM5NDZaMAwwCgYDVR0VBAMKAQUwMgITFAAdhLPqcixlh4AwHQACAB2EsxcNMjYwNTI2MTUzNTIwWjAMMAoGA1UdFQQDCgEBMDICExQAHYSymu1DheTQaOYAAgAdhLIXDTI2MDUyNjE1MzUxOVowDDAKBgNVHRUEAwoBATAyAhMUABBwDcYTz4UQcF5xAAIAEHANFw0yNjA1MjYxNTEzMzRaMAwwCgYDVR0VBAMKAQEwMgITFAAQcAxtK/t1xAlRzQACABBwDBcNMjYwNTI2MTUxMzM0WjAMMAoGA1UdFQQDCgEBMDICExQAESzYocM9+mdEC7MAAgARLNgXDTI2MDUyNjE0NDYzM1owDDAKBgNVHRUEAwoBATAyAhMUABEs18eIO+SyYjFkAAIAESzXFw0yNjA1MjYxNDQ2MzNaMAwwCgYDVR0VBAMKAQEwMgITFAASkJ5Cr3ZewioJDAACABKQnhcNMjYwNTI2MTQzMDM5WjAMMAoGA1UdFQQDCgEBMDICExQAEpCdp7RNERlJD8oAAgASkJ0XDTI2MDUyNjE0MzAzOFowDDAKBgNVHRUEAwoBATAyAhMUABePGpo9PqGKLjaBAAIAF48aFw0yNjA1MjYxNDI2NTZaMAwwCgYDVR0VBAMKAQUwMgITFAAcifanNeX9odTUDQACAByJ9hcNMjYwNTI2MTI1ODEwWjAMMAoGA1UdFQQDCgEFMDICExQAE1LwMLhX3MEZRXEAAgATUvAXDTI2MDUyNjEyNTY0OFowDDAKBgNVHRUEAwoBATAyAhMUABNS78BTuVTXJb5qAAIAE1LvFw0yNjA1MjYxMjU2NDdaMAwwCgYDVR0VBAMKAQEwMgITFAAcNqQe88YRPcUWbgACABw2pBcNMjYwNTI2MDQzMDM1WjAMMAoGA1UdFQQDCgEFMDICExQAHT6CIDB64LS9A08AAgAdPoIXDTI2MDUyNjAzNTg1NFowDDAKBgNVHRUEAwoBBTAyAhMUABgivKNx8mD7m8MpAAIAGCK8Fw0yNjA1MjYwMzQ3MDZaMAwwCgYDVR0VBAMKAQUwMgITFAAZlf0i/jz6qyls2wACABmV/RcNMjYwNTI2MDMzODA3WjAMMAoGA1UdFQQDCgEFMDICExQAFzg4KBSGpqmB/2cAAgAXODgXDTI2MDUyNjAzMTMzMVowDDAKBgNVHRUEAwoBBTAyAhMUABXAWSuKRynq+cQWAAIAFcBZFw0yNjA1MjYwMjQzNDFaMAwwCgYDVR0VBAMKAQUwMgITFAAZ6cl+NGVEyEJV6wACABnpyRcNMjYwNTI2MDE0MjI3WjAMMAoGA1UdFQQDCgEFMDICExQAHSdxbt36vBDvWCEAAgAdJ3EXDTI2MDUyNjAxMDUyMVowDDAKBgNVHRUEAwoBATAyAhMUAB0ncGGf9dmCC8OKAAIAHSdwFw0yNjA1MjYwMTA1MjFaMAwwCgYDVR0VBAMKAQEwMgITFAATUUTQx4oy9yzG1wACABNRRBcNMjYwNTI2MDEwNTE3WjAMMAoGA1UdFQQDCgEBMDICExQAE1FDa3Cn75Jd1OAAAgATUUMXDTI2MDUyNjAxMDUxN1owDDAKBgNVHRUEAwoBATAyAhMUABpxp5y+71Brvz0/AAIAGnGnFw0yNjA1MjUyMzUyMzZaMAwwCgYDVR0VBAMKAQUwMgITFAAdRLTmoCf780d/CAACAB1EtBcNMjYwNTI1MjI0NzM3WjAMMAoGA1UdFQQDCgEFMDICExQAGplj07YYaiw3EOYAAgAamWMXDTI2MDUyNTIyNDAzMlowDDAKBgNVHRUEAwoBATAyAhMUABqZYod73RSUnCtfAAIAGpliFw0yNjA1MjUyMjQwMzFaMAwwCgYDVR0VBAMKAQEwMgITFAARcuyngWUky426twACABFy7BcNMjYwNTI1MjIzMTUyWjAMMAoGA1UdFQQDCgEBMDICExQAEXLrllOSGJ1hifAAAgARcusXDTI2MDUyNTIyMzE1MVowDDAKBgNVHRUEAwoBATAyAhMUABbxgfeZnWd8Z9MhAAIAFvGBFw0yNjA1MjUyMjMxNTFaMAwwCgYDVR0VBAMKAQUwMgITFAAUjo6LjnC1l2bX/gACABSOjhcNMjYwNTI1MjE0MTU2WjAMMAoGA1UdFQQDCgEFMDICExQAGeoFbu7IUlakX4YAAgAZ6gUXDTI2MDUyNTIxMTMzNFowDDAKBgNVHRUEAwoBATAyAhMUABnqBP/xKA1ewi95AAIAGeoEFw0yNjA1MjUyMTEzMzRaMAwwCgYDVR0VBAMKAQEwMgITFAAdgsg4oCTVR2VXOgACAB2CyBcNMjYwNTI1MjEwNDMwWjAMMAoGA1UdFQQDCgEBMDICExQAHYLHJTuRyGgik/MAAgAdgscXDTI2MDUyNTIxMDQzMFowDDAKBgNVHRUEAwoBATAyAhMUABeJnqu9sqlUONtiAAIAF4meFw0yNjA1MjUxOTIxMTJaMAwwCgYDVR0VBAMKAQEwMgITFAAXiZ2uBPY1zy7PdgACABeJnRcNMjYwNTI1MTkyMTEyWjAMMAoGA1UdFQQDCgEBMDICExQAFiaMNXha5z954AsAAgAWJowXDTI2MDUyNTE5MDMzMFowDDAKBgNVHRUEAwoBATAyAhMUABYmiwa5/ilBCPtCAAIAFiaLFw0yNjA1MjUxOTAzMzBaMAwwCgYDVR0VBAMKAQEwMgITFAAZIdkuF+eykHoUOgACABkh2RcNMjYwNTI1MTgzMzE1WjAMMAoGA1UdFQQDCgEFMDICExQAGtbPs3HxdC5lYZUAAgAa1s8XDTI2MDUyNTE4MzA1OFowDDAKBgNVHRUEAwoBBTAyAhMUABnxYCXTqiSN++c1AAIAGfFgFw0yNjA1MjUxODAxNThaMAwwCgYDVR0VBAMKAQUwMgITFAASBIwpsfUkzmWzlAACABIEjBcNMjYwNTI1MTc0OTAzWjAMMAoGA1UdFQQDCgEBMDICExQAEgSLcD1cMavlC7EAAgASBIsXDTI2MDUyNTE3NDkwMlowDDAKBgNVHRUEAwoBATAyAhMUABgJdheDy/k50UysAAIAGAl2Fw0yNjA1MjUxNjUyMjlaMAwwCgYDVR0VBAMKAQEwMgITFAAYCXWXOSmNZ+2BpgACABgJdRcNMjYwNTI1MTY1MjI5WjAMMAoGA1UdFQQDCgEBMDICExQAF76/tJ5blngx7akAAgAXvr8XDTI2MDUyNTE2MzkzM1owDDAKBgNVHRUEAwoBBTAyAhMUABkOZnWgau0ufAg/AAIAGQ5mFw0yNjA1MjUxNjM4MDJaMAwwCgYDVR0VBAMKAQEwMgITFAAZDmVIUpUyC3FfgQACABkOZRcNMjYwNTI1MTYzODAyWjAMMAoGA1UdFQQDCgEBMDICExQAGxzI4/BxHUd2mfgAAgAbHMgXDTI2MDUyNTE2MzUxM1owDDAKBgNVHRUEAwoBATAyAhMUABscx2KavEQ8VzhXAAIAGxzHFw0yNjA1MjUxNjM1MTNaMAwwCgYDVR0VBAMKAQEwMgITFAAdejRlzHqPmOZbKAACAB16NBcNMjYwNTI1MTYzMTAyWjAMMAoGA1UdFQQDCgEFMDICExQAGxkWSTf118obJqwAAgAbGRYXDTI2MDUyNTE2MzAyMFowDDAKBgNVHRUEAwoBATAyAhMUABsZFSmUHa82DzIVAAIAGxkVFw0yNjA1MjUxNjMwMjBaMAwwCgYDVR0VBAMKAQEwMgITFAAVIR3qkErk3nP0KQACABUhHRcNMjYwNTI1MTYwMjEzWjAMMAoGA1UdFQQDCgEBMDICExQAFSEc/p9sl/IcSHwAAgAVIRwXDTI2MDUyNTE2MDIxM1owDDAKBgNVHRUEAwoBATAyAhMUABK5lmxtxudXoD4EAAIAErmWFw0yNjA1MjUxNTUwNDJaMAwwCgYDVR0VBAMKAQEwMgITFAASuZX4o29PK/BRdQACABK5lRcNMjYwNTI1MTU1MDQyWjAMMAoGA1UdFQQDCgEBMDICExQAHOucfQC33ri3/XcAAgAc65wXDTI2MDUyNTE1MjgyNFowDDAKBgNVHRUEAwoBATAyAhMUABzrm0hoXfkFIK/GAAIAHOubFw0yNjA1MjUxNTI4MjRaMAwwCgYDVR0VBAMKAQEwMgITFAAbArd6fmR6heN5NAACABsCtxcNMjYwNTI1MTUyNzEzWjAMMAoGA1UdFQQDCgEFMDICExQAGJkwQO/tCNqtBiEAAgAYmTAXDTI2MDUyNTE1MjQzMVowDDAKBgNVHRUEAwoBATAyAhMUABiZL6D/2+u2TaI3AAIAGJkvFw0yNjA1MjUxNTI0MzFaMAwwCgYDVR0VBAMKAQEwMgITFAAc0RJAzuPj4wqSWwACABzREhcNMjYwNTI1MTUwNjIyWjAMMAoGA1UdFQQDCgEFMDICExQAEWIbZKH7JguVjukAAgARYhsXDTI2MDUyNTE0NTUxMVowDDAKBgNVHRUEAwoBATAyAhMUABFiGj8FaZXWQBdhAAIAEWIaFw0yNjA1MjUxNDU1MTFaMAwwCgYDVR0VBAMKAQEwMgITFAATdF+BGt+KUPFaDQACABN0XxcNMjYwNTI1MTQ1MTQ1WjAMMAoGA1UdFQQDCgEFMDICExQAHVHRFXCjPjrGIxIAAgAdUdEXDTI2MDUyNTE0NDYwMlowDDAKBgNVHRUEAwoBBTAyAhMUABgJtCa8qimechI2AAIAGAm0Fw0yNjA1MjUxNDM4MjdaMAwwCgYDVR0VBAMKAQEwMgITFAAYCbMCfGKkw8pG9QACABgJsxcNMjYwNTI1MTQzODI3WjAMMAoGA1UdFQQDCgEBMDICExQAEQDiiYWwgURaoMYAAgARAOIXDTI2MDUyNTE0MzQ1NlowDDAKBgNVHRUEAwoBATAyAhMUAB1e7lG5sFciMedmAAIAHV7uFw0yNjA1MzEyMTM5NDNaMAwwCgYDVR0VBAMKAQUwMgITFAAcXh0cl2K+Xeri+AACABxeHRcNMjYwNTMxMjEzMTA0WjAMMAoGA1UdFQQDCgEFMDICExQAHPsZTBBQICKdj2MAAgAc+xkXDTI2MDUzMTIxMTc0MFowDDAKBgNVHRUEAwoBBTAyAhMUABtD0s0msdj2ZZVTAAIAG0PSFw0yNjA1MzExOTM0NTNaMAwwCgYDVR0VBAMKAQUwMgITFAARg4wBAl5IdIt2fQACABGDjBcNMjYwNTMxMTg1NTAzWjAMMAoGA1UdFQQDCgEFMDICExQAHJb8GRQ1TmXB9SsAAgAclvwXDTI2MDUzMTE4MjY0MFowDDAKBgNVHRUEAwoBBTAyAhMUAB18nRCoK+vsuo72AAIAHXydFw0yNjA1MzExNzUwMzdaMAwwCgYDVR0VBAMKAQUwMgITFAAdDNuQN4fUyS4CBwACAB0M2xcNMjYwNTMxMTcyMTMwWjAMMAoGA1UdFQQDCgEBMDICExQAHQzaQF3/mG06U1MAAgAdDNoXDTI2MDUzMTE3MjEyOVowDDAKBgNVHRUEAwoBATAyAhMUAB2Ac2d40YiWpm0kAAIAHYBzFw0yNjA1MzExNjQwMThaMAwwCgYDVR0VBAMKAQUwMgITFAAZ2eXMoxcPjjNuogACABnZ5RcNMjYwNTMxMTYyMzQzWjAMMAoGA1UdFQQDCgEFMDICExQAFS9MvArXF02dKEIAAgAVL0wXDTI2MDUzMTE0Mjg0NlowDDAKBgNVHRUEAwoBBTAyAhMUABygKGLFOg5E7jJlAAIAHKAoFw0yNjA1MzExNDA2MTVaMAwwCgYDVR0VBAMKAQUwMgITFAAQzlRxCK0AyDhlXAACABDOVBcNMjYwNTMxMTMxOTQ1WjAMMAoGA1UdFQQDCgEFMDICExQAHXRSrc2E4i4Hv88AAgAddFIXDTI2MDUzMTEyMjQzNVowDDAKBgNVHRUEAwoBBTAyAhMUABmL232mFkNfjlecAAIAGYvbFw0yNjA1MzEwMTA1NDdaMAwwCgYDVR0VBAMKAQEwMgITFAAZi9zQfJSEOtTCewACABmL3BcNMjYwNTMxMDEwNTQ3WjAMMAoGA1UdFQQDCgEBMDICExQAGYJtX0YtAbL4lMMAAgAZgm0XDTI2MDUzMTAxMDU0NlowDDAKBgNVHRUEAwoBATAyAhMUABmCbHjrKS/A6VBCAAIAGYJsFw0yNjA1MzEwMTA1NDZaMAwwCgYDVR0VBAMKAQEwMgITFAAaN3zIaV8TZ6goXgACABo3fBcNMjYwNTMxMDEwNTQ1WjAMMAoGA1UdFQQDCgEBMDICExQAGjd7co9F+IYKp4cAAgAaN3sXDTI2MDUzMTAxMDU0NVowDDAKBgNVHRUEAwoBATAyAhMUABhKN8eXy0zBmHS7AAIAGEo3Fw0yNjA1MzEwMTA1NDNaMAwwCgYDVR0VBAMKAQEwMgITFAAYSjaoA/PdKHPhGgACABhKNhcNMjYwNTMxMDEwNTQzWjAMMAoGA1UdFQQDCgEBMDICExQAEouyWx4+cO3o22MAAgASi7IXDTI2MDUzMTAxMDU0MVowDDAKBgNVHRUEAwoBATAyAhMUABKLsbKZ0xmn5DRLAAIAEouxFw0yNjA1MzEwMTA1NDFaMAwwCgYDVR0VBAMKAQEwMgITFAAYdsbSfWxt78Qj3QACABh2xhcNMjYwNTMxMDEwNTM4WjAMMAoGA1UdFQQDCgEBMDICExQAGHbF36sBvJ3y7tEAAgAYdsUXDTI2MDUzMTAxMDUzOFowDDAKBgNVHRUEAwoBATAyAhMUABPdRa1SXBtrhU28AAIAE91FFw0yNjA1MzEwMTA1MzdaMAwwCgYDVR0VBAMKAQEwMgITFAAT3UQVzpFpAThosAACABPdRBcNMjYwNTMxMDEwNTM3WjAMMAoGA1UdFQQDCgEBMDICExQAGjoDGPNpqTSxXP0AAgAaOgMXDTI2MDUzMTAxMDUzNlowDDAKBgNVHRUEAwoBATAyAhMUABo6BAvAKXQ9r28pAAIAGjoEFw0yNjA1MzEwMTA1MzZaMAwwCgYDVR0VBAMKAQEwMgITFAAcpim20yXfbzKadQACABymKRcNMjYwNTMxMDEwNTM0WjAMMAoGA1UdFQQDCgEBMDICExQAHKYo5V1UqDdqC08AAgAcpigXDTI2MDUzMTAxMDUzNFowDDAKBgNVHRUEAwoBATAyAhMUABUYoQqF6qb9GjCTAAIAFRihFw0yNjA1MzEwMTA1MzNaMAwwCgYDVR0VBAMKAQEwMgITFAAVGKBe/6CxIL+V5gACABUYoBcNMjYwNTMxMDEwNTMzWjAMMAoGA1UdFQQDCgEBMDICExQAEZhbWToukDPEZF4AAgARmFsXDTI2MDUzMTAxMDUzMlowDDAKBgNVHRUEAwoBATAyAhMUABGYWkWzt6RZp/eSAAIAEZhaFw0yNjA1MzEwMTA1MzJaMAwwCgYDVR0VBAMKAQEwMgITFAAWW0gC3mK+e44Y3AACABZbSBcNMjYwNTMxMDEwNTMxWjAMMAoGA1UdFQQDCgEBMDICExQAFltHjbriKbo4OswAAgAWW0cXDTI2MDUzMTAxMDUzMVowDDAKBgNVHRUEAwoBATAyAhMUABl6i4XAgzl+wWDaAAIAGXqLFw0yNjA1MzEwMTA1MjlaMAwwCgYDVR0VBAMKAQEwMgITFAAZeoxiFfCQ/Tk/mQACABl6jBcNMjYwNTMxMDEwNTI5WjAMMAoGA1UdFQQDCgEBMDICExQAF1SHOYNhUdkGkcYAAgAXVIcXDTI2MDUzMTAxMDUyM1owDDAKBgNVHRUEAwoBATAyAhMUABdUhqAoLjq4maysAAIAF1SGFw0yNjA1MzEwMTA1MjNaMAwwCgYDVR0VBAMKAQEwMgITFAAVDaGwZnCTsNMNswACABUNoRcNMjYwNTMxMDA0NTIwWjAMMAoGA1UdFQQDCgEFMDICExQAHYhw6XURZK4xImYAAgAdiHAXDTI2MDUzMDIzMzgwOFowDDAKBgNVHRUEAwoBBTAyAhMUABTQJh7/8A4UJsbZAAIAFNAmFw0yNjA1MzAyMzIzMzBaMAwwCgYDVR0VBAMKAQUwMgITFAAbmu7LvGOMVXjEqAACABua7hcNMjYwNTMwMjMxNjQ4WjAMMAoGA1UdFQQDCgEFMDICExQAGvpods6zXIdEbpIAAgAa+mgXDTI2MDUzMDIyNDg1MVowDDAKBgNVHRUEAwoBBTAyAhMUABPKC5gOGZRg+mvdAAIAE8oLFw0yNjA1MzAxODE1MTBaMAwwCgYDVR0VBAMKAQEwMgITFAATygoIZIzQ7mmHqAACABPKChcNMjYwNTMwMTgxNTEwWjAMMAoGA1UdFQQDCgEBMDICExQAF+NT/+79hinzg5oAAgAX41MXDTI2MDUzMDE3NDcxNVowDDAKBgNVHRUEAwoBATAyAhMUABfjUib+KgtScaO7AAIAF+NSFw0yNjA1MzAxNzQ3MTVaMAwwCgYDVR0VBAMKAQEwMgITFAAS8/VT2Dzg7DpV0AACABLz9RcNMjYwNTMwMTc0MzM2WjAMMAoGA1UdFQQDCgEBMDICExQAEvP0EhlJRXqdvQUAAgAS8/QXDTI2MDUzMDE3NDMzNlowDDAKBgNVHRUEAwoBATAyAhMUABnt9ygMNBOHodnDAAIAGe33Fw0yNjA1MzAxNjQwNTNaMAwwCgYDVR0VBAMKAQEwMgITFAAZ7fYsi8mi0D3N1AACABnt9hcNMjYwNTMwMTY0MDUzWjAMMAoGA1UdFQQDCgEBMDICExQAHZirKU3bbFkdWNYAAgAdmKsXDTI2MDUzMDE2MzIwNlowDDAKBgNVHRUEAwoBBTAyAhMUABhWfEkHRYIV/eI4AAIAGFZ8Fw0yNjA1MzAxNTE4NTJaMAwwCgYDVR0VBAMKAQEwMgITFAAYVnuwdUFYqUKtvgACABhWexcNMjYwNTMwMTUxODUyWjAMMAoGA1UdFQQDCgEBMDICExQAGqyf/wbyx4xu5/wAAgAarJ8XDTI2MDUzMDEzMDgxMVowDDAKBgNVHRUEAwoBBTAyAhMUABlQ0kgXxDefVJovAAIAGVDSFw0yNjA1MzAwNzIzMTRaMAwwCgYDVR0VBAMKAQUwMgITFAAdmqGPXKv3MXZ8AAACAB2aoRcNMjYwNTMwMDUwMzM2WjAMMAoGA1UdFQQDCgEFMDICExQAHLtmOin/HcReDggAAgAcu2YXDTI2MDUzMDA0NTg1NFowDDAKBgNVHRUEAwoBBTAyAhMUABz/qXEw6c4IaWTRAAIAHP+pFw0yNjA1MzAwMjQyMTZaMAwwCgYDVR0VBAMKAQUwMgITFAAdjLpSxkXNYr7rewACAB2MuhcNMjYwNTMwMDE0NzM3WjAMMAoGA1UdFQQDCgEFMDICExQAGb3HROv3DcnI45gAAgAZvccXDTI2MDUzMDAxMzYwNVowDDAKBgNVHRUEAwoBBTAyAhMUAB2aNtVIaVe+3RGKAAIAHZo2Fw0yNjA1MjkyMjIxMDJaMAwwCgYDVR0VBAMKAQUwMgITFAAdmcDaz7YoN+KBqgACAB2ZwBcNMjYwNTI5MjIxODIyWjAMMAoGA1UdFQQDCgEFMDICExQAGjP9YORwiuYvg88AAgAaM/0XDTI2MDUyOTIyMTQ0NFowDDAKBgNVHRUEAwoBATAyAhMUABoz/BdRuXCTV/RCAAIAGjP8Fw0yNjA1MjkyMjE0NDNaMAwwCgYDVR0VBAMKAQEwMgITFAAdmcZnU01hSuKHPQACAB2ZxhcNMjYwNTI5MjIxMTU4WjAMMAoGA1UdFQQDCgEFMDICExQAEMd6AXrErtGkfN8AAgAQx3oXDTI2MDUyOTIyMTE0NFowDDAKBgNVHRUEAwoBATAyAhMUABDHeXMgp44bOSj3AAIAEMd5Fw0yNjA1MjkyMjExNDNaMAwwCgYDVR0VBAMKAQEwMgITFAAQF99zZ4JVIq687AACABAX3xcNMjYwNTI5MjE0NjUxWjAMMAoGA1UdFQQDCgEBMDICExQAEBfexJrP6eimhEEAAgAQF94XDTI2MDUyOTIxNDY0NVowDDAKBgNVHRUEAwoBATAyAhMUAB2ZnVgCklloR6wQAAIAHZmdFw0yNjA1MjkyMTI5MzNaMAwwCgYDVR0VBAMKAQUwMgITFAAdmIvSMEjZfBSZIwACAB2YixcNMjYwNTI5MjEyNDUyWjAMMAoGA1UdFQQDCgEFMDICExQAHZmNL46rf0MRFREAAgAdmY0XDTI2MDUyOTIxMjAzNFowDDAKBgNVHRUEAwoBBTAyAhMUAB2ZgVwuh/WhvOJ1AAIAHZmBFw0yNjA1MjkyMTEzNDBaMAwwCgYDVR0VBAMKAQUwMgITFAAdPKaF6ORzpp3DTgACAB08phcNMjYwNTI5MjEwNjI1WjAMMAoGA1UdFQQDCgEFMDICExQAHZgfMIC688vZX9sAAgAdmB8XDTI2MDUyOTIxMDYyMFowDDAKBgNVHRUEAwoBBTAyAhMUABXD2pXfOAw7Y326AAIAFcPaFw0yNjA1MjkyMTAyMjJaMAwwCgYDVR0VBAMKAQEwMgITFAAVw9kV/bXUHEpItAACABXD2RcNMjYwNTI5MjEwMjIxWjAMMAoGA1UdFQQDCgEBMDICExQAHOt0cJLLNltuhccAAgAc63QXDTI2MDUyOTIxMDAzOFowDDAKBgNVHRUEAwoBBTAyAhMUABcLEIogz4N/7aH5AAIAFwsQFw0yNjA1MjkyMDU2MzhaMAwwCgYDVR0VBAMKAQEwMgITFAAXCw/t+laT/66IzgACABcLDxcNMjYwNTI5MjA1NjM4WjAMMAoGA1UdFQQDCgEBMDICExQAHZkAkrgFWibCS/4AAgAdmQAXDTI2MDUyOTIwMTcwOFowDDAKBgNVHRUEAwoBBTAyAhMUAB2Y8QRcjQJFVfMcAAIAHZjxFw0yNjA1MjkyMDE0MzBaMAwwCgYDVR0VBAMKAQUwMgITFAAdmNVQkkxhkjhu6QACAB2Y1RcNMjYwNTI5MjAxMzAzWjAMMAoGA1UdFQQDCgEFMDICExQAHZjIsD/iuH+yYm8AAgAdmMgXDTI2MDUyOTIwMDMxN1owDDAKBgNVHRUEAwoBATAyAhMUAB2Yx1WZ5cFP97bIAAIAHZjHFw0yNjA1MjkyMDAzMTZaMAwwCgYDVR0VBAMKAQEwMgITFAAWC5LO3gnnkFrLagACABYLkhcNMjYwNTI5MTkzODI1WjAMMAoGA1UdFQQDCgEBMDICExQAFguRzO3bRW4Z0DYAAgAWC5EXDTI2MDUyOTE5MzgyNVowDDAKBgNVHRUEAwoBATAyAhMUABPF+6cwXXO7QSe7AAIAE8X7Fw0yNjA1MjkxODQzMjhaMAwwCgYDVR0VBAMKAQEwMgITFAATxfqBJqEoCMPRmAACABPF+hcNMjYwNTI5MTg0MzI4WjAMMAoGA1UdFQQDCgEBMDICExQAEp0kcEGKnPQkMz0AAgASnSQXDTI2MDUyOTE4MzY0OVowDDAKBgNVHRUEAwoBATAyAhMUABKdIyZA8r7G1MgqAAIAEp0jFw0yNjA1MjkxODM2NDhaMAwwCgYDVR0VBAMKAQEwMgITFAAcIGVLw51hT9euoQACABwgZRcNMjYwNTI5MTgzNDIxWjAMMAoGA1UdFQQDCgEBMDICExQAHCBko92Pu/A6zr0AAgAcIGQXDTI2MDUyOTE4MzQyMVowDDAKBgNVHRUEAwoBATAyAhMUABpk6mjPpifM0ivwAAIAGmTqFw0yNjA1MjkxODMwMDJaMAwwCgYDVR0VBAMKAQUwMgITFAAb30Ab6seJfhG7OwACABvfQBcNMjYwNTI5MTgyODMzWjAMMAoGA1UdFQQDCgEFMDICExQAFTXcgsC2d8Uf3xYAAgAVNdwXDTI2MDUyOTE3NDU1N1owDDAKBgNVHRUEAwoBBTAyAhMUABOhpR/sJCGz1ZcTAAIAE6GlFw0yNjA1MjkxNzM3NDFaMAwwCgYDVR0VBAMKAQEwMgITFAAToaSu/4gjoB/POQACABOhpBcNMjYwNTI5MTczNzQwWjAMMAoGA1UdFQQDCgEBMDICExQAHXc/3eqecDn8XGAAAgAddz8XDTI2MDUyOTE3MjczNFowDDAKBgNVHRUEAwoBBTAyAhMUABmOWswfq3k7w3XxAAIAGY5aFw0yNjA1MjkxNzIzMDlaMAwwCgYDVR0VBAMKAQEwMgITFAAZjlnKfOvOElC6pAACABmOWRcNMjYwNTI5MTcyMzA5WjAMMAoGA1UdFQQDCgEBMDICExQAHYFmC1y3V82En1AAAgAdgWYXDTI2MDUyOTE2NTkwM1owDDAKBgNVHRUEAwoBBTAyAhMUABtZD7VvmYxmdFSFAAIAG1kPFw0yNjA1MjkxNjU3MjNaMAwwCgYDVR0VBAMKAQUwMgITFAAW4JNUAa8i1KmZkgACABbgkxcNMjYwNTI5MTY0ODAyWjAMMAoGA1UdFQQDCgEBMDICExQAFuCSk4jVG0HRqLIAAgAW4JIXDTI2MDUyOTE2NDgwMlowDDAKBgNVHRUEAwoBATAyAhMUABZLp0mjrpymfHRbAAIAFkunFw0yNjA1MjkxNjM0NThaMAwwCgYDVR0VBAMKAQUwMgITFAAdlt/rua+ZevgUtQACAB2W3xcNMjYwNTI5MTYzNDM2WjAMMAoGA1UdFQQDCgEBMDICExQAHZbeAhdNbBD+PCsAAgAdlt4XDTI2MDUyOTE2MzQzNVowDDAKBgNVHRUEAwoBATAyAhMUABLguZ9rw0ITvwjvAAIAEuC5Fw0yNjA1MjkxNTU4NDBaMAwwCgYDVR0VBAMKAQEwMgITFAAS4LjtNOlMDIXRsQACABLguBcNMjYwNTI5MTU1ODQwWjAMMAoGA1UdFQQDCgEBMDICExQAF420nJ3STX5X4JkAAgAXjbQXDTI2MDUyOTE1NDIwMFowDDAKBgNVHRUEAwoBBTAyAhMUABTPx1vNVnhmvz7TAAIAFM/HFw0yNjA1MjkxNTMyNTdaMAwwCgYDVR0VBAMKAQEwMgITFAAUz8Y1IFckbevQIQACABTPxhcNMjYwNTI5MTUzMjU3WjAMMAoGA1UdFQQDCgEBMDICExQAFIHw+EZcJtGCPtsAAgAUgfAXDTI2MDUyOTE1MzI1MFowDDAKBgNVHRUEAwoBATAyAhMUABSB7/FKt9ViILrkAAIAFIHvFw0yNjA1MjkxNTMyNTBaMAwwCgYDVR0VBAMKAQEwMgITFAAV2CVJdOd7o88ypwACABXYJRcNMjYwNTI5MTQ1MTI1WjAMMAoGA1UdFQQDCgEFMDICExQAHTXHEM6a6aKmaAMAAgAdNccXDTI2MDUyOTE0NDcxOVowDDAKBgNVHRUEAwoBATAyAhMUAB01yHwQRdk7tH/tAAIAHTXIFw0yNjA1MjkxNDQ3MTlaMAwwCgYDVR0VBAMKAQEwMgITFAAY7A+m40BofHH9/QACABjsDxcNMjYwNTI5MTQ0NTE2WjAMMAoGA1UdFQQDCgEFMDICExQAHMN8Enqosw8KlEIAAgAcw3wXDTI2MDUyOTAzNTI1OVowDDAKBgNVHRUEAwoBBTAyAhMUABl4e3QpNB1Y68aYAAIAGXh7Fw0yNjA1MjkwMzM4MTJaMAwwCgYDVR0VBAMKAQUwMgITFAAdZFljvBCZ6fd1LwACAB1kWRcNMjYwNTI5MDEyOTM5WjAMMAoGA1UdFQQDCgEFMDICExQAHZUdz9cMlfGO2OkAAgAdlR0XDTI2MDUyOTAxMjI1N1owDDAKBgNVHRUEAwoBBTAyAhMUABprkLEj0iH8EKoAAAIAGmuQFw0yNjA1MjkwMTA1MjdaMAwwCgYDVR0VBAMKAQEwMgITFAAaa49Bji1EdYeBlwACABprjxcNMjYwNTI5MDEwNTI3WjAMMAoGA1UdFQQDCgEBMDICExQAFdpK8s6hSy8L12QAAgAV2koXDTI2MDUyOTAxMDUyM1owDDAKBgNVHRUEAwoBATAyAhMUABXaSU0kVYtc5oJ1AAIAFdpJFw0yNjA1MjkwMTA1MjNaMAwwCgYDVR0VBAMKAQEwMgITFAAaKAa/vXwmmCYXNQACABooBhcNMjYwNTI5MDAzODQ4WjAMMAoGA1UdFQQDCgEFMDICExQAEQQwu9myZ+mB9CoAAgARBDAXDTI2MDUyODIzMDUwNVowDDAKBgNVHRUEAwoBATAyAhMUABEEL/YsL08sqb23AAIAEQQvFw0yNjA1MjgyMzA1MDRaMAwwCgYDVR0VBAMKAQEwMgITFAAYO8RY3IzzKCzVOgACABg7xBcNMjYwNTI4MjI1ODEwWjAMMAoGA1UdFQQDCgEFMDICExQAFUVViEZVt6tmmPAAAgAVRVUXDTI2MDUyODIxNDc1MlowDDAKBgNVHRUEAwoBATAyAhMUABVFVCjzTq53qBlFAAIAFUVUFw0yNjA1MjgyMTQ3NTJaMAwwCgYDVR0VBAMKAQEwMgITFAAczWTIHu7daWwDUAACABzNZBcNMjYwNTI4MjE0NDQ3WjAMMAoGA1UdFQQDCgEFMDICExQAF2iBAniHyTr4PcwAAgAXaIEXDTI2MDUyODIxMTQzMFowDDAKBgNVHRUEAwoBATAyAhMUABdogAlxBeNdJ/mBAAIAF2iAFw0yNjA1MjgyMTE0MzBaMAwwCgYDVR0VBAMKAQEwMgITFAAX+b8BNwQszxf3ugACABf5vxcNMjYwNTI4MjA0MTAyWjAMMAoGA1UdFQQDCgEFMDICExQAGELdOWR6apJIDGQAAgAYQt0XDTI2MDUyODIwMjQ1MVowDDAKBgNVHRUEAwoBATAyAhMUABhC3CXtyIlEZehxAAIAGELcFw0yNjA1MjgyMDI0NTFaMAwwCgYDVR0VBAMKAQEwMgITFAAck4sYGJUjcUXKQAACAByTixcNMjYwNTI4MjAyMTA0WjAMMAoGA1UdFQQDCgEFMDICExQAFYn6m9BA5bnqG2oAAgAVifoXDTI2MDUyODIwMDgxMlowDDAKBgNVHRUEAwoBBTAyAhMUABylWI8frDGcHd2gAAIAHKVYFw0yNjA1MjgxOTU3MzJaMAwwCgYDVR0VBAMKAQEwMgITFAAcpVdO0PqqYGLs9AACABylVxcNMjYwNTI4MTk1NzMxWjAMMAoGA1UdFQQDCgEBMDICExQAFVz80RlMM534iGwAAgAVXPwXDTI2MDUyODE5NTEzNVowDDAKBgNVHRUEAwoBBTAyAhMUABqWNp7+IXtk1w/HAAIAGpY2Fw0yNjA1MjgxOTE5NDNaMAwwCgYDVR0VBAMKAQUwMgITFAAU7pya1cJnwG08AQACABTunBcNMjYwNTI4MTczODQ3WjAMMAoGA1UdFQQDCgEBMDICExQAFO6bgq3HqCfQb2IAAgAU7psXDTI2MDUyODE3Mzg0N1owDDAKBgNVHRUEAwoBATAyAhMUABeWyJIrcSzKE2UNAAIAF5bIFw0yNjA1MjgxNzA1MTRaMAwwCgYDVR0VBAMKAQEwMgITFAAXlse4xaNuPe1w3AACABeWxxcNMjYwNTI4MTcwNTE0WjAMMAoGA1UdFQQDCgEBMDICExQAHLv7FNpcVXovE6oAAgAcu/sXDTI2MDUyODE3MDMyNVowDDAKBgNVHRUEAwoBATAyAhMUABy7+VKdODTN2N/7AAIAHLv5Fw0yNjA1MjgxNzAzMjVaMAwwCgYDVR0VBAMKAQEwMgITFAAWsRaUMj7QJ+limAACABaxFhcNMjYwNTI4MTYwODI1WjAMMAoGA1UdFQQDCgEBMDICExQAFrEVkvDhApBliVkAAgAWsRUXDTI2MDUyODE2MDgyNFowDDAKBgNVHRUEAwoBATAyAhMUABBtiXBDlNyxAy/5AAIAEG2JFw0yNjA1MjgxNTU0MzlaMAwwCgYDVR0VBAMKAQEwMgITFAAQbYgGQpwnCQ7IyAACABBtiBcNMjYwNTI4MTU1NDM5WjAMMAoGA1UdFQQDCgEBMDICExQAEOoTDV0WfUCO71sAAgAQ6hMXDTI2MDUyODE1NDQwM1owDDAKBgNVHRUEAwoBATAyAhMUABDqErvpEPqpd8TyAAIAEOoSFw0yNjA1MjgxNTQ0MDNaMAwwCgYDVR0VBAMKAQEwMgITFAAcWFQSJ4wcPz99mQACABxYVBcNMjYwNTI4MTUzOTMwWjAMMAoGA1UdFQQDCgEFMDICExQAD+iz3qGXYParx3cAAgAP6LMXDTI2MDUyODE1MzczOFowDDAKBgNVHRUEAwoBATAyAhMUAA/osqIEzbS3fK+bAAIAD+iyFw0yNjA1MjgxNTM3MzdaMAwwCgYDVR0VBAMKAQEwMgITFAAQgTC6TSgAAXR1RQACABCBMBcNMjYwNTI4MTUzNDAxWjAMMAoGA1UdFQQDCgEFMDICExQAHM1AK/zMqoa6aAsAAgAczUAXDTI2MDUyODE1MzAxMlowDDAKBgNVHRUEAwoBBTAyAhMUABlJ0Hvewo+Zf3L7AAIAGUnQFw0yNjA1MjgxNDUxMzVaMAwwCgYDVR0VBAMKAQEwMgITFAAZSc/IjPzOmMbwWAACABlJzxcNMjYwNTI4MTQ1MTM0WjAMMAoGA1UdFQQDCgEBMDICExQAEAhPqwn7qDyeDbsAAgAQCE8XDTI2MDYwNDE1MzUxM1owDDAKBgNVHRUEAwoBATAyAhMUABAITF/U6FRbf/+jAAIAEAhMFw0yNjA2MDQxNTM1MTNaMAwwCgYDVR0VBAMKAQEwMgITFAAV5TKVa9ZFnAPozgACABXlMhcNMjYwNjA0MTM0MTUzWjAMMAoGA1UdFQQDCgEBMDICExQAFeUx6BD8HtKCdYAAAgAV5TEXDTI2MDYwNDEzNDE1M1owDDAKBgNVHRUEAwoBATAyAhMUABPhPZmmH+ChYooFAAIAE+E9Fw0yNjA2MDQwNzQwNDJaMAwwCgYDVR0VBAMKAQEwMgITFAAT4Tw3rfchzFUQgwACABPhPBcNMjYwNjA0MDc0MDQxWjAMMAoGA1UdFQQDCgEBMDICExQAE/jR8JgqKA7+mWAAAgAT+NEXDTI2MDYwNDA0MzE1N1owDDAKBgNVHRUEAwoBBTAyAhMUABOL/1shj5SHlJKyAAIAE4v/Fw0yNjA2MDQwMjI5MTNaMAwwCgYDVR0VBAMKAQUwMgITFAAbjY0WpyJx2AeqEQACABuNjRcNMjYwNjA0MDIwNTIwWjAMMAoGA1UdFQQDCgEFMDICExQAGG48QVgxfRg/oV8AAgAYbjwXDTI2MDYwNDAxMTIxM1owDDAKBgNVHRUEAwoBBTAyAhMUABG4DZFD9Bq3SV4VAAIAEbgNFw0yNjA2MDQwMDUwMzJaMAwwCgYDVR0VBAMKAQEwMgITFAARuAxHfI80LllH4QACABG4DBcNMjYwNjA0MDA1MDMxWjAMMAoGA1UdFQQDCgEBMDICExQAHCScgBzpjVmedOcAAgAcJJwXDTI2MDYwNDAwMTIzM1owDDAKBgNVHRUEAwoBBTAyAhMUAB2UZmTnW20i8EDvAAIAHZRmFw0yNjA2MDMyMzQ4NDdaMAwwCgYDVR0VBAMKAQUwMgITFAAWiaP9Ez4CJDtryAACABaJoxcNMjYwNjAzMjIyOTIyWjAMMAoGA1UdFQQDCgEBMDICExQAFomiy5Fgj6Odg0IAAgAWiaIXDTI2MDYwMzIyMjkyMlowDDAKBgNVHRUEAwoBATAyAhMUABcG4pM0cqfa1My4AAIAFwbiFw0yNjA2MDMyMjE4MDVaMAwwCgYDVR0VBAMKAQEwMgITFAAXBuET6gR5gvE1lAACABcG4RcNMjYwNjAzMjIxODA0WjAMMAoGA1UdFQQDCgEBMDICExQAEi0h1SrLMyB0Vp0AAgASLSEXDTI2MDYwMzIyMDQxOFowDDAKBgNVHRUEAwoBATAyAhMUABItIOWZjmAy49KPAAIAEi0gFw0yNjA2MDMyMjA0MThaMAwwCgYDVR0VBAMKAQEwMgITFAAdbdQozBsLZUL5xwACAB1t1BcNMjYwNjAzMjIwMjA0WjAMMAoGA1UdFQQDCgEBMDICExQAHW3Tz/AOVqaCFhwAAgAdbdMXDTI2MDYwMzIyMDIwNFowDDAKBgNVHRUEAwoBATAyAhMUABuL/7kufQwRT3w+AAIAG4v/Fw0yNjA2MDMyMTQ4NDNaMAwwCgYDVR0VBAMKAQUwMgITFAAdbEYwRcElcxhAggACAB1sRhcNMjYwNjAzMjE0NTQyWjAMMAoGA1UdFQQDCgEBMDICExQAHWxF5B4OS+LzNYAAAgAdbEUXDTI2MDYwMzIxNDU0MlowDDAKBgNVHRUEAwoBATAyAhMUABZzqflU6Tk8aA1TAAIAFnOpFw0yNjA2MDMyMTAxMThaMAwwCgYDVR0VBAMKAQEwMgITFAAWc6g2CMQQSxteIAACABZzqBcNMjYwNjAzMjEwMTE3WjAMMAoGA1UdFQQDCgEBMDICExQAD+PplF4zgzAAVAgAAgAP4+kXDTI2MDYwMzIwNTMzNFowDDAKBgNVHRUEAwoBATAyAhMUAA/j6PT1b+UADibKAAIAD+PoFw0yNjA2MDMyMDUzMzRaMAwwCgYDVR0VBAMKAQEwMgITFAAcmQbEG9uejJNGqQACAByZBhcNMjYwNjAzMjAzMTUxWjAMMAoGA1UdFQQDCgEBMDICExQAHJkFMW0kHWkqKFQAAgAcmQUXDTI2MDYwMzIwMzE1MVowDDAKBgNVHRUEAwoBATAyAhMUABr3HpXX8Lc4Md46AAIAGvceFw0yNjA2MDMyMDI1NTZaMAwwCgYDVR0VBAMKAQEwMgITFAAa9x3NEgd/8s89XgACABr3HRcNMjYwNjAzMjAyNTU2WjAMMAoGA1UdFQQDCgEBMDICExQAGF/xSG8Sj9gEH4gAAgAYX/EXDTI2MDYwMzIwMTYxMlowDDAKBgNVHRUEAwoBATAyAhMUABhf8Ky7o3v2BoUGAAIAGF/wFw0yNjA2MDMyMDE2MTJaMAwwCgYDVR0VBAMKAQEwMgITFAAViCDFxQOhkgsStwACABWIIBcNMjYwNjAzMjAwMTI5WjAMMAoGA1UdFQQDCgEBMDICExQAFYgfhaH6RWtggmsAAgAViB8XDTI2MDYwMzIwMDEyOVowDDAKBgNVHRUEAwoBATAyAhMUABwjoUkLeqmA5lw0AAIAHCOhFw0yNjA2MDMxOTUwNDVaMAwwCgYDVR0VBAMKAQUwMgITFAAQIfEXNKW+3HAnwQACABAh8RcNMjYwNjAzMTk0OTEyWjAMMAoGA1UdFQQDCgEBMDICExQAECHwCuhcc310b4sAAgAQIfAXDTI2MDYwMzE5NDkxMVowDDAKBgNVHRUEAwoBATAyAhMUABYi+molFUIrIHOFAAIAFiL6Fw0yNjA2MDMxOTA4MDVaMAwwCgYDVR0VBAMKAQUwMgITFAAXmeobpPxPZsR6GwACABeZ6hcNMjYwNjAzMTgyNDA0WjAMMAoGA1UdFQQDCgEBMDICExQAF5npB8/fppuCKdkAAgAXmekXDTI2MDYwMzE4MjQwNFowDDAKBgNVHRUEAwoBATAyAhMUABSX1GiphdjQl48KAAIAFJfUFw0yNjA2MDMxODAwMDRaMAwwCgYDVR0VBAMKAQEwMgITFAAUl9MD7yuAUwmwQAACABSX0xcNMjYwNjAzMTgwMDA0WjAMMAoGA1UdFQQDCgEBMDICExQAGPaE2vjwErfvKicAAgAY9oQXDTI2MDYwMzE3MzQwOVowDDAKBgNVHRUEAwoBATAyAhMUABj2g2mUikW83HzvAAIAGPaDFw0yNjA2MDMxNzM0MDlaMAwwCgYDVR0VBAMKAQEwMgITFAAWs7iuj5KJMbu7wQACABazuBcNMjYwNjAzMTYzNjQ3WjAMMAoGA1UdFQQDCgEBMDICExQAFrO3GjDe9rKCvWEAAgAWs7cXDTI2MDYwMzE2MzY0N1owDDAKBgNVHRUEAwoBATAyAhMUABIbcQNTvan6DRLyAAIAEhtxFw0yNjA2MDMxNTM2MTlaMAwwCgYDVR0VBAMKAQEwMgITFAASG3DdH6M4zktRCQACABIbcBcNMjYwNjAzMTUzNjE5WjAMMAoGA1UdFQQDCgEBMDICExQAEYGQ+tpXTJYNm84AAgARgZAXDTI2MDYwMzE1MTAwMlowDDAKBgNVHRUEAwoBATAyAhMUABGBj4AyBCGFoiP3AAIAEYGPFw0yNjA2MDMxNTEwMDFaMAwwCgYDVR0VBAMKAQEwMgITFAAV/rO2NO7pvG1FwwACABX+sxcNMjYwNjAzMTUwODI3WjAMMAoGA1UdFQQDCgEBMDICExQAFf6ysqwSCAVSbU8AAgAV/rIXDTI2MDYwMzE1MDgyNlowDDAKBgNVHRUEAwoBATAyAhMUABwD7IHREiI/TY9BAAIAHAPsFw0yNjA2MDMxNTA2NDBaMAwwCgYDVR0VBAMKAQEwMgITFAAcA+sU2A3p1RXRLAACABwD6xcNMjYwNjAzMTUwNjM5WjAMMAoGA1UdFQQDCgEBMDICExQAHHiDBYmB2weN/GwAAgAceIMXDTI2MDYwMzE1MDMwNlowDDAKBgNVHRUEAwoBBTAyAhMUABHAc4CtNeIfm8hDAAIAEcBzFw0yNjA2MDMxNTAwMjdaMAwwCgYDVR0VBAMKAQEwMgITFAARwHJfsoKRVAfGKwACABHAchcNMjYwNjAzMTUwMDI3WjAMMAoGA1UdFQQDCgEBMDICExQAGCrwtl0za152WlgAAgAYKvAXDTI2MDYwMzE0NTIzM1owDDAKBgNVHRUEAwoBATAyAhMUABgq7yJbJcr3NabhAAIAGCrvFw0yNjA2MDMxNDUyMzNaMAwwCgYDVR0VBAMKAQEwMgITFAATyGEPhle+GGgLJwACABPIYRcNMjYwNjAzMTQzMTE1WjAMMAoGA1UdFQQDCgEBMDICExQAE8hgoTBUY0KoL9gAAgATyGAXDTI2MDYwMzE0MzExNVowDDAKBgNVHRUEAwoBATAyAhMUAB2T0dDgS17gveznAAIAHZPRFw0yNjA2MDMxMTAyMDVaMAwwCgYDVR0VBAMKAQUwMgITFAAWOwmQ7sX4RhXj7wACABY7CRcNMjYwNjAzMDM0MzU3WjAMMAoGA1UdFQQDCgEFMDICExQAGLRakD88op9RWtsAAgAYtFoXDTI2MDYwMzAzMzA1MVowDDAKBgNVHRUEAwoBBTAyAhMUABtVNWr67vaVYQw+AAIAG1U1Fw0yNjA2MDMwMjUzNDhaMAwwCgYDVR0VBAMKAQUwMgITFAAX5lv4dq9N6tWrSgACABfmWxcNMjYwNjAzMDIwNjE0WjAMMAoGA1UdFQQDCgEFMDICExQAHJVJ2vDJlnUQpukAAgAclUkXDTI2MDYwMzAyMDIyNFowDDAKBgNVHRUEAwoBBTAyAhMUAB1LwFLZqPFVSc+6AAIAHUvAFw0yNjA2MDMwMTUzNDJaMAwwCgYDVR0VBAMKAQUwMgITFAAYSDBSXo5SyL1WNgACABhIMBcNMjYwNjAzMDExNjAxWjAMMAoGA1UdFQQDCgEFMDICExQAFEyMP6NENJaFpzsAAgAUTIwXDTI2MDYwMzAxMDUxNlowDDAKBgNVHRUEAwoBATAyAhMUABRMi9XdWzf3IslfAAIAFEyLFw0yNjA2MDMwMTA1MTZaMAwwCgYDVR0VBAMKAQEwMgITFAAc14monaHvbCs7kwACABzXiRcNMjYwNjAzMDAxNjUxWjAMMAoGA1UdFQQDCgEFMDICExQAG3X82BsOY4DDTlEAAgAbdfwXDTI2MDYwMzAwMDUzNVowDDAKBgNVHRUEAwoBBTAyAhMUABvVtcUE1SUuzXzyAAIAG9W1Fw0yNjA2MDIyMzMxMTRaMAwwCgYDVR0VBAMKAQUwMgITFAAQ6xspuCk0WdAs+wACABDrGxcNMjYwNjAyMjIwMjM0WjAMMAoGA1UdFQQDCgEBMDICExQAEOsabBcb2dIkCA0AAgAQ6xoXDTI2MDYwMjIyMDIzM1owDDAKBgNVHRUEAwoBATAyAhMUABjlNCIQh4HfnsFbAAIAGOU0Fw0yNjA2MDIyMTM2MjVaMAwwCgYDVR0VBAMKAQUwMgITFAASIy3M36GHXgT0kgACABIjLRcNMjYwNjAyMjEyODEyWjAMMAoGA1UdFQQDCgEBMDICExQAEiMsy0Woek5h4WIAAgASIywXDTI2MDYwMjIxMjgxMlowDDAKBgNVHRUEAwoBATAyAhMUABDyRunKkWV5gkNVAAIAEPJGFw0yNjA2MDIyMTE1MjZaMAwwCgYDVR0VBAMKAQEwMgITFAAQ8kUY5/ceg6q0iQACABDyRRcNMjYwNjAyMjExNTI2WjAMMAoGA1UdFQQDCgEBMDICExQAHZpMg7OlTrYnsVsAAgAdmkwXDTI2MDYwMjIxMTE0NlowDDAKBgNVHRUEAwoBBTAyAhMUABV+ybpV152L9rsqAAIAFX7JFw0yNjA2MDIyMDQ3MzVaMAwwCgYDVR0VBAMKAQEwMgITFAAVfsijJmYMLg+NnwACABV+yBcNMjYwNjAyMjA0NzM0WjAMMAoGA1UdFQQDCgEBMDICExQAEIVqq6yN+JBazhEAAgAQhWoXDTI2MDYwMjIwMTEzMVowDDAKBgNVHRUEAwoBBTAyAhMUABUF8GWyi8ldn26tAAIAFQXwFw0yNjA2MDIyMDA0MDhaMAwwCgYDVR0VBAMKAQEwMgITFAAVBe9+0h84pL5QmAACABUF7xcNMjYwNjAyMjAwNDA4WjAMMAoGA1UdFQQDCgEBMDICExQAFjev+mR8P4vexGAAAgAWN68XDTI2MDYwMjE5NDg1N1owDDAKBgNVHRUEAwoBATAyAhMUABY3rlmHc7BZ1p0IAAIAFjeuFw0yNjA2MDIxOTQ4NTdaMAwwCgYDVR0VBAMKAQEwMgITFAAQgVmYTuVNj5V14AACABCBWRcNMjYwNjAyMTkzNTE5WjAMMAoGA1UdFQQDCgEBMDICExQAEIFY+2w6BiB8v8EAAgAQgVgXDTI2MDYwMjE5MzUxOVowDDAKBgNVHRUEAwoBATAyAhMUABEskiIWsyrnjWdLAAIAESySFw0yNjA2MDIxODA5MjNaMAwwCgYDVR0VBAMKAQEwMgITFAARLJEMrorkirlCkwACABEskRcNMjYwNjAyMTgwOTIzWjAMMAoGA1UdFQQDCgEBMDICExQAFA7LeEzsCb6QlVAAAgAUDssXDTI2MDYwMjE3NDAxM1owDDAKBgNVHRUEAwoBATAyAhMUABQOykYKpYbRIAQnAAIAFA7KFw0yNjA2MDIxNzQwMTNaMAwwCgYDVR0VBAMKAQEwMgITFAARHpqnmZzoffAVUgACABEemhcNMjYwNjAyMTcyNzE5WjAMMAoGA1UdFQQDCgEBMDICExQAER6ZrJUsbUh/MogAAgARHpkXDTI2MDYwMjE3MjcxOVowDDAKBgNVHRUEAwoBATAyAhMUABI+wUWD28f1upCQAAIAEj7BFw0yNjA2MDIxNzA5MDVaMAwwCgYDVR0VBAMKAQEwMgITFAASPsC8pPtl9hFpHAACABI+wBcNMjYwNjAyMTcwOTA1WjAMMAoGA1UdFQQDCgEBMDICExQAGKD2mU7mHrTjcvEAAgAYoPYXDTI2MDYwMjE2NDgyNlowDDAKBgNVHRUEAwoBBTAyAhMUABjkoMIMO6ThWs3lAAIAGOSgFw0yNjA2MDIxNjQzMzdaMAwwCgYDVR0VBAMKAQEwMgITFAAY5J/J2x4GSKKLnwACABjknxcNMjYwNjAyMTY0MzM3WjAMMAoGA1UdFQQDCgEBMDICExQAET1bgmrczhPAKosAAgARPVsXDTI2MDYwMjE1MjQwMFowDDAKBgNVHRUEAwoBATAyAhMUABE9WiErA/U8y8O0AAIAET1aFw0yNjA2MDIxNTI0MDBaMAwwCgYDVR0VBAMKAQEwMgITFAAPvP+BbND2F566aAACAA+8/xcNMjYwNjAyMTUyMzIyWjAMMAoGA1UdFQQDCgEBMDICExQAD7z9JscFBr6rQRIAAgAPvP0XDTI2MDYwMjE1MjMyMlowDDAKBgNVHRUEAwoBATAyAhMUAA+9Fg5JrO7RmjAxAAIAD70WFw0yNjA2MDIxNTIzMjJaMAwwCgYDVR0VBAMKAQEwMgITFAAPvRW7bsnyeTGkaQACAA+9FRcNMjYwNjAyMTUyMzIxWjAMMAoGA1UdFQQDCgEBMDICExQAGOx1blBhOZpK/PAAAgAY7HUXDTI2MDYwMjE1MTgyNVowDDAKBgNVHRUEAwoBBTAyAhMUABIgt0JWti3YAx9fAAIAEiC3Fw0yNjA2MDIxMzUxMjZaMAwwCgYDVR0VBAMKAQEwMgITFAASILYYlYpk5E7V2QACABIgthcNMjYwNjAyMTM1MTI2WjAMMAoGA1UdFQQDCgEBMDICExQAHQ9rkc1pB2aEtLgAAgAdD2sXDTI2MDYwMjAzMjIzNVowDDAKBgNVHRUEAwoBBTAyAhMUABvCTALpXmUGqJEUAAIAG8JMFw0yNjA2MDIwMjM1MDJaMAwwCgYDVR0VBAMKAQUwMgITFAAc4EiebMP3ITaQWAACABzgSBcNMjYwNjAyMDIwOTUyWjAMMAoGA1UdFQQDCgEFMDICExQAFhpfkWRIinUCjSMAAgAWGl8XDTI2MDYwMjAxMDUyNlowDDAKBgNVHRUEAwoBATAyAhMUABYaXrLViAa0JSZKAAIAFhpeFw0yNjA2MDIwMTA1MjZaMAwwCgYDVR0VBAMKAQEwMgITFAAUCteXC1nAX/FcIwACABQK1xcNMjYwNjAyMDEwNTI1WjAMMAoGA1UdFQQDCgEBMDICExQAFArW+0jGnMW/vcAAAgAUCtYXDTI2MDYwMjAxMDUyNVowDDAKBgNVHRUEAwoBATAyAhMUABRUIuxIdJ6ay73bAAIAFFQiFw0yNjA2MDIwMTA1MjBaMAwwCgYDVR0VBAMKAQEwMgITFAAUVCEoUW14HXLe4AACABRUIRcNMjYwNjAyMDEwNTIwWjAMMAoGA1UdFQQDCgEBMDICExQAG3a1bBz1z6Jy5rEAAgAbdrUXDTI2MDYwMTIzNTY1M1owDDAKBgNVHRUEAwoBBTAyAhMUABkEeuc9FvQMhfjQAAIAGQR6Fw0yNjA2MDEyMjM5MzBaMAwwCgYDVR0VBAMKAQUwMgITFAAanxwNsoBhnE5EuQACABqfHBcNMjYwNjAxMjIwODQzWjAMMAoGA1UdFQQDCgEFMDICExQAFTnocxMAEuMTPZAAAgAVOegXDTI2MDYwMTIxMzUyMVowDDAKBgNVHRUEAwoBATAyAhMUABU552CyWGzI1ORHAAIAFTnnFw0yNjA2MDEyMTM1MjFaMAwwCgYDVR0VBAMKAQEwMgITFAAUSwzfWDfjHkNs5gACABRLDBcNMjYwNjAxMjEwODM0WjAMMAoGA1UdFQQDCgEBMDICExQAFEsLdVc04w8D85EAAgAUSwsXDTI2MDYwMTIxMDgzM1owDDAKBgNVHRUEAwoBATAyAhMUAB1w5N+yFklC/KksAAIAHXDkFw0yNjA2MDEyMDM5MDJaMAwwCgYDVR0VBAMKAQUwMgITFAAYK8DDWCIGUk+sVgACABgrwBcNMjYwNjAxMjAyMTExWjAMMAoGA1UdFQQDCgEBMDICExQAGCu/GPqzbKWdp5wAAgAYK78XDTI2MDYwMTIwMjExMFowDDAKBgNVHRUEAwoBATAyAhMUABVuhlapno9h4J2RAAIAFW6GFw0yNjA2MDExOTU3MjBaMAwwCgYDVR0VBAMKAQEwMgITFAAVboUzl9+E5MUoGgACABVuhRcNMjYwNjAxMTk1NzIwWjAMMAoGA1UdFQQDCgEBMDICExQAF8FPYP8Z+Fs4HaUAAgAXwU8XDTI2MDYwMTE5NDE0MVowDDAKBgNVHRUEAwoBBTAyAhMUABbdARIB/kx8R8grAAIAFt0BFw0yNjA2MDExOTMwMzJaMAwwCgYDVR0VBAMKAQEwMgITFAAW3QBbVTfrm3VjUwACABbdABcNMjYwNjAxMTkzMDMyWjAMMAoGA1UdFQQDCgEBMDICExQAF0hKicfSkJhmSSUAAgAXSEoXDTI2MDYwMTE5MTExMlowDDAKBgNVHRUEAwoBBTAyAhMUABgrUM72URR+uirZAAIAGCtQFw0yNjA2MDExOTA3NTlaMAwwCgYDVR0VBAMKAQEwMgITFAAYK0+atFP7VdmIKwACABgrTxcNMjYwNjAxMTkwNzU5WjAMMAoGA1UdFQQDCgEBMDICExQAGZUp8NYlPdsL7gIAAgAZlSkXDTI2MDYwMTE4MjM1MlowDDAKBgNVHRUEAwoBBTAyAhMUABwZY18RWN2J4U1nAAIAHBljFw0yNjA2MDExODAxMThaMAwwCgYDVR0VBAMKAQUwMgITFAAZ6Oihg8BcJkbZOQACABno6BcNMjYwNjAxMTc1NzI0WjAMMAoGA1UdFQQDCgEBMDICExQAGejn9LjegquQwCsAAgAZ6OcXDTI2MDYwMTE3NTcyNFowDDAKBgNVHRUEAwoBATAyAhMUABBEYMbWTYYAK6OQAAIAEERgFw0yNjA2MDExNjU3MThaMAwwCgYDVR0VBAMKAQEwMgITFAAQRF98BJ8PrTsrEAACABBEXxcNMjYwNjAxMTY1NzE4WjAMMAoGA1UdFQQDCgEBMDICExQAE55VXRFmUiPOf/sAAgATnlUXDTI2MDYwMTE2NTMzNVowDDAKBgNVHRUEAwoBATAyAhMUABOeVACmSedygC2lAAIAE55UFw0yNjA2MDExNjUzMzVaMAwwCgYDVR0VBAMKAQEwMgITFAAZmTJIANmO4Tc4IQACABmZMhcNMjYwNjAxMTYxOTIxWjAMMAoGA1UdFQQDCgEFMDICExQAFCJQH7YAJu+RahkAAgAUIlAXDTI2MDYwMTE2MDkwOVowDDAKBgNVHRUEAwoBATAyAhMUABQiT+G6UWzrj5kXAAIAFCJPFw0yNjA2MDExNjA5MDlaMAwwCgYDVR0VBAMKAQEwMgITFAAVSyC17x1dzvZUCQACABVLIBcNMjYwNjAxMTU1MjE4WjAMMAoGA1UdFQQDCgEBMDICExQAFUsfLVXT+T+WGkoAAgAVSx8XDTI2MDYwMTE1NTIxOFowDDAKBgNVHRUEAwoBATAyAhMUAB13kkppJZ0gYtIWAAIAHXeSFw0yNjA2MDExNTE5MDRaMAwwCgYDVR0VBAMKAQUwMgITFAAWHuWY1rRrJTDOxgACABYe5RcNMjYwNjAxMTUwODEwWjAMMAoGA1UdFQQDCgEBMDICExQAFh7kdWxV1lZ7/5MAAgAWHuQXDTI2MDYwMTE1MDgxMFowDDAKBgNVHRUEAwoBATAyAhMUABnUzrXHIhn0ggUAAAIAGdTOFw0yNjA2MDExNTAwNDRaMAwwCgYDVR0VBAMKAQEwMgITFAAZ1M1WyfbIAzj64AACABnUzRcNMjYwNjAxMTUwMDQ0WjAMMAoGA1UdFQQDCgEBMDICExQAHH5Vx/bM1FqGALQAAgAcflUXDTI2MDYwMTE0MzY0MVowDDAKBgNVHRUEAwoBBTAyAhMUAB1xGtQj3IoqjNb7AAIAHXEaFw0yNjA2MDExMzU4MDJaMAwwCgYDVR0VBAMKAQUwMgITFAAX3+ziOXN7zA2KHQACABff7BcNMjYwNjAxMTM0MTI1WjAMMAoGA1UdFQQDCgEBMDICExQAF9/rJCDwuvwG8XMAAgAX3+sXDTI2MDYwMTEzNDEyNFowDDAKBgNVHRUEAwoBATAyAhMUAB2R1G6ivlTIyq5kAAIAHZHUFw0yNjA2MDEwMjUzMzhaMAwwCgYDVR0VBAMKAQEwMgITFAAdkdOsmEDnvkZsEQACAB2R0xcNMjYwNjAxMDI1MzM4WjAMMAoGA1UdFQQDCgEBMDICExQAD9WLIiA3zE2nQhoAAgAP1YsXDTI2MDYwMTAxMDUyMlowDDAKBgNVHRUEAwoBATAyAhMUAA/VimUvVky95feVAAIAD9WKFw0yNjA2MDEwMTA1MjFaMAwwCgYDVR0VBAMKAQEwMgITFAAau2lnngtcnvP7ygACABq7aRcNMjYwNjAxMDAyMDA3WjAMMAoGA1UdFQQDCgEFMDICExQAGbUZs48udfBiNUAAAgAZtRkXDTI2MDYwMTAwMTgzMlowDDAKBgNVHRUEAwoBBTAyAhMUAB1kC+I3qfqH4gboAAIAHWQLFw0yNjA1MzEyMTQxMTNaMAwwCgYDVR0VBAMKAQUwMgITFAAcRwE9bNQ5lwl7vQACABxHARcNMjYwNjA5MTQxMDMyWjAMMAoGA1UdFQQDCgEBMDICExQAHEcATjUTbxumMI4AAgAcRwAXDTI2MDYwOTE0MTAzMVowDDAKBgNVHRUEAwoBATAyAhMUABTylm3SfCMEOgnYAAIAFPKWFw0yNjA2MDkxMDEwMzRaMAwwCgYDVR0VBAMKAQUwMgITFAAbUHGzlbDiEsy2ZQACABtQcRcNMjYwNjA5MDgwMzUxWjAMMAoGA1UdFQQDCgEFMDICExQAG2XngsO3ZwnH7tMAAgAbZecXDTI2MDYwOTA0Mzg0MlowDDAKBgNVHRUEAwoBBTAyAhMUAByNLm4CF5ElaMMPAAIAHI0uFw0yNjA2MDkwMjI5NDdaMAwwCgYDVR0VBAMKAQUwMgITFAARQFxOQF/VSU7KQAACABFAXBcNMjYwNjA5MDExODIxWjAMMAoGA1UdFQQDCgEFMDICExQAD6ImU0sqeuKJHGwAAgAPoiYXDTI2MDYwOTAxMDUyM1owDDAKBgNVHRUEAwoBATAyAhMUAA+iJRjKQ8mtmx6jAAIAD6IlFw0yNjA2MDkwMTA1MjNaMAwwCgYDVR0VBAMKAQEwMgITFAAXLaIyOcUNGFuJHgACABctohcNMjYwNjA4MjE0MjI1WjAMMAoGA1UdFQQDCgEFMDICExQAFmT2lm1w/OK+/i8AAgAWZPYXDTI2MDYwODIxMzgzOFowDDAKBgNVHRUEAwoBATAyAhMUABZk9YTX3mosGpb6AAIAFmT1Fw0yNjA2MDgyMTM4MzhaMAwwCgYDVR0VBAMKAQEwMgITFAAXmnww7iCYbC1TFgACABeafBcNMjYwNjA4MjEyMTIxWjAMMAoGA1UdFQQDCgEBMDICExQAF5p7BTgiDMrnXUUAAgAXmnsXDTI2MDYwODIxMjEyMFowDDAKBgNVHRUEAwoBATAyAhMUABbH+1kliL5at4NDAAIAFsf7Fw0yNjA2MDgyMTE0MTZaMAwwCgYDVR0VBAMKAQEwMgITFAAWx/rtCwOhXmKT5AACABbH+hcNMjYwNjA4MjExNDE2WjAMMAoGA1UdFQQDCgEBMDICExQAFswkEd0CZkhWyd8AAgAWzCQXDTI2MDYwODIxMDIzM1owDDAKBgNVHRUEAwoBBTAyAhMUABOhO9SbFRNNGY0/AAIAE6E7Fw0yNjA2MDgyMDQ0MDRaMAwwCgYDVR0VBAMKAQEwMgITFAAToTo0sJfir1DYWgACABOhOhcNMjYwNjA4MjA0NDAzWjAMMAoGA1UdFQQDCgEBMDICExQAEUz/PjTFIXwGuP4AAgARTP8XDTI2MDYwODIwMjE0NVowDDAKBgNVHRUEAwoBATAyAhMUABFM/rYD/rKE+XWcAAIAEUz+Fw0yNjA2MDgyMDIxNDVaMAwwCgYDVR0VBAMKAQEwMgITFAAZUg9FIVdgXTL6QwACABlSDxcNMjYwNjA4MTk0MDI5WjAMMAoGA1UdFQQDCgEBMDICExQAGVIOEv3CqNY6/awAAgAZUg4XDTI2MDYwODE5NDAyOVowDDAKBgNVHRUEAwoBATAyAhMUABkiSguCRUg1LOPYAAIAGSJKFw0yNjA2MDgxOTE4MDVaMAwwCgYDVR0VBAMKAQUwMgITFAAWLn9HvLlJMWt9vQACABYufxcNMjYwNjA4MTg1MDIyWjAMMAoGA1UdFQQDCgEBMDICExQAFi5+W/fcQeqZhk0AAgAWLn4XDTI2MDYwODE4NTAyMlowDDAKBgNVHRUEAwoBATAyAhMUAB1cpcu1blUXsbEHAAIAHVylFw0yNjA2MDgxODM5MDlaMAwwCgYDVR0VBAMKAQEwMgITFAAdXKQj4okEwhyO5QACAB1cpBcNMjYwNjA4MTgzOTA5WjAMMAoGA1UdFQQDCgEBMDICExQAGaGmNOjdLooV5kQAAgAZoaYXDTI2MDYwODE4Mzc1NFowDDAKBgNVHRUEAwoBBTAyAhMUAB0hZSaWdHwmGNwhAAIAHSFlFw0yNjA2MDgxODM0NTlaMAwwCgYDVR0VBAMKAQUwMgITFAAZkfyGc4rIh6tewwACABmR/BcNMjYwNjA4MTgwMTIyWjAMMAoGA1UdFQQDCgEBMDICExQAGZH7ME8NecUoKNEAAgAZkfsXDTI2MDYwODE4MDEyMVowDDAKBgNVHRUEAwoBATAyAhMUABzakDEMtVi4DXt/AAIAHNqQFw0yNjA2MDgxNzU5MTdaMAwwCgYDVR0VBAMKAQEwMgITFAAc2o/7OHQ4x6W7+AACABzajxcNMjYwNjA4MTc1OTE3WjAMMAoGA1UdFQQDCgEBMDICExQAFo7zAAo5+0pejC0AAgAWjvMXDTI2MDYwODE3NTExNFowDDAKBgNVHRUEAwoBBTAyAhMUABTXKCLgg+EE94idAAIAFNcoFw0yNjA2MDgxNzQzNTVaMAwwCgYDVR0VBAMKAQEwMgITFAAU1ycW6thIDOgYxgACABTXJxcNMjYwNjA4MTc0MzU1WjAMMAoGA1UdFQQDCgEBMDICExQAGD1DrYwbDyR6v2YAAgAYPUMXDTI2MDYwODE3NDM1NVowDDAKBgNVHRUEAwoBATAyAhMUABg9QtrIyH4BNIIbAAIAGD1CFw0yNjA2MDgxNzQzNTVaMAwwCgYDVR0VBAMKAQEwMgITFAAdZsxiA0UgYbw5owACAB1mzBcNMjYwNjA4MTczMjIyWjAMMAoGA1UdFQQDCgEFMDICExQAF7i67jpqCb/w2kcAAgAXuLoXDTI2MDYwODE2NTcyN1owDDAKBgNVHRUEAwoBBTAyAhMUABJY3FQA+v7DCME5AAIAEljcFw0yNjA2MDgxNjQyMjBaMAwwCgYDVR0VBAMKAQEwMgITFAASWNuzL3l2DbZFxgACABJY2xcNMjYwNjA4MTY0MjE5WjAMMAoGA1UdFQQDCgEBMDICExQAGfwzXlbyUECDOicAAgAZ/DMXDTI2MDYwODE2MzQxOFowDDAKBgNVHRUEAwoBATAyAhMUABn8NEDT06mjmbxfAAIAGfw0Fw0yNjA2MDgxNjM0MThaMAwwCgYDVR0VBAMKAQEwMgITFAASAMRP2EuncJ7w0AACABIAxBcNMjYwNjA4MTYyNDA4WjAMMAoGA1UdFQQDCgEBMDICExQAEgDD2lumOQfmjQMAAgASAMMXDTI2MDYwODE2MjQwN1owDDAKBgNVHRUEAwoBATAyAhMUABVHhFfDrk1oEunOAAIAFUeEFw0yNjA2MDgxNjExNDBaMAwwCgYDVR0VBAMKAQEwMgITFAAVR4NUdVU5VIaaWgACABVHgxcNMjYwNjA4MTYxMTQwWjAMMAoGA1UdFQQDCgEBMDICExQAF9tV7JPgNTiIG9AAAgAX21UXDTI2MDYwODE1NDk1MFowDDAKBgNVHRUEAwoBBTAyAhMUABKVnvessrgJf+h4AAIAEpWeFw0yNjA2MDgxNTMxMjFaMAwwCgYDVR0VBAMKAQEwMgITFAASlZ0l+sMRRssVmQACABKVnRcNMjYwNjA4MTUzMTIxWjAMMAoGA1UdFQQDCgEBMDICExQAHHaBinyu/MdPLeIAAgAcdoEXDTI2MDYwODE1MjUzOVowDDAKBgNVHRUEAwoBATAyAhMUABwkqhk7T9IBqSl8AAIAHCSqFw0yNjA2MDgxNTI1MzlaMAwwCgYDVR0VBAMKAQEwMgITFAAXjyu0i5nD0q/ungACABePKxcNMjYwNjA4MTUxNzE0WjAMMAoGA1UdFQQDCgEBMDICExQAF48qXfOz3TkeM7gAAgAXjyoXDTI2MDYwODE1MTcxM1owDDAKBgNVHRUEAwoBATAyAhMUABMKR1pjuBGuB3G4AAIAEwpHFw0yNjA2MDgxNTE1MDRaMAwwCgYDVR0VBAMKAQEwMgITFAATCkbh100Xw7hg6QACABMKRhcNMjYwNjA4MTUxNTA0WjAMMAoGA1UdFQQDCgEBMDICExQAEARtsPINYHfepd4AAgAQBG0XDTI2MDYwODE0MzMxMFowDDAKBgNVHRUEAwoBATAyAhMUABAEbApXjVjHtXxMAAIAEARsFw0yNjA2MDgxNDMzMTBaMAwwCgYDVR0VBAMKAQEwMgITFAAVjp1dOWonooICXAACABWOnRcNMjYwNjA4MTQwMjA4WjAMMAoGA1UdFQQDCgEFMDICExQAHYd6XKGZBoL8uCwAAgAdh3oXDTI2MDYwODAyNDI1N1owDDAKBgNVHRUEAwoBBTAyAhMUABadCyLAqXNUa6nuAAIAFp0LFw0yNjA2MDgwMTA1MjZaMAwwCgYDVR0VBAMKAQEwMgITFAAWnQzMG43xWswgrAACABadDBcNMjYwNjA4MDEwNTI2WjAMMAoGA1UdFQQDCgEBMDICExQAEcF5U9prmwM1nCcAAgARwXkXDTI2MDYwODAxMDUxOVowDDAKBgNVHRUEAwoBATAyAhMUABHBeFCVnG0zmc2rAAIAEcF4Fw0yNjA2MDgwMTA1MTlaMAwwCgYDVR0VBAMKAQEwMgITFAAYpK7abfXxo5+nFwACABikrhcNMjYwNjA4MDEwNTE4WjAMMAoGA1UdFQQDCgEBMDICExQAGKStmRdyX3Dtg4EAAgAYpK0XDTI2MDYwODAxMDUxOFowDDAKBgNVHRUEAwoBATAyAhMUABtTiY5ihS7oqzk4AAIAG1OJFw0yNjA2MDgwMDUwMjdaMAwwCgYDVR0VBAMKAQUwMgITFAAaCbSNr3QjPtFJRwACABoJtBcNMjYwNjA3MjIyMTEwWjAMMAoGA1UdFQQDCgEBMDICExQAGgmzTDi8EftnJ/QAAgAaCbMXDTI2MDYwNzIyMjExMFowDDAKBgNVHRUEAwoBATAyAhMUABy4+Fc1oGHGfyq1AAIAHLj4Fw0yNjA2MDcyMDA1MzJaMAwwCgYDVR0VBAMKAQUwMgITFAAbsNBT4ZYsHqGZ1AACABuw0BcNMjYwNjA3MTkyOTIxWjAMMAoGA1UdFQQDCgEFMDICExQAFF/h3n6bZkzSxIIAAgAUX+EXDTI2MDYwNzE2NDIzMlowDDAKBgNVHRUEAwoBBTAyAhMUABx4CziWXSn/rk15AAIAHHgLFw0yNjA2MDcwNjM3NDdaMAwwCgYDVR0VBAMKAQUwMgITFAAU5iHc0swc5xurcAACABTmIRcNMjYwNjA3MDU0MTMwWjAMMAoGA1UdFQQDCgEFMDICExQAHF9DdjsjubdKSq4AAgAcX0MXDTI2MDYwNzAyMDQ1MVowDDAKBgNVHRUEAwoBBTAyAhMUAByDi+wd+MXzLu9RAAIAHIOLFw0yNjA2MDYyMTUxNTFaMAwwCgYDVR0VBAMKAQUwMgITFAAUuRTw6jVJfSg9+wACABS5FBcNMjYwNjA2MjAwODAwWjAMMAoGA1UdFQQDCgEFMDICExQAG0WaROkyPI2sevEAAgAbRZoXDTI2MDYwNjE5MzgxNlowDDAKBgNVHRUEAwoBBTAyAhMUABtMoHMzhOYQQRtPAAIAG0ygFw0yNjA2MDYxODM4NDNaMAwwCgYDVR0VBAMKAQEwMgITFAAbTJ85a0ioKCqm4AACABtMnxcNMjYwNjA2MTgzODQzWjAMMAoGA1UdFQQDCgEBMDICExQAGLJBYUhm1Z2b8CIAAgAYskEXDTI2MDYwNjE1NTkwOFowDDAKBgNVHRUEAwoBBTAyAhMUAB2ZyJc3NslSlKoEAAIAHZnIFw0yNjA2MDYxNTAyMTNaMAwwCgYDVR0VBAMKAQUwMgITFAAdj9QHRe+E8bxs3AACAB2P1BcNMjYwNjA2MTQ0NzU1WjAMMAoGA1UdFQQDCgEFMDICExQAFIGFeW3Fq+yZZEQAAgAUgYUXDTI2MDYwNjE0MTA0MVowDDAKBgNVHRUEAwoBBTAyAhMUAB0DKZFGP58LyIzlAAIAHQMpFw0yNjA2MDYwNDM0MTVaMAwwCgYDVR0VBAMKAQUwMgITFAAXLXIzhua15bkZiwACABctchcNMjYwNjA2MDIxMTE1WjAMMAoGA1UdFQQDCgEFMDICExQAG6rrXiBDeNsGSbAAAgAbqusXDTI2MDYwNjAxMzYwMVowDDAKBgNVHRUEAwoBBTAyAhMUABCXKF+Ugj7zz41GAAIAEJcoFw0yNjA2MDYwMTA5MjFaMAwwCgYDVR0VBAMKAQUwMgITFAASIMOf/iuoT9Q++AACABIgwxcNMjYwNjA2MDEwNTI2WjAMMAoGA1UdFQQDCgEBMDICExQAEiDBrNSMejiW2qwAAgASIMEXDTI2MDYwNjAxMDUyNlowDDAKBgNVHRUEAwoBATAyAhMUABDZxyPnRgy1QzYzAAIAENnHFw0yNjA2MDUyMzA1MDhaMAwwCgYDVR0VBAMKAQEwMgITFAAQ2cZGP/ifaJpFcQACABDZxhcNMjYwNjA1MjMwNTA3WjAMMAoGA1UdFQQDCgEBMDICExQAExJLDxlgYh613bYAAgATEksXDTI2MDYwNTIyNTEzM1owDDAKBgNVHRUEAwoBATAyAhMUABMSSjhiIlM9HRLTAAIAExJKFw0yNjA2MDUyMjUxMzNaMAwwCgYDVR0VBAMKAQEwMgITFAATz8+liUazfn8fDAACABPPzxcNMjYwNjA1MjEwOTUyWjAMMAoGA1UdFQQDCgEBMDICExQAE8/OBli8nlcwH9MAAgATz84XDTI2MDYwNTIxMDk1MlowDDAKBgNVHRUEAwoBATAyAhMUABSZ6jR3r9c/kAKAAAIAFJnqFw0yNjA2MDUyMTA3MjBaMAwwCgYDVR0VBAMKAQEwMgITFAAUmem2eSOHBYHMGQACABSZ6RcNMjYwNjA1MjEwNzE5WjAMMAoGA1UdFQQDCgEBMDICExQAEqWoBu0nb69IrAMAAgASpagXDTI2MDYwNTIxMDcwN1owDDAKBgNVHRUEAwoBATAyAhMUABKlp/npEcENUKCBAAIAEqWnFw0yNjA2MDUyMTA3MDdaMAwwCgYDVR0VBAMKAQEwMgITFAASYIiBssi8B2BLUAACABJgiBcNMjYwNjA1MjA1OTI5WjAMMAoGA1UdFQQDCgEBMDICExQAEmCHjE9diFUb2Y8AAgASYIcXDTI2MDYwNTIwNTkyOFowDDAKBgNVHRUEAwoBATAyAhMUABiJ9hDW+Gb7bj1iAAIAGIn2Fw0yNjA2MDUyMDUyMjdaMAwwCgYDVR0VBAMKAQUwMgITFAASllkkqZS+87Ma8QACABKWWRcNMjYwNjA1MjA0NzAwWjAMMAoGA1UdFQQDCgEFMDICExQAEtJUnY1Yr0TqGRoAAgAS0lQXDTI2MDYwNTIwMzkyNFowDDAKBgNVHRUEAwoBATAyAhMUABLSU5pCmQJE3NqcAAIAEtJTFw0yNjA2MDUyMDM5MjRaMAwwCgYDVR0VBAMKAQEwMgITFAAWJ71jvJmZ39rjjgACABYnvRcNMjYwNjA1MjAzOTIzWjAMMAoGA1UdFQQDCgEBMDICExQAFie8rxSLIzAh+UIAAgAWJ7wXDTI2MDYwNTIwMzkyM1owDDAKBgNVHRUEAwoBATAyAhMUABdus/+4ciaozSmoAAIAF26zFw0yNjA2MDUyMDM5MDJaMAwwCgYDVR0VBAMKAQEwMgITFAAXbrJDeM3AQMM79wACABdushcNMjYwNjA1MjAzOTAyWjAMMAoGA1UdFQQDCgEBMDICExQAFWizeq7ui5hXtMgAAgAVaLMXDTI2MDYwNTIwMDM0OFowDDAKBgNVHRUEAwoBATAyAhMUABVoshFSoCRZ/lnxAAIAFWiyFw0yNjA2MDUyMDAzNDdaMAwwCgYDVR0VBAMKAQEwMgITFAATp6dLo3H8P1x4wwACABOnpxcNMjYwNjA1MTk1MzI1WjAMMAoGA1UdFQQDCgEBMDICExQAE6em6ZdtWV35E24AAgATp6YXDTI2MDYwNTE5NTMyNVowDDAKBgNVHRUEAwoBATAyAhMUABPqRKFsm8HpJ5TgAAIAE+pEFw0yNjA2MDUxOTM0NTZaMAwwCgYDVR0VBAMKAQEwMgITFAAT6kMrXemFDtSY7AACABPqQxcNMjYwNjA1MTkzNDU2WjAMMAoGA1UdFQQDCgEBMDICExQAG5G9JReeXnK068QAAgAbkb0XDTI2MDYwNTE5MDgzNlowDDAKBgNVHRUEAwoBATAyAhMUABuRvMzY5ywl+UArAAIAG5G8Fw0yNjA2MDUxOTA4MzZaMAwwCgYDVR0VBAMKAQEwMgITFAAW1Em3GIsfwSMYdwACABbUSRcNMjYwNjA1MTkwMjEzWjAMMAoGA1UdFQQDCgEBMDICExQAFtRIQqisK/zK/moAAgAW1EgXDTI2MDYwNTE5MDIxM1owDDAKBgNVHRUEAwoBATAyAhMUABxfanXFgS6tTHBLAAIAHF9qFw0yNjA2MDUxOTAyMTJaMAwwCgYDVR0VBAMKAQEwMgITFAAcX2kqNM/hJsZs+wACABxfaRcNMjYwNjA1MTkwMjEyWjAMMAoGA1UdFQQDCgEBMDICExQAFV1/RJOzKRjzaTEAAgAVXX8XDTI2MDYwNTE4MTE1N1owDDAKBgNVHRUEAwoBBTAyAhMUABZd5FwKeNOyDyAAAAIAFl3kFw0yNjA2MDUxNzQ1MjRaMAwwCgYDVR0VBAMKAQEwMgITFAAWXeOAR3vAqCIaoAACABZd4xcNMjYwNjA1MTc0NTI0WjAMMAoGA1UdFQQDCgEBMDICExQAGHaoaZ5pyskS15EAAgAYdqgXDTI2MDYwNTE3NDIwOVowDDAKBgNVHRUEAwoBATAyAhMUABh2p1YK2yHvxFHIAAIAGHanFw0yNjA2MDUxNzQyMDlaMAwwCgYDVR0VBAMKAQEwMgITFAAbRo7aq/96KFITnwACABtGjhcNMjYwNjA1MTYwNTE0WjAMMAoGA1UdFQQDCgEBMDICExQAG0aN+MCBHjZfcIEAAgAbRo0XDTI2MDYwNTE2MDUxNFowDDAKBgNVHRUEAwoBATAyAhMUABl+6wG91lSGVKbJAAIAGX7rFw0yNjA2MDUxNTIxNTFaMAwwCgYDVR0VBAMKAQUwMgITFAAaKI+Jpev7xBgzEAACABoojxcNMjYwNjA1MTQ1OTA0WjAMMAoGA1UdFQQDCgEFMDICExQAFFyNbMGh1SfTT8kAAgAUXI0XDTI2MDYwNTEzNDgwNlowDDAKBgNVHRUEAwoBBTAyAhMUABb7PUYkPGXuuAeeAAIAFvs9Fw0yNjA2MDUwOTExNThaMAwwCgYDVR0VBAMKAQUwMgITFAAaUJ2NYSKTSvdG5wACABpQnRcNMjYwNjA1MDU0NDUxWjAMMAoGA1UdFQQDCgEFMDICExQAFWD7ZxA8PMKnjskAAgAVYPsXDTI2MDYwNTA0MjE1OVowDDAKBgNVHRUEAwoBBTAyAhMUABFrvwF1+NJ0S7jOAAIAEWu/Fw0yNjA2MDUwMzEzNDZaMAwwCgYDVR0VBAMKAQUwMgITFAAU+tVXxIQ0pzVMhQACABT61RcNMjYwNjA1MDIxMjQ4WjAMMAoGA1UdFQQDCgEFMDICExQAHN0SPZDFu522wg4AAgAc3RIXDTI2MDYwNTAxMDUyOFowDDAKBgNVHRUEAwoBATAyAhMUABzdEcwElsUYNMN8AAIAHN0RFw0yNjA2MDUwMTA1MjdaMAwwCgYDVR0VBAMKAQEwMgITFAAX3FLCsaac3viPOQACABfcUhcNMjYwNjA1MDEwNTI0WjAMMAoGA1UdFQQDCgEBMDICExQAF9xRY8ORcSeiC6sAAgAX3FEXDTI2MDYwNTAxMDUyNFowDDAKBgNVHRUEAwoBATAyAhMUABK2UPWbbbf3zPf6AAIAErZQFw0yNjA2MDUwMTA1MjNaMAwwCgYDVR0VBAMKAQEwMgITFAAStk8Z+s9+IEv7MgACABK2TxcNMjYwNjA1MDEwNTIzWjAMMAoGA1UdFQQDCgEBMDICExQAF2KITX9u1ZCByi4AAgAXYogXDTI2MDYwNTAxMDUyMlowDDAKBgNVHRUEAwoBATAyAhMUABdiibkN6461yPGBAAIAF2KJFw0yNjA2MDUwMTA1MjJaMAwwCgYDVR0VBAMKAQEwMgITFAAP62/O9iIHIqb7QwACAA/rbxcNMjYwNjA1MDEwNTIwWjAMMAoGA1UdFQQDCgEBMDICExQAD+tu2sE8SnEeF4kAAgAP624XDTI2MDYwNTAxMDUyMFowDDAKBgNVHRUEAwoBATAyAhMUABci+hU+25Y+7H++AAIAFyL6Fw0yNjA2MDQyMzI2NTZaMAwwCgYDVR0VBAMKAQUwMgITFAASTKtan1dFzkfvNgACABJMqxcNMjYwNjA0MjExODQ1WjAMMAoGA1UdFQQDCgEBMDICExQAEkyq7ywf1ICu2/4AAgASTKoXDTI2MDYwNDIxMTg0NVowDDAKBgNVHRUEAwoBATAyAhMUABOADLtVNc32BSPlAAIAE4AMFw0yNjA2MDQyMDMyMTFaMAwwCgYDVR0VBAMKAQEwMgITFAATgAsPChZGDZWBQQACABOACxcNMjYwNjA0MjAzMjExWjAMMAoGA1UdFQQDCgEBMDICExQAGqrU3x1CPVmzdE8AAgAaqtQXDTI2MDYwNDE5NDY0OFowDDAKBgNVHRUEAwoBATAyAhMUABqq08L/2ok0EnOSAAIAGqrTFw0yNjA2MDQxOTQ2NDhaMAwwCgYDVR0VBAMKAQEwMgITFAAdSPWIGZQvILTxJwACAB1I9RcNMjYwNjA0MTkxNTQ2WjAMMAoGA1UdFQQDCgEFMDICExQAFnII5OZlybBS0H4AAgAWcggXDTI2MDYwNDE5MTExOVowDDAKBgNVHRUEAwoBATAyAhMUABZyBy+5hOx1jYL2AAIAFnIHFw0yNjA2MDQxOTExMTlaMAwwCgYDVR0VBAMKAQEwMgITFAAcKTVlSvwZYagXOQACABwpNRcNMjYwNjA0MTkxMDQ0WjAMMAoGA1UdFQQDCgEFMDICExQAEOl9dVyPNUAXjOwAAgAQ6X0XDTI2MDYwNDE4MTQxNVowDDAKBgNVHRUEAwoBATAyAhMUABDpfPN46Lo5L6MzAAIAEOl8Fw0yNjA2MDQxODE0MTRaMAwwCgYDVR0VBAMKAQEwMgITFAAUB/FGnF194X+ZYgACABQH8RcNMjYwNjA0MTczMTE2WjAMMAoGA1UdFQQDCgEBMDICExQAFAfwntedoCqWgM8AAgAUB/AXDTI2MDYwNDE3MzExNlowDDAKBgNVHRUEAwoBATAyAhMUABlEl6Z9/y43ojo2AAIAGUSXFw0yNjA2MDQxNzE2MTVaMAwwCgYDVR0VBAMKAQEwMgITFAAZRJY7pEHTfw+GGAACABlElhcNMjYwNjA0MTcxNjE1WjAMMAoGA1UdFQQDCgEBMDICExQAHNRjz/SxCUKygNMAAgAc1GMXDTI2MDYwNDE2MzMzNlowDDAKBgNVHRUEAwoBATAyAhMUABzUYje+gU85OHtUAAIAHNRiFw0yNjA2MDQxNjMzMzZaMAwwCgYDVR0VBAMKAQEwMgITFAAQms8i3EekY3HY9AACABCazxcNMjYwNjA0MTYxNzMzWjAMMAoGA1UdFQQDCgEBMDICExQAEJrOIRg1jQnvOBMAAgAQms4XDTI2MDYwNDE2MTczM1owDDAKBgNVHRUEAwoBATAyAhMUABX7z+bHz3wPZytTAAIAFfvPFw0yNjA2MTMxOTQ4MjJaMAwwCgYDVR0VBAMKAQUwMgITFAAU7yEe7fRzjszozwACABTvIRcNMjYwNjEzMTkyMTE1WjAMMAoGA1UdFQQDCgEFMDICExQAG43T8HjXfM1cZ5wAAgAbjdMXDTI2MDYxMzE4MDQyOFowDDAKBgNVHRUEAwoBBTAyAhMUABqPIXOLZogY20HIAAIAGo8hFw0yNjA2MTMxNjEzMjhaMAwwCgYDVR0VBAMKAQUwMgITFAAZqerKhx/qwNB1nAACABmp6hcNMjYwNjEzMTYwOTU3WjAMMAoGA1UdFQQDCgEBMDICExQAGanpFW8dYEYh3JUAAgAZqekXDTI2MDYxMzE2MDk1N1owDDAKBgNVHRUEAwoBATAyAhMUAB1b8ndnjua899nJAAIAHVvyFw0yNjA2MTMxNTI0MThaMAwwCgYDVR0VBAMKAQEwMgITFAAdW/GPoHZGgtnRuAACAB1b8RcNMjYwNjEzMTUyNDE4WjAMMAoGA1UdFQQDCgEBMDICExQAGKK10Km/x/21j1sAAgAYorUXDTI2MDYxMzE0MTAyNVowDDAKBgNVHRUEAwoBBTAyAhMUABtaoNmzUNUckrOqAAIAG1qgFw0yNjA2MTMwNDA4MjFaMAwwCgYDVR0VBAMKAQUwMgITFAAXbijAH58kSAYd4AACABduKBcNMjYwNjEzMDEyMjAxWjAMMAoGA1UdFQQDCgEFMDICExQAHBDzCUjIOBkuRp8AAgAcEPMXDTI2MDYxMzAwNDMxNlowDDAKBgNVHRUEAwoBBTAyAhMUABkKHqmJjIbjTwTAAAIAGQoeFw0yNjA2MTMwMDA2MDlaMAwwCgYDVR0VBAMKAQUwMgITFAAUwpnwx6kO3+O/WwACABTCmRcNMjYwNjEyMjMzMDQ4WjAMMAoGA1UdFQQDCgEFMDICExQAEBJBVLdMCOhsB6YAAgAQEkEXDTI2MDYxMjIxMzIzNVowDDAKBgNVHRUEAwoBATAyAhMUABASQBI8ti4URZEKAAIAEBJAFw0yNjA2MTIyMTMyMzVaMAwwCgYDVR0VBAMKAQEwMgITFAAVt3HT5BKaeSwPBgACABW3cRcNMjYwNjEyMjEyNjMwWjAMMAoGA1UdFQQDCgEBMDICExQAFbdw8MvQ6/Ah67AAAgAVt3AXDTI2MDYxMjIxMjYyOVowDDAKBgNVHRUEAwoBATAyAhMUABapV+frFEiedJFJAAIAFqlXFw0yNjA2MTIyMTE0NTRaMAwwCgYDVR0VBAMKAQEwMgITFAAWqVYEhl8EW6KiSwACABapVhcNMjYwNjEyMjExNDU0WjAMMAoGA1UdFQQDCgEBMDICExQAFX9b2GOlOe2s3uwAAgAVf1sXDTI2MDYxMjIxMDgzMlowDDAKBgNVHRUEAwoBATAyAhMUABV/WqZTEpwJM1/NAAIAFX9aFw0yNjA2MTIyMTA4MzJaMAwwCgYDVR0VBAMKAQEwMgITFAAWNQM3kpKJTWtrdwACABY1AxcNMjYwNjEyMjEwMDU1WjAMMAoGA1UdFQQDCgEBMDICExQAFjUCbWvOIB6fWZIAAgAWNQIXDTI2MDYxMjIxMDA1NVowDDAKBgNVHRUEAwoBATAyAhMUABA24NR8MH8nNN1OAAIAEDbgFw0yNjA2MTIyMDQzMDhaMAwwCgYDVR0VBAMKAQEwMgITFAAQNt+w4OD2fAEgdwACABA23xcNMjYwNjEyMjA0MzA4WjAMMAoGA1UdFQQDCgEBMDICExQAEu3FZaZ2zZYXln8AAgAS7cUXDTI2MDYxMjE5NTI0N1owDDAKBgNVHRUEAwoBATAyAhMUABLtxBzZWuOmneMaAAIAEu3EFw0yNjA2MTIxOTUyNDdaMAwwCgYDVR0VBAMKAQEwMgITFAAPn3VtL8ZElS2BfgACAA+fdRcNMjYwNjEyMTkxNzQ3WjAMMAoGA1UdFQQDCgEBMDICExQAD590qjX07654sikAAgAPn3QXDTI2MDYxMjE5MTc0N1owDDAKBgNVHRUEAwoBATAyAhMUABUtWU/hrqD0Erm3AAIAFS1ZFw0yNjA2MTIxODE2MzdaMAwwCgYDVR0VBAMKAQEwMgITFAAVLViu5NmiSy6KkgACABUtWBcNMjYwNjEyMTgxNjM3WjAMMAoGA1UdFQQDCgEBMDICExQAFPGX98mW7YoYF0YAAgAU8ZcXDTI2MDYxMjE4MDU0NVowDDAKBgNVHRUEAwoBATAyAhMUABTxli4CkUaU5n75AAIAFPGWFw0yNjA2MTIxODA1NDVaMAwwCgYDVR0VBAMKAQEwMgITFAAacSqZGtzOiXBpxAACABpxKhcNMjYwNjEyMTczNTA1WjAMMAoGA1UdFQQDCgEBMDICExQAGnEp+hb4H91ahDEAAgAacSkXDTI2MDYxMjE3MzUwNVowDDAKBgNVHRUEAwoBATAyAhMUABBY3I9HBgDMSHtNAAIAEFjcFw0yNjA2MTIxNzMyNTJaMAwwCgYDVR0VBAMKAQEwMgITFAAQWNueoiFfuDmMZAACABBY2xcNMjYwNjEyMTczMjUyWjAMMAoGA1UdFQQDCgEBMDICExQAHRVkWwZUcAX/f34AAgAdFWQXDTI2MDYxMjE2MjAzN1owDDAKBgNVHRUEAwoBATAyAhMUAB0VZUGzZAV3JSFgAAIAHRVlFw0yNjA2MTIxNjIwMzdaMAwwCgYDVR0VBAMKAQEwMgITFAATlQw5ekFsRQGl/wACABOVDBcNMjYwNjEyMTU0ODE0WjAMMAoGA1UdFQQDCgEBMDICExQAE5ULRG721YOFvF0AAgATlQsXDTI2MDYxMjE1NDgxNFowDDAKBgNVHRUEAwoBATAyAhMUABvr1j9SJ6HplBIZAAIAG+vWFw0yNjA2MTIxNTM3MTBaMAwwCgYDVR0VBAMKAQUwMgITFAAWNuHzWH9bYStrSAACABY24RcNMjYwNjEyMTUzMjI3WjAMMAoGA1UdFQQDCgEFMDICExQAD8JbqsFPtf86abIAAgAPwlsXDTI2MDYxMjE1MTE0OFowDDAKBgNVHRUEAwoBATAyAhMUAA/CWmGf9SVYYfdaAAIAD8JaFw0yNjA2MTIxNTExNDhaMAwwCgYDVR0VBAMKAQEwMgITFAAWF926a15G72FJ8wACABYX3RcNMjYwNjEyMTUxMTQ4WjAMMAoGA1UdFQQDCgEBMDICExQAFhfc0Ij9gjcaSjsAAgAWF9wXDTI2MDYxMjE1MTE0N1owDDAKBgNVHRUEAwoBATAyAhMUABX+TKYGk+rkws0NAAIAFf5MFw0yNjA2MTIxNTExMzRaMAwwCgYDVR0VBAMKAQUwMgITFAAa4u+Tm+iPsYWN5gACABri7xcNMjYwNjEyMTUwMzE5WjAMMAoGA1UdFQQDCgEFMDICExQAGtJ+B35Wl6kQ4RwAAgAa0n4XDTI2MDYxMjEyMTUzNlowDDAKBgNVHRUEAwoBATAyAhMUABrSfWUCH+8rVmbRAAIAGtJ9Fw0yNjA2MTIxMjE1MzRaMAwwCgYDVR0VBAMKAQEwMgITFAAdjZoydRA3LEPelwACAB2NmhcNMjYwNjEyMDUwMDU5WjAMMAoGA1UdFQQDCgEFMDICExQAHXv/2a0mtbGkRigAAgAde/8XDTI2MDYxMjA0MzYxNFowDDAKBgNVHRUEAwoBBTAyAhMUAB16vcco+a8RZXBaAAIAHXq9Fw0yNjA2MTIwNDExMjBaMAwwCgYDVR0VBAMKAQUwMgITFAAaUI0xR4PyAS0n4QACABpQjRcNMjYwNjEyMDMyNDU1WjAMMAoGA1UdFQQDCgEFMDICExQAFSgIQlGIjJ6u6x8AAgAVKAgXDTI2MDYxMjAyMDAyOVowDDAKBgNVHRUEAwoBBTAyAhMUAByU0SnNuOawTIH7AAIAHJTRFw0yNjA2MTIwMDEyNTFaMAwwCgYDVR0VBAMKAQUwMgITFAAaWESCANei26vU4gACABpYRBcNMjYwNjExMjMyNjE5WjAMMAoGA1UdFQQDCgEFMDICExQAGCv4xKWcjTzkKKAAAgAYK/gXDTI2MDYxMTIzMTkzM1owDDAKBgNVHRUEAwoBBTAyAhMUABC/7pmG7mb6EAt2AAIAEL/uFw0yNjA2MTEyMjE2MjVaMAwwCgYDVR0VBAMKAQEwMgITFAAQv+1WWPZeCFyQagACABC/7RcNMjYwNjExMjIxNjI1WjAMMAoGA1UdFQQDCgEBMDICExQAGaSwQeoXbPaMCLgAAgAZpLAXDTI2MDYxMTIxNTczNFowDDAKBgNVHRUEAwoBATAyAhMUABmkr14I/9qdYgj2AAIAGaSvFw0yNjA2MTEyMTU3MzRaMAwwCgYDVR0VBAMKAQEwMgITFAAXQ2N35ee8Rsj6DAACABdDYxcNMjYwNjExMjE0NzA0WjAMMAoGA1UdFQQDCgEBMDICExQAF0NiX288DA7rMUQAAgAXQ2IXDTI2MDYxMTIxNDcwM1owDDAKBgNVHRUEAwoBATAyAhMUABqrYlm2mc/+zrWUAAIAGqtiFw0yNjA2MTEyMTE5MDNaMAwwCgYDVR0VBAMKAQEwMgITFAAaq2ExGSoAtGRijwACABqrYRcNMjYwNjExMjExOTAzWjAMMAoGA1UdFQQDCgEBMDICExQAEEVUZNK5fg2NXFUAAgAQRVQXDTI2MDYxMTIwMTY0MlowDDAKBgNVHRUEAwoBATAyAhMUABBFU8oqMQqg+cHkAAIAEEVTFw0yNjA2MTEyMDE2NDJaMAwwCgYDVR0VBAMKAQEwMgITFAAc2dcklA+WMMJbMAACABzZ1xcNMjYwNjExMjAxNDA2WjAMMAoGA1UdFQQDCgEFMDICExQAESu8yoOoolBf1/oAAgARK7wXDTI2MDYxMTE5MzQxM1owDDAKBgNVHRUEAwoBATAyAhMUABEru/WRB37c5Q0GAAIAESu7Fw0yNjA2MTExOTM0MTNaMAwwCgYDVR0VBAMKAQEwMgITFAAbjHxb2/RR9+8yjQACABuMfBcNMjYwNjExMTkyMTEyWjAMMAoGA1UdFQQDCgEFMDICExQAGvO5fbpNEP0YCOcAAgAa87kXDTI2MDYxMTE5MTg1M1owDDAKBgNVHRUEAwoBBTAyAhMUABjrrMNCLm4pH2OGAAIAGOusFw0yNjA2MTExODU3MDJaMAwwCgYDVR0VBAMKAQUwMgITFAAWcZSOi3LEnxucrAACABZxlBcNMjYwNjExMTgzNjE5WjAMMAoGA1UdFQQDCgEBMDICExQAFnGTg4oYPDIR59AAAgAWcZMXDTI2MDYxMTE4MzYxOVowDDAKBgNVHRUEAwoBATAyAhMUABQbxg/bJhnqZ1n4AAIAFBvGFw0yNjA2MTExODE4NDJaMAwwCgYDVR0VBAMKAQUwMgITFAASGDtJMw8IJk8LXAACABIYOxcNMjYwNjExMTczMzIyWjAMMAoGA1UdFQQDCgEBMDICExQAEhg6FlTYb9JfsjsAAgASGDoXDTI2MDYxMTE3MzMyMlowDDAKBgNVHRUEAwoBATAyAhMUABwtlHdhHec2+MdaAAIAHC2UFw0yNjA2MTExNzMwMTJaMAwwCgYDVR0VBAMKAQUwMgITFAAcgoBjoVp/xkqyKgACAByCgBcNMjYwNjExMTYzMTQ2WjAMMAoGA1UdFQQDCgEBMDICExQAHIJ/7JmmJTN2me4AAgAcgn8XDTI2MDYxMTE2MzE0NVowDDAKBgNVHRUEAwoBATAyAhMUABoxA8kBr5Mbnt91AAIAGjEDFw0yNjA2MTExNTI4MzRaMAwwCgYDVR0VBAMKAQUwMgITFAAXX9UPlq10f/Fy5wACABdf1RcNMjYwNjExMTQ1OTE1WjAMMAoGA1UdFQQDCgEBMDICExQAF1/U5VbfICoVjrwAAgAXX9QXDTI2MDYxMTE0NTkxNVowDDAKBgNVHRUEAwoBATAyAhMUABn8GyR9r68phE2gAAIAGfwbFw0yNjA2MTExMzQ1NTRaMAwwCgYDVR0VBAMKAQUwMgITFAAcTu+u72btlMkFNgACABxO7xcNMjYwNjExMDEzNDQ5WjAMMAoGA1UdFQQDCgEBMDICExQAHE7uKgkqt6Cq03UAAgAcTu4XDTI2MDYxMTAxMzQ0OVowDDAKBgNVHRUEAwoBATAyAhMUAByEuy+ScfQhdpswAAIAHIS7Fw0yNjA2MTEwMTI5NDBaMAwwCgYDVR0VBAMKAQUwMgITFAARmFYQVs0hH2iBvQACABGYVhcNMjYwNjExMDAyMTM5WjAMMAoGA1UdFQQDCgEFMDICExQAGKyvqoP2SpqWJkYAAgAYrK8XDTI2MDYxMDIzMTMwOFowDDAKBgNVHRUEAwoBBTAyAhMUABPlqtirztpUhhr+AAIAE+WqFw0yNjA2MTAyMTA0NTFaMAwwCgYDVR0VBAMKAQUwMgITFAAPqB9WRZBG/xMPowACAA+oHxcNMjYwNjEwMjAxOTQ3WjAMMAoGA1UdFQQDCgEFMDICExQAGeW00B5qo8vem6QAAgAZ5bQXDTI2MDYxMDIwMDMxN1owDDAKBgNVHRUEAwoBBTAyAhMUABSq13oi47sut6ddAAIAFKrXFw0yNjA2MTAxOTQ1MzdaMAwwCgYDVR0VBAMKAQEwMgITFAAUqtbr9azgQEtnHgACABSq1hcNMjYwNjEwMTk0NTM3WjAMMAoGA1UdFQQDCgEBMDICExQAGN11E2fc6NJyNP8AAgAY3XUXDTI2MDYxMDE5MTUzN1owDDAKBgNVHRUEAwoBBTAyAhMUABzGJi90Qe4Q1uOUAAIAHMYmFw0yNjA2MTAxODA4MjVaMAwwCgYDVR0VBAMKAQUwMgITFAAP8C9PlljnyYlWIgACAA/wLxcNMjYwNjEwMTc1MjI0WjAMMAoGA1UdFQQDCgEBMDICExQAD/AuUw4O53LTjZcAAgAP8C4XDTI2MDYxMDE3NTIyM1owDDAKBgNVHRUEAwoBATAyAhMUABbGy34RNfdwbhAwAAIAFsbLFw0yNjA2MTAxNzQ4MjhaMAwwCgYDVR0VBAMKAQEwMgITFAAWxsoh8+jGnhT0zAACABbGyhcNMjYwNjEwMTc0ODI4WjAMMAoGA1UdFQQDCgEBMDICExQAGN/bCe8LNH4/A+wAAgAY39sXDTI2MDYxMDE3NDAxOVowDDAKBgNVHRUEAwoBBTAyAhMUAB2VIm35yW+Hr59uAAIAHZUiFw0yNjA2MTAxNzAzNTNaMAwwCgYDVR0VBAMKAQUwMgITFAAVFiBzZMJaMjhXHgACABUWIBcNMjYwNjEwMTY1ODM1WjAMMAoGA1UdFQQDCgEFMDICExQAG+l7cMKFAhwTLLgAAgAb6XsXDTI2MDYxMDE2MjYyNVowDDAKBgNVHRUEAwoBBTAyAhMUABKLGIn6KV/9Y8WEAAIAEosYFw0yNjA2MTAxNTM1NDJaMAwwCgYDVR0VBAMKAQEwMgITFAASixfKS6/gpCeo5wACABKLFxcNMjYwNjEwMTUzNTQyWjAMMAoGA1UdFQQDCgEBMDICExQAEQHmf6f3ygq4dYMAAgARAeYXDTI2MDYxMDE1MjY0NlowDDAKBgNVHRUEAwoBATAyAhMUABEB5TXcTwYu7rCWAAIAEQHlFw0yNjA2MTAxNTI2NDZaMAwwCgYDVR0VBAMKAQEwMgITFAAYwM9QA88Yi/BbtgACABjAzxcNMjYwNjEwMTUxMTA5WjAMMAoGA1UdFQQDCgEBMDICExQAGMDOhuUXPrAnohsAAgAYwM4XDTI2MDYxMDE1MTEwOVowDDAKBgNVHRUEAwoBATAyAhMUABjuuk2j9jmQ3V5eAAIAGO66Fw0yNjA2MTAxNTA2MDFaMAwwCgYDVR0VBAMKAQEwMgITFAAY7rvF77U9VszXIAACABjuuxcNMjYwNjEwMTUwNjAxWjAMMAoGA1UdFQQDCgEBMDICExQAEtOKL3AZCLjM6zgAAgAS04oXDTI2MDYxMDE0MDMyMFowDDAKBgNVHRUEAwoBATAyAhMUABLTiUNUnth6RFYAAAIAEtOJFw0yNjA2MTAxNDAzMTlaMAwwCgYDVR0VBAMKAQEwMgITFAAdm2PmyGeVq7K3wwACAB2bYxcNMjYwNjEwMTEzOTAzWjAMMAoGA1UdFQQDCgEFMDICExQAG2h4qkJ+vnzWioUAAgAbaHgXDTI2MDYxMDA0MjExMVowDDAKBgNVHRUEAwoBBTAyAhMUAB070auSPBRqxuiQAAIAHTvRFw0yNjA2MTAwNDE1MDRaMAwwCgYDVR0VBAMKAQUwMgITFAAcWEosj7LUXcAiXAACABxYShcNMjYwNjEwMDIxNjU5WjAMMAoGA1UdFQQDCgEFMDICExQAG3LKeyPTbqc8P0MAAgAbcsoXDTI2MDYxMDAxNTcyMFowDDAKBgNVHRUEAwoBBTAyAhMUABrcx4PQTw2H3fD2AAIAGtzHFw0yNjA2MTAwMDU0MDBaMAwwCgYDVR0VBAMKAQUwMgITFAAcmlwqIbn4JlvI2gACAByaXBcNMjYwNjA5MjI0NTE4WjAMMAoGA1UdFQQDCgEFMDICExQAHJmDeTWSGEExpdQAAgAcmYMXDTI2MDYwOTIyMzQ0MFowDDAKBgNVHRUEAwoBBTAyAhMUABbmklmijPr8AnEDAAIAFuaSFw0yNjA2MDkyMjMwMjlaMAwwCgYDVR0VBAMKAQEwMgITFAAW5pEOCjeL+piS4QACABbmkRcNMjYwNjA5MjIzMDI4WjAMMAoGA1UdFQQDCgEBMDICExQAFbhK6YI3LSmcaqwAAgAVuEoXDTI2MDYwOTIxNTIxNlowDDAKBgNVHRUEAwoBBTAyAhMUABN0OqdZdPZhulp4AAIAE3Q6Fw0yNjA2MDkyMTQxNTNaMAwwCgYDVR0VBAMKAQEwMgITFAATdDmpkt7HDLyNnQACABN0ORcNMjYwNjA5MjE0MTUzWjAMMAoGA1UdFQQDCgEBMDICExQAGDyyFnlV9LnXrrsAAgAYPLIXDTI2MDYwOTIxNDA1NVowDDAKBgNVHRUEAwoBATAyAhMUABg8sQAOhDbsnF/UAAIAGDyxFw0yNjA2MDkyMTQwNTVaMAwwCgYDVR0VBAMKAQEwMgITFAASuDQqCZ8kYgigDwACABK4NBcNMjYwNjA5MjEzODI1WjAMMAoGA1UdFQQDCgEBMDICExQAErgzt2KaNJdybaMAAgASuDMXDTI2MDYwOTIxMzgyNVowDDAKBgNVHRUEAwoBATAyAhMUABtOfy/rCTfFiEeZAAIAG05/Fw0yNjA2MDkyMTI2MTNaMAwwCgYDVR0VBAMKAQUwMgITFAAY0J5Ea121J1rVEwACABjQnhcNMjYwNjA5MjAwNTA2WjAMMAoGA1UdFQQDCgEBMDICExQAGNCdOZxRDEszt8sAAgAY0J0XDTI2MDYwOTIwMDUwNVowDDAKBgNVHRUEAwoBATAyAhMUABtHOaoON78qmdYeAAIAG0c5Fw0yNjA2MDkxOTE5MTdaMAwwCgYDVR0VBAMKAQEwMgITFAAbRzrHpuGU+B6JRQACABtHOhcNMjYwNjA5MTkxOTE3WjAMMAoGA1UdFQQDCgEBMDICExQAFGg1I+yktuX+zQUAAgAUaDUXDTI2MDYwOTE4NTc1N1owDDAKBgNVHRUEAwoBATAyAhMUABRoNG/NQ9VGDXYBAAIAFGg0Fw0yNjA2MDkxODU3NTdaMAwwCgYDVR0VBAMKAQEwMgITFAAR2AFEyR/NiEQDfwACABHYARcNMjYwNjA5MTcyODMxWjAMMAoGA1UdFQQDCgEBMDICExQAEdgAWrspx/nW8scAAgAR2AAXDTI2MDYwOTE3MjgzMFowDDAKBgNVHRUEAwoBATAyAhMUABOiNZNiXLlOuHJaAAIAE6I1Fw0yNjA2MDkxNzE4MzBaMAwwCgYDVR0VBAMKAQEwMgITFAATojQFIA4TxMxHdwACABOiNBcNMjYwNjA5MTcxODMwWjAMMAoGA1UdFQQDCgEBMDICExQAE+VJbaVaKlpA9iwAAgAT5UkXDTI2MDYwOTE2Mzg1NFowDDAKBgNVHRUEAwoBATAyAhMUABPlSITqvhnX+H+BAAIAE+VIFw0yNjA2MDkxNjM4NTRaMAwwCgYDVR0VBAMKAQEwMgITFAAP6LUsEQGQwb97cgACAA/otRcNMjYwNjA5MTYzNzM3WjAMMAoGA1UdFQQDCgEBMDICExQAD+i02OL57vHzZXsAAgAP6LQXDTI2MDYwOTE2MzczN1owDDAKBgNVHRUEAwoBATAyAhMUABDiFXs6k/CYSlQCAAIAEOIVFw0yNjA2MDkxNjIyMzBaMAwwCgYDVR0VBAMKAQEwMgITFAAQ4hRobzGVli+pqQACABDiFBcNMjYwNjA5MTYyMjMwWjAMMAoGA1UdFQQDCgEBMDICExQAFS3JFPOe8+mdBoAAAgAVLckXDTI2MDYwOTE2MTk0OVowDDAKBgNVHRUEAwoBATAyAhMUABUtyJX5owCQby7xAAIAFS3IFw0yNjA2MDkxNjE5NDlaMAwwCgYDVR0VBAMKAQEwMgITFAAVG/3qyj6XJ71oowACABUb/RcNMjYwNjA5MTYxNzAyWjAMMAoGA1UdFQQDCgEBMDICExQAFRv8UIl8jRLKcrMAAgAVG/wXDTI2MDYwOTE2MTcwMlowDDAKBgNVHRUEAwoBATAyAhMUABq5K13Jt9dkKQ9+AAIAGrkrFw0yNjA2MDkxNTM4MDJaMAwwCgYDVR0VBAMKAQEwMgITFAAauSoXgsx/bpuS/wACABq5KhcNMjYwNjA5MTUzODAyWjAMMAoGA1UdFQQDCgEBMDICExQAGQjoSBXa8BHZvgoAAgAZCOgXDTI2MDYwOTE1MzMxMlowDDAKBgNVHRUEAwoBATAyAhMUABkI547cRsigzz0qAAIAGQjnFw0yNjA2MDkxNTMzMTBaMAwwCgYDVR0VBAMKAQEwMgITFAATeZ5X2EbCAA4OVQACABN5nhcNMjYwNjA5MTUwMzE2WjAMMAoGA1UdFQQDCgEBMDICExQAE3mdpiCloOldb7cAAgATeZ0XDTI2MDYwOTE1MDMxNlowDDAKBgNVHRUEAwoBATAyAhMUABmW+rPxvUtCCfd7AAIAGZb6Fw0yNjA2MDkxNDQ4MzBaMAwwCgYDVR0VBAMKAQEwMgITFAAZlvmcja5ckAPUlgACABmW+RcNMjYwNjA5MTQ0ODMwWjAMMAoGA1UdFQQDCgEBMDICExQAEImBev/p6otAeGIAAgAQiYEXDTI2MDYwOTE0NDM1OVowDDAKBgNVHRUEAwoBATAyAhMUABCJgPq/hU+s9JZ/AAIAEImAFw0yNjA2MDkxNDQzNTlaMAwwCgYDVR0VBAMKAQEwMgITFAAYZ2CtcRJExA4rrAACABhnYBcNMjYwNjA5MTQzMDQ0WjAMMAoGA1UdFQQDCgEFMDICExQAFwfhFvAIHEx+PVwAAgAXB+EXDTI2MDYwOTE0MjgwNVowDDAKBgNVHRUEAwoBBTAyAhMUABjJRogeY6MvHobjAAIAGMlGFw0yNjA2MDkxNDEyMzlaMAwwCgYDVR0VBAMKAQEwMgITFAAYyUUaIb+/ztJCqAACABjJRRcNMjYwNjA5MTQxMjM5WjAMMAoGA1UdFQQDCgEBMDICExQAD8s55I+GsnBhSj8AAgAPyzkXDTI2MDYxNzE4MDQxNlowDDAKBgNVHRUEAwoBATAyAhMUAA/LOCIsG5Vm69vNAAIAD8s4Fw0yNjA2MTcxODA0MTZaMAwwCgYDVR0VBAMKAQEwMgITFAAQyb7c5Q87iZPDoQACABDJvhcNMjYwNjE3MTcxOTAxWjAMMAoGA1UdFQQDCgEBMDICExQAEMm9yLAs5IEJpl0AAgAQyb0XDTI2MDYxNzE3MTkwMFowDDAKBgNVHRUEAwoBATAyAhMUABaXeztvOV2qL1c/AAIAFpd7Fw0yNjA2MTcxNzExMDlaMAwwCgYDVR0VBAMKAQEwMgITFAAWl3qUx42/4RD67QACABaXehcNMjYwNjE3MTcxMTA5WjAMMAoGA1UdFQQDCgEBMDICExQAETVZBjUQzdY5WJMAAgARNVkXDTI2MDYxNzE2NTk1OVowDDAKBgNVHRUEAwoBATAyAhMUABE1WE9CProJ1ztzAAIAETVYFw0yNjA2MTcxNjU5NTlaMAwwCgYDVR0VBAMKAQEwMgITFAAVRxIyn9aSU0iWywACABVHEhcNMjYwNjE3MTYzMjEzWjAMMAoGA1UdFQQDCgEBMDICExQAFUcRtnAY4f9o8TkAAgAVRxEXDTI2MDYxNzE2MzIxM1owDDAKBgNVHRUEAwoBATAyAhMUABpvZ4duqVPGd3BGAAIAGm9nFw0yNjA2MTcxNjIwNDRaMAwwCgYDVR0VBAMKAQEwMgITFAAab2bd82NR0Os3ZQACABpvZhcNMjYwNjE3MTYyMDQ0WjAMMAoGA1UdFQQDCgEBMDICExQAFnLX4AlPsOZoJKAAAgAWctcXDTI2MDYxNzE2MTkxOFowDDAKBgNVHRUEAwoBBTAyAhMUABM1q5P4n9I8VrI3AAIAEzWrFw0yNjA2MTcxMzIwMTdaMAwwCgYDVR0VBAMKAQEwMgITFAATNaoVhE87hJ4pYAACABM1qhcNMjYwNjE3MTMyMDE3WjAMMAoGA1UdFQQDCgEBMDICExQAF+AVoOROivxg8L8AAgAX4BUXDTI2MDYxNzEyMzgxMFowDDAKBgNVHRUEAwoBBTAyAhMUABkDCCUlM8V87J22AAIAGQMIFw0yNjA2MTcwODQxMDRaMAwwCgYDVR0VBAMKAQUwMgITFAAbd8Op3/aur7H70QACABt3wxcNMjYwNjE3MDMyMjI5WjAMMAoGA1UdFQQDCgEFMDICExQAD6zYHfd/tZ52OSAAAgAPrNgXDTI2MDYxNzAxMDUzOFowDDAKBgNVHRUEAwoBATAyAhMUAA+s18KuXSiT/TOiAAIAD6zXFw0yNjA2MTcwMTA1MzhaMAwwCgYDVR0VBAMKAQEwMgITFAAVWhwEm9ST7jgxgQACABVaHBcNMjYwNjE3MDEwNTMwWjAMMAoGA1UdFQQDCgEBMDICExQAFVobCu5Uy/cvoY4AAgAVWhsXDTI2MDYxNzAxMDUzMFowDDAKBgNVHRUEAwoBATAyAhMUABXR49xUSHOZ5aPPAAIAFdHjFw0yNjA2MTcwMTA1MjlaMAwwCgYDVR0VBAMKAQEwMgITFAAV0eJt0ChBqCCOIgACABXR4hcNMjYwNjE3MDEwNTI5WjAMMAoGA1UdFQQDCgEBMDICExQAFJU+5kZrSPOF3o8AAgAUlT4XDTI2MDYxNzAxMDUyNVowDDAKBgNVHRUEAwoBATAyAhMUABSVPQ1ScwHBK02vAAIAFJU9Fw0yNjA2MTcwMTA1MjVaMAwwCgYDVR0VBAMKAQEwMgITFAAWbqg5pS2TwiMGdAACABZuqBcNMjYwNjE3MDAzNjIxWjAMMAoGA1UdFQQDCgEFMDICExQAF7SePep3twhKnEkAAgAXtJ4XDTI2MDYxNjIyNTczOVowDDAKBgNVHRUEAwoBATAyAhMUABe0nZMZQ7DFa0o4AAIAF7SdFw0yNjA2MTYyMjU3MzlaMAwwCgYDVR0VBAMKAQEwMgITFAAdk9bjApisAn6TewACAB2T1hcNMjYwNjE2MjExODQyWjAMMAoGA1UdFQQDCgEFMDICExQAE1eyWmrKS55AUr4AAgATV7IXDTI2MDYxNjIwNDI1MVowDDAKBgNVHRUEAwoBATAyAhMUABNXsQ8Yqe6bKplGAAIAE1exFw0yNjA2MTYyMDQyNTFaMAwwCgYDVR0VBAMKAQEwMgITFAAXWGgaurFvAui0xAACABdYaBcNMjYwNjE2MjAzNDI0WjAMMAoGA1UdFQQDCgEBMDICExQAF1hnu0bx5PoD+XEAAgAXWGcXDTI2MDYxNjIwMzQyNFowDDAKBgNVHRUEAwoBATAyAhMUABJfhoPP9ao4IQp+AAIAEl+GFw0yNjA2MTYxOTI4NDJaMAwwCgYDVR0VBAMKAQEwMgITFAASX4Wt2Mktk+0coAACABJfhRcNMjYwNjE2MTkyODQyWjAMMAoGA1UdFQQDCgEBMDICExQAFFDp0q/1Eqf1X1EAAgAUUOkXDTI2MDYxNjE5MDUxN1owDDAKBgNVHRUEAwoBBTAyAhMUABJUfOdhG7Sk9JDDAAIAElR8Fw0yNjA2MTYxODAyNDFaMAwwCgYDVR0VBAMKAQEwMgITFAASVHsY9nAZ8jwgrQACABJUexcNMjYwNjE2MTgwMjQxWjAMMAoGA1UdFQQDCgEBMDICExQAGPh4Mzp9srpSCYQAAgAY+HgXDTI2MDYxNjE3NTk0MFowDDAKBgNVHRUEAwoBBTAyAhMUABUoMz5xyz1rqpEHAAIAFSgzFw0yNjA2MTYxNzU3MzhaMAwwCgYDVR0VBAMKAQEwMgITFAAVKDIUA4h/6wl9XQACABUoMhcNMjYwNjE2MTc1NzM4WjAMMAoGA1UdFQQDCgEBMDICExQAGBV5NKwKPv8HhZYAAgAYFXkXDTI2MDYxNjE3NDcyNlowDDAKBgNVHRUEAwoBATAyAhMUABgVeJDTjbXg9rLfAAIAGBV4Fw0yNjA2MTYxNzQ3MjZaMAwwCgYDVR0VBAMKAQEwMgITFAARUs9TjHNYQsIdKgACABFSzxcNMjYwNjE2MTcyMzI3WjAMMAoGA1UdFQQDCgEBMDICExQAEVLOiil0G5gnpHwAAgARUs4XDTI2MDYxNjE3MjMyN1owDDAKBgNVHRUEAwoBATAyAhMUAA++Lo3R5wgKGguJAAIAD74uFw0yNjA2MTYxNzExMTZaMAwwCgYDVR0VBAMKAQEwMgITFAAPvi1egoni7MDG6AACAA++LRcNMjYwNjE2MTcxMTE2WjAMMAoGA1UdFQQDCgEBMDICExQAHRaskgeH6ZTFbTkAAgAdFqwXDTI2MDYxNjE2MjQwMFowDDAKBgNVHRUEAwoBATAyAhMUAB0Wq+xRGizXa46rAAIAHRarFw0yNjA2MTYxNjI0MDBaMAwwCgYDVR0VBAMKAQEwMgITFAAbqK+nPs+iJljfHAACABuorxcNMjYwNjE2MTU0NDAwWjAMMAoGA1UdFQQDCgEFMDICExQAEpBOrqMe6kStAXYAAgASkE4XDTI2MDYxNjE1MzEwNlowDDAKBgNVHRUEAwoBATAyAhMUABKQTY0O8HfYHtRwAAIAEpBNFw0yNjA2MTYxNTMxMDZaMAwwCgYDVR0VBAMKAQEwMgITFAAXprf8VRIdhHO5lAACABemtxcNMjYwNjE2MTUwMDU2WjAMMAoGA1UdFQQDCgEBMDICExQAF6a2y34iai07G28AAgAXprYXDTI2MDYxNjE1MDA1NlowDDAKBgNVHRUEAwoBATAyAhMUABf2jau1s5GJG/cmAAIAF/aNFw0yNjA2MTYxMjQ3MzhaMAwwCgYDVR0VBAMKAQEwMgITFAAX9ozPIWQZi9uV9QACABf2jBcNMjYwNjE2MTI0NzM4WjAMMAoGA1UdFQQDCgEBMDICExQAFkywfWN/JmzcmJgAAgAWTLAXDTI2MDYxNjAyMDIzNVowDDAKBgNVHRUEAwoBBTAyAhMUABwvD90eT9QVKeAdAAIAHC8PFw0yNjA2MTYwMTA2MDVaMAwwCgYDVR0VBAMKAQEwMgITFAAcLxDmwgJ+QGAJ6AACABwvEBcNMjYwNjE2MDEwNjA1WjAMMAoGA1UdFQQDCgEBMDICExQAGzr9Yk+k+hyNlOcAAgAbOv0XDTI2MDYxNjAxMDYwNFowDDAKBgNVHRUEAwoBATAyAhMUABs6/h1+tIaQ6AYvAAIAGzr+Fw0yNjA2MTYwMTA2MDRaMAwwCgYDVR0VBAMKAQEwMgITFAAaqO4jdOAgZOyGrQACABqo7hcNMjYwNjE2MDEwNjAzWjAMMAoGA1UdFQQDCgEBMDICExQAGqjtGSHltiNwVuYAAgAaqO0XDTI2MDYxNjAxMDYwM1owDDAKBgNVHRUEAwoBATAyAhMUABD70iyDAGDn8dbXAAIAEPvSFw0yNjA2MTYwMTA2MDFaMAwwCgYDVR0VBAMKAQEwMgITFAAQ+9HzdvKpSJGWRQACABD70RcNMjYwNjE2MDEwNjAxWjAMMAoGA1UdFQQDCgEBMDICExQAFnBKyn/oZ1v+2qUAAgAWcEoXDTI2MDYxNjAxMDU1OVowDDAKBgNVHRUEAwoBATAyAhMUABZwS+YyH85+NIi1AAIAFnBLFw0yNjA2MTYwMTA1NTlaMAwwCgYDVR0VBAMKAQEwMgITFAARcdBNvU2vN9ymFwACABFx0BcNMjYwNjE2MDEwNTU4WjAMMAoGA1UdFQQDCgEBMDICExQAEXHPHrd/l3Q+2Q4AAgARcc8XDTI2MDYxNjAxMDU1OFowDDAKBgNVHRUEAwoBATAyAhMUABAw0oCcgswLiaiBAAIAEDDSFw0yNjA2MTYwMTA1NTdaMAwwCgYDVR0VBAMKAQEwMgITFAAQMNEr+VoOn976FQACABAw0RcNMjYwNjE2MDEwNTU3WjAMMAoGA1UdFQQDCgEBMDICExQAFun7ZQGyJD1wUFgAAgAW6fsXDTI2MDYxNjAxMDU1NVowDDAKBgNVHRUEAwoBATAyAhMUABbp+j1H3dqUVSSlAAIAFun6Fw0yNjA2MTYwMTA1NTVaMAwwCgYDVR0VBAMKAQEwMgITFAAcLqdzvn/f8Sm8+AACABwupxcNMjYwNjE2MDEwNTUyWjAMMAoGA1UdFQQDCgEBMDICExQAHC6o8qzn7mMrU9QAAgAcLqgXDTI2MDYxNjAxMDU1MlowDDAKBgNVHRUEAwoBATAyAhMUABxksMbHBpqk8E6rAAIAHGSwFw0yNjA2MTYwMTA1NTFaMAwwCgYDVR0VBAMKAQEwMgITFAAcZK+7CO8eUZlLlAACABxkrxcNMjYwNjE2MDEwNTUxWjAMMAoGA1UdFQQDCgEBMDICExQAFhRodn270EfFL6cAAgAWFGgXDTI2MDYxNjAxMDU1MFowDDAKBgNVHRUEAwoBATAyAhMUABYUZ6LlRVuiiyWOAAIAFhRnFw0yNjA2MTYwMTA1NTBaMAwwCgYDVR0VBAMKAQEwMgITFAAc0kemqNFMUcCgqwACABzSRxcNMjYwNjE2MDEwNTQ5WjAMMAoGA1UdFQQDCgEBMDICExQAHNJIc58iVUdLKIUAAgAc0kgXDTI2MDYxNjAxMDU0OVowDDAKBgNVHRUEAwoBATAyAhMUABq53LZbmZe644ZbAAIAGrncFw0yNjA2MTYwMTA1NDdaMAwwCgYDVR0VBAMKAQEwMgITFAAaudsQB3Yq/rAnzQACABq52xcNMjYwNjE2MDEwNTQ3WjAMMAoGA1UdFQQDCgEBMDICExQAFUz8J1YOu88DtiUAAgAVTPwXDTI2MDYxNjAxMDU0NVowDDAKBgNVHRUEAwoBATAyAhMUABVM+zs2P+ntJcNZAAIAFUz7Fw0yNjA2MTYwMTA1NDVaMAwwCgYDVR0VBAMKAQEwMgITFAAYsPAjy71ckBEzGQACABiw8BcNMjYwNjE2MDEwNTQyWjAMMAoGA1UdFQQDCgEBMDICExQAGLDv7XJ8NvK8uPIAAgAYsO8XDTI2MDYxNjAxMDU0MlowDDAKBgNVHRUEAwoBATAyAhMUABzY84gMlGfnK2JYAAIAHNjzFw0yNjA2MTYwMTA1NDFaMAwwCgYDVR0VBAMKAQEwMgITFAAc2PLzrPJ/5QyFagACABzY8hcNMjYwNjE2MDEwNTQxWjAMMAoGA1UdFQQDCgEBMDICExQAFFL2S4BY5CI+dy8AAgAUUvYXDTI2MDYxNjAxMDU0MFowDDAKBgNVHRUEAwoBATAyAhMUABRS9WBuDxj/ihSxAAIAFFL1Fw0yNjA2MTYwMTA1NDBaMAwwCgYDVR0VBAMKAQEwMgITFAARYu/pH9HaESO86AACABFi7xcNMjYwNjE2MDEwNTQwWjAMMAoGA1UdFQQDCgEBMDICExQAEWLuWWFtx0tx25MAAgARYu4XDTI2MDYxNjAxMDU0MFowDDAKBgNVHRUEAwoBATAyAhMUABaU94R0FjSylkLIAAIAFpT3Fw0yNjA2MTYwMTA1MzhaMAwwCgYDVR0VBAMKAQEwMgITFAAWlPauLAHg2DpHbwACABaU9hcNMjYwNjE2MDEwNTM4WjAMMAoGA1UdFQQDCgEBMDICExQAFouwhsp3r14afXgAAgAWi7AXDTI2MDYxNjAxMDUzOFowDDAKBgNVHRUEAwoBATAyAhMUABaLr5Pxp43AIa5RAAIAFouvFw0yNjA2MTYwMTA1MzhaMAwwCgYDVR0VBAMKAQEwMgITFAAcK1gIOh1NRIRIXQACABwrWBcNMjYwNjE2MDEwNTM3WjAMMAoGA1UdFQQDCgEBMDICExQAHCtZo1rAz4e5gE4AAgAcK1kXDTI2MDYxNjAxMDUzN1owDDAKBgNVHRUEAwoBATAyAhMUABPN51zQ+/ETRdGqAAIAE83nFw0yNjA2MTYwMTA1MzVaMAwwCgYDVR0VBAMKAQEwMgITFAATzeYPLp51z3RbRQACABPN5hcNMjYwNjE2MDEwNTM1WjAMMAoGA1UdFQQDCgEBMDICExQAFuQ26RVxETUvwhcAAgAW5DYXDTI2MDYxNjAxMDUzNFowDDAKBgNVHRUEAwoBATAyAhMUABbkNSxhu82FMJf+AAIAFuQ1Fw0yNjA2MTYwMTA1MzRaMAwwCgYDVR0VBAMKAQEwMgITFAAVaTGWgq2CzPCAuQACABVpMRcNMjYwNjE2MDEwNTMzWjAMMAoGA1UdFQQDCgEBMDICExQAFWkw/ETT/NuDhRUAAgAVaTAXDTI2MDYxNjAxMDUzMlowDDAKBgNVHRUEAwoBATAyAhMUABSr3xIT3je3IeQjAAIAFKvfFw0yNjA2MTYwMTA1MzJaMAwwCgYDVR0VBAMKAQEwMgITFAAUq94BC1gPyBGrDwACABSr3hcNMjYwNjE2MDEwNTMyWjAMMAoGA1UdFQQDCgEBMDICExQAF+ff7jxq+LhGXq4AAgAX598XDTI2MDYxNjAxMDUzMVowDDAKBgNVHRUEAwoBATAyAhMUABfn3kII5DNcR+FNAAIAF+feFw0yNjA2MTYwMTA1MzFaMAwwCgYDVR0VBAMKAQEwMgITFAAVWiCLs2yYjjYtXwACABVaIBcNMjYwNjE2MDEwNTMxWjAMMAoGA1UdFQQDCgEBMDICExQAFVof/GcCTTmGOQAAAgAVWh8XDTI2MDYxNjAxMDUzMVowDDAKBgNVHRUEAwoBATAyAhMUABCARZUl09Z7zlZZAAIAEIBFFw0yNjA2MTYwMTA1MjlaMAwwCgYDVR0VBAMKAQEwMgITFAAQgERAifHE30gugwACABCARBcNMjYwNjE2MDEwNTI5WjAMMAoGA1UdFQQDCgEBMDICExQAGTlUOrzN5B/5iZ4AAgAZOVQXDTI2MDYxNjAxMDUyN1owDDAKBgNVHRUEAwoBATAyAhMUABk5U+nI/RejLOBuAAIAGTlTFw0yNjA2MTYwMTA1MjZaMAwwCgYDVR0VBAMKAQEwMgITFAAP7YMOm5N+4qUJtQACAA/tgxcNMjYwNjE2MDEwNTIzWjAMMAoGA1UdFQQDCgEBMDICExQAD+2CodkSh4Bb4P4AAgAP7YIXDTI2MDYxNjAxMDUyM1owDDAKBgNVHRUEAwoBATAyAhMUABwePFEfcCR3yhV5AAIAHB48Fw0yNjA2MTYwMTA1MTlaMAwwCgYDVR0VBAMKAQEwMgITFAAcHjvHqlXKzrCBNgACABweOxcNMjYwNjE2MDEwNTE5WjAMMAoGA1UdFQQDCgEBMDICExQAGdzIjRkmf4yThhMAAgAZ3MgXDTI2MDYxNjAxMDMzMVowDDAKBgNVHRUEAwoBBTAyAhMUABnJ1bHPZ/YvhhnVAAIAGcnVFw0yNjA2MTUyMzA3MTVaMAwwCgYDVR0VBAMKAQUwMgITFAAbzUx6txpwdD0FVAACABvNTBcNMjYwNjE1MjEzNzA5WjAMMAoGA1UdFQQDCgEBMDICExQAG81LJ4Fqwc0y00kAAgAbzUsXDTI2MDYxNTIxMzcwOVowDDAKBgNVHRUEAwoBATAyAhMUABf+d2ApyCzdZRYVAAIAF/53Fw0yNjA2MTUyMTM2MjJaMAwwCgYDVR0VBAMKAQEwMgITFAAQg8c43Htnoy0TlwACABCDxxcNMjYwNjE1MjExMjEwWjAMMAoGA1UdFQQDCgEBMDICExQAEIPGExfyoqG7QiAAAgAQg8YXDTI2MDYxNTIxMTIxMFowDDAKBgNVHRUEAwoBATAyAhMUABmi1cFp7/xAd7L4AAIAGaLVFw0yNjA2MTUyMTA4MjRaMAwwCgYDVR0VBAMKAQUwMgITFAAWDk7DQnMg/qF4XQACABYOThcNMjYwNjE1MjA0MTIwWjAMMAoGA1UdFQQDCgEBMDICExQAFg5NKe7BkcyghFAAAgAWDk0XDTI2MDYxNTIwNDEyMFowDDAKBgNVHRUEAwoBATAyAhMUABiFhs0hgKHCfxibAAIAGIWGFw0yNjA2MTUxOTQyNThaMAwwCgYDVR0VBAMKAQEwMgITFAAYhYVdeseTqXibRQACABiFhRcNMjYwNjE1MTk0MjU4WjAMMAoGA1UdFQQDCgEBMDICExQAEng+NKtxSP7uRvwAAgASeD4XDTI2MDYxNTE4MzEwMFowDDAKBgNVHRUEAwoBATAyAhMUABJ4PeI0JQHQ+oq2AAIAEng9Fw0yNjA2MTUxODMxMDBaMAwwCgYDVR0VBAMKAQEwMgITFAAQKiybo3LDbBRxLAACABAqLBcNMjYwNjE1MTgyMzQwWjAMMAoGA1UdFQQDCgEBMDICExQAECorJfCHCOmgmGoAAgAQKisXDTI2MDYxNTE4MjM0MFowDDAKBgNVHRUEAwoBATAyAhMUAByXXrSIoOkAO7E0AAIAHJdeFw0yNjA2MTUxODE4NTZaMAwwCgYDVR0VBAMKAQUwMgITFAAaoV9y/NqKnbXRSwACABqhXxcNMjYwNjE1MTgwNDE2WjAMMAoGA1UdFQQDCgEFMDICExQAFv8sy/7grG4c5b0AAgAW/ywXDTI2MDYxNTE3Mzk1MlowDDAKBgNVHRUEAwoBATAyAhMUABb/K/S1sHa7bCuMAAIAFv8rFw0yNjA2MTUxNzM5NTJaMAwwCgYDVR0VBAMKAQEwMgITFAASIks5wE8n4+/vOQACABIiSxcNMjYwNjE1MTcyMTIyWjAMMAoGA1UdFQQDCgEBMDICExQAEiJK+utRGYPJMhQAAgASIkoXDTI2MDYxNTE3MjEyMlowDDAKBgNVHRUEAwoBATAyAhMUAB1UsjG4EbnB2kFUAAIAHVSyFw0yNjA2MTUxNjU1NDlaMAwwCgYDVR0VBAMKAQUwMgITFAAVeEh/XIwcUFxU9gACABV4SBcNMjYwNjE1MTY1MTQ2WjAMMAoGA1UdFQQDCgEBMDICExQAFXhHjCU2I9/l/dMAAgAVeEcXDTI2MDYxNTE2NTE0NlowDDAKBgNVHRUEAwoBATAyAhMUABZIhdJgiQxYof1aAAIAFkiFFw0yNjA2MTUxNjUxNDZaMAwwCgYDVR0VBAMKAQEwMgITFAAWSIRXedUlI718kgACABZIhBcNMjYwNjE1MTY1MTQ2WjAMMAoGA1UdFQQDCgEBMDICExQAFPLXroWEidp53IEAAgAU8tcXDTI2MDYxNTE2MjMzNVowDDAKBgNVHRUEAwoBATAyAhMUABTy1rjpcoabpPPwAAIAFPLWFw0yNjA2MTUxNjIzMzVaMAwwCgYDVR0VBAMKAQEwMgITFAARr4OFzvMXIjr0hgACABGvgxcNMjYwNjE1MTQzMzIyWjAMMAoGA1UdFQQDCgEBMDICExQAEa+CHCBqmXCduNwAAgARr4IXDTI2MDYxNTE0MzMyMVowDDAKBgNVHRUEAwoBATAyAhMUABhWNsUmLDyjikSbAAIAGFY2Fw0yNjA2MTUxMzI5MzZaMAwwCgYDVR0VBAMKAQUwMgITFAAcs/DZaD18CXSRbQACAByz8BcNMjYwNjE1MDgwNjQ1WjAMMAoGA1UdFQQDCgEFMDICExQAHNjuxNXkIoFrSEcAAgAc2O4XDTI2MDYxNTA0MDAxM1owDDAKBgNVHRUEAwoBBTAyAhMUABXC5eav+DYn3QJHAAIAFcLlFw0yNjA2MTUwMzIwNDlaMAwwCgYDVR0VBAMKAQUwMgITFAAdfyCA/n2G2edhrQACAB1/IBcNMjYwNjE1MDI0MzA5WjAMMAoGA1UdFQQDCgEFMDICExQAFSB21epwhaNmPX8AAgAVIHYXDTI2MDYxNTAxMzkyNlowDDAKBgNVHRUEAwoBBTAyAhMUABrUDkLwJQKrxBzTAAIAGtQOFw0yNjA2MTUwMTI0NDBaMAwwCgYDVR0VBAMKAQUwMgITFAAZsVCxuFBYvUiyEQACABmxUBcNMjYwNjE0MjMyMjAzWjAMMAoGA1UdFQQDCgEFMDICExQAHOvrD1uvFMmqSqAAAgAc6+sXDTI2MDYxNDIyNDgzN1owDDAKBgNVHRUEAwoBBTAyAhMUABctPUfInl46m5z/AAIAFy09Fw0yNjA2MTQyMjIyMjJaMAwwCgYDVR0VBAMKAQUwMgITFAAXY8t/eeh4O993fQACABdjyxcNMjYwNjE0MjEwODE4WjAMMAoGA1UdFQQDCgEFMDICExQAD/AYCmaRuifg0YMAAgAP8BgXDTI2MDYxNDE4MTk1N1owDDAKBgNVHRUEAwoBBTAyAhMUABxglmdrMtvU2BLUAAIAHGCWFw0yNjA2MTQxODA5MjBaMAwwCgYDVR0VBAMKAQUwMgITFAAcYD2Il6FWT7ql8QACABxgPRcNMjYwNjE0MDQxMjA2WjAMMAoGA1UdFQQDCgEFMDICExQAHT8QLxTC9D51AS4AAgAdPxAXDTI2MDYxNDAzMTAzOVowDDAKBgNVHRUEAwoBBTAyAhMUAB1e+bbZY2XPb2QkAAIAHV75Fw0yNjA2MTQwMTUyNTVaMAwwCgYDVR0VBAMKAQUwMgITFAAZ7xPzqynaG14ewgACABnvExcNMjYwNjE0MDEzNzQ1WjAMMAoGA1UdFQQDCgEFMDICExQAGs6SaSRq9SUEbxEAAgAazpIXDTI2MDYxMzIwMzQxN1owDDAKBgNVHRUEAwoBATAyAhMUABrOkdEzC3yrfmPjAAIAGs6RFw0yNjA2MTMyMDM0MTdaMAwwCgYDVR0VBAMKAQEwMgITFAAUhytstquQD8F0zAACABSHKxcNMjYwNjIyMTYyNTMwWjAMMAoGA1UdFQQDCgEBMDICExQAFIcqe3ikvIuIwcUAAgAUhyoXDTI2MDYyMjE2MjUzMFowDDAKBgNVHRUEAwoBATAyAhMUABJHAdVn4qlYzcOpAAIAEkcBFw0yNjA2MjIxNjIyMDFaMAwwCgYDVR0VBAMKAQEwMgITFAASRwDvEwyA/Mtc6AACABJHABcNMjYwNjIyMTYyMjAxWjAMMAoGA1UdFQQDCgEBMDICExQAGXAs+zroMw26FloAAgAZcCwXDTI2MDYyMjE2MDkwMVowDDAKBgNVHRUEAwoBATAyAhMUABlwKyoWop52ti9NAAIAGXArFw0yNjA2MjIxNjA5MDBaMAwwCgYDVR0VBAMKAQEwMgITFAARHGgZFgpqZunU9QACABEcaBcNMjYwNjIyMTU1NzIwWjAMMAoGA1UdFQQDCgEBMDICExQAERxnhusHo120aUkAAgARHGcXDTI2MDYyMjE1NTcyMFowDDAKBgNVHRUEAwoBATAyAhMUABsCoIy2cc6C6JHzAAIAGwKgFw0yNjA2MjIxNTQ3MzVaMAwwCgYDVR0VBAMKAQUwMgITFAAbwyJlN16QrwX98AACABvDIhcNMjYwNjIyMTUzMzUxWjAMMAoGA1UdFQQDCgEBMDICExQAG8MhgEyuUxsRyjsAAgAbwyEXDTI2MDYyMjE1MzM1MVowDDAKBgNVHRUEAwoBATAyAhMUABcjQg6NAJDM2vLNAAIAFyNCFw0yNjA2MjIxNTI2NTVaMAwwCgYDVR0VBAMKAQEwMgITFAAXI0H2BVONMF6e9QACABcjQRcNMjYwNjIyMTUyNjU1WjAMMAoGA1UdFQQDCgEBMDICExQAFSMvVkkK4mgHxpcAAgAVIy8XDTI2MDYyMjE0MzIxOVowDDAKBgNVHRUEAwoBATAyAhMUABUjLg9fljVC37xxAAIAFSMuFw0yNjA2MjIxNDMyMTlaMAwwCgYDVR0VBAMKAQEwMgITFAATOK6CqJpauxU6VQACABM4rhcNMjYwNjIyMTAwODEwWjAMMAoGA1UdFQQDCgEFMDICExQAHJvtW08qxNzilNQAAgAcm+0XDTI2MDYyMjA1MTI1N1owDDAKBgNVHRUEAwoBBTAyAhMUABynM6QGJrEJf1RgAAIAHKczFw0yNjA2MjIwNDQ2MTJaMAwwCgYDVR0VBAMKAQUwMgITFAAbpilJid/O/7MYzwACABumKRcNMjYwNjIxMjM1NzM2WjAMMAoGA1UdFQQDCgEFMDICExQAG2gm5a/IwF39DsUAAgAbaCYXDTI2MDYyMTIzNTczNlowDDAKBgNVHRUEAwoBBTAyAhMUABoZwg3yS1pMwLJHAAIAGhnCFw0yNjA2MjEyMTU0MDRaMAwwCgYDVR0VBAMKAQUwMgITFAAT1vIa1ZNBuXlmOQACABPW8hcNMjYwNjIxMjAxODI1WjAMMAoGA1UdFQQDCgEFMDICExQAFPbBpXAn4X8QOTcAAgAU9sEXDTI2MDYyMTE3MzExNVowDDAKBgNVHRUEAwoBBTAyAhMUABsv1OgswrMJ6JtdAAIAGy/UFw0yNjA2MjExNTQyMzFaMAwwCgYDVR0VBAMKAQUwMgITFAAYF9L0E6x/+/rx1wACABgX0hcNMjYwNjIxMDYyODI1WjAMMAoGA1UdFQQDCgEFMDICExQAG+0DQEZ8G2nF1hsAAgAb7QMXDTI2MDYyMTA1MDAxMVowDDAKBgNVHRUEAwoBBTAyAhMUABwfh1EkU4dgI7PzAAIAHB+HFw0yNjA2MjEwMjMzNDhaMAwwCgYDVR0VBAMKAQUwMgITFAAVE8foshN0KQKMhwACABUTxxcNMjYwNjIxMDEwNTI5WjAMMAoGA1UdFQQDCgEBMDICExQAFRPGPgLg8netYg0AAgAVE8YXDTI2MDYyMTAxMDUyOVowDDAKBgNVHRUEAwoBATAyAhMUABBFKtc7TaiaBVefAAIAEEUqFw0yNjA2MjEwMTA1MjdaMAwwCgYDVR0VBAMKAQEwMgITFAAQRSkznAQ6S5FuywACABBFKRcNMjYwNjIxMDEwNTI3WjAMMAoGA1UdFQQDCgEBMDICExQAHFDFG1SYLjKzm8wAAgAcUMUXDTI2MDYyMTAxMDUyNlowDDAKBgNVHRUEAwoBATAyAhMUABxQxGNZqwkKylYjAAIAHFDEFw0yNjA2MjEwMTA1MjZaMAwwCgYDVR0VBAMKAQEwMgITFAAQm5WyeADt3bkKrQACABCblRcNMjYwNjIxMDEwNTI1WjAMMAoGA1UdFQQDCgEBMDICExQAEJuUkuq4FqaGwj4AAgAQm5QXDTI2MDYyMTAxMDUyNVowDDAKBgNVHRUEAwoBATAyAhMUABAorsrifIXgvFM6AAIAECiuFw0yNjA2MjEwMTA1MjRaMAwwCgYDVR0VBAMKAQEwMgITFAAQKK3dXWc9qk/64gACABAorRcNMjYwNjIxMDEwNTI0WjAMMAoGA1UdFQQDCgEBMDICExQAFmZwb4yT9SDVAP4AAgAWZnAXDTI2MDYyMTAxMDUyM1owDDAKBgNVHRUEAwoBATAyAhMUABZmb7c/LHreDn2iAAIAFmZvFw0yNjA2MjEwMTA1MjNaMAwwCgYDVR0VBAMKAQEwMgITFAAPupIPxiZcbfpYRQACAA+6khcNMjYwNjIxMDEwNTIyWjAMMAoGA1UdFQQDCgEBMDICExQAD7qR3uwPOpbOjqIAAgAPupEXDTI2MDYyMTAxMDUyMlowDDAKBgNVHRUEAwoBATAyAhMUABcDM9rWt2iZGr9pAAIAFwMzFw0yNjA2MjEwMTA1MThaMAwwCgYDVR0VBAMKAQEwMgITFAAXAzKtrDaEHaVEaQACABcDMhcNMjYwNjIxMDEwNTE4WjAMMAoGA1UdFQQDCgEBMDICExQAGT3Ux5lCYRhzDG8AAgAZPdQXDTI2MDYyMDIwMTExOFowDDAKBgNVHRUEAwoBBTAyAhMUABsF6BIZ0ZKZeRn2AAIAGwXoFw0yNjA2MjAxOTU2MzdaMAwwCgYDVR0VBAMKAQUwMgITFAATCt127iR+yq9rRQACABMK3RcNMjYwNjIwMTg1NjExWjAMMAoGA1UdFQQDCgEBMDICExQAEwrcgZYvSf0YA74AAgATCtwXDTI2MDYyMDE4NTYxMVowDDAKBgNVHRUEAwoBATAyAhMUABuNzrNvw/wVm67uAAIAG43OFw0yNjA2MjAxNzM1NDBaMAwwCgYDVR0VBAMKAQUwMgITFAAZV2ob2feZwu8IRgACABlXahcNMjYwNjIwMTY1MDEyWjAMMAoGA1UdFQQDCgEBMDICExQAGVdpKBLgXJ/jYvkAAgAZV2kXDTI2MDYyMDE2NTAxMlowDDAKBgNVHRUEAwoBATAyAhMUABXzlqwam8jr902PAAIAFfOWFw0yNjA2MjAxNDQ4NDBaMAwwCgYDVR0VBAMKAQEwMgITFAAV85U4VDBuGYLMOAACABXzlRcNMjYwNjIwMTQ0ODQwWjAMMAoGA1UdFQQDCgEBMDICExQAHQSesH3OXYTXuxAAAgAdBJ4XDTI2MDYyMDE0MjAwMFowDDAKBgNVHRUEAwoBBTAyAhMUABht7rOM+zQhhFJUAAIAGG3uFw0yNjA2MjAxMzA1NTNaMAwwCgYDVR0VBAMKAQUwMgITFAAYFtAB6T5o2UHIJwACABgW0BcNMjYwNjIwMDU0MzQ1WjAMMAoGA1UdFQQDCgEBMDICExQAGBbP199fJnbDya8AAgAYFs8XDTI2MDYyMDA1NDM0NVowDDAKBgNVHRUEAwoBATAyAhMUABMAH4isS9wO0x2vAAIAEwAfFw0yNjA2MjAwMTA1MThaMAwwCgYDVR0VBAMKAQEwMgITFAATAB4u+bz1wb+K6QACABMAHhcNMjYwNjIwMDEwNTE4WjAMMAoGA1UdFQQDCgEBMDICExQAGxPz/f/KEmv+F5MAAgAbE/MXDTI2MDYyMDAwMTIyM1owDDAKBgNVHRUEAwoBBTAyAhMUABmZGHQJo22888vVAAIAGZkYFw0yNjA2MTkyMjUyNTRaMAwwCgYDVR0VBAMKAQUwMgITFAAbmprH+EfT2tQh0AACABuamhcNMjYwNjE5MjI1MjEwWjAMMAoGA1UdFQQDCgEFMDICExQAGigZG0lhqNzXjcoAAgAaKBkXDTI2MDYxOTIyMTAzMVowDDAKBgNVHRUEAwoBATAyAhMUABooGA1vcdenEaCyAAIAGigYFw0yNjA2MTkyMjEwMzFaMAwwCgYDVR0VBAMKAQEwMgITFAAUQ7GUU8Db+jFEqwACABRDsRcNMjYwNjE5MjE0MDMyWjAMMAoGA1UdFQQDCgEBMDICExQAFEOwERdT7ojGzgQAAgAUQ7AXDTI2MDYxOTIxNDAzMlowDDAKBgNVHRUEAwoBATAyAhMUABp4I13DYsrqMemTAAIAGngjFw0yNjA2MTkyMTEyMDlaMAwwCgYDVR0VBAMKAQEwMgITFAAaeCK+leNXY7BfSwACABp4IhcNMjYwNjE5MjExMjA5WjAMMAoGA1UdFQQDCgEBMDICExQAFljzFSPsGRLDdZ4AAgAWWPMXDTI2MDYxOTIwNTYyMFowDDAKBgNVHRUEAwoBATAyAhMUABZY8pVkZ9Fn4axZAAIAFljyFw0yNjA2MTkyMDU2MjBaMAwwCgYDVR0VBAMKAQEwMgITFAARy6spuPk337QM5QACABHLqxcNMjYwNjE5MjAxMjQ2WjAMMAoGA1UdFQQDCgEBMDICExQAEcuqozZQzflYpuwAAgARy6oXDTI2MDYxOTIwMTI0NlowDDAKBgNVHRUEAwoBATAyAhMUABhKC6qQKJtEVHNUAAIAGEoLFw0yNjA2MTkyMDEyMjlaMAwwCgYDVR0VBAMKAQUwMgITFAAcx3aezEJJ3GGu7wACABzHdhcNMjYwNjE5MTk1NDA2WjAMMAoGA1UdFQQDCgEBMDICExQAHMd10ef/s+oDX40AAgAcx3UXDTI2MDYxOTE5NTQwNlowDDAKBgNVHRUEAwoBATAyAhMUAB0df+Xs6p26ZPYeAAIAHR1/Fw0yNjA2MTkxOTQxMDdaMAwwCgYDVR0VBAMKAQUwMgITFAARJ6DkKQ3JXM9cGQACABEnoBcNMjYwNjE5MTgxMTM2WjAMMAoGA1UdFQQDCgEBMDICExQAESefv0xjS+QziFAAAgARJ58XDTI2MDYxOTE4MTEzNlowDDAKBgNVHRUEAwoBATAyAhMUABtPiz5j9diLwvuuAAIAG0+LFw0yNjA2MTkxNzUwNTRaMAwwCgYDVR0VBAMKAQEwMgITFAAbT4qiadSc6A5pJgACABtPihcNMjYwNjE5MTc1MDU0WjAMMAoGA1UdFQQDCgEBMDICExQAFug3QDfu2nFWhxIAAgAW6DcXDTI2MDYxOTE3MzA1M1owDDAKBgNVHRUEAwoBATAyAhMUABboNk4CWD90rq19AAIAFug2Fw0yNjA2MTkxNzMwNTNaMAwwCgYDVR0VBAMKAQEwMgITFAAcfiSJPPO7OtxGDAACABx+JBcNMjYwNjE5MTcwMDI4WjAMMAoGA1UdFQQDCgEBMDICExQAHH4jp9IuDrQNoggAAgAcfiMXDTI2MDYxOTE3MDAyOFowDDAKBgNVHRUEAwoBATAyAhMUABW26gYF1rW97qY3AAIAFbbqFw0yNjA2MTkxNjMyMzdaMAwwCgYDVR0VBAMKAQEwMgITFAAVtum92NosjjyErwACABW26RcNMjYwNjE5MTYzMjM3WjAMMAoGA1UdFQQDCgEBMDICExQAHKHkNzzDM9MGcTMAAgAcoeQXDTI2MDYxOTE2MTYwOFowDDAKBgNVHRUEAwoBBTAyAhMUABKcSP/L/U5VBz4SAAIAEpxIFw0yNjA2MTkxNTMyMTVaMAwwCgYDVR0VBAMKAQEwMgITFAASnEfQRWMGrb9MdgACABKcRxcNMjYwNjE5MTUzMjE1WjAMMAoGA1UdFQQDCgEBMDICExQAF6dgWginzyfWneIAAgAXp2AXDTI2MDYxOTE0NDI1NFowDDAKBgNVHRUEAwoBATAyAhMUABenX76V2zNYRTUIAAIAF6dfFw0yNjA2MTkxNDQyNTRaMAwwCgYDVR0VBAMKAQEwMgITFAAXRCOB581Bujx39wACABdEIxcNMjYwNjE5MTQyMTE3WjAMMAoGA1UdFQQDCgEFMDICExQAFIbaSqaRvRywNb0AAgAUhtoXDTI2MDYxOTA4MTQ1NlowDDAKBgNVHRUEAwoBBTAyAhMUABzcoRtX8Nuj0c9pAAIAHNyhFw0yNjA2MTkwNjQ4MjRaMAwwCgYDVR0VBAMKAQUwMgITFAAcR36jmqvkihtBywACABxHfhcNMjYwNjE5MDY0MjEyWjAMMAoGA1UdFQQDCgEFMDICExQAGSO30FnQ6cS/3yoAAgAZI7cXDTI2MDYxOTA1NDkwM1owDDAKBgNVHRUEAwoBBTAyAhMUAB1rEwopSTeHro5IAAIAHWsTFw0yNjA2MTkwMTA3MTJaMAwwCgYDVR0VBAMKAQUwMgITFAAT4w1l+OvDITsiJAACABPjDRcNMjYwNjE5MDEwNTI4WjAMMAoGA1UdFQQDCgEBMDICExQAE+MM6CLHv+a96N0AAgAT4wwXDTI2MDYxOTAxMDUyOFowDDAKBgNVHRUEAwoBATAyAhMUABGjvYaBYAfxJHUKAAIAEaO9Fw0yNjA2MTkwMTA1MjZaMAwwCgYDVR0VBAMKAQEwMgITFAARo7wl1Okx5n3ClQACABGjvBcNMjYwNjE5MDEwNTI2WjAMMAoGA1UdFQQDCgEBMDICExQAGz4+AX+uoUY65zAAAgAbPj4XDTI2MDYxOTAxMDUyM1owDDAKBgNVHRUEAwoBATAyAhMUABs+PbnkPbIXLYAKAAIAGz49Fw0yNjA2MTkwMTA1MjNaMAwwCgYDVR0VBAMKAQEwMgITFAAWaSL6YRdctT2HGgACABZpIhcNMjYwNjE5MDEwNTIyWjAMMAoGA1UdFQQDCgEBMDICExQAFmkh1Q/Uy4QHk8gAAgAWaSEXDTI2MDYxOTAxMDUyMlowDDAKBgNVHRUEAwoBATAyAhMUABHAI8NkO4nxuZaBAAIAEcAjFw0yNjA2MTkwMTA1MTZaMAwwCgYDVR0VBAMKAQEwMgITFAARwCJPCqJM9d3WpAACABHAIhcNMjYwNjE5MDEwNTE2WjAMMAoGA1UdFQQDCgEBMDICExQAGuHnVtqzzd6+S9IAAgAa4ecXDTI2MDYxODIxMDQwOVowDDAKBgNVHRUEAwoBBTAyAhMUABzDQUq6u2YXr24kAAIAHMNBFw0yNjA2MTgxOTQxNDJaMAwwCgYDVR0VBAMKAQEwMgITFAAcw0A3R6OBCztl5QACABzDQBcNMjYwNjE4MTk0MTQyWjAMMAoGA1UdFQQDCgEBMDICExQAGw9EF80UuQ3y5aQAAgAbD0QXDTI2MDYxODE5MTUxNlowDDAKBgNVHRUEAwoBBTAyAhMUABy4zqb5dp3DVZ00AAIAHLjOFw0yNjA2MTgxODUwMDJaMAwwCgYDVR0VBAMKAQUwMgITFAAYIyAjGpOkrXojTAACABgjIBcNMjYwNjE4MTgzMzM1WjAMMAoGA1UdFQQDCgEFMDICExQAFn2l7yOeEk+ftAAAAgAWfaUXDTI2MDYxODE4MjEzNFowDDAKBgNVHRUEAwoBATAyAhMUABZ9pDGZ4uPgu5q8AAIAFn2kFw0yNjA2MTgxODIxMzRaMAwwCgYDVR0VBAMKAQEwMgITFAARx+HzxP7dOIXCUwACABHH4RcNMjYwNjE4MTc1NDIxWjAMMAoGA1UdFQQDCgEBMDICExQAEcfg5XmB55XzuygAAgARx+AXDTI2MDYxODE3NTQyMVowDDAKBgNVHRUEAwoBATAyAhMUAB2LYfPtXj6Pnh/pAAIAHYthFw0yNjA2MTgxNjUwNThaMAwwCgYDVR0VBAMKAQUwMgITFAAZ3J224v0T+SC7KgACABncnRcNMjYwNjE4MTY0OTM1WjAMMAoGA1UdFQQDCgEBMDICExQAGdycyNdT9FJM6LIAAgAZ3JwXDTI2MDYxODE2NDkzNVowDDAKBgNVHRUEAwoBATAyAhMUABW3AsS3lZtBUYCrAAIAFbcCFw0yNjA2MTgxNjI4NDlaMAwwCgYDVR0VBAMKAQEwMgITFAAVtwHuRSU7fw41GAACABW3ARcNMjYwNjE4MTYyODQ5WjAMMAoGA1UdFQQDCgEBMDICExQAEXwGkb2WFIRJZI0AAgARfAYXDTI2MDYxODE1MTMwNVowDDAKBgNVHRUEAwoBATAyAhMUABF8BQgabv1D/2phAAIAEXwFFw0yNjA2MTgxNTEzMDVaMAwwCgYDVR0VBAMKAQEwMgITFAAXpbtdiK5Sgs+pmAACABeluxcNMjYwNjE4MTUxMjA1WjAMMAoGA1UdFQQDCgEBMDICExQAF6W6n3DmQLmDY2cAAgAXpboXDTI2MDYxODE1MTIwNFowDDAKBgNVHRUEAwoBATAyAhMUAA+mFtc45keTf2cYAAIAD6YWFw0yNjA2MTgxNTA3MTNaMAwwCgYDVR0VBAMKAQEwMgITFAAPphVBNoowcgTiNwACAA+mFRcNMjYwNjE4MTUwNzEzWjAMMAoGA1UdFQQDCgEBMDICExQAENPHNDQKlkQUgp8AAgAQ08cXDTI2MDYxODE1MDcxM1owDDAKBgNVHRUEAwoBATAyAhMUABDTxt1bh2D1rbiqAAIAENPGFw0yNjA2MTgxNTA3MTNaMAwwCgYDVR0VBAMKAQEwMgITFAAW/opbLVNJRClvJwACABb+ihcNMjYwNjE4MTUwMzIwWjAMMAoGA1UdFQQDCgEBMDICExQAFv6JyM9yNOcH0nMAAgAW/okXDTI2MDYxODE1MDMyMFowDDAKBgNVHRUEAwoBATAyAhMUABD/dmtRY45mme/gAAIAEP92Fw0yNjA2MTgxNDU5MTBaMAwwCgYDVR0VBAMKAQEwMgITFAAQ/3W4mbAuJXqhrgACABD/dRcNMjYwNjE4MTQ1OTEwWjAMMAoGA1UdFQQDCgEBMDICExQAGwFkj4kf6Pa1NvQAAgAbAWQXDTI2MDYxODE0NDEwN1owDDAKBgNVHRUEAwoBBTAyAhMUABBb/v3mcuFOML5XAAIAEFv+Fw0yNjA2MTgxMzI1MzhaMAwwCgYDVR0VBAMKAQEwMgITFAAQW/3MVgI2ke6fLQACABBb/RcNMjYwNjE4MTMyNTM4WjAMMAoGA1UdFQQDCgEBMDICExQAElqD/Fk9S8351eQAAgASWoMXDTI2MDYxODAzNTg0N1owDDAKBgNVHRUEAwoBBTAyAhMUABm9yWRZ4K5wl7WqAAIAGb3JFw0yNjA2MTgwMjMzNTBaMAwwCgYDVR0VBAMKAQUwMgITFAAVCExq2wc0LK5ZNQACABUITBcNMjYwNjE4MDEwNTIyWjAMMAoGA1UdFQQDCgEBMDICExQAFQhLM6H7MQFTC98AAgAVCEsXDTI2MDYxODAxMDUyMlowDDAKBgNVHRUEAwoBATAyAhMUABDPBkh1o0D58TCqAAIAEM8GFw0yNjA2MTgwMTA1MjBaMAwwCgYDVR0VBAMKAQEwMgITFAAQzwdnVEVXnurGnQACABDPBxcNMjYwNjE4MDEwNTIwWjAMMAoGA1UdFQQDCgEBMDICExQAFIfCZBkQZG6DeboAAgAUh8IXDTI2MDYxODAxMDUyMFowDDAKBgNVHRUEAwoBATAyAhMUABSHw/nYIcDWL2RJAAIAFIfDFw0yNjA2MTgwMTA1MjBaMAwwCgYDVR0VBAMKAQEwMgITFAAaM6Pk4Idsm2GvgAACABozoxcNMjYwNjE4MDEwNTE5WjAMMAoGA1UdFQQDCgEBMDICExQAGjOi039OvffZom4AAgAaM6IXDTI2MDYxODAxMDUxOVowDDAKBgNVHRUEAwoBATAyAhMUABmeq1avhSaYU69fAAIAGZ6rFw0yNjA2MTgwMTA1MThaMAwwCgYDVR0VBAMKAQEwMgITFAAZnqoy1hgRa6AoCwACABmeqhcNMjYwNjE4MDEwNTE4WjAMMAoGA1UdFQQDCgEBMDICExQAFr7LvfRo0coX3eUAAgAWvssXDTI2MDYxODAwNDgxM1owDDAKBgNVHRUEAwoBATAyAhMUABa+yljEiuBiQw9nAAIAFr7KFw0yNjA2MTgwMDQ4MTNaMAwwCgYDVR0VBAMKAQEwMgITFAAY3/BcQtn2WLrsjwACABjf8BcNMjYwNjE3MjI0NzA2WjAMMAoGA1UdFQQDCgEBMDICExQAGN/vGsVSTIcfgVcAAgAY3+8XDTI2MDYxNzIyNDcwNlowDDAKBgNVHRUEAwoBATAyAhMUABDCzH4BEpaiCbINAAIAEMLMFw0yNjA2MTcyMjAyMzdaMAwwCgYDVR0VBAMKAQEwMgITFAAQwstE413NewdwYQACABDCyxcNMjYwNjE3MjIwMjM3WjAMMAoGA1UdFQQDCgEBMDICExQAGAigAQ427V1/+qAAAgAYCKAXDTI2MDYxNzIwNTE1OFowDDAKBgNVHRUEAwoBBTAyAhMUABgBmsmGBiHwOw7sAAIAGAGaFw0yNjA2MTcyMDUxMjVaMAwwCgYDVR0VBAMKAQEwMgITFAAYAZlE/a1TQRcanAACABgBmRcNMjYwNjE3MjA1MTI1WjAMMAoGA1UdFQQDCgEBMDICExQAG3y5vR377UvQgCEAAgAbfLkXDTI2MDYxNzIwNTAwMlowDDAKBgNVHRUEAwoBBTAyAhMUABpmUKxMNKkskeSLAAIAGmZQFw0yNjA2MTcyMDM2NDhaMAwwCgYDVR0VBAMKAQEwMgITFAAaZk9EPpVuKidbtgACABpmTxcNMjYwNjE3MjAzNjQ4WjAMMAoGA1UdFQQDCgEBMDICExQAG0e7AYMErcP2y1MAAgAbR7sXDTI2MDYxNzIwMTA1MFowDDAKBgNVHRUEAwoBBTAyAhMUABun3LZ+83lARGtYAAIAG6fcFw0yNjA2MTcxOTM4MDFaMAwwCgYDVR0VBAMKAQUwMgITFAAYzHQ/w3cfJXURPQACABjMdBcNMjYwNjE3MTkyMDIzWjAMMAoGA1UdFQQDCgEFMDICExQAEeVLMuwIGa2SC1cAAgAR5UsXDTI2MDYxNzE5MTAxM1owDDAKBgNVHRUEAwoBATAyAhMUABHlShRRk259R9dBAAIAEeVKFw0yNjA2MTcxOTEwMTNaMAwwCgYDVR0VBAMKAQEwMgITFAAT/SfdWztEm4DSkQACABP9JxcNMjYwNjE3MTg0MTU1WjAMMAoGA1UdFQQDCgEBMDICExQAE/0oltmh93Fe/xcAAgAT/SgXDTI2MDYxNzE4NDE1NVowDDAKBgNVHRUEAwoBATAyAhMUABLrKwqubzSPMNbWAAIAEusrFw0yNjA2MTcxODExMTFaMAwwCgYDVR0VBAMKAQEwMgITFAAS6ypfn1erHbDWRgACABLrKhcNMjYwNjE3MTgxMTExWjAMMAoGA1UdFQQDCgEBMDICExQAECO02NspfOSOnNUAAgAQI7QXDTI2MDYxNzE4MDcxMVowDDAKBgNVHRUEAwoBBTAyAhMUAA+3WahaRoGIg4W1AAIAD7dZFw0yNjA2MjUxODQ4NTNaMAwwCgYDVR0VBAMKAQEwMgITFAAQMbRX2DOk74UcBQACABAxtBcNMjYwNjI1MTgzMjE3WjAMMAoGA1UdFQQDCgEBMDICExQAEDGzi0pqVMGJt04AAgAQMbMXDTI2MDYyNTE4MzIxN1owDDAKBgNVHRUEAwoBATAyAhMUABV7xUH4JOopsi4gAAIAFXvFFw0yNjA2MjUxODE5MDhaMAwwCgYDVR0VBAMKAQEwMgITFAAVe8TmnHHB9jb3yAACABV7xBcNMjYwNjI1MTgxOTA4WjAMMAoGA1UdFQQDCgEBMDICExQAF9s7layBiFycudQAAgAX2zsXDTI2MDYyNTE3NDU1M1owDDAKBgNVHRUEAwoBBTAyAhMUABZlcocRFS23nk3BAAIAFmVyFw0yNjA2MjUxNzI2MjdaMAwwCgYDVR0VBAMKAQEwMgITFAAWZXGp7T0d7g097wACABZlcRcNMjYwNjI1MTcyNjI3WjAMMAoGA1UdFQQDCgEBMDICExQAHUfhRYlz/TLeqWsAAgAdR+EXDTI2MDYyNTE3MTkzM1owDDAKBgNVHRUEAwoBBTAyAhMUABOBcAK4olFFBf/NAAIAE4FwFw0yNjA2MjUxNzE5MDhaMAwwCgYDVR0VBAMKAQEwMgITFAATgW/izZQ563ptaQACABOBbxcNMjYwNjI1MTcxOTA4WjAMMAoGA1UdFQQDCgEBMDICExQAEl5S5KHI9Rjrpt8AAgASXlIXDTI2MDYyNTE2MTYwN1owDDAKBgNVHRUEAwoBATAyAhMUABJeTyO28nc4FRzHAAIAEl5PFw0yNjA2MjUxNjE2MDdaMAwwCgYDVR0VBAMKAQEwMgITFAASGQPvI6sKEZZS+QACABIZAxcNMjYwNjI1MTYwMjQ0WjAMMAoGA1UdFQQDCgEBMDICExQAEhkCEAarvJar/FgAAgASGQIXDTI2MDYyNTE2MDI0M1owDDAKBgNVHRUEAwoBATAyAhMUABgMMd/iZOmWCkTcAAIAGAwxFw0yNjA2MjUxNTM3MTlaMAwwCgYDVR0VBAMKAQEwMgITFAAYDDDjccXQpJrfPgACABgMMBcNMjYwNjI1MTUzNzE5WjAMMAoGA1UdFQQDCgEBMDICExQAFAoxqpeHGwc7DSEAAgAUCjEXDTI2MDYyNTE0MDQ0OFowDDAKBgNVHRUEAwoBATAyAhMUABQKMBruhZuiW15nAAIAFAowFw0yNjA2MjUxNDA0NDhaMAwwCgYDVR0VBAMKAQEwMgITFAAa3gj5K+3Ul7+POQACABreCBcNMjYwNjI1MTMzMzAzWjAMMAoGA1UdFQQDCgEFMDICExQAFVzhhcKzidOkcFIAAgAVXOEXDTI2MDYyNTEzMTkwN1owDDAKBgNVHRUEAwoBBTAyAhMUABdQzIrhUqkstQ8iAAIAF1DMFw0yNjA2MjUxMzE4MjZaMAwwCgYDVR0VBAMKAQUwMgITFAAXjbbn7lzk0t7GsQACABeNthcNMjYwNjI1MDYwMzQzWjAMMAoGA1UdFQQDCgEFMDICExQAGzgtex3lxP1ax6sAAgAbOC0XDTI2MDYyNTA0NTkyNlowDDAKBgNVHRUEAwoBBTAyAhMUABt6iCdkCmuWoZnxAAIAG3qIFw0yNjA2MjUwNDI5MzhaMAwwCgYDVR0VBAMKAQUwMgITFAARh5HrvutyoyCkWgACABGHkRcNMjYwNjI1MDIyMDU2WjAMMAoGA1UdFQQDCgEBMDICExQAEYeQDysZZHNNmUwAAgARh5AXDTI2MDYyNTAyMjA1NlowDDAKBgNVHRUEAwoBATAyAhMUABLSGHf2UJEU0kPwAAIAEtIYFw0yNjA2MjUwMTA1MjJaMAwwCgYDVR0VBAMKAQEwMgITFAAS0hc/TwSTe5+9EwACABLSFxcNMjYwNjI1MDEwNTIyWjAMMAoGA1UdFQQDCgEBMDICExQAE2dK2mVvQQl42v0AAgATZ0oXDTI2MDYyNTAwNTI0MlowDDAKBgNVHRUEAwoBATAyAhMUABNnSbRUMPPBnAi9AAIAE2dJFw0yNjA2MjUwMDUyNDJaMAwwCgYDVR0VBAMKAQEwMgITFAAaFxHwkQuV7yRaLwACABoXERcNMjYwNjI1MDA0MjQxWjAMMAoGA1UdFQQDCgEFMDICExQAHEySYfnqfYs0e6UAAgAcTJIXDTI2MDYyNTAwMjIxOFowDDAKBgNVHRUEAwoBBTAyAhMUABr8P/6nqq3NykQyAAIAGvw/Fw0yNjA2MjQyMjQxMTRaMAwwCgYDVR0VBAMKAQUwMgITFAAUIO4fdhcDoHt9sgACABQg7hcNMjYwNjI0MjE0NjEwWjAMMAoGA1UdFQQDCgEBMDICExQAFCDtzp2Si442YBcAAgAUIO0XDTI2MDYyNDIxNDYxMFowDDAKBgNVHRUEAwoBATAyAhMUABoQEPC3mSt6n+YnAAIAGhAQFw0yNjA2MjQyMTQzMThaMAwwCgYDVR0VBAMKAQUwMgITFAAbI0Lbl9e3h4YvwQACABsjQhcNMjYwNjI0MjAzNDUyWjAMMAoGA1UdFQQDCgEFMDICExQAGRk0rdr09mme4tIAAgAZGTQXDTI2MDYyNDIwMjY0MVowDDAKBgNVHRUEAwoBATAyAhMUABkZM2wQ4/Yqp4X0AAIAGRkzFw0yNjA2MjQyMDI2NDFaMAwwCgYDVR0VBAMKAQEwMgITFAAbmuxKeGT0L2/YVgACABua7BcNMjYwNjI0MjAxMzA4WjAMMAoGA1UdFQQDCgEFMDICExQAHQVqVYtQB4EZ+xcAAgAdBWoXDTI2MDYyNDE5NDk1NlowDDAKBgNVHRUEAwoBBTAyAhMUABPb6Yr9H2qblYh7AAIAE9vpFw0yNjA2MjQxOTEzNThaMAwwCgYDVR0VBAMKAQEwMgITFAAT2+gswzRqP/bOhQACABPb6BcNMjYwNjI0MTkxMzU4WjAMMAoGA1UdFQQDCgEBMDICExQAGz0Pbm2XLI3jorAAAgAbPQ8XDTI2MDYyNDE5MDkyNFowDDAKBgNVHRUEAwoBATAyAhMUABs9Dg4XD+EvWuvcAAIAGz0OFw0yNjA2MjQxOTA5MjRaMAwwCgYDVR0VBAMKAQEwMgITFAAXNl0hcm5K4Z58mQACABc2XRcNMjYwNjI0MTg0NTA4WjAMMAoGA1UdFQQDCgEBMDICExQAFzZcDqEXEkBVtLEAAgAXNlwXDTI2MDYyNDE4NDUwOFowDDAKBgNVHRUEAwoBATAyAhMUABYbzX+xge2DjJDnAAIAFhvNFw0yNjA2MjQxNzQxNDlaMAwwCgYDVR0VBAMKAQEwMgITFAAWG8wcAAlm+F2TBwACABYbzBcNMjYwNjI0MTc0MTQ5WjAMMAoGA1UdFQQDCgEBMDICExQAE+Kmj1jGVzSiZv0AAgAT4qYXDTI2MDYyNDE3MTAwMVowDDAKBgNVHRUEAwoBATAyAhMUABPip0WUmynACpt8AAIAE+KnFw0yNjA2MjQxNzEwMDFaMAwwCgYDVR0VBAMKAQEwMgITFAAaMw8/X9TxlKMaXgACABozDxcNMjYwNjI0MTcwODQ2WjAMMAoGA1UdFQQDCgEBMDICExQAGjMOitu6vUdS6vUAAgAaMw4XDTI2MDYyNDE3MDg0NlowDDAKBgNVHRUEAwoBATAyAhMUABYJerNrIyUzqJR8AAIAFgl6Fw0yNjA2MjQxNjUyMTJaMAwwCgYDVR0VBAMKAQEwMgITFAAWCXmrr2gvHNrwvwACABYJeRcNMjYwNjI0MTY1MjEyWjAMMAoGA1UdFQQDCgEBMDICExQAFwEE/S7rkaPHbgkAAgAXAQQXDTI2MDYyNDE2NDIzNlowDDAKBgNVHRUEAwoBBTAyAhMUABdCPfBRls5eoUDyAAIAF0I9Fw0yNjA2MjQxNjI1MDdaMAwwCgYDVR0VBAMKAQEwMgITFAAXQjwCR7y8jr6nhwACABdCPBcNMjYwNjI0MTYyNTA3WjAMMAoGA1UdFQQDCgEBMDICExQAE7RdrOMRGSuhPfYAAgATtF0XDTI2MDYyNDE2MjMxOFowDDAKBgNVHRUEAwoBBTAyAhMUABbywMa2+djUt2nfAAIAFvLAFw0yNjA2MjQxNjIxNDRaMAwwCgYDVR0VBAMKAQEwMgITFAAW8r+OvGKE9PHyVgACABbyvxcNMjYwNjI0MTYyMTQ0WjAMMAoGA1UdFQQDCgEBMDICExQAFPVRNxpYvKPkc0sAAgAU9VEXDTI2MDYyNDE1MTgzMFowDDAKBgNVHRUEAwoBATAyAhMUABT1UJNl4UTzPPxQAAIAFPVQFw0yNjA2MjQxNTE4MzBaMAwwCgYDVR0VBAMKAQEwMgITFAAW3pFWE0mQ1oEaRwACABbekRcNMjYwNjI0MTUwODQ3WjAMMAoGA1UdFQQDCgEBMDICExQAFt6QSLtbgiPqm8MAAgAW3pAXDTI2MDYyNDE1MDg0N1owDDAKBgNVHRUEAwoBATAyAhMUABF0WpQjpL6GI1WNAAIAEXRaFw0yNjA2MjQxNDUwMDRaMAwwCgYDVR0VBAMKAQEwMgITFAARdFlf+2xqXY70KQACABF0WRcNMjYwNjI0MTQ1MDA0WjAMMAoGA1UdFQQDCgEBMDICExQAHHBYGGu7RJgwzwMAAgAccFgXDTI2MDYyNDE0MTEzMVowDDAKBgNVHRUEAwoBATAyAhMUABxwV8TYf+dfKmG+AAIAHHBXFw0yNjA2MjQxNDExMzBaMAwwCgYDVR0VBAMKAQEwMgITFAAXDfqKcs8tK7/n9AACABcN+hcNMjYwNjI0MTIxOTQwWjAMMAoGA1UdFQQDCgEFMDICExQAGfTB2kpxVl3qD90AAgAZ9MEXDTI2MDYyNDAzMzY0NVowDDAKBgNVHRUEAwoBBTAyAhMUABfyeC2/2fOXuohKAAIAF/J4Fw0yNjA2MjQwMzAxNTFaMAwwCgYDVR0VBAMKAQUwMgITFAAS+05uolqXHNEr5AACABL7ThcNMjYwNjI0MDExMTU3WjAMMAoGA1UdFQQDCgEFMDICExQAGOCTQlTXH41uHpQAAgAY4JMXDTI2MDYyNDAxMTE0MVowDDAKBgNVHRUEAwoBBTAyAhMUABS+FA4JB9oMcz+fAAIAFL4UFw0yNjA2MjQwMTA1MjJaMAwwCgYDVR0VBAMKAQEwMgITFAAUvhN1dJPZgg2nNwACABS+ExcNMjYwNjI0MDEwNTIyWjAMMAoGA1UdFQQDCgEBMDICExQAEGhEJy15yAE+OMIAAgAQaEQXDTI2MDYyNDAxMDUyMVowDDAKBgNVHRUEAwoBATAyAhMUABBoQ2EWsIQ+qNMFAAIAEGhDFw0yNjA2MjQwMTA1MjFaMAwwCgYDVR0VBAMKAQEwMgITFAAW9R1le6Le8cRdYQACABb1HRcNMjYwNjI0MDAxODQwWjAMMAoGA1UdFQQDCgEFMDICExQAG0yL1QF5BUrhVc0AAgAbTIsXDTI2MDYyNDAwMTExOVowDDAKBgNVHRUEAwoBBTAyAhMUABG0jsWfEa0VTFAbAAIAEbSOFw0yNjA2MjMyMjM4MThaMAwwCgYDVR0VBAMKAQUwMgITFAAVCR8Iu1GvtlH0dQACABUJHxcNMjYwNjIzMjIzMjIwWjAMMAoGA1UdFQQDCgEFMDICExQAGlGctzLFZYhuir4AAgAaUZwXDTI2MDYyMzIyMDAzNVowDDAKBgNVHRUEAwoBATAyAhMUABpRnbBCiMLjOaFwAAIAGlGdFw0yNjA2MjMyMjAwMzVaMAwwCgYDVR0VBAMKAQEwMgITFAAW4aFji+zuqgN9KgACABbhoRcNMjYwNjIzMjAwNzIzWjAMMAoGA1UdFQQDCgEBMDICExQAFuGg2NL1tXiw+PQAAgAW4aAXDTI2MDYyMzIwMDcyMlowDDAKBgNVHRUEAwoBATAyAhMUABzk3LPnFkzhv/QnAAIAHOTcFw0yNjA2MjMyMDA2MzBaMAwwCgYDVR0VBAMKAQUwMgITFAATwIsajYv/h6vNhAACABPAixcNMjYwNjIzMTkzODU0WjAMMAoGA1UdFQQDCgEBMDICExQAE8CKstDb70nyJgkAAgATwIoXDTI2MDYyMzE5Mzg1NFowDDAKBgNVHRUEAwoBATAyAhMUABqGbWPuSNBthyzgAAIAGoZtFw0yNjA2MjMxOTIzMDBaMAwwCgYDVR0VBAMKAQUwMgITFAAc89R0D+F3971WwQACABzz1BcNMjYwNjIzMTkxNzU3WjAMMAoGA1UdFQQDCgEFMDICExQAHUXjXI5e/dIjfVMAAgAdReMXDTI2MDYyMzE5MTYzMFowDDAKBgNVHRUEAwoBBTAyAhMUABpUUAGuZSc+brExAAIAGlRQFw0yNjA2MjMxODMyMTVaMAwwCgYDVR0VBAMKAQUwMgITFAAT0PMnhHyn8jS3JgACABPQ8xcNMjYwNjIzMTgxOTM4WjAMMAoGA1UdFQQDCgEBMDICExQAE9Dy+Ua9F4MmI7EAAgAT0PIXDTI2MDYyMzE4MTkzOFowDDAKBgNVHRUEAwoBATAyAhMUABq2xnicJ3lQg2cMAAIAGrbGFw0yNjA2MjMxNzQ5MjFaMAwwCgYDVR0VBAMKAQUwMgITFAAVgEr1bqJF3QNfYgACABWAShcNMjYwNjIzMTYxMTIyWjAMMAoGA1UdFQQDCgEBMDICExQAFYBJe8W5KVSZ6zEAAgAVgEkXDTI2MDYyMzE2MTEyMlowDDAKBgNVHRUEAwoBATAyAhMUABMuNcyIPyYkjC0oAAIAEy41Fw0yNjA2MjMxNjA0MjlaMAwwCgYDVR0VBAMKAQEwMgITFAATLjSQFeB/P8URywACABMuNBcNMjYwNjIzMTYwNDI5WjAMMAoGA1UdFQQDCgEBMDICExQAEC1qGmcuEQ5fNuQAAgAQLWoXDTI2MDYyMzE1MTcwMVowDDAKBgNVHRUEAwoBATAyAhMUABAtaUqDalIUbcTmAAIAEC1pFw0yNjA2MjMxNTE3MDFaMAwwCgYDVR0VBAMKAQEwMgITFAAaJht3IDfLRhyN+wACABomGxcNMjYwNjIzMTQzMDA2WjAMMAoGA1UdFQQDCgEFMDICExQAEZXYvPn9M0/M7EEAAgARldgXDTI2MDYyMzEzNTc1OFowDDAKBgNVHRUEAwoBBTAyAhMUABUaHOyftWzUYWW4AAIAFRocFw0yNjA2MjMwNTIzMzlaMAwwCgYDVR0VBAMKAQUwMgITFAAVl/FgrCQA4aCQAgACABWX8RcNMjYwNjIzMDQ0NDIwWjAMMAoGA1UdFQQDCgEFMDICExQAFt4sxWw8FOjuIFkAAgAW3iwXDTI2MDYyMzA0MzgzMlowDDAKBgNVHRUEAwoBBTAyAhMUABPR4SOYExn1K7qpAAIAE9HhFw0yNjA2MjMwNDE0NDlaMAwwCgYDVR0VBAMKAQEwMgITFAAT0eBP4/1es49yrAACABPR4BcNMjYwNjIzMDQxNDQ5WjAMMAoGA1UdFQQDCgEBMDICExQAGoDSgdLyGHMgLyYAAgAagNIXDTI2MDYyMzAzMzM0N1owDDAKBgNVHRUEAwoBBTAyAhMUABO0UKJXzV8PAud+AAIAE7RQFw0yNjA2MjMwMzI1MzhaMAwwCgYDVR0VBAMKAQUwMgITFAASyGikXkiVDxA4MQACABLIaBcNMjYwNjIzMDEyMzEwWjAMMAoGA1UdFQQDCgEFMDICExQAEmKQrn+Woo7DeqgAAgASYpAXDTI2MDYyMzAxMDUxOFowDDAKBgNVHRUEAwoBATAyAhMUABJijywD5DWdAOg6AAIAEmKPFw0yNjA2MjMwMTA1MThaMAwwCgYDVR0VBAMKAQEwMgITFAAX+OO0LRNb9QjvTgACABf44xcNMjYwNjIzMDEwNTE0WjAMMAoGA1UdFQQDCgEBMDICExQAF/jiUoof1BERQgQAAgAX+OIXDTI2MDYyMzAxMDUxNFowDDAKBgNVHRUEAwoBATAyAhMUABnZEPjP6KVyQ5ffAAIAGdkQFw0yNjA2MjMwMDQ2MzdaMAwwCgYDVR0VBAMKAQUwMgITFAAb9gOFLmw23DJL+wACABv2AxcNMjYwNjIzMDAxMzExWjAMMAoGA1UdFQQDCgEFMDICExQAF+P5AoLFSEUa8KIAAgAX4/kXDTI2MDYyMjIyNTc1NlowDDAKBgNVHRUEAwoBBTAyAhMUABM2zyVY//Bf9qZjAAIAEzbPFw0yNjA2MjIyMjI2NTZaMAwwCgYDVR0VBAMKAQEwMgITFAATNs57qDQBMtjxOAACABM2zhcNMjYwNjIyMjIyNjU2WjAMMAoGA1UdFQQDCgEBMDICExQAHGk8l761T4LEjmwAAgAcaTwXDTI2MDYyMjIyMjI1OFowDDAKBgNVHRUEAwoBBTAyAhMUABL7cruozmkfztY8AAIAEvtyFw0yNjA2MjIyMjEzMzZaMAwwCgYDVR0VBAMKAQUwMgITFAAdSnsCU0tJEYuAgQACAB1KexcNMjYwNjIyMjE0MjMwWjAMMAoGA1UdFQQDCgEFMDICExQAF4b8CUfR15VRivcAAgAXhvwXDTI2MDYyMjIxMzcyM1owDDAKBgNVHRUEAwoBATAyAhMUABeG/YdSuCgJPmKAAAIAF4b9Fw0yNjA2MjIyMTM3MjNaMAwwCgYDVR0VBAMKAQEwMgITFAAZpRgV8WKCtoc81AACABmlGBcNMjYwNjIyMjEyNjQ2WjAMMAoGA1UdFQQDCgEBMDICExQAGaUXa26quLTt3gEAAgAZpRcXDTI2MDYyMjIxMjY0NlowDDAKBgNVHRUEAwoBATAyAhMUABR1BaumYl6bWM61AAIAFHUFFw0yNjA2MjIyMTExNTBaMAwwCgYDVR0VBAMKAQEwMgITFAAUdQTpxlYHHah2zQACABR1BBcNMjYwNjIyMjExMTUwWjAMMAoGA1UdFQQDCgEBMDICExQAHHFGhjtscwMgI54AAgAccUYXDTI2MDYyMjIxMTE1MFowDDAKBgNVHRUEAwoBATAyAhMUABxxRX1KBLDdpM+3AAIAHHFFFw0yNjA2MjIyMTExNDlaMAwwCgYDVR0VBAMKAQEwMgITFAAY0JVj7a5MAJJ9igACABjQlRcNMjYwNjIyMjA1MDI1WjAMMAoGA1UdFQQDCgEFMDICExQAFHY2uNfFNzQmepMAAgAUdjYXDTI2MDYyMjIwNDM1MFowDDAKBgNVHRUEAwoBBTAyAhMUABKWgH7o9smsjlaXAAIAEpaAFw0yNjA2MjIyMDM5NDVaMAwwCgYDVR0VBAMKAQEwMgITFAASln97ckM5Gms0NAACABKWfxcNMjYwNjIyMjAzOTQ1WjAMMAoGA1UdFQQDCgEBMDICExQAFl5kYce4lMIaqHMAAgAWXmQXDTI2MDYyMjIwMjIyOFowDDAKBgNVHRUEAwoBATAyAhMUABZeYyLX9dR8ZJYsAAIAFl5jFw0yNjA2MjIyMDIyMjhaMAwwCgYDVR0VBAMKAQEwMgITFAAVGiDkU/l3rMRqCQACABUaIBcNMjYwNjIyMjAxMTQ1WjAMMAoGA1UdFQQDCgEBMDICExQAFRoffOO2hlrtr8gAAgAVGh8XDTI2MDYyMjIwMTE0NVowDDAKBgNVHRUEAwoBATAyAhMUABaSa+keYyOmnV4KAAIAFpJrFw0yNjA2MjIyMDA4MzBaMAwwCgYDVR0VBAMKAQEwMgITFAAWkmo4GAGy3iuQJAACABaSahcNMjYwNjIyMjAwODMwWjAMMAoGA1UdFQQDCgEBMDICExQAG3F12UByW93bwjQAAgAbcXUXDTI2MDYyMjIwMDgzMFowDDAKBgNVHRUEAwoBATAyAhMUABtxdJsKQPtILu8AAAIAG3F0Fw0yNjA2MjIyMDA4MzBaMAwwCgYDVR0VBAMKAQEwMgITFAAXez1sBsZ35nr2sAACABd7PRcNMjYwNjIyMTk1MjE0WjAMMAoGA1UdFQQDCgEBMDICExQAF3s862HZF80lfUEAAgAXezwXDTI2MDYyMjE5NTIxNFowDDAKBgNVHRUEAwoBATAyAhMUABkJCl28tkGNtvoFAAIAGQkKFw0yNjA2MjIxOTQ5NDBaMAwwCgYDVR0VBAMKAQEwMgITFAAZCQnf6+SGR4caowACABkJCRcNMjYwNjIyMTk0OTQwWjAMMAoGA1UdFQQDCgEBMDICExQAEC7gGohZzZ3QW8UAAgAQLuAXDTI2MDYyMjE5NDI0M1owDDAKBgNVHRUEAwoBATAyAhMUABAu37PCDB0lioU7AAIAEC7fFw0yNjA2MjIxOTQyNDNaMAwwCgYDVR0VBAMKAQEwMgITFAAQVqQ/Rcd9HKUsIAACABBWpBcNMjYwNjIyMTkxODE3WjAMMAoGA1UdFQQDCgEBMDICExQAEFaj4zy3HAC9yKEAAgAQVqMXDTI2MDYyMjE5MTgxN1owDDAKBgNVHRUEAwoBATAyAhMUABJr3snItL+wxJyHAAIAEmveFw0yNjA2MjIxOTA4MTJaMAwwCgYDVR0VBAMKAQEwMgITFAASa92KHLLIcAfo4gACABJr3RcNMjYwNjIyMTkwODExWjAMMAoGA1UdFQQDCgEBMDICExQAGPccGYy5VqBIi1oAAgAY9xwXDTI2MDYyMjE4MzU1NFowDDAKBgNVHRUEAwoBATAyAhMUABj3G4DhDOGCR8DSAAIAGPcbFw0yNjA2MjIxODM1NTRaMAwwCgYDVR0VBAMKAQEwMgITFAAYeIx0ROYP6jUDagACABh4jBcNMjYwNjIyMTgxODIwWjAMMAoGA1UdFQQDCgEBMDICExQAGHiLqXggbws7CzQAAgAYeIsXDTI2MDYyMjE4MTgyMFowDDAKBgNVHRUEAwoBATAyAhMUABQxEV+HbgNNDR/AAAIAFDERFw0yNjA2MjIxODEyMzZaMAwwCgYDVR0VBAMKAQEwMgITFAAUMRLK4ReRI2weXQACABQxEhcNMjYwNjIyMTgxMjM2WjAMMAoGA1UdFQQDCgEBMDICExQAGiHfcujeezPbiccAAgAaId8XDTI2MDYyMjE3NTIzOFowDDAKBgNVHRUEAwoBBTAyAhMUABKw+MxcET35zamIAAIAErD4Fw0yNjA2MjIxNzE4MTRaMAwwCgYDVR0VBAMKAQEwMgITFAASsPfF3YSpEME4yQACABKw9xcNMjYwNjIyMTcxODE0WjAMMAoGA1UdFQQDCgEBMDICExQAEdKNVkbU5C66HWgAAgAR0o0XDTI2MDYyMjE3MDU1M1owDDAKBgNVHRUEAwoBATAyAhMUABHSjAMA07sazhMUAAIAEdKMFw0yNjA2MjIxNzA1NTJaMAwwCgYDVR0VBAMKAQEwMgITFAAVbooE07kwyGCE9AACABVuihcNMjYwNjIyMTY0OTE2WjAMMAoGA1UdFQQDCgEBMDICExQAFW6JIHLiQO7d/FUAAgAVbokXDTI2MDYyMjE2NDkxNlowDDAKBgNVHRUEAwoBATAyAhMUABYG74yNdeBxRyBjAAIAFgbvFw0yNjA2MjIxNjQzNDVaMAwwCgYDVR0VBAMKAQUwMgITFAAdlY9VFOXZ223v/gACAB2VjxcNMjYwNjIyMTYzMDUzWjAMMAoGA1UdFQQDCgEFMDICExQAFADz0CvOcZCJKsoAAgAUAPMXDTI2MDYzMDE1MDkwOVowDDAKBgNVHRUEAwoBATAyAhMUABQA8jAbeeasYLaxAAIAFADyFw0yNjA2MzAxNTA5MDlaMAwwCgYDVR0VBAMKAQEwMgITFAAZ03IDBzC0QTvIvQACABnTchcNMjYwNjMwMTQ1NzA5WjAMMAoGA1UdFQQDCgEBMDICExQAGdNxXM5VruqQ+P4AAgAZ03EXDTI2MDYzMDE0NTcwOVowDDAKBgNVHRUEAwoBATAyAhMUABB5UwOhv7e1jcu8AAIAEHlTFw0yNjA2MzAxNDU1MDNaMAwwCgYDVR0VBAMKAQEwMgITFAAQeVKuvNEJ+PtShwACABB5UhcNMjYwNjMwMTQ1NTAzWjAMMAoGA1UdFQQDCgEBMDICExQAHEfmdE07e8JbrP0AAgAcR+YXDTI2MDYzMDE0MzQ0MFowDDAKBgNVHRUEAwoBBTAyAhMUABe2IodwM/tfI/vcAAIAF7YiFw0yNjA2MzAxNDE5MzNaMAwwCgYDVR0VBAMKAQEwMgITFAAXtiGl+uwUOgPCdQACABe2IRcNMjYwNjMwMTQxOTMzWjAMMAoGA1UdFQQDCgEBMDICExQAHSxrEP1w5jI45jsAAgAdLGsXDTI2MDYzMDEzMDgwMFowDDAKBgNVHRUEAwoBBTAyAhMUABqcRWgCRnVcgC3sAAIAGpxFFw0yNjA2MzAwMjM0MTNaMAwwCgYDVR0VBAMKAQUwMgITFAAX8XrdqqQlYOIEqQACABfxehcNMjYwNjMwMDIwNDI4WjAMMAoGA1UdFQQDCgEFMDICExQAFfT0QD2pppvA6vwAAgAV9PQXDTI2MDYzMDAxMDUyOFowDDAKBgNVHRUEAwoBATAyAhMUABX087OYvNvj8mTpAAIAFfTzFw0yNjA2MzAwMTA1MjhaMAwwCgYDVR0VBAMKAQEwMgITFAAZvOaxLAG+DXsSAwACABm85hcNMjYwNjMwMDEwNTI3WjAMMAoGA1UdFQQDCgEBMDICExQAGbzl8rSXsid8nScAAgAZvOUXDTI2MDYzMDAxMDUyN1owDDAKBgNVHRUEAwoBATAyAhMUABJoJMgqglEE2WZMAAIAEmgkFw0yNjA2MzAwMTA1MjFaMAwwCgYDVR0VBAMKAQEwMgITFAASaCPdNOzNkUypeQACABJoIxcNMjYwNjMwMDEwNTIxWjAMMAoGA1UdFQQDCgEBMDICExQAHVqSYSmHjHBvbzQAAgAdWpIXDTI2MDYyOTIyMzM0MFowDDAKBgNVHRUEAwoBBTAyAhMUABqaCt8tBEHvolc/AAIAGpoKFw0yNjA2MjkyMjE0MDZaMAwwCgYDVR0VBAMKAQEwMgITFAAamgkROmbupmjKLAACABqaCRcNMjYwNjI5MjIxNDA2WjAMMAoGA1UdFQQDCgEBMDICExQAD5fcxzQ6Q7RwhT0AAgAPl9wXDTI2MDYyOTIxNDgzNlowDDAKBgNVHRUEAwoBBTAyAhMUABfPgzJFiL28ptWGAAIAF8+DFw0yNjA2MjkyMTM2MDJaMAwwCgYDVR0VBAMKAQEwMgITFAAXz4L7ydX7AxfEcgACABfPghcNMjYwNjI5MjEzNjAyWjAMMAoGA1UdFQQDCgEBMDICExQAFrzAkQIbNY0wCF0AAgAWvMAXDTI2MDYyOTIxMzEzOFowDDAKBgNVHRUEAwoBATAyAhMUABa8v6fUhikJ8ImzAAIAFry/Fw0yNjA2MjkyMTMxMzhaMAwwCgYDVR0VBAMKAQEwMgITFAAPsaU3Cd/nqPBl+wACAA+xpRcNMjYwNjI5MjAxMzAwWjAMMAoGA1UdFQQDCgEFMDICExQAGmdbwA3aiPk6BvQAAgAaZ1sXDTI2MDYyOTIwMDY1N1owDDAKBgNVHRUEAwoBBTAyAhMUABCPMSF1fpNFa8GtAAIAEI8xFw0yNjA2MjkxOTMyNTNaMAwwCgYDVR0VBAMKAQEwMgITFAAQjzAk8NoeasrzjgACABCPMBcNMjYwNjI5MTkzMjUzWjAMMAoGA1UdFQQDCgEBMDICExQAHCdwQJORY9/tOuoAAgAcJ3AXDTI2MDYyOTE3NTY1MFowDDAKBgNVHRUEAwoBATAyAhMUABwnb6MoD77SqYV2AAIAHCdvFw0yNjA2MjkxNzU2NTBaMAwwCgYDVR0VBAMKAQEwMgITFAAbNX9vsHmpo+IJ3wACABs1fxcNMjYwNjI5MTczNjAzWjAMMAoGA1UdFQQDCgEFMDICExQAEULP5dB11+hMRvsAAgARQs8XDTI2MDYyOTE3MzE1OFowDDAKBgNVHRUEAwoBATAyAhMUABFCzsPCM0ETXH8iAAIAEULOFw0yNjA2MjkxNzMxNThaMAwwCgYDVR0VBAMKAQEwMgITFAAapig8JPIeIu+9rQACABqmKBcNMjYwNjI5MTYxOTExWjAMMAoGA1UdFQQDCgEFMDICExQAHHedG6PgG9GGztsAAgAcd50XDTI2MDYyOTE2MTczN1owDDAKBgNVHRUEAwoBBTAyAhMUAA+aSauomq1PlDaeAAIAD5pJFw0yNjA2MjkxNjE0MDhaMAwwCgYDVR0VBAMKAQEwMgITFAAPmkjhi+uY/SWrMwACAA+aSBcNMjYwNjI5MTYxNDA4WjAMMAoGA1UdFQQDCgEBMDICExQAEK2TEgTaqtPwAS8AAgAQrZMXDTI2MDYyOTE2MDE0MFowDDAKBgNVHRUEAwoBATAyAhMUABCtkt7u/O40Q0I6AAIAEK2SFw0yNjA2MjkxNjAxNDBaMAwwCgYDVR0VBAMKAQEwMgITFAAZdUIXvAHUnGPTvwACABl1QhcNMjYwNjI5MTU1MjA5WjAMMAoGA1UdFQQDCgEFMDICExQAGGsF0GpA2srQrmcAAgAYawUXDTI2MDYyOTE1NDE1M1owDDAKBgNVHRUEAwoBBTAyAhMUABVR0ZGfXqBzriHZAAIAFVHRFw0yNjA2MjkxNTM3NDFaMAwwCgYDVR0VBAMKAQEwMgITFAAVUdD15MTcjE59HgACABVR0BcNMjYwNjI5MTUzNzQxWjAMMAoGA1UdFQQDCgEBMDICExQAFC5eykpVD7tG8swAAgAULl4XDTI2MDYyOTE1MjY1M1owDDAKBgNVHRUEAwoBATAyAhMUABQuXQ42aQej+yFZAAIAFC5dFw0yNjA2MjkxNTI2NTNaMAwwCgYDVR0VBAMKAQEwMgITFAAVkLuq2FxWxtz00AACABWQuxcNMjYwNjI5MTUyNDE0WjAMMAoGA1UdFQQDCgEBMDICExQAFZC6ZE9f5M7NilwAAgAVkLoXDTI2MDYyOTE1MjQxNFowDDAKBgNVHRUEAwoBATAyAhMUABfGISI8zR0wD2WsAAIAF8YhFw0yNjA2MjkxNTIyNDhaMAwwCgYDVR0VBAMKAQEwMgITFAAXxiAzh/xCe1VIyQACABfGIBcNMjYwNjI5MTUyMjQ4WjAMMAoGA1UdFQQDCgEBMDICExQAE8uhGinDE2Ev6jgAAgATy6EXDTI2MDYyOTE1MTQ0MlowDDAKBgNVHRUEAwoBATAyAhMUABPLoLm2Gd4c7HIqAAIAE8ugFw0yNjA2MjkxNTE0NDJaMAwwCgYDVR0VBAMKAQEwMgITFAAdcfQ82i7oRQaWTAACAB1x9BcNMjYwNjI5MTQ1NTQwWjAMMAoGA1UdFQQDCgEBMDICExQAHXH1eRonTToVTMsAAgAdcfUXDTI2MDYyOTE0NTU0MFowDDAKBgNVHRUEAwoBATAyAhMUABA3dtE6OzAPsN2pAAIAEDd2Fw0yNjA2MjkxNDQzNTJaMAwwCgYDVR0VBAMKAQEwMgITFAAQN3XE42mtomhd5QACABA3dRcNMjYwNjI5MTQ0MzUyWjAMMAoGA1UdFQQDCgEBMDICExQAEpugq3VXRQz3drUAAgASm6AXDTI2MDYyOTE0NDM1MlowDDAKBgNVHRUEAwoBATAyAhMUABKbn1zfKOinfRgOAAIAEpufFw0yNjA2MjkxNDQzNTJaMAwwCgYDVR0VBAMKAQEwMgITFAATtiuyhLyPOownrAACABO2KxcNMjYwNjI5MTMyMzMxWjAMMAoGA1UdFQQDCgEBMDICExQAE7Yq8gBdKUhx3IAAAgATtioXDTI2MDYyOTEzMjMzMVowDDAKBgNVHRUEAwoBATAyAhMUABmz2eR6D26hg5GdAAIAGbPZFw0yNjA2MjkwNTQyNTdaMAwwCgYDVR0VBAMKAQUwMgITFAAR/GhryuNvydB4FAACABH8aBcNMjYwNjI5MDMxNzUwWjAMMAoGA1UdFQQDCgEBMDICExQAEfxnELJ7NrRnwDUAAgAR/GcXDTI2MDYyOTAzMTc1MFowDDAKBgNVHRUEAwoBATAyAhMUABv5UBJmgC4EYyo9AAIAG/lQFw0yNjA2MjkwMzE3NTBaMAwwCgYDVR0VBAMKAQEwMgITFAAb+U8yEvrK4ZCAhAACABv5TxcNMjYwNjI5MDMxNzUwWjAMMAoGA1UdFQQDCgEBMDICExQAEsdRNNyWCfsBX50AAgASx1EXDTI2MDYyODIzNTMyNlowDDAKBgNVHRUEAwoBBTAyAhMUABVSaMBWfGLt2hoxAAIAFVJoFw0yNjA2MjgyMDUzMDlaMAwwCgYDVR0VBAMKAQUwMgITFAAYktOt5SXc+dw/hgACABiS0xcNMjYwNjI4MTk1MTMwWjAMMAoGA1UdFQQDCgEFMDICExQAGNgW2CivY66Y20sAAgAY2BYXDTI2MDYyODE4MTc0M1owDDAKBgNVHRUEAwoBBTAyAhMUABIUV+Q7TtBnXH33AAIAEhRXFw0yNjA2MjgxNzQ1MDZaMAwwCgYDVR0VBAMKAQEwMgITFAASFFYjjVr88QAlsQACABIUVhcNMjYwNjI4MTc0NTA2WjAMMAoGA1UdFQQDCgEBMDICExQAF3IEVdEjMjFJ+1gAAgAXcgQXDTI2MDYyODA1MDcyNFowDDAKBgNVHRUEAwoBBTAyAhMUAB1FCex/r5zS/8eZAAIAHUUJFw0yNjA2MjgwMTE5MTVaMAwwCgYDVR0VBAMKAQUwMgITFAAVM4dkfUReWjS0WgACABUzhxcNMjYwNjI4MDEwNTE5WjAMMAoGA1UdFQQDCgEBMDICExQAFTOG9/9CI2ycoYAAAgAVM4YXDTI2MDYyODAxMDUxOVowDDAKBgNVHRUEAwoBATAyAhMUABv9uUvgHhxpW4+rAAIAG/25Fw0yNjA2MjcyMzMyMDdaMAwwCgYDVR0VBAMKAQUwMgITFAAYMNTdMyCZHoaeoQACABgw1BcNMjYwNjI3MjE1MzMxWjAMMAoGA1UdFQQDCgEFMDICExQAGs8O9eIhIj2y3mwAAgAazw4XDTI2MDYyNzIxMTY0M1owDDAKBgNVHRUEAwoBBTAyAhMUABkg6seLU/tx7X2/AAIAGSDqFw0yNjA2MjcyMTA2MDlaMAwwCgYDVR0VBAMKAQEwMgITFAAZIOmCrTSsto+7ZwACABkg6RcNMjYwNjI3MjEwNjA5WjAMMAoGA1UdFQQDCgEBMDICExQAFfPnjB10b1WskF4AAgAV8+cXDTI2MDYyNzIwNTIxMVowDDAKBgNVHRUEAwoBBTAyAhMUABxXbA3b5ZD7M5/IAAIAHFdsFw0yNjA2MjcxODI5MjhaMAwwCgYDVR0VBAMKAQEwMgITFAAcV210Loe9SpgKegACABxXbRcNMjYwNjI3MTgyOTI4WjAMMAoGA1UdFQQDCgEBMDICExQAHL9QEDQKloMG/0oAAgAcv1AXDTI2MDYyNzE0NDgzNlowDDAKBgNVHRUEAwoBATAyAhMUABy/TxheXMu2Axx3AAIAHL9PFw0yNjA2MjcxNDQ4MzZaMAwwCgYDVR0VBAMKAQEwMgITFAAXLzQwfk+28liiNgACABcvNBcNMjYwNjI3MDY1NTE1WjAMMAoGA1UdFQQDCgEFMDICExQAEFBCxEZTzDWmLvsAAgAQUEIXDTI2MDYyNzAxMDUyOFowDDAKBgNVHRUEAwoBATAyAhMUABBQQYhKE+W1XVUEAAIAEFBBFw0yNjA2MjcwMTA1MjhaMAwwCgYDVR0VBAMKAQEwMgITFAAQjK8kCxyYKYf1AQACABCMrxcNMjYwNjI3MDEwNTI4WjAMMAoGA1UdFQQDCgEBMDICExQAEIyuslh3tFVVKrAAAgAQjK4XDTI2MDYyNzAxMDUyOFowDDAKBgNVHRUEAwoBATAyAhMUABQSuXKip9OGdOH2AAIAFBK5Fw0yNjA2MjcwMTA1MjVaMAwwCgYDVR0VBAMKAQEwMgITFAAUErjAsqtPH4nIkQACABQSuBcNMjYwNjI3MDEwNTI1WjAMMAoGA1UdFQQDCgEBMDICExQAG0PVsjubG32BxY0AAgAbQ9UXDTI2MDYyNzAxMDUxOFowDDAKBgNVHRUEAwoBATAyAhMUABtD1FTJtGZQhAlnAAIAG0PUFw0yNjA2MjcwMTA1MThaMAwwCgYDVR0VBAMKAQEwMgITFAAb4J+DBdDedv1tlQACABvgnxcNMjYwNjI2MjMwNjU4WjAMMAoGA1UdFQQDCgEFMDICExQAFCNVbUt0r1myaEkAAgAUI1UXDTI2MDYyNjIyNTgyMVowDDAKBgNVHRUEAwoBBTAyAhMUABrijqKJn6iFMSe4AAIAGuKOFw0yNjA2MjYyMjM4MTJaMAwwCgYDVR0VBAMKAQEwMgITFAAa4o2T66RLfxcDGgACABrijRcNMjYwNjI2MjIzODEyWjAMMAoGA1UdFQQDCgEBMDICExQAFUniPt7OOg62KMIAAgAVSeIXDTI2MDYyNjIyMDIyM1owDDAKBgNVHRUEAwoBATAyAhMUABVJ4eqVAEjDRLVEAAIAFUnhFw0yNjA2MjYyMjAyMjNaMAwwCgYDVR0VBAMKAQEwMgITFAASGhtDjaJJfL5iFgACABIaGxcNMjYwNjI2MjE0MTQ1WjAMMAoGA1UdFQQDCgEBMDICExQAEhoardyh4ABe6z8AAgASGhoXDTI2MDYyNjIxNDE0NVowDDAKBgNVHRUEAwoBATAyAhMUABTOLh5dKRbscEu0AAIAFM4uFw0yNjA2MjYyMTI3MzdaMAwwCgYDVR0VBAMKAQEwMgITFAAUzi2hqcpyDZdfvgACABTOLRcNMjYwNjI2MjEyNzM3WjAMMAoGA1UdFQQDCgEBMDICExQAFt3EPonWAqX0IHQAAgAW3cQXDTI2MDYyNjIxMjY0M1owDDAKBgNVHRUEAwoBATAyAhMUABbdw982CXL2jWViAAIAFt3DFw0yNjA2MjYyMTI2NDNaMAwwCgYDVR0VBAMKAQEwMgITFAAZf3sDKwhj+S4cegACABl/excNMjYwNjI2MjEyMjU5WjAMMAoGA1UdFQQDCgEFMDICExQAHGCB5d5AGkrN/igAAgAcYIEXDTI2MDYyNjIxMjIxM1owDDAKBgNVHRUEAwoBATAyAhMUABxggMadl1VUrrNpAAIAHGCAFw0yNjA2MjYyMTIyMTNaMAwwCgYDVR0VBAMKAQEwMgITFAAbhOcwGZUWvLennwACABuE5xcNMjYwNjI2MjExNjE1WjAMMAoGA1UdFQQDCgEFMDICExQAF+dXFxg9kf6ngu8AAgAX51cXDTI2MDYyNjIxMDYzNVowDDAKBgNVHRUEAwoBATAyAhMUABfnVqyLLjh9YmFEAAIAF+dWFw0yNjA2MjYyMTA2MzVaMAwwCgYDVR0VBAMKAQEwMgITFAAYfDTwTL03HaUGNwACABh8NBcNMjYwNjI2MjA0MDQ4WjAMMAoGA1UdFQQDCgEFMDICExQAGI+868lnVcmxdUEAAgAYj7wXDTI2MDYyNjIwNDA0M1owDDAKBgNVHRUEAwoBBTAyAhMUABeI/wx2NLMNHUeTAAIAF4j/Fw0yNjA2MjYxOTA5MTFaMAwwCgYDVR0VBAMKAQEwMgITFAAXiP6On6Q5MGoEJwACABeI/hcNMjYwNjI2MTkwOTExWjAMMAoGA1UdFQQDCgEBMDICExQAFMWmravaRndHsBEAAgAUxaYXDTI2MDYyNjE4MTMwNVowDDAKBgNVHRUEAwoBATAyAhMUABTFpWEALltFSUQuAAIAFMWlFw0yNjA2MjYxODEzMDVaMAwwCgYDVR0VBAMKAQEwMgITFAAbCVDuojbhLlSNMwACABsJUBcNMjYwNjI2MTc0OTUyWjAMMAoGA1UdFQQDCgEFMDICExQAGw1j84VId6t/FFQAAgAbDWMXDTI2MDYyNjE3NDQ0N1owDDAKBgNVHRUEAwoBBTAyAhMUABGJPyNCDE40iLPvAAIAEYk/Fw0yNjA2MjYxNzE2MjhaMAwwCgYDVR0VBAMKAQEwMgITFAARiT5zAXZpYvpMJwACABGJPhcNMjYwNjI2MTcxNjI4WjAMMAoGA1UdFQQDCgEBMDICExQAD7FhUt6JK+fPsWwAAgAPsWEXDTI2MDYyNjE3MTAyM1owDDAKBgNVHRUEAwoBBTAyAhMUABJoGC0EBjV8Tj8PAAIAEmgYFw0yNjA2MjYxNjU5MThaMAwwCgYDVR0VBAMKAQEwMgITFAASaBdqcj9mEvndrAACABJoFxcNMjYwNjI2MTY1OTE4WjAMMAoGA1UdFQQDCgEBMDICExQAFH1wxf0xaCRAHt4AAgAUfXAXDTI2MDYyNjE2NTUwMFowDDAKBgNVHRUEAwoBATAyAhMUABR9b7L3wdTgk32PAAIAFH1vFw0yNjA2MjYxNjU1MDBaMAwwCgYDVR0VBAMKAQEwMgITFAAXP8ksG5gOqusyKwACABc/yRcNMjYwNjI2MTYzOTEzWjAMMAoGA1UdFQQDCgEBMDICExQAFz/IU7G8XKnIzuYAAgAXP8gXDTI2MDYyNjE2MzkxM1owDDAKBgNVHRUEAwoBATAyAhMUABeWKSNyhrm5vuCAAAIAF5YpFw0yNjA2MjYxNTU3NTJaMAwwCgYDVR0VBAMKAQEwMgITFAAXlihV8vAJn6eFvgACABeWKBcNMjYwNjI2MTU1NzUyWjAMMAoGA1UdFQQDCgEBMDICExQAFiBTGMnBqtRWmrAAAgAWIFMXDTI2MDYyNjE1NDE0MFowDDAKBgNVHRUEAwoBATAyAhMUABYgUiiHh/VYD4TWAAIAFiBSFw0yNjA2MjYxNTQxNDBaMAwwCgYDVR0VBAMKAQEwMgITFAAbrhGGsCitR0591wACABuuERcNMjYwNjI2MTUyODMyWjAMMAoGA1UdFQQDCgEFMDICExQAFaRi2HL5I8497S8AAgAVpGIXDTI2MDYyNjE1MDcxMlowDDAKBgNVHRUEAwoBATAyAhMUABWkYQSACqmdlkvsAAIAFaRhFw0yNjA2MjYxNTA3MTJaMAwwCgYDVR0VBAMKAQEwMgITFAAQgVNOa3LltaCwzgACABCBUxcNMjYwNjI2MTUwNDAyWjAMMAoGA1UdFQQDCgEBMDICExQAEIFSOrsuuHbnvzQAAgAQgVIXDTI2MDYyNjE1MDQwMlowDDAKBgNVHRUEAwoBATAyAhMUABpySsk4ljYyxweDAAIAGnJKFw0yNjA2MjYwNDI0MTZaMAwwCgYDVR0VBAMKAQUwMgITFAAcMOrvu5h5JF05tAACABww6hcNMjYwNjI2MDI1MzU1WjAMMAoGA1UdFQQDCgEFMDICExQAFgvTn9+xcQFuVyYAAgAWC9MXDTI2MDYyNjAyNDMxNlowDDAKBgNVHRUEAwoBBTAyAhMUABvMDYPAsrZC68j0AAIAG8wNFw0yNjA2MjYwMjM1NTBaMAwwCgYDVR0VBAMKAQUwMgITFAAW0Zk5fM2s8GDMyQACABbRmRcNMjYwNjI2MDIyMTI5WjAMMAoGA1UdFQQDCgEFMDICExQAFjAYX/GEG11Pxm8AAgAWMBgXDTI2MDYyNjAxMDUyM1owDDAKBgNVHRUEAwoBATAyAhMUABYwFwJH4WxW24DsAAIAFjAXFw0yNjA2MjYwMTA1MjNaMAwwCgYDVR0VBAMKAQEwMgITFAATnZ3+JUbpOLkF8wACABOdnRcNMjYwNjI2MDEwNTIwWjAMMAoGA1UdFQQDCgEBMDICExQAE52cVj9J4XCHDMQAAgATnZwXDTI2MDYyNjAxMDUyMFowDDAKBgNVHRUEAwoBATAyAhMUABwVbcb6n7ulciKTAAIAHBVtFw0yNjA2MjYwMDQzMTNaMAwwCgYDVR0VBAMKAQUwMgITFAAbc3Nf1ZKzXZXZHQACABtzcxcNMjYwNjI2MDAzMjIyWjAMMAoGA1UdFQQDCgEFMDICExQAD7W6ttjoGzJq7JAAAgAPtboXDTI2MDYyNTIxNDY1MVowDDAKBgNVHRUEAwoBATAyAhMUAA+1udOLpqjekRYVAAIAD7W5Fw0yNjA2MjUyMTQ2NTFaMAwwCgYDVR0VBAMKAQEwMgITFAAXpnOkSYJfL3K/fAACABemcxcNMjYwNjI1MjE0NjUxWjAMMAoGA1UdFQQDCgEBMDICExQAF6ZyTHY0ARb1mAsAAgAXpnIXDTI2MDYyNTIxNDY1MVowDDAKBgNVHRUEAwoBATAyAhMUABR0xdGtG7gom8vgAAIAFHTFFw0yNjA2MjUyMTQ0MzBaMAwwCgYDVR0VBAMKAQEwMgITFAAUdMQ83LN7gEfnKQACABR0xBcNMjYwNjI1MjE0NDMwWjAMMAoGA1UdFQQDCgEBMDICExQAGMAdzZRYKGmvImUAAgAYwB0XDTI2MDYyNTIxMzEzOFowDDAKBgNVHRUEAwoBATAyAhMUABjAHByqLuLu4M6WAAIAGMAcFw0yNjA2MjUyMTMxMzhaMAwwCgYDVR0VBAMKAQEwMgITFAARKbrEqWhQGyYqHQACABEpuhcNMjYwNjI1MjEwMjUxWjAMMAoGA1UdFQQDCgEBMDICExQAESm5I+M14xYCSl4AAgARKbkXDTI2MDYyNTIxMDI1MVowDDAKBgNVHRUEAwoBATAyAhMUABMzt/4V8df0LfpbAAIAEzO3Fw0yNjA2MjUyMDEyMzNaMAwwCgYDVR0VBAMKAQEwMgITFAATM7aJ1sX7+deXmgACABMzthcNMjYwNjI1MjAxMjMzWjAMMAoGA1UdFQQDCgEBMDICExQAE6QbSSskfThAtNEAAgATpBsXDTI2MDYyNTIwMDUwM1owDDAKBgNVHRUEAwoBATAyAhMUABOkGuVNdZSmYC//AAIAE6QaFw0yNjA2MjUyMDA1MDNaMAwwCgYDVR0VBAMKAQEwMgITFAAUUg/46uLhz3qnFwACABRSDxcNMjYwNjI1MTkzNzIxWjAMMAoGA1UdFQQDCgEFMDICExQAEBc9IH4s9O2nk7EAAgAQFz0XDTI2MDYyNTE5MTQ0MlowDDAKBgNVHRUEAwoBATAyAhMUABAXPD+Pa+HLIsvuAAIAEBc8Fw0yNjA2MjUxOTE0NDJaMAwwCgYDVR0VBAMKAQEwMgITFAAUH3e3+xRHcxL1ewACABQfdxcNMjYwNjI1MTkxNDI1WjAMMAoGA1UdFQQDCgEFMDICExQAHR9X+EZO3qARB60AAgAdH1cXDTI2MDYyNTE4NTIwMFowDDAKBgNVHRUEAwoBBTAyAhMUAA+3WmFbXv7LmjcrAAIAD7daFw0yNjA2MjUxODQ4NTNaMAwwCgYDVR0VBAMKAQEwMgITFAAVH5afAcWaS3OKAQACABUflhcNMjYwNzA1MDQxNDQ2WjAMMAoGA1UdFQQDCgEFMDICExQAHHLBV+UR14y9KuUAAgAccsEXDTI2MDcwNTAzMDIwMVowDDAKBgNVHRUEAwoBBTAyAhMUABpC4PmzGFGf1sQuAAIAGkLgFw0yNjA3MDUwMjI3MDNaMAwwCgYDVR0VBAMKAQUwMgITFAAZN19RXJQfMzph2gACABk3XxcNMjYwNzA1MDEzODA4WjAMMAoGA1UdFQQDCgEFMDICExQAEldRjChBKB9C8Y0AAgASV1EXDTI2MDcwNTAwMTkzN1owDDAKBgNVHRUEAwoBBTAyAhMUABXxq+pwodQ9cDIaAAIAFfGrFw0yNjA3MDQyMTMxMzJaMAwwCgYDVR0VBAMKAQUwMgITFAAUBijNi+Om3sIwjQACABQGKBcNMjYwNzA0MjAzOTA5WjAMMAoGA1UdFQQDCgEFMDICExQAGCg7cGcLPDtFWcAAAgAYKDsXDTI2MDcwNDIwMzIyNVowDDAKBgNVHRUEAwoBBTAyAhMUABxcAKYu3L4i9Y48AAIAHFwAFw0yNjA3MDQxOTU0MzBaMAwwCgYDVR0VBAMKAQUwMgITFAAdUcHyhQiwUaSuzwACAB1RwRcNMjYwNzA0MTU1NTMyWjAMMAoGA1UdFQQDCgEFMDICExQAFxmx2Nww7qLfL6cAAgAXGbEXDTI2MDcwNDE0MzUzMVowDDAKBgNVHRUEAwoBATAyAhMUABcZsl5KNioVPxeaAAIAFxmyFw0yNjA3MDQxNDM1MzFaMAwwCgYDVR0VBAMKAQEwMgITFAAainpdYVOUiAz0lwACABqKehcNMjYwNzA0MTQzMjEzWjAMMAoGA1UdFQQDCgEFMDICExQAHTAAtqZJgBx5pcsAAgAdMAAXDTI2MDcwNDA1MjIyMVowDDAKBgNVHRUEAwoBBTAyAhMUABtb4JBqH3GrRqy5AAIAG1vgFw0yNjA3MDMyMzI5MDdaMAwwCgYDVR0VBAMKAQUwMgITFAAcxkbvxHkVaL5EKgACABzGRhcNMjYwNzAzMjMxODQyWjAMMAoGA1UdFQQDCgEFMDICExQAGsbeGtatXxpPiMcAAgAaxt4XDTI2MDcwMzIyNDYzN1owDDAKBgNVHRUEAwoBATAyAhMUABrG3TzAAHqrHWqBAAIAGsbdFw0yNjA3MDMyMjQ2MzdaMAwwCgYDVR0VBAMKAQEwMgITFAAT55UIK8GFyohHIgACABPnlRcNMjYwNzAzMjE0MTQ3WjAMMAoGA1UdFQQDCgEBMDICExQAE+eUDQj4VH5aUVoAAgAT55QXDTI2MDcwMzIxNDE0N1owDDAKBgNVHRUEAwoBATAyAhMUABP6Fb/pVLRVEkUGAAIAE/oVFw0yNjA3MDMyMDU1MjFaMAwwCgYDVR0VBAMKAQUwMgITFAAdJa84I7n0oErVMAACAB0lrxcNMjYwNzAzMjA0ODA2WjAMMAoGA1UdFQQDCgEBMDICExQAHSWuHrhlGq2oXS0AAgAdJa4XDTI2MDcwMzIwNDgwNlowDDAKBgNVHRUEAwoBATAyAhMUABBpPvDXXFwtWzyJAAIAEGk+Fw0yNjA3MDMyMDQ3MzRaMAwwCgYDVR0VBAMKAQEwMgITFAAQaT0FGM9Q7EmjnwACABBpPRcNMjYwNzAzMjA0NzM0WjAMMAoGA1UdFQQDCgEBMDICExQAFtRldY/pxedjPrIAAgAW1GUXDTI2MDcwMzIwMzcwOVowDDAKBgNVHRUEAwoBATAyAhMUABbUZFWXaXMSS8L4AAIAFtRkFw0yNjA3MDMyMDM3MDlaMAwwCgYDVR0VBAMKAQEwMgITFAAUigk3g+ok2280NQACABSKCRcNMjYwNzAzMjAxMzA5WjAMMAoGA1UdFQQDCgEBMDICExQAFIoIF2xAWzpOle4AAgAUiggXDTI2MDcwMzIwMTMwOVowDDAKBgNVHRUEAwoBATAyAhMUABBSFv/iSPScc+oZAAIAEFIWFw0yNjA3MDMyMDA2MzFaMAwwCgYDVR0VBAMKAQEwMgITFAAQUhW93uPbekZ4eQACABBSFRcNMjYwNzAzMjAwNjMxWjAMMAoGA1UdFQQDCgEBMDICExQAFbDDMwHGr+QJjFIAAgAVsMMXDTI2MDcwMzIwMDYzMVowDDAKBgNVHRUEAwoBATAyAhMUABWwwh3GydgUPh11AAIAFbDCFw0yNjA3MDMyMDA2MzFaMAwwCgYDVR0VBAMKAQEwMgITFAATUoKuLpOcCZRtKwACABNSghcNMjYwNzAzMjAwNTM5WjAMMAoGA1UdFQQDCgEBMDICExQAE1KBGrdCt/jA7hgAAgATUoEXDTI2MDcwMzIwMDUzOVowDDAKBgNVHRUEAwoBATAyAhMUABBeOKDM1RTrjYpyAAIAEF44Fw0yNjA3MDMxOTQyMDlaMAwwCgYDVR0VBAMKAQEwMgITFAAQXjfyuYkIVK8jQgACABBeNxcNMjYwNzAzMTk0MjA5WjAMMAoGA1UdFQQDCgEBMDICExQAGguyEFpY18dGisgAAgAaC7IXDTI2MDcwMzE5NDA0NVowDDAKBgNVHRUEAwoBBTAyAhMUABysZSK/IiEfGw5kAAIAHKxlFw0yNjA3MDMxOTE1MThaMAwwCgYDVR0VBAMKAQUwMgITFAAb2DsG5SQ3Rndm9gACABvYOxcNMjYwNzAzMTgxMTM3WjAMMAoGA1UdFQQDCgEBMDICExQAG9g6RgV4xdPvUrsAAgAb2DoXDTI2MDcwMzE4MTEzN1owDDAKBgNVHRUEAwoBATAyAhMUABeMThk7Tbxt60D1AAIAF4xOFw0yNjA3MDMxNzQ3NThaMAwwCgYDVR0VBAMKAQEwMgITFAAXjE1knhKZUXweqgACABeMTRcNMjYwNzAzMTc0NzU4WjAMMAoGA1UdFQQDCgEBMDICExQAEGXgHvKPGYIvetsAAgAQZeAXDTI2MDcwMzE3MTY0M1owDDAKBgNVHRUEAwoBATAyAhMUABBl30foEDezfyYBAAIAEGXfFw0yNjA3MDMxNzE2NDNaMAwwCgYDVR0VBAMKAQEwMgITFAAW3Kj/WK52jMlGEAACABbcqBcNMjYwNzAzMTY0OTIxWjAMMAoGA1UdFQQDCgEFMDICExQAHSI46lnJEq8DaBYAAgAdIjgXDTI2MDcwMzE2MzE1M1owDDAKBgNVHRUEAwoBATAyAhMUAB0iN+EMsQZ855zTAAIAHSI3Fw0yNjA3MDMxNjMxNTNaMAwwCgYDVR0VBAMKAQEwMgITFAAQVAhJZW6AmeSf9AACABBUCBcNMjYwNzAzMTYzMDM3WjAMMAoGA1UdFQQDCgEBMDICExQAEFQHryi+hQZqANgAAgAQVAcXDTI2MDcwMzE2MzAzN1owDDAKBgNVHRUEAwoBATAyAhMUABrR/XA12R6IL2UYAAIAGtH9Fw0yNjA3MDMxNjMwMzdaMAwwCgYDVR0VBAMKAQEwMgITFAAa0fzeAPT7jK6DfQACABrR/BcNMjYwNzAzMTYzMDM3WjAMMAoGA1UdFQQDCgEBMDICExQAF3C9GZkYeJnjmK0AAgAXcL0XDTI2MDcwMzE1MTQzMlowDDAKBgNVHRUEAwoBATAyAhMUABdwvNDBYBYFQ36HAAIAF3C8Fw0yNjA3MDMxNTE0MzFaMAwwCgYDVR0VBAMKAQEwMgITFAATUeAGLSYlpN4lxAACABNR4BcNMjYwNzAzMTMzNTQyWjAMMAoGA1UdFQQDCgEBMDICExQAE1HfgvHTdpXO7jkAAgATUd8XDTI2MDcwMzEzMzU0MlowDDAKBgNVHRUEAwoBATAyAhMUABWGQlxGUhmqGe8jAAIAFYZCFw0yNjA3MDMwMzQ4MTVaMAwwCgYDVR0VBAMKAQUwMgITFAAb+6VhDPXehVxx6gACABv7pRcNMjYwNzAzMDA0ODE0WjAMMAoGA1UdFQQDCgEFMDICExQAGGvMUiqCqN3XqSUAAgAYa8wXDTI2MDcwMjIyNTIyM1owDDAKBgNVHRUEAwoBBTAyAhMUABgTPtTI2OoibuZOAAIAGBM+Fw0yNjA3MDIyMjAzMDhaMAwwCgYDVR0VBAMKAQEwMgITFAAYEz/sOFksTUUpcgACABgTPxcNMjYwNzAyMjIwMzA4WjAMMAoGA1UdFQQDCgEBMDICExQAFNaPRuLgRqtFGZEAAgAU1o8XDTI2MDcwMjIyMDMwN1owDDAKBgNVHRUEAwoBATAyAhMUABTWkGzk+JcrGaDMAAIAFNaQFw0yNjA3MDIyMjAzMDdaMAwwCgYDVR0VBAMKAQEwMgITFAAZYI0TX52SboQYxAACABlgjRcNMjYwNzAyMjE1OTM0WjAMMAoGA1UdFQQDCgEBMDICExQAGWCOo0eGbpO8u/MAAgAZYI4XDTI2MDcwMjIxNTkzNFowDDAKBgNVHRUEAwoBATAyAhMUABSVL+DHBUQk1V5+AAIAFJUvFw0yNjA3MDIyMTU5MzNaMAwwCgYDVR0VBAMKAQEwMgITFAAUlTD2UzF10hXLigACABSVMBcNMjYwNzAyMjE1OTMzWjAMMAoGA1UdFQQDCgEBMDICExQAFgxPArEfRZO4tDoAAgAWDE8XDTI2MDcwMjIxMTYyMFowDDAKBgNVHRUEAwoBATAyAhMUABYMTustbB0lRPXVAAIAFgxOFw0yNjA3MDIyMTE2MjBaMAwwCgYDVR0VBAMKAQEwMgITFAAU0GBGLYqy0NrGrwACABTQYBcNMjYwNzAyMjEwMTA2WjAMMAoGA1UdFQQDCgEFMDICExQAFH7OFvke+NthoBoAAgAUfs4XDTI2MDcwMjIwNDU0NFowDDAKBgNVHRUEAwoBATAyAhMUABigo4aXwAypIQlUAAIAGKCjFw0yNjA3MDIyMDE5MjNaMAwwCgYDVR0VBAMKAQEwMgITFAAYoKKY9gNdW2zOkAACABigohcNMjYwNzAyMjAxOTIyWjAMMAoGA1UdFQQDCgEBMDICExQAFq9fYdIsV9hw+7QAAgAWr18XDTI2MDcwMjE5NDgxMVowDDAKBgNVHRUEAwoBATAyAhMUABavXoB+sVvyd5fUAAIAFq9eFw0yNjA3MDIxOTQ4MTBaMAwwCgYDVR0VBAMKAQEwMgITFAAW+wAZzuQTphF2KAACABb7ABcNMjYwNzAyMTgyMjI2WjAMMAoGA1UdFQQDCgEBMDICExQAFvr/PgpdjhT0mcUAAgAW+v8XDTI2MDcwMjE4MjIyNlowDDAKBgNVHRUEAwoBATAyAhMUAByelPaD6ZHa1NjgAAIAHJ6UFw0yNjA3MDIxODAzMTVaMAwwCgYDVR0VBAMKAQUwMgITFAAXcN4n7AhiHiYk/wACABdw3hcNMjYwNzAyMTczMjQ1WjAMMAoGA1UdFQQDCgEFMDICExQAG2zcL+UHc+NbvvIAAgAbbNwXDTI2MDcwMjE3MDE0NVowDDAKBgNVHRUEAwoBATAyAhMUABts2ztIwLorh267AAIAG2zbFw0yNjA3MDIxNzAxNDVaMAwwCgYDVR0VBAMKAQEwMgITFAAbLwUeZcuf2Pz2nAACABsvBRcNMjYwNzAyMTY1OTIyWjAMMAoGA1UdFQQDCgEFMDICExQAFutBLgGNM8PYkGsAAgAW60EXDTI2MDcwMjE2NTg1NVowDDAKBgNVHRUEAwoBATAyAhMUABbrQKawbdioI2fuAAIAFutAFw0yNjA3MDIxNjU4NTVaMAwwCgYDVR0VBAMKAQEwMgITFAARdjsUMlWrcOOE0wACABF2OxcNMjYwNzAyMTY1MzE5WjAMMAoGA1UdFQQDCgEFMDICExQAEmjE1tn2eONgWJ4AAgASaMQXDTI2MDcwMjE2MzgwMFowDDAKBgNVHRUEAwoBATAyAhMUABJowx9sStPqvDhPAAIAEmjDFw0yNjA3MDIxNjM4MDBaMAwwCgYDVR0VBAMKAQEwMgITFAAT6WikidQ69WED2QACABPpaBcNMjYwNzAyMTUwMTU1WjAMMAoGA1UdFQQDCgEBMDICExQAE+lnbLMBVW+u9CEAAgAT6WcXDTI2MDcwMjE1MDE1NVowDDAKBgNVHRUEAwoBATAyAhMUABsQaDLGuCYBhB3LAAIAGxBoFw0yNjA3MDIxNDQyMThaMAwwCgYDVR0VBAMKAQUwMgITFAAUaoY2YGcuhMCJQwACABRqhhcNMjYwNzAyMDQwNzI0WjAMMAoGA1UdFQQDCgEFMDICExQAGmRArmPhX+fTkrkAAgAaZEAXDTI2MDcwMjAzNTg1NlowDDAKBgNVHRUEAwoBBTAyAhMUABQ/VwpKDzbbs2/sAAIAFD9XFw0yNjA3MDIwMzQwMDVaMAwwCgYDVR0VBAMKAQUwMgITFAAcj4m+yYx8mJGVRAACAByPiRcNMjYwNzAyMDMwNzA1WjAMMAoGA1UdFQQDCgEFMDICExQAF+b7+0c4mKMkCv8AAgAX5vsXDTI2MDcwMjAzMDI1MlowDDAKBgNVHRUEAwoBBTAyAhMUABtskmD9JR0LAbU1AAIAG2ySFw0yNjA3MDIwMjAxNThaMAwwCgYDVR0VBAMKAQUwMgITFAAbTA43oS6lgjIATQACABtMDhcNMjYwNzAyMDEwNTMwWjAMMAoGA1UdFQQDCgEBMDICExQAG0wNNvvj8WrVa2kAAgAbTA0XDTI2MDcwMjAxMDUzMFowDDAKBgNVHRUEAwoBATAyAhMUABpT/DFbn6r8FCMrAAIAGlP8Fw0yNjA3MDIwMTA1MjhaMAwwCgYDVR0VBAMKAQEwMgITFAAaU/t4t/Sr4+0f8gACABpT+xcNMjYwNzAyMDEwNTI4WjAMMAoGA1UdFQQDCgEBMDICExQAHCubxBu1nCbJdwcAAgAcK5sXDTI2MDcwMjAxMDUyN1owDDAKBgNVHRUEAwoBATAyAhMUABwrmpioVMVq++HrAAIAHCuaFw0yNjA3MDIwMTA1MjdaMAwwCgYDVR0VBAMKAQEwMgITFAAapxi2rO5ZFp2fHgACABqnGBcNMjYwNzAyMDEwNTI2WjAMMAoGA1UdFQQDCgEBMDICExQAGqcXR61mBTdg1W4AAgAapxcXDTI2MDcwMjAxMDUyNlowDDAKBgNVHRUEAwoBATAyAhMUABbwV1DLlI719Z1fAAIAFvBXFw0yNjA3MDIwMTA1MjRaMAwwCgYDVR0VBAMKAQEwMgITFAAW8FiUDl/DY68FrgACABbwWBcNMjYwNzAyMDEwNTIzWjAMMAoGA1UdFQQDCgEBMDICExQAFtLPnD29BLfi2w0AAgAW0s8XDTI2MDcwMjAxMDUyM1owDDAKBgNVHRUEAwoBATAyAhMUABbSzvXVLAwQix72AAIAFtLOFw0yNjA3MDIwMTA1MjNaMAwwCgYDVR0VBAMKAQEwMgITFAAUxk7OFMOXV+aaUQACABTGThcNMjYwNzAyMDEwNTIyWjAMMAoGA1UdFQQDCgEBMDICExQAFMZNuS/CxMNnlyYAAgAUxk0XDTI2MDcwMjAxMDUyMlowDDAKBgNVHRUEAwoBATAyAhMUAB17RflM52LmWdIZAAIAHXtFFw0yNjA3MDIwMTA1MTdaMAwwCgYDVR0VBAMKAQEwMgITFAAde0TtB7oeaopDwQACAB17RBcNMjYwNzAyMDEwNTE3WjAMMAoGA1UdFQQDCgEBMDICExQAGH4iyK52cxjHsJkAAgAYfiIXDTI2MDcwMjAwMDU1MFowDDAKBgNVHRUEAwoBBTAyAhMUABWRMrzr1FKHijNtAAIAFZEyFw0yNjA3MDEyMzA0MDBaMAwwCgYDVR0VBAMKAQUwMgITFAAYtxBVTPMJOAoMlAACABi3EBcNMjYwNzAxMjIyMDU3WjAMMAoGA1UdFQQDCgEBMDICExQAGLcRX8vOBsZuTsQAAgAYtxEXDTI2MDcwMTIyMjA1N1owDDAKBgNVHRUEAwoBATAyAhMUABrtLSfSzOIEbgK5AAIAGu0tFw0yNjA3MDEyMTI3MDJaMAwwCgYDVR0VBAMKAQUwMgITFAAP2nkuAVoAwIzhlgACAA/aeRcNMjYwNzAxMjEyNDA5WjAMMAoGA1UdFQQDCgEBMDICExQAD9p4ozoFCQzoRn8AAgAP2ngXDTI2MDcwMTIxMjQwOVowDDAKBgNVHRUEAwoBATAyAhMUAA+5zm8trLV0ih7wAAIAD7nOFw0yNjA3MDEyMTE3NTlaMAwwCgYDVR0VBAMKAQEwMgITFAAPuc0moRaVZ8sq9AACAA+5zRcNMjYwNzAxMjExNzU4WjAMMAoGA1UdFQQDCgEBMDICExQAGqu0TX4P76lexZYAAgAaq7QXDTI2MDcwMTIwMDQxNlowDDAKBgNVHRUEAwoBBTAyAhMUABxKuRLzA6ioCNsqAAIAHEq5Fw0yNjA3MDExNzEzMDFaMAwwCgYDVR0VBAMKAQEwMgITFAAcSrjJIMMz+zNRkgACABxKuBcNMjYwNzAxMTcxMzAwWjAMMAoGA1UdFQQDCgEBMDICExQAFzWNeVkj2atQphEAAgAXNY0XDTI2MDcwMTE3MDQyM1owDDAKBgNVHRUEAwoBATAyAhMUABc1jAHwOOxfn0mUAAIAFzWMFw0yNjA3MDExNzA0MDNaMAwwCgYDVR0VBAMKAQEwMgITFAASw/pKZfaPgF+FpwACABLD+hcNMjYwNzAxMTY1OTQzWjAMMAoGA1UdFQQDCgEBMDICExQAEsP5zwiBHsev750AAgASw/kXDTI2MDcwMTE2NTk0M1owDDAKBgNVHRUEAwoBATAyAhMUABl3R4KG3MKE8/b+AAIAGXdHFw0yNjA3MDExNjU3MzFaMAwwCgYDVR0VBAMKAQEwMgITFAAZd0Ywy/EtM1wL6AACABl3RhcNMjYwNzAxMTY1NzMxWjAMMAoGA1UdFQQDCgEBMDICExQAHPAy5pYHtK1YlWUAAgAc8DIXDTI2MDcwMTE2MTY1MFowDDAKBgNVHRUEAwoBBTAyAhMUABgipxKNzYfHYBViAAIAGCKnFw0yNjA3MDExNjAzNDdaMAwwCgYDVR0VBAMKAQEwMgITFAAYIqZLnPn4ELbKlgACABgiphcNMjYwNzAxMTYwMzQ3WjAMMAoGA1UdFQQDCgEBMDICExQAEYs/g0mk0BnJNpoAAgARiz8XDTI2MDcwMTE1MTEwOVowDDAKBgNVHRUEAwoBATAyAhMUABGLPp0JsYeB1IH7AAIAEYs+Fw0yNjA3MDExNTExMDlaMAwwCgYDVR0VBAMKAQEwMgITFAAWj1iWgj7u0oxNwgACABaPWBcNMjYwNzAxMTUwNjMwWjAMMAoGA1UdFQQDCgEFMDICExQAGCBHhP+WNTxnD38AAgAYIEcXDTI2MDcwMTEzMjcyM1owDDAKBgNVHRUEAwoBBTAyAhMUABv0Q9NoEp8l+A5AAAIAG/RDFw0yNjA3MDExMTMzMTFaMAwwCgYDVR0VBAMKAQUwMgITFAAbd/VdLB7DMY1R4wACABt39RcNMjYwNzAxMDMxNDE5WjAMMAoGA1UdFQQDCgEFMDICExQAGRUPe63vC0xU4FwAAgAZFQ8XDTI2MDcwMTAxNTM1MVowDDAKBgNVHRUEAwoBATAyAhMUABkVDl7ECIh/WxplAAIAGRUOFw0yNjA3MDEwMTUzNTFaMAwwCgYDVR0VBAMKAQEwMgITFAAQzoO/02tgIKdejgACABDOgxcNMjYwNzAxMDEwNTE5WjAMMAoGA1UdFQQDCgEBMDICExQAEM6Csv/ANJIRq68AAgAQzoIXDTI2MDcwMTAxMDUxOVowDDAKBgNVHRUEAwoBATAyAhMUABycKaxVv7g5YJYZAAIAHJwpFw0yNjA3MDEwMTA1MThaMAwwCgYDVR0VBAMKAQEwMgITFAAcnCr/0PrkL7rvBQACABycKhcNMjYwNzAxMDEwNTE4WjAMMAoGA1UdFQQDCgEBMDICExQAHKwCVHJdbDA6EVYAAgAcrAIXDTI2MDcwMTAxMDUxN1owDDAKBgNVHRUEAwoBATAyAhMUABysAaZf4MFdsin7AAIAHKwBFw0yNjA3MDEwMTA1MTdaMAwwCgYDVR0VBAMKAQEwMgITFAAa8Zy9f3608ugnHAACABrxnBcNMjYwNzAxMDAyODI0WjAMMAoGA1UdFQQDCgEFMDICExQAGrVenURprWIonx0AAgAatV4XDTI2MDYzMDIyMTEzMlowDDAKBgNVHRUEAwoBBTAyAhMUABeRSLCLRoC35hpxAAIAF5FIFw0yNjA2MzAyMTIzNDdaMAwwCgYDVR0VBAMKAQEwMgITFAAXkUcQmHUimfeyqQACABeRRxcNMjYwNjMwMjEyMzQ3WjAMMAoGA1UdFQQDCgEBMDICExQAEdhDdWcjkuj8/L8AAgAR2EMXDTI2MDYzMDIwNTY1NlowDDAKBgNVHRUEAwoBATAyAhMUABHYQtyl+U+fOG6qAAIAEdhCFw0yNjA2MzAyMDU2NTZaMAwwCgYDVR0VBAMKAQEwMgITFAAZ52QHMIRmXL7FsAACABnnZBcNMjYwNjMwMjAyNDAyWjAMMAoGA1UdFQQDCgEFMDICExQAEoGcJ22J5zl17TAAAgASgZwXDTI2MDYzMDIwMTc1N1owDDAKBgNVHRUEAwoBATAyAhMUABKBm629w4J/674oAAIAEoGbFw0yNjA2MzAyMDE3NTdaMAwwCgYDVR0VBAMKAQEwMgITFAAZJJXjLEr1u7tqEwACABkklRcNMjYwNjMwMTgxMDQ0WjAMMAoGA1UdFQQDCgEFMDICExQAFX/4AQNMGg8IRNkAAgAVf/gXDTI2MDYzMDE3NDYxOVowDDAKBgNVHRUEAwoBATAyAhMUABV/96SZhH+t1CYLAAIAFX/3Fw0yNjA2MzAxNzQ2MTlaMAwwCgYDVR0VBAMKAQEwMgITFAAdho47yU2T3BbTAQACAB2GjhcNMjYwNjMwMTcyNzU0WjAMMAoGA1UdFQQDCgEFMDICExQAF5nQvMyG8RKVYIQAAgAXmdAXDTI2MDYzMDE3MjMwN1owDDAKBgNVHRUEAwoBATAyAhMUABeZz+Bpv3taX9z2AAIAF5nPFw0yNjA2MzAxNzIzMDdaMAwwCgYDVR0VBAMKAQEwMgITFAAUrOb+fc+vSzKZ6wACABSs5hcNMjYwNjMwMTY0MTE1WjAMMAoGA1UdFQQDCgEFMDICExQAHG2C6E1Q/wZP7cYAAgAcbYIXDTI2MDYzMDE2Mjg0NFowDDAKBgNVHRUEAwoBBTAyAhMUABsxbWkto8WcVqauAAIAGzFtFw0yNjA2MzAxNjI0NDRaMAwwCgYDVR0VBAMKAQEwMgITFAAbMWzQv+ctXIKJ8QACABsxbBcNMjYwNjMwMTYyNDQ0WjAMMAoGA1UdFQQDCgEBMDICExQAFsoSQYXyXTX6U0gAAgAWyhIXDTI2MDYzMDE2MDEyOFowDDAKBgNVHRUEAwoBATAyAhMUABbKETLFCcTPKI23AAIAFsoRFw0yNjA2MzAxNjAxMjhaMAwwCgYDVR0VBAMKAQEwMgITFAASeEjL/G9u21FukQACABJ4SBcNMjYwNjMwMTU1NzQ4WjAMMAoGA1UdFQQDCgEBMDICExQAEnhHJ6dxdYb9NPEAAgASeEcXDTI2MDYzMDE1NTc0OFowDDAKBgNVHRUEAwoBATAyAhMUABlA++zcwLN7Xl37AAIAGUD7Fw0yNjA3MDkyMDAwMTdaMAwwCgYDVR0VBAMKAQUwMgITFAAVk8j1DBXAwyeRNAACABWTyBcNMjYwNzA5MTk0OTE2WjAMMAoGA1UdFQQDCgEFMDICExQAHLS+XYDodWQ6NEcAAgActL4XDTI2MDcwOTE5NDYzM1owDDAKBgNVHRUEAwoBATAyAhMUABy0vRcpDWfebsUPAAIAHLS9Fw0yNjA3MDkxOTQ2MzNaMAwwCgYDVR0VBAMKAQEwMgITFAARTz0x4AAgsMLYrQACABFPPRcNMjYwNzA5MTk0MTAyWjAMMAoGA1UdFQQDCgEBMDICExQAEU88ovRk3wOSrRMAAgARTzwXDTI2MDcwOTE5NDEwMlowDDAKBgNVHRUEAwoBATAyAhMUABIQPepVLcD+0KtMAAIAEhA9Fw0yNjA3MDkxODUwMDVaMAwwCgYDVR0VBAMKAQEwMgITFAASEDwSjzmmXNl9ugACABIQPBcNMjYwNzA5MTg1MDA1WjAMMAoGA1UdFQQDCgEBMDICExQAG0a/BdOFpd1APugAAgAbRr8XDTI2MDcwOTE4MTMzNFowDDAKBgNVHRUEAwoBBTAyAhMUABkgmgKzoogwIr22AAIAGSCaFw0yNjA3MDkxNzQ4MTFaMAwwCgYDVR0VBAMKAQEwMgITFAAZIJngtXMbSnj6iwACABkgmRcNMjYwNzA5MTc0ODExWjAMMAoGA1UdFQQDCgEBMDICExQAHIEzM4g+8tgbdfkAAgAcgTMXDTI2MDcwOTE2NDU0OVowDDAKBgNVHRUEAwoBBTAyAhMUABG1e5IyTbCm0eoXAAIAEbV7Fw0yNjA3MDkxNjQ1MzJaMAwwCgYDVR0VBAMKAQEwMgITFAARtXrRrPUYuIGO2wACABG1ehcNMjYwNzA5MTY0NTMyWjAMMAoGA1UdFQQDCgEBMDICExQAD+1JtmLX12X9vvIAAgAP7UkXDTI2MDcwOTE1NTM0NlowDDAKBgNVHRUEAwoBATAyAhMUAA/tSJ8i4sDhPw/KAAIAD+1IFw0yNjA3MDkxNTUzNDZaMAwwCgYDVR0VBAMKAQEwMgITFAAS/7VrqkvtPYUgggACABL/tRcNMjYwNzA5MTU0NDU0WjAMMAoGA1UdFQQDCgEBMDICExQAEv+0s6AfExafiO0AAgAS/7QXDTI2MDcwOTE1NDQ1NFowDDAKBgNVHRUEAwoBATAyAhMUABBnYhfJRqoWsrK1AAIAEGdiFw0yNjA3MDkxNTQyMThaMAwwCgYDVR0VBAMKAQEwMgITFAAQZ2ErYkgM8Lou6gACABBnYRcNMjYwNzA5MTU0MjE4WjAMMAoGA1UdFQQDCgEBMDICExQAGvX1VdYw/k2hcVIAAgAa9fUXDTI2MDcwOTE1MjgwM1owDDAKBgNVHRUEAwoBATAyAhMUABh/gyqkjUun/zCpAAIAGH+DFw0yNjA3MDkxNTI4MDNaMAwwCgYDVR0VBAMKAQEwMgITFAAQrmkeeh7Gq+fRDQACABCuaRcNMjYwNzA5MTUxOTEwWjAMMAoGA1UdFQQDCgEBMDICExQAEK5o7MFLtHRvXMcAAgAQrmgXDTI2MDcwOTE1MTkxMFowDDAKBgNVHRUEAwoBATAyAhMUABVSz/8GRhGkoCLwAAIAFVLPFw0yNjA3MDkxNDU5MThaMAwwCgYDVR0VBAMKAQEwMgITFAAVUs5Lcy5xok9DKwACABVSzhcNMjYwNzA5MTQ1OTE4WjAMMAoGA1UdFQQDCgEBMDICExQAD/inecznGbojLxIAAgAP+KcXDTI2MDcwOTE0NTUxNFowDDAKBgNVHRUEAwoBATAyAhMUAA/4prtxHvIoLoulAAIAD/imFw0yNjA3MDkxNDU1MTRaMAwwCgYDVR0VBAMKAQEwMgITFAAZvb4IoF+vSjWozwACABm9vhcNMjYwNzA5MDUwNzA4WjAMMAoGA1UdFQQDCgEFMDICExQAFOluGOgRxoVH7V8AAgAU6W4XDTI2MDcwOTAxMDk0OFowDDAKBgNVHRUEAwoBBTAyAhMUABNtYEZ+BcST0t0gAAIAE21gFw0yNjA3MDkwMTA1MjlaMAwwCgYDVR0VBAMKAQEwMgITFAATbV9ypNGiI4aVDAACABNtXxcNMjYwNzA5MDEwNTI5WjAMMAoGA1UdFQQDCgEBMDICExQAFYxMUoTYRTLzGEcAAgAVjEwXDTI2MDcwOTAxMDUyMlowDDAKBgNVHRUEAwoBATAyAhMUABWMS96TH3hVE7a3AAIAFYxLFw0yNjA3MDkwMTA1MjJaMAwwCgYDVR0VBAMKAQEwMgITFAAcRJ6+D/cRSH2PuQACABxEnhcNMjYwNzA5MDA1NDI3WjAMMAoGA1UdFQQDCgEBMDICExQAHESdP/ieYAVm/aIAAgAcRJ0XDTI2MDcwOTAwNTQyN1owDDAKBgNVHRUEAwoBATAyAhMUABpXVA15l0hFgudJAAIAGldUFw0yNjA3MDgyMTM0MTRaMAwwCgYDVR0VBAMKAQUwMgITFAAW4C1+3AOUTphkIgACABbgLRcNMjYwNzA4MjEyNDQ3WjAMMAoGA1UdFQQDCgEBMDICExQAFuAsYhwxCX9mp4YAAgAW4CwXDTI2MDcwODIxMjQ0N1owDDAKBgNVHRUEAwoBATAyAhMUABpW+Mhgqshl4oe9AAIAGlb4Fw0yNjA3MDgyMDEyMzdaMAwwCgYDVR0VBAMKAQEwMgITFAAaVvcy9QUywqcAgQACABpW9xcNMjYwNzA4MjAxMjM3WjAMMAoGA1UdFQQDCgEBMDICExQAHEPPoVsUH3tEYT8AAgAcQ88XDTI2MDcwODE5MDU0NVowDDAKBgNVHRUEAwoBATAyAhMUABxDzrEn2nuwYCxmAAIAHEPOFw0yNjA3MDgxOTA1NDVaMAwwCgYDVR0VBAMKAQEwMgITFAAVs+tOR/hdKB5bjwACABWz6xcNMjYwNzA4MTgzNjU3WjAMMAoGA1UdFQQDCgEBMDICExQAFbPqdDkx19dAfX4AAgAVs+oXDTI2MDcwODE4MzY1N1owDDAKBgNVHRUEAwoBATAyAhMUABBvj656ViqwCUDfAAIAEG+PFw0yNjA3MDgxNzE5NDFaMAwwCgYDVR0VBAMKAQEwMgITFAAQb46Bxiyht1q/BQACABBvjhcNMjYwNzA4MTcxOTQxWjAMMAoGA1UdFQQDCgEBMDICExQAGHT1Lmz+hdx/ig0AAgAYdPUXDTI2MDcwODE3MDgyN1owDDAKBgNVHRUEAwoBBTAyAhMUAB2aLVupEnSwPvIiAAIAHZotFw0yNjA3MDgxNzA0MzBaMAwwCgYDVR0VBAMKAQUwMgITFAAQ4knZNsfKdsb7VgACABDiSRcNMjYwNzA4MTYyNTQ0WjAMMAoGA1UdFQQDCgEBMDICExQAEOJIOsh/9i4pvdwAAgAQ4kgXDTI2MDcwODE2MjU0NFowDDAKBgNVHRUEAwoBATAyAhMUABVR8AFq2P3wMbx0AAIAFVHwFw0yNjA3MDgxNjIyNTNaMAwwCgYDVR0VBAMKAQEwMgITFAAVUfFK4STNHs5TmwACABVR8RcNMjYwNzA4MTYyMjUzWjAMMAoGA1UdFQQDCgEBMDICExQAGoR9rsQaAmrgIJMAAgAahH0XDTI2MDcwODE2MDAyMlowDDAKBgNVHRUEAwoBBTAyAhMUABls7BN1pD5SP4qRAAIAGWzsFw0yNjA3MDgxNTU5MTNaMAwwCgYDVR0VBAMKAQUwMgITFAAae69OGyFmzLI7TQACABp7rxcNMjYwNzA4MTQ1OTM3WjAMMAoGA1UdFQQDCgEBMDICExQAGnuu7DkKZ0uJ+qoAAgAae64XDTI2MDcwODE0NTkzN1owDDAKBgNVHRUEAwoBATAyAhMUABdXJ5VS2FGiUflZAAIAF1cnFw0yNjA3MDgxNDM2MzBaMAwwCgYDVR0VBAMKAQUwMgITFAAWsgvABXjJVNw6nAACABayCxcNMjYwNzA4MTQxNTUwWjAMMAoGA1UdFQQDCgEFMDICExQAG18I33n0SR8BQDgAAgAbXwgXDTI2MDcwODA0MTYzNFowDDAKBgNVHRUEAwoBBTAyAhMUABen3/MLrzCyPrpSAAIAF6ffFw0yNjA3MDgwNDExMzRaMAwwCgYDVR0VBAMKAQUwMgITFAAbpp/ldShVd/95UQACABumnxcNMjYwNzA4MDIzNjE2WjAMMAoGA1UdFQQDCgEFMDICExQAEXH0d/uiWwdak+QAAgARcfQXDTI2MDcwODAxMDUyOFowDDAKBgNVHRUEAwoBATAyAhMUABFx82LweV4BYIH6AAIAEXHzFw0yNjA3MDgwMTA1MjhaMAwwCgYDVR0VBAMKAQEwMgITFAAW7zHsitxyBaHtBwACABbvMRcNMjYwNzA4MDEwNTI2WjAMMAoGA1UdFQQDCgEBMDICExQAFu8wQWMhVxAlgE8AAgAW7zAXDTI2MDcwODAxMDUyNlowDDAKBgNVHRUEAwoBATAyAhMUABqXL3ep5pGf4ynVAAIAGpcvFw0yNjA3MDcyMjM0MDlaMAwwCgYDVR0VBAMKAQUwMgITFAAPxW8qJaaZQiXfaQACAA/FbxcNMjYwNzA3MjExNjA1WjAMMAoGA1UdFQQDCgEBMDICExQAD8VuTNOSlqw9VXIAAgAPxW4XDTI2MDcwNzIxMTYwNVowDDAKBgNVHRUEAwoBATAyAhMUABUBCI8qg7NtuCexAAIAFQEIFw0yNjA3MDcyMDUzNDdaMAwwCgYDVR0VBAMKAQEwMgITFAAVAQdxfKXVbnp6sgACABUBBxcNMjYwNzA3MjA1MzQ3WjAMMAoGA1UdFQQDCgEBMDICExQAFWY+wplR3LfNeTMAAgAVZj4XDTI2MDcwNzIwMzIzNVowDDAKBgNVHRUEAwoBATAyAhMUABVmPb7K9gQR25R9AAIAFWY9Fw0yNjA3MDcyMDMyMzVaMAwwCgYDVR0VBAMKAQEwMgITFAAQ0PvrO5X0GY7gRQACABDQ+xcNMjYwNzA3MjAyNjE4WjAMMAoGA1UdFQQDCgEBMDICExQAEND6Jqvym5zfDuoAAgAQ0PoXDTI2MDcwNzIwMjYxOFowDDAKBgNVHRUEAwoBATAyAhMUABm4nVjkXW4tEoeHAAIAGbidFw0yNjA3MDcyMDExMzFaMAwwCgYDVR0VBAMKAQEwMgITFAAZuJwQp5ehjxnTswACABm4nBcNMjYwNzA3MjAxMTMxWjAMMAoGA1UdFQQDCgEBMDICExQAFovomVnAr9VVNKcAAgAWi+gXDTI2MDcwNzE5NTMxOVowDDAKBgNVHRUEAwoBATAyAhMUABaL51MmHtkYQ5QHAAIAFovnFw0yNjA3MDcxOTUzMTlaMAwwCgYDVR0VBAMKAQEwMgITFAAWmwF95ZO5viHdnQACABabARcNMjYwNzA3MTkwNDI3WjAMMAoGA1UdFQQDCgEBMDICExQAFpsAD3zDb/ssOZ8AAgAWmwAXDTI2MDcwNzE5MDQyN1owDDAKBgNVHRUEAwoBATAyAhMUABz9r4zWTfnhNEAHAAIAHP2vFw0yNjA3MDcxOTAwMDZaMAwwCgYDVR0VBAMKAQEwMgITFAAc/bD5XanWh5XCAwACABz9sBcNMjYwNzA3MTkwMDA1WjAMMAoGA1UdFQQDCgEBMDICExQAES8mohJAixtQSlEAAgARLyYXDTI2MDcwNzE4NDA0NFowDDAKBgNVHRUEAwoBATAyAhMUABEvJdmLOyTwj7PEAAIAES8lFw0yNjA3MDcxODQwNDRaMAwwCgYDVR0VBAMKAQEwMgITFAAVXwBgbK0x47s4nAACABVfABcNMjYwNzA3MTgyODQ4WjAMMAoGA1UdFQQDCgEBMDICExQAFV7/jmkQ2P6wl7YAAgAVXv8XDTI2MDcwNzE4Mjg0OFowDDAKBgNVHRUEAwoBATAyAhMUABVk1+wIDR68TPLSAAIAFWTXFw0yNjA3MDcxNzQ2NThaMAwwCgYDVR0VBAMKAQEwMgITFAAVZNYaD3ywbHwAmwACABVk1hcNMjYwNzA3MTc0NjU4WjAMMAoGA1UdFQQDCgEBMDICExQAGr4FveyGJWNq+vkAAgAavgUXDTI2MDcwNzE3MTUzNFowDDAKBgNVHRUEAwoBATAyAhMUABq+BM/ejXmh0K5AAAIAGr4EFw0yNjA3MDcxNzE1MzRaMAwwCgYDVR0VBAMKAQEwMgITFAAWD7z+mJl9dCSv9wACABYPvBcNMjYwNzA3MTcxNDMzWjAMMAoGA1UdFQQDCgEBMDICExQAFg+7gxwkq7qLoaoAAgAWD7sXDTI2MDcwNzE3MTQzM1owDDAKBgNVHRUEAwoBATAyAhMUABFj3+XNKXqNsOn1AAIAEWPfFw0yNjA3MDcxNzA3NDFaMAwwCgYDVR0VBAMKAQEwMgITFAARY963Fskey2uswQACABFj3hcNMjYwNzA3MTcwNzQxWjAMMAoGA1UdFQQDCgEBMDICExQAEGuZz0LWflogQtEAAgAQa5kXDTI2MDcwNzE3MDcwM1owDDAKBgNVHRUEAwoBATAyAhMUABBrmAtfoSCYlElhAAIAEGuYFw0yNjA3MDcxNzA3MDNaMAwwCgYDVR0VBAMKAQEwMgITFAAZZ0dB1nrXmrwv7gACABlnRxcNMjYwNzA3MTY0MzM1WjAMMAoGA1UdFQQDCgEBMDICExQAGWdGhhdUNGFmVhAAAgAZZ0YXDTI2MDcwNzE2NDMzNVowDDAKBgNVHRUEAwoBATAyAhMUABuyuKUpwRif+RU2AAIAG7K4Fw0yNjA3MDcxNjI2NTRaMAwwCgYDVR0VBAMKAQUwMgITFAASiMB5mK+rFTtRtwACABKIwBcNMjYwNzA3MTYyNDA0WjAMMAoGA1UdFQQDCgEBMDICExQAEoi/c5qf3iwP8dIAAgASiL8XDTI2MDcwNzE2MjQwNFowDDAKBgNVHRUEAwoBATAyAhMUABxQIIjKAcnw4HCvAAIAHFAgFw0yNjA3MDcxNjEzMDdaMAwwCgYDVR0VBAMKAQEwMgITFAAcUB8TzvbQ0l52hgACABxQHxcNMjYwNzA3MTYxMzA3WjAMMAoGA1UdFQQDCgEBMDICExQAEdLp4GiYhbuwvGsAAgAR0ukXDTI2MDcwNzE1NTQxM1owDDAKBgNVHRUEAwoBATAyAhMUABHS6C7JymhsmliNAAIAEdLoFw0yNjA3MDcxNTU0MTNaMAwwCgYDVR0VBAMKAQEwMgITFAAbU2xbXStaH3p+2AACABtTbBcNMjYwNzA3MTUzMDM2WjAMMAoGA1UdFQQDCgEFMDICExQAFFJbOyimSgFP80IAAgAUUlsXDTI2MDcwNzE0MDMxNVowDDAKBgNVHRUEAwoBBTAyAhMUABN8CP7x6bPrKq60AAIAE3wIFw0yNjA3MDcxMzA4MjRaMAwwCgYDVR0VBAMKAQEwMgITFAATfAdkJA46w3+qRAACABN8BxcNMjYwNzA3MTMwODI0WjAMMAoGA1UdFQQDCgEBMDICExQAHA7bl4GEO2w4sDwAAgAcDtsXDTI2MDcwNzEyNTMyNlowDDAKBgNVHRUEAwoBBTAyAhMUABL/ZnOdHWbZ0tD7AAIAEv9mFw0yNjA3MDcwNTAwNTFaMAwwCgYDVR0VBAMKAQUwMgITFAAXJvd4kLhfeoj0SwACABcm9xcNMjYwNzA3MDIwNDEzWjAMMAoGA1UdFQQDCgEFMDICExQAGP9pkrLXZjZVnxQAAgAY/2kXDTI2MDcwNzAwMzUxOFowDDAKBgNVHRUEAwoBATAyAhMUABj/aD84JdfOJuHeAAIAGP9oFw0yNjA3MDcwMDM1MThaMAwwCgYDVR0VBAMKAQEwMgITFAAWD7/UqP++J8qBzQACABYPvxcNMjYwNzA3MDAxMzM1WjAMMAoGA1UdFQQDCgEFMDICExQAHJwyC4vek8MdQx0AAgAcnDIXDTI2MDcwNjIyMjUzOFowDDAKBgNVHRUEAwoBBTAyAhMUABrHmPt3sdCkK0hbAAIAGseYFw0yNjA3MDYyMTU0MjZaMAwwCgYDVR0VBAMKAQUwMgITFAAb/sNjEsP1QHd1igACABv+wxcNMjYwNzA2MjEyOTI2WjAMMAoGA1UdFQQDCgEFMDICExQAHY2LBwtxh94VFlAAAgAdjYsXDTI2MDcwNjIxMjQzNlowDDAKBgNVHRUEAwoBATAyAhMUAB2Nig6ub+mM6I8FAAIAHY2KFw0yNjA3MDYyMTI0MzVaMAwwCgYDVR0VBAMKAQEwMgITFAAT+4S3fvD7e07RuwACABP7hBcNMjYwNzA2MjA0OTMwWjAMMAoGA1UdFQQDCgEBMDICExQAE/uDR7lYKOiFkM4AAgAT+4MXDTI2MDcwNjIwNDkyOVowDDAKBgNVHRUEAwoBATAyAhMUABc/wfj3EOFZMyQWAAIAFz/BFw0yNjA3MDYyMDQyNTRaMAwwCgYDVR0VBAMKAQEwMgITFAAXP8CxEkt7tprvrAACABc/wBcNMjYwNzA2MjA0MjU0WjAMMAoGA1UdFQQDCgEBMDICExQAEaT1JGl6rQGAKXwAAgARpPUXDTI2MDcwNjIwMDkzNVowDDAKBgNVHRUEAwoBATAyAhMUABGk9BaJXMJcTJiOAAIAEaT0Fw0yNjA3MDYyMDA5MzVaMAwwCgYDVR0VBAMKAQEwMgITFAAaL+O5KK7d13ow4wACABov4xcNMjYwNzA2MTk1NDE4WjAMMAoGA1UdFQQDCgEBMDICExQAGi/iItNuYO1MCeAAAgAaL+IXDTI2MDcwNjE5NTQxOFowDDAKBgNVHRUEAwoBATAyAhMUABEaMI1Ene2YxPU2AAIAERowFw0yNjA3MDYxOTE3MzJaMAwwCgYDVR0VBAMKAQEwMgITFAARGi8J/7m5kbMCQwACABEaLxcNMjYwNzA2MTkxNzMyWjAMMAoGA1UdFQQDCgEBMDICExQAHGCRV2nZp7w+vp8AAgAcYJEXDTI2MDcwNjE4NTI1NFowDDAKBgNVHRUEAwoBATAyAhMUABxgkDv3x6ORk1yBAAIAHGCQFw0yNjA3MDYxODUyNTRaMAwwCgYDVR0VBAMKAQEwMgITFAAbDWS7vtK8QWVCOAACABsNZBcNMjYwNzA2MTgzMzI3WjAMMAoGA1UdFQQDCgEBMDICExQAE9t4ZcBRA7XJN9sAAgAT23gXDTI2MDcwNjE4MzMyN1owDDAKBgNVHRUEAwoBATAyAhMUABPbeVi2Q9cTWVfzAAIAE9t5Fw0yNjA3MDYxODMzMjdaMAwwCgYDVR0VBAMKAQEwMgITFAAT1u7G1YYghPtjdgACABPW7hcNMjYwNzA2MTgyMzIyWjAMMAoGA1UdFQQDCgEFMDICExQAFxBaUpkCSNHL1OMAAgAXEFoXDTI2MDcwNjE2NTIzMFowDDAKBgNVHRUEAwoBATAyAhMUABcQWUXgAYLEyL0DAAIAFxBZFw0yNjA3MDYxNjUyMzBaMAwwCgYDVR0VBAMKAQEwMgITFAAaCS5FY/gz1YEGBQACABoJLhcNMjYwNzA2MTYyODA0WjAMMAoGA1UdFQQDCgEBMDICExQAGgktbUm5uVg39MIAAgAaCS0XDTI2MDcwNjE2MjgwNFowDDAKBgNVHRUEAwoBATAyAhMUABHsa3ETOGuRddcdAAIAEexrFw0yNjA3MDYxNjIzMjhaMAwwCgYDVR0VBAMKAQEwMgITFAAR7GnKdfxT4YWHNQACABHsaRcNMjYwNzA2MTYyMzI4WjAMMAoGA1UdFQQDCgEBMDICExQAENWbrQgLl0ITb/gAAgAQ1ZsXDTI2MDcwNjE1MjUzMlowDDAKBgNVHRUEAwoBATAyAhMUABDVmiyGbwRxBa3oAAIAENWaFw0yNjA3MDYxNTI1MzJaMAwwCgYDVR0VBAMKAQEwMgITFAAbItAeocAJal5J9QACABsi0BcNMjYwNzA2MTUxOTUzWjAMMAoGA1UdFQQDCgEBMDICExQAGyLPUlAZ3vxa5rwAAgAbIs8XDTI2MDcwNjE1MTk1M1owDDAKBgNVHRUEAwoBATAyAhMUABMTx+ysbq7GK/8NAAIAExPHFw0yNjA3MDYxNTE4MjRaMAwwCgYDVR0VBAMKAQEwMgITFAATE8a5pfmiPwihfQACABMTxhcNMjYwNzA2MTUxODI0WjAMMAoGA1UdFQQDCgEBMDICExQAD8BCPE8Y6ChYz20AAgAPwEIXDTI2MDcwNjE1MTc0N1owDDAKBgNVHRUEAwoBATAyAhMUAA/AQaaOiHb8SN4zAAIAD8BBFw0yNjA3MDYxNTE3NDdaMAwwCgYDVR0VBAMKAQEwMgITFAAW5X7wwxa+I+8nZwACABblfhcNMjYwNzA2MTUxMzI0WjAMMAoGA1UdFQQDCgEBMDICExQAFuV9ocbmuz0fHbUAAgAW5X0XDTI2MDcwNjE1MTMyNFowDDAKBgNVHRUEAwoBATAyAhMUABGVqTnpTgj2DQ31AAIAEZWpFw0yNjA3MDYxNDI0MTZaMAwwCgYDVR0VBAMKAQEwMgITFAARlahLBs+1+6b4DwACABGVqBcNMjYwNzA2MTQyNDE2WjAMMAoGA1UdFQQDCgEBMDICExQAGChsAP+1fykpeLMAAgAYKGwXDTI2MDcwNjEzNTg0NVowDDAKBgNVHRUEAwoBBTAyAhMUABSqPM4O+fEv1wyXAAIAFKo8Fw0yNjA3MDYxMzE1MzhaMAwwCgYDVR0VBAMKAQUwMgITFAAcagq0ExRG2YXrRgACABxqChcNMjYwNzA2MDY0MjA4WjAMMAoGA1UdFQQDCgEFMDICExQAETsFFM7lfAGujKUAAgAROwUXDTI2MDcwNjA0NDAzMVowDDAKBgNVHRUEAwoBATAyAhMUABE7BN3WJfPZb5baAAIAETsEFw0yNjA3MDYwNDQwMzFaMAwwCgYDVR0VBAMKAQEwMgITFAAXR88VGEeyzKuZhgACABdHzxcNMjYwNzA2MDExMjUyWjAMMAoGA1UdFQQDCgEFMDICExQAGjUeoKhqj7ybSZMAAgAaNR4XDTI2MDcwNjAxMDUzMlowDDAKBgNVHRUEAwoBATAyAhMUABo1HQh5DYjx2QIkAAIAGjUdFw0yNjA3MDYwMTA1MzJaMAwwCgYDVR0VBAMKAQEwMgITFAASEwtQ98myG9/OnAACABITCxcNMjYwNzA2MDEwNTIyWjAMMAoGA1UdFQQDCgEBMDICExQAEhMKtOj7pZz63BIAAgASEwoXDTI2MDcwNjAxMDUyMVowDDAKBgNVHRUEAwoBATAyAhMUABfKV6tIEGP0FP/DAAIAF8pXFw0yNjA3MDYwMDE0NTdaMAwwCgYDVR0VBAMKAQUwMgITFAAbnFGUk9vDc/xjSgACABucURcNMjYwNzA1MTY1MjA1WjAMMAoGA1UdFQQDCgEFMDICExQAFKA8PZOrQyJI5M8AAgAUoDwXDTI2MDcwNTE2MTM0NVowDDAKBgNVHRUEAwoBBTAyAhMUABtKY5xFLKojn7K6AAIAG0pjFw0yNjA3MDUxNTQ4MzRaMAwwCgYDVR0VBAMKAQUwMgITFAAZgIYas7sqopEodQACABmAhhcNMjYwNzA1MDQzMzU1WjAMMAoGA1UdFQQDCgEFMDICExQAE72Ph0LJuGC6QbsAAgATvY8XDTI2MDcxNTE1NDA1MlowDDAKBgNVHRUEAwoBATAyAhMUABO9jnTwMRfBAx8lAAIAE72OFw0yNjA3MTUxNTQwNTJaMAwwCgYDVR0VBAMKAQEwMgITFAAcvYCunMjGN0M+KwACABy9gBcNMjYwNzE1MTUzODAyWjAMMAoGA1UdFQQDCgEFMDICExQAE8w/ksGr+r1WLJAAAgATzD8XDTI2MDcxNTE1MTMyMlowDDAKBgNVHRUEAwoBATAyAhMUABPMPicfzYizMYz1AAIAE8w+Fw0yNjA3MTUxNTEzMjJaMAwwCgYDVR0VBAMKAQEwMgITFAAaQy2NRIQQnDsSoAACABpDLRcNMjYwNzE1MTUwMzQ2WjAMMAoGA1UdFQQDCgEFMDICExQAGY99ravbjwCV1VsAAgAZj30XDTI2MDcxNTA2MjUwMVowDDAKBgNVHRUEAwoBBTAyAhMUABNQ+jGkEoyQpAjLAAIAE1D6Fw0yNjA3MTUwMTI2MjZaMAwwCgYDVR0VBAMKAQEwMgITFAATUPkgIPDePjUD2AACABNQ+RcNMjYwNzE1MDEyNjI2WjAMMAoGA1UdFQQDCgEBMDICExQAHPUVun9ujUsc1xUAAgAc9RUXDTI2MDcxNTAxMDUyNFowDDAKBgNVHRUEAwoBATAyAhMUABz1FL/35SM7z44xAAIAHPUUFw0yNjA3MTUwMTA1MjRaMAwwCgYDVR0VBAMKAQEwMgITFAAZt9v/wVMVpbPgRAACABm32xcNMjYwNzE1MDEwNTIyWjAMMAoGA1UdFQQDCgEBMDICExQAGbfaXWVuPuYQ9O4AAgAZt9oXDTI2MDcxNTAxMDUyMlowDDAKBgNVHRUEAwoBATAyAhMUABF9TIEShkZA3YFwAAIAEX1MFw0yNjA3MTQyMjA5MDBaMAwwCgYDVR0VBAMKAQEwMgITFAARfUvJdJygvDx0TwACABF9SxcNMjYwNzE0MjIwOTAwWjAMMAoGA1UdFQQDCgEBMDICExQAGIJlJHQoRHfZ9pMAAgAYgmUXDTI2MDcxNDIxMDc1OVowDDAKBgNVHRUEAwoBATAyAhMUABiCZJJd1D+nlk12AAIAGIJkFw0yNjA3MTQyMTA3NTlaMAwwCgYDVR0VBAMKAQEwMgITFAAVgINXa2tF/Bl9/AACABWAgxcNMjYwNzE0MjA1NjQzWjAMMAoGA1UdFQQDCgEFMDICExQAG2wT/yGFeqHl7bUAAgAbbBMXDTI2MDcxNDIwNTA0NVowDDAKBgNVHRUEAwoBATAyAhMUABtsEoK4HTm1h+w4AAIAG2wSFw0yNjA3MTQyMDUwNDVaMAwwCgYDVR0VBAMKAQEwMgITFAAQFKHQDneUHzdlZQACABAUoRcNMjYwNzE0MjA0MzQ3WjAMMAoGA1UdFQQDCgEBMDICExQAEBSgaeN/7u6uW+YAAgAQFKAXDTI2MDcxNDIwNDM0N1owDDAKBgNVHRUEAwoBATAyAhMUABuRUUaWnEi/xusbAAIAG5FRFw0yNjA3MTQyMDA0MzNaMAwwCgYDVR0VBAMKAQUwMgITFAASGMsyAJOcWpx+awACABIYyxcNMjYwNzE0MTkyOTQ0WjAMMAoGA1UdFQQDCgEBMDICExQAEhjKiz+PKwH41BEAAgASGMoXDTI2MDcxNDE5Mjk0NFowDDAKBgNVHRUEAwoBATAyAhMUABwEhIxvzalprWRKAAIAHASEFw0yNjA3MTQxODQ2NTNaMAwwCgYDVR0VBAMKAQEwMgITFAAcBINT7lwkOvnUPgACABwEgxcNMjYwNzE0MTg0NjUzWjAMMAoGA1UdFQQDCgEBMDICExQAGtRa7dSJshLN4uMAAgAa1FoXDTI2MDcxNDE4NDIxMlowDDAKBgNVHRUEAwoBBTAyAhMUABIqX4CbdyjGsl+wAAIAEipfFw0yNjA3MTQxODIxNTVaMAwwCgYDVR0VBAMKAQEwMgITFAASKl6n+x4uegdp1AACABIqXhcNMjYwNzE0MTgyMTU1WjAMMAoGA1UdFQQDCgEBMDICExQAHD4baNJ8ST4VwnUAAgAcPhsXDTI2MDcxNDE4MTYxMlowDDAKBgNVHRUEAwoBBTAyAhMUABefqm5qnmlWV5f+AAIAF5+qFw0yNjA3MTQxNjUyMjdaMAwwCgYDVR0VBAMKAQUwMgITFAAbYO5nHN3MUkVnKQACABtg7hcNMjYwNzE0MTY0NzE5WjAMMAoGA1UdFQQDCgEBMDICExQAG2DtdCyKsVbQMQYAAgAbYO0XDTI2MDcxNDE2NDcxOVowDDAKBgNVHRUEAwoBATAyAhMUABba2ltZAS5j4Hf5AAIAFtraFw0yNjA3MTQxNjQ2MDZaMAwwCgYDVR0VBAMKAQUwMgITFAAb54N9pN7TCaQ3ZgACABvngxcNMjYwNzE0MTY0MjA0WjAMMAoGA1UdFQQDCgEFMDICExQAFTMncm111+pn9mEAAgAVMycXDTI2MDcxNDE2MzkyM1owDDAKBgNVHRUEAwoBATAyAhMUABUzJgQgvZBJelZ2AAIAFTMmFw0yNjA3MTQxNjM5MjNaMAwwCgYDVR0VBAMKAQEwMgITFAAadAe7N8gp8B4amgACABp0BxcNMjYwNzE0MTYyMzM1WjAMMAoGA1UdFQQDCgEBMDICExQAGnQGBRZg/n14rf4AAgAadAYXDTI2MDcxNDE2MjMzNVowDDAKBgNVHRUEAwoBATAyAhMUABm5avIXRgDTXyAOAAIAGblqFw0yNjA3MTQxNDM3MTNaMAwwCgYDVR0VBAMKAQUwMgITFAAY7qXXCdOF2xa/HgACABjupRcNMjYwNzE0MDMwNzUyWjAMMAoGA1UdFQQDCgEBMDICExQAGO6koOf17uXEN74AAgAY7qQXDTI2MDcxNDAzMDc1MlowDDAKBgNVHRUEAwoBATAyAhMUAB1NKFttShMZ539BAAIAHU0oFw0yNjA3MTQwMTM4MDJaMAwwCgYDVR0VBAMKAQUwMgITFAAU0GtIUXfEjDdsMAACABTQaxcNMjYwNzE0MDEzODAxWjAMMAoGA1UdFQQDCgEFMDICExQAGTWJ9MLBdMBfjD0AAgAZNYkXDTI2MDcxNDAxMzQ1OVowDDAKBgNVHRUEAwoBBTAyAhMUABk45p96vgI09JwUAAIAGTjmFw0yNjA3MTQwMTIxNTZaMAwwCgYDVR0VBAMKAQUwMgITFAAVb5MRLRhS3PNBFwACABVvkxcNMjYwNzE0MDEwNTMwWjAMMAoGA1UdFQQDCgEFMDICExQAEM7pYEVikoiSo+cAAgAQzukXDTI2MDcxNDAxMDUxNVowDDAKBgNVHRUEAwoBATAyAhMUABDO6ExFH4g4MSfbAAIAEM7oFw0yNjA3MTQwMTA1MTVaMAwwCgYDVR0VBAMKAQEwMgITFAATaJjib9m7SYZnxwACABNomBcNMjYwNzE0MDEwNTE0WjAMMAoGA1UdFQQDCgEBMDICExQAE2iXln0p5iIXxbsAAgATaJcXDTI2MDcxNDAxMDUxNFowDDAKBgNVHRUEAwoBATAyAhMUABp6Cp/Wlb/64L0KAAIAGnoKFw0yNjA3MTQwMTAzMTNaMAwwCgYDVR0VBAMKAQEwMgITFAAaegvfyt6WsY8pTAACABp6CxcNMjYwNzE0MDEwMzEzWjAMMAoGA1UdFQQDCgEBMDICExQAE0rKf9/HFSZ8ZWQAAgATSsoXDTI2MDcxMzIxNTcwN1owDDAKBgNVHRUEAwoBATAyAhMUABNKyTbnAWMKNlp+AAIAE0rJFw0yNjA3MTMyMTU3MDdaMAwwCgYDVR0VBAMKAQEwMgITFAAX7QGCOva5YEY1UQACABftARcNMjYwNzEzMjEzOTQxWjAMMAoGA1UdFQQDCgEBMDICExQAF+0AFIeB+2BWNWoAAgAX7QAXDTI2MDcxMzIxMzk0MVowDDAKBgNVHRUEAwoBATAyAhMUABMzMZY6UCZ79ErOAAIAEzMxFw0yNjA3MTMyMTEzMTlaMAwwCgYDVR0VBAMKAQEwMgITFAATMzBfyJo+sj2SpgACABMzMBcNMjYwNzEzMjExMzE5WjAMMAoGA1UdFQQDCgEBMDICExQAHRNo4nq8X5nzXgEAAgAdE2gXDTI2MDcxMzE5MzcxMlowDDAKBgNVHRUEAwoBATAyAhMUAB0TZzswcSGGVDpqAAIAHRNnFw0yNjA3MTMxOTM3MTJaMAwwCgYDVR0VBAMKAQEwMgITFAARixOP/F5G3RXylAACABGLExcNMjYwNzEzMTkyNjIxWjAMMAoGA1UdFQQDCgEBMDICExQAEYsSnX3HZquJvYMAAgARixIXDTI2MDcxMzE5MjYyMVowDDAKBgNVHRUEAwoBATAyAhMUABRNefa1EzwkbsSpAAIAFE15Fw0yNjA3MTMxOTI1NDJaMAwwCgYDVR0VBAMKAQUwMgITFAAdPgYA7NFrQnQjeAACAB0+BhcNMjYwNzEzMTkyMzU1WjAMMAoGA1UdFQQDCgEFMDICExQAFUk5eZFcJWoptocAAgAVSTkXDTI2MDcxMzE5MDM1M1owDDAKBgNVHRUEAwoBBTAyAhMUAA/aOco8vSOIwJ8rAAIAD9o5Fw0yNjA3MTMxNzQ2MTdaMAwwCgYDVR0VBAMKAQEwMgITFAAP2jjAsR6wR728CAACAA/aOBcNMjYwNzEzMTc0NjE3WjAMMAoGA1UdFQQDCgEBMDICExQAHG6ZahqzjejXhS0AAgAcbpkXDTI2MDcxMzE3NDUyN1owDDAKBgNVHRUEAwoBBTAyAhMUABE1y81NcznvOvqgAAIAETXLFw0yNjA3MTMxNzQyMzZaMAwwCgYDVR0VBAMKAQEwMgITFAARNcq4Liq3tvCfgwACABE1yhcNMjYwNzEzMTc0MjM2WjAMMAoGA1UdFQQDCgEBMDICExQAEQNwPXLiKmPm+q0AAgARA3AXDTI2MDcxMzE3MTExMFowDDAKBgNVHRUEAwoBATAyAhMUABEDb2CRqPmXY2szAAIAEQNvFw0yNjA3MTMxNzExMTBaMAwwCgYDVR0VBAMKAQEwMgITFAASWT4RmTwGj3nSFQACABJZPhcNMjYwNzEzMTcwMzQ2WjAMMAoGA1UdFQQDCgEBMDICExQAElk9bTZY4IjbPyIAAgASWT0XDTI2MDcxMzE3MDM0NlowDDAKBgNVHRUEAwoBATAyAhMUABWzpnpRI6iN0eb5AAIAFbOmFw0yNjA3MTMxNjU0MTJaMAwwCgYDVR0VBAMKAQUwMgITFAAcvPjbL816MwRSvQACABy8+BcNMjYwNzEzMTY1MzQxWjAMMAoGA1UdFQQDCgEFMDICExQAFHBcc7Pwz6ZOpjYAAgAUcFwXDTI2MDcxMzE2NTE1NFowDDAKBgNVHRUEAwoBATAyAhMUABRwWym0UIPG+XgBAAIAFHBbFw0yNjA3MTMxNjUxNTRaMAwwCgYDVR0VBAMKAQEwMgITFAAU6Q0Y5DUDuAt/HwACABTpDRcNMjYwNzEzMTYzODM0WjAMMAoGA1UdFQQDCgEFMDICExQAGvzeEiec3/fUnpMAAgAa/N4XDTI2MDcxMzE2MzQwNFowDDAKBgNVHRUEAwoBBTAyAhMUABD+DsB3f4WcWkiXAAIAEP4OFw0yNjA3MTMxNjI3MzVaMAwwCgYDVR0VBAMKAQEwMgITFAAQ/g0Vor4/D0xrUgACABD+DRcNMjYwNzEzMTYyNzM1WjAMMAoGA1UdFQQDCgEBMDICExQAGUezbOKKP9ohnmsAAgAZR7MXDTI2MDcxMzE2MjAwMlowDDAKBgNVHRUEAwoBATAyAhMUABlHsu/GVxniWI6jAAIAGUeyFw0yNjA3MTMxNjIwMDFaMAwwCgYDVR0VBAMKAQEwMgITFAATlBAx8TCbMGDJMQACABOUEBcNMjYwNzEzMTYwNTIzWjAMMAoGA1UdFQQDCgEBMDICExQAE5QP7Rx9bFSmXP0AAgATlA8XDTI2MDcxMzE2MDUyM1owDDAKBgNVHRUEAwoBATAyAhMUABHnzgxPE/JwNPtWAAIAEefOFw0yNjA3MTMxNTM4MzJaMAwwCgYDVR0VBAMKAQEwMgITFAAR580QTO880KWFUgACABHnzRcNMjYwNzEzMTUzODMyWjAMMAoGA1UdFQQDCgEBMDICExQAFoJyPoo19fbHV2UAAgAWgnIXDTI2MDcxMzE1MTczMFowDDAKBgNVHRUEAwoBATAyAhMUABaCcQC3mK8Z9L3SAAIAFoJxFw0yNjA3MTMxNTE3MzBaMAwwCgYDVR0VBAMKAQEwMgITFAAX6yEMXfEjYZXeBgACABfrIRcNMjYwNzEzMTQ1MzU2WjAMMAoGA1UdFQQDCgEBMDICExQAF+sgtUOPFjonTuYAAgAX6yAXDTI2MDcxMzE0NTM1NlowDDAKBgNVHRUEAwoBATAyAhMUABc7IEXCuYTsLy0MAAIAFzsgFw0yNjA3MTMxNDM3NTFaMAwwCgYDVR0VBAMKAQEwMgITFAAXOx9TDmPdX/gDQQACABc7HxcNMjYwNzEzMTQzNzUxWjAMMAoGA1UdFQQDCgEBMDICExQAFj36MHK+0I6xYY4AAgAWPfoXDTI2MDcxMjIyMjk1OVowDDAKBgNVHRUEAwoBBTAyAhMUABm84cghzZrh6YNjAAIAGbzhFw0yNjA3MTIyMjA1MTJaMAwwCgYDVR0VBAMKAQUwMgITFAAdjEQvZzYKXXv22gACAB2MRBcNMjYwNzEyMjAyODE4WjAMMAoGA1UdFQQDCgEFMDICExQAG5Lql470Djv7bOkAAgAbkuoXDTI2MDcxMjE1NTI0NFowDDAKBgNVHRUEAwoBBTAyAhMUABnogrW42OaQPfenAAIAGeiCFw0yNjA3MTIxMzQxNTJaMAwwCgYDVR0VBAMKAQUwMgITFAAde1I9t8ErM2MZwQACAB17UhcNMjYwNzEyMDQ1MjExWjAMMAoGA1UdFQQDCgEFMDICExQAErMyKATF6I/Bq+sAAgASszIXDTI2MDcxMjAxMDUyMlowDDAKBgNVHRUEAwoBATAyAhMUABKzMZ95J5OIKY1jAAIAErMxFw0yNjA3MTIwMTA1MjJaMAwwCgYDVR0VBAMKAQEwMgITFAAdlRbYHAS9/QNizwACAB2VFhcNMjYwNzEyMDAzODA1WjAMMAoGA1UdFQQDCgEFMDICExQAG0LfNBW28ylfMeIAAgAbQt8XDTI2MDcxMTIzNDgzMFowDDAKBgNVHRUEAwoBBTAyAhMUABsEjZrCNndFpXjjAAIAGwSNFw0yNjA3MTEyMDQ0MDlaMAwwCgYDVR0VBAMKAQUwMgITFAAcbREn9ufkT0ZkFQACABxtERcNMjYwNzExMjAwOTU2WjAMMAoGA1UdFQQDCgEFMDICExQAFM1sf5BauRQm6/0AAgAUzWwXDTI2MDcxMTE4MTgyMVowDDAKBgNVHRUEAwoBATAyAhMUABTNa9r7oSgMWnFxAAIAFM1rFw0yNjA3MTExODE4MjFaMAwwCgYDVR0VBAMKAQEwMgITFAAaraxtPTaIFKXwHgACABqtrBcNMjYwNzExMTY0MTIyWjAMMAoGA1UdFQQDCgEBMDICExQAGq2rZPI4DVAF4DMAAgAarasXDTI2MDcxMTE2NDEyMlowDDAKBgNVHRUEAwoBATAyAhMUABZVRfOHzixjKhj3AAIAFlVFFw0yNjA3MTExNjEyMDVaMAwwCgYDVR0VBAMKAQEwMgITFAAWVURlr0YUpG6wIgACABZVRBcNMjYwNzExMTYxMjA1WjAMMAoGA1UdFQQDCgEBMDICExQAG8070+YiLUDc61oAAgAbzTsXDTI2MDcxMTA2NTQyMFowDDAKBgNVHRUEAwoBBTAyAhMUABiargeNTuFXpmLzAAIAGJquFw0yNjA3MTEwNDQ0MzhaMAwwCgYDVR0VBAMKAQUwMgITFAAQc/MBZF1ON65rYAACABBz8xcNMjYwNzExMDEwNTI2WjAMMAoGA1UdFQQDCgEBMDICExQAEHPyiFjWAq6GgvoAAgAQc/IXDTI2MDcxMTAxMDUyNlowDDAKBgNVHRUEAwoBATAyAhMUAB1OiKR3iPvtXJwsAAIAHU6IFw0yNjA3MTEwMTA1MjRaMAwwCgYDVR0VBAMKAQEwMgITFAAdTofCatHCZbXUegACAB1OhxcNMjYwNzExMDEwNTI0WjAMMAoGA1UdFQQDCgEBMDICExQAHQJxAiafjso8tD4AAgAdAnEXDTI2MDcxMTAxMDUyMlowDDAKBgNVHRUEAwoBATAyAhMUAB0CcIpLCVAlg7H/AAIAHQJwFw0yNjA3MTEwMTA1MjJaMAwwCgYDVR0VBAMKAQEwMgITFAAVmhFGHScMQET8twACABWaERcNMjYwNzEwMjIyMzExWjAMMAoGA1UdFQQDCgEBMDICExQAFZoQAy728zersfQAAgAVmhAXDTI2MDcxMDIyMjMxMVowDDAKBgNVHRUEAwoBATAyAhMUABDR9UJysPBv2SdyAAIAENH1Fw0yNjA3MTAyMTMyNTFaMAwwCgYDVR0VBAMKAQEwMgITFAAQ0fQDzo5W/S0vDQACABDR9BcNMjYwNzEwMjEzMjUxWjAMMAoGA1UdFQQDCgEBMDICExQAF5zlMSPwW/bqWnAAAgAXnOUXDTI2MDcxMDIxMjQxNFowDDAKBgNVHRUEAwoBATAyAhMUABec5NuLL4vrwmvvAAIAF5zkFw0yNjA3MTAyMTI0MTRaMAwwCgYDVR0VBAMKAQEwMgITFAAasD0btiIxc1qgcgACABqwPRcNMjYwNzEwMjEwOTI2WjAMMAoGA1UdFQQDCgEFMDICExQAHZkFT5nzCeqTsnsAAgAdmQUXDTI2MDcxMDIwMjQyM1owDDAKBgNVHRUEAwoBBTAyAhMUABXlfvSdyaOTxVI6AAIAFeV+Fw0yNjA3MTAyMDA0NTlaMAwwCgYDVR0VBAMKAQEwMgITFAAV5X3+2u8f1StaNgACABXlfRcNMjYwNzEwMjAwNDU5WjAMMAoGA1UdFQQDCgEBMDICExQAGML5R3ghLFmZ07kAAgAYwvkXDTI2MDcxMDE5MjMwN1owDDAKBgNVHRUEAwoBBTAyAhMUABuaKq5InW1gLKHZAAIAG5oqFw0yNjA3MTAxNzQ5MjBaMAwwCgYDVR0VBAMKAQEwMgITFAAbmivxpTSCietQQgACABuaKxcNMjYwNzEwMTc0OTIwWjAMMAoGA1UdFQQDCgEBMDICExQAHXsdOdKm6m+svOUAAgAdex0XDTI2MDcxMDE3NDM0NVowDDAKBgNVHRUEAwoBATAyAhMUAB17HoxSElKS+k4rAAIAHXseFw0yNjA3MTAxNzQzNDVaMAwwCgYDVR0VBAMKAQEwMgITFAAXigsUQrRlxdOvcgACABeKCxcNMjYwNzEwMTcyOTE3WjAMMAoGA1UdFQQDCgEFMDICExQAGXAd//+t02DKfuoAAgAZcB0XDTI2MDcxMDE3MjU0NVowDDAKBgNVHRUEAwoBBTAyAhMUABYI0s6ui57rVXeDAAIAFgjSFw0yNjA3MTAxNzE5NTZaMAwwCgYDVR0VBAMKAQEwMgITFAAWCNEnOKwLuE80iwACABYI0RcNMjYwNzEwMTcxOTU2WjAMMAoGA1UdFQQDCgEBMDICExQAFwBmTA9TqAy/naIAAgAXAGYXDTI2MDcxMDE2NTUzMFowDDAKBgNVHRUEAwoBBTAyAhMUABJhwGxg1uujrbNTAAIAEmHAFw0yNjA3MTAxNjE0MjdaMAwwCgYDVR0VBAMKAQEwMgITFAASYb/Swav0+KtyoAACABJhvxcNMjYwNzEwMTYxNDI3WjAMMAoGA1UdFQQDCgEBMDICExQAD9WN+Tl+Wsuqq44AAgAP1Y0XDTI2MDcxMDE2MDUzM1owDDAKBgNVHRUEAwoBATAyAhMUAA/VjM7IzLeCYiMmAAIAD9WMFw0yNjA3MTAxNjA1MzNaMAwwCgYDVR0VBAMKAQEwMgITFAAWqRkAAsu2O0QesQACABapGRcNMjYwNzEwMTYwMjI0WjAMMAoGA1UdFQQDCgEBMDICExQAFqkYuQ1ClO9D5WgAAgAWqRgXDTI2MDcxMDE2MDIyNFowDDAKBgNVHRUEAwoBATAyAhMUAA+eBazvJGhkDa2AAAIAD54FFw0yNjA3MTAxNTQ3MTBaMAwwCgYDVR0VBAMKAQEwMgITFAAPngS6t5C4odUFEQACAA+eBBcNMjYwNzEwMTU0NzEwWjAMMAoGA1UdFQQDCgEBMDICExQAFeGzNWuJVgZlQiEAAgAV4bMXDTI2MDcxMDE1Mjc1OVowDDAKBgNVHRUEAwoBBTAyAhMUABhWLTQ0FyjYTnIDAAIAGFYtFw0yNjA3MTAxNDU5MDRaMAwwCgYDVR0VBAMKAQUwMgITFAAasiKmLZR7rwTKsgACABqyIhcNMjYwNzEwMDMzMzQ1WjAMMAoGA1UdFQQDCgEFMDICExQAFqEDT6eTemek7+wAAgAWoQMXDTI2MDcxMDAyMjgwMFowDDAKBgNVHRUEAwoBBTAyAhMUABr9cY+zW3jqPFRyAAIAGv1xFw0yNjA3MTAwMjExMjJaMAwwCgYDVR0VBAMKAQUwMgITFAAZ58nfZKfG0DA/cAACABnnyRcNMjYwNzEwMDEwNTE5WjAMMAoGA1UdFQQDCgEBMDICExQAGefIo0uHeZzkalwAAgAZ58gXDTI2MDcxMDAxMDUxOVowDDAKBgNVHRUEAwoBATAyAhMUAB02eIlZHVev/II2AAIAHTZ4Fw0yNjA3MDkyMzMxMzlaMAwwCgYDVR0VBAMKAQEwMgITFAAdNndST/FYijWlGQACAB02dxcNMjYwNzA5MjMzMTM5WjAMMAoGA1UdFQQDCgEBMDICExQAEoBywLRB/JKl8cQAAgASgHIXDTI2MDcwOTIyNTU0NlowDDAKBgNVHRUEAwoBATAyAhMUABKAcSlJSk64auYAAAIAEoBxFw0yNjA3MDkyMjU1NDZaMAwwCgYDVR0VBAMKAQEwMgITFAAcR7g6ygsBPGs5aQACABxHuBcNMjYwNzA5MjI0NzQzWjAMMAoGA1UdFQQDCgEFMDICExQAHL74F+NzbtefFyYAAgAcvvgXDTI2MDcwOTIxNTM1MFowDDAKBgNVHRUEAwoBATAyAhMUABy+940eW76RbnJ0AAIAHL73Fw0yNjA3MDkyMTUzNTBaMAwwCgYDVR0VBAMKAQEwMgITFAAbOruEzcdafMWIWAACABs6uxcNMjYwNzA5MjEyNzQ1WjAMMAoGA1UdFQQDCgEFMDICExQAG9Tt7H94zqH75MgAAgAb1O0XDTI2MDcwOTIxMTI1MVowDDAKBgNVHRUEAwoBBTAyAhMUABdUP6yxAtfr4ngmAAIAF1Q/Fw0yNjA3MDkyMDUxMDBaMAwwCgYDVR0VBAMKAQEwMgITFAAXVD4fKuTh/UxAvgACABdUPhcNMjYwNzA5MjA1MTAwWjAMMAoGA1UdFQQDCgEBMDICExQAGAUcIoYaqCgYAVUAAgAYBRwXDTI2MDcwOTIwMDMzMVowDDAKBgNVHRUEAwoBATAyAhMUABgFGxvxb65sWXP6AAIAGAUbFw0yNjA3MDkyMDAzMzFaMAwwCgYDVR0VBAMKAQEwMgITFAAat0xpFbtIelHL6QACABq3TBcNMjYwNzIwMjAwNTU4WjAMMAoGA1UdFQQDCgEBMDICExQAGrdLs+xMHi3fxTsAAgAat0sXDTI2MDcyMDIwMDU1OFowDDAKBgNVHRUEAwoBATAyAhMUAByMJ3vrnr88GfkCAAIAHIwnFw0yNjA3MjAxOTMyNDFaMAwwCgYDVR0VBAMKAQEwMgITFAAcjCYKTAeUH0vFugACAByMJhcNMjYwNzIwMTkzMjQxWjAMMAoGA1UdFQQDCgEBMDICExQAHVic6RnIAOjIcDwAAgAdWJwXDTI2MDcyMDE4MDYzNFowDDAKBgNVHRUEAwoBBTAyAhMUABf46Z2THX/TA0GkAAIAF/jpFw0yNjA3MjAxNzQ5MjBaMAwwCgYDVR0VBAMKAQEwMgITFAAX+OhZ8yU2MKCLeQACABf46BcNMjYwNzIwMTc0OTIwWjAMMAoGA1UdFQQDCgEBMDICExQAGpgq1JhOhsBrLh4AAgAamCoXDTI2MDcyMDE3MDEzNlowDDAKBgNVHRUEAwoBATAyAhMUABqYKX3aWjcjCj4yAAIAGpgpFw0yNjA3MjAxNzAxMzZaMAwwCgYDVR0VBAMKAQEwMgITFAATURQw3HbGv8OJ7AACABNRFBcNMjYwNzIwMTY0NTQ1WjAMMAoGA1UdFQQDCgEBMDICExQAE1ETBtoAz0T5q2kAAgATURMXDTI2MDcyMDE2NDU0NVowDDAKBgNVHRUEAwoBATAyAhMUABOuns7BBgFBsrH6AAIAE66eFw0yNjA3MjAxNjE3MjZaMAwwCgYDVR0VBAMKAQUwMgITFAATrqqhPl0a7D1RtgACABOuqhcNMjYwNzIwMTYwNjI0WjAMMAoGA1UdFQQDCgEFMDICExQAFWS9ybDc9SHtL1QAAgAVZL0XDTI2MDcyMDE1MTcwOFowDDAKBgNVHRUEAwoBATAyAhMUABVkvC/qqEU6ea7uAAIAFWS8Fw0yNjA3MjAxNTE3MDhaMAwwCgYDVR0VBAMKAQEwMgITFAAclxM+plnN4qP3hgACAByXExcNMjYwNzIwMTQxNDIwWjAMMAoGA1UdFQQDCgEFMDICExQAES8v7wrP99icEGYAAgARLy8XDTI2MDcyMDEzNDE1MVowDDAKBgNVHRUEAwoBBTAyAhMUABp215PwFESSZGXZAAIAGnbXFw0yNjA3MjAxMzA5MThaMAwwCgYDVR0VBAMKAQEwMgITFAAadtb9VkX1NbeRdgACABp21hcNMjYwNzIwMTMwOTE4WjAMMAoGA1UdFQQDCgEBMDICExQAFoBXhqxp7VIcN7UAAgAWgFcXDTI2MDcyMDAyMDczOFowDDAKBgNVHRUEAwoBBTAyAhMUABeqXoI12ah7n/X6AAIAF6peFw0yNjA3MjAwMTA1MzBaMAwwCgYDVR0VBAMKAQEwMgITFAAXql1svlwjcoAcEwACABeqXRcNMjYwNzIwMDEwNTMwWjAMMAoGA1UdFQQDCgEBMDICExQAEQJ6lGxXSKz6uGsAAgARAnoXDTI2MDcyMDAxMDUyNFowDDAKBgNVHRUEAwoBATAyAhMUABECee+6ON1y67AuAAIAEQJ5Fw0yNjA3MjAwMTA1MjRaMAwwCgYDVR0VBAMKAQEwMgITFAAcLajlUEDGcy/3/wACABwtqBcNMjYwNzE5MjA0ODAwWjAMMAoGA1UdFQQDCgEFMDICExQAGfbu9yJUIUi9pkUAAgAZ9u4XDTI2MDcxOTE5MDA0MlowDDAKBgNVHRUEAwoBBTAyAhMUABZLf5PmGjzzlmitAAIAFkt/Fw0yNjA3MTkxNzM1NTJaMAwwCgYDVR0VBAMKAQUwMgITFAAUgCvZ8rRBEPHfsgACABSAKxcNMjYwNzE5MTU1OTAzWjAMMAoGA1UdFQQDCgEFMDICExQAEk9ryO2t/vnqGW8AAgAST2sXDTI2MDcxOTA0MDkyNFowDDAKBgNVHRUEAwoBBTAyAhMUABaKESISViD7ks29AAIAFooRFw0yNjA3MTkwMTI3MDZaMAwwCgYDVR0VBAMKAQUwMgITFAAYsHf1slukkVrWxAACABiwdxcNMjYwNzE5MDEwNTI3WjAMMAoGA1UdFQQDCgEBMDICExQAGLB2a2sWm/nzZcUAAgAYsHYXDTI2MDcxOTAxMDUyN1owDDAKBgNVHRUEAwoBATAyAhMUABUx1aRwGrgde/AtAAIAFTHVFw0yNjA3MTkwMTA1MjdaMAwwCgYDVR0VBAMKAQEwMgITFAAVMdRKZwYteuxWtwACABUx1BcNMjYwNzE5MDEwNTI3WjAMMAoGA1UdFQQDCgEBMDICExQAGUrW8X/m4iI/gaUAAgAZStYXDTI2MDcxOTAxMDUyNFowDDAKBgNVHRUEAwoBATAyAhMUABlK1ba3Yavk97I/AAIAGUrVFw0yNjA3MTkwMTA1MjRaMAwwCgYDVR0VBAMKAQEwMgITFAAVfz0l8Y99T72AOgACABV/PRcNMjYwNzE5MDEwNTIzWjAMMAoGA1UdFQQDCgEBMDICExQAFX88P3CXRcdxJv0AAgAVfzwXDTI2MDcxOTAxMDUyM1owDDAKBgNVHRUEAwoBATAyAhMUABSRRhcCCBMuUdIMAAIAFJFGFw0yNjA3MTgyMTA2NDZaMAwwCgYDVR0VBAMKAQUwMgITFAAcct0Oqwr/7R3svgACABxy3RcNMjYwNzE4MTgzNDM3WjAMMAoGA1UdFQQDCgEFMDICExQAG43MgLq6E1huKREAAgAbjcwXDTI2MDcxODE3NTI0OVowDDAKBgNVHRUEAwoBBTAyAhMUABvayPFf164BJz+2AAIAG9rIFw0yNjA3MTgxNjA5MzZaMAwwCgYDVR0VBAMKAQEwMgITFAAb2seM7QeFOy1KpQACABvaxxcNMjYwNzE4MTYwOTM2WjAMMAoGA1UdFQQDCgEBMDICExQAGpTuBhJGpu7//o4AAgAalO4XDTI2MDcxODE2MDg0M1owDDAKBgNVHRUEAwoBBTAyAhMUABQDUmEdHY4vPd9zAAIAFANSFw0yNjA3MTgxNTQ0MDNaMAwwCgYDVR0VBAMKAQUwMgITFAAU8zhYv9ocTSZKJgACABTzOBcNMjYwNzE4MTEyNjIzWjAMMAoGA1UdFQQDCgEFMDICExQAEO8iTtSgf52eL2IAAgAQ7yIXDTI2MDcxODAxMDUzMFowDDAKBgNVHRUEAwoBATAyAhMUABDvIaFxz7PBeXA3AAIAEO8hFw0yNjA3MTgwMTA1MzBaMAwwCgYDVR0VBAMKAQEwMgITFAAZPrNs1B00Mv3w3QACABk+sxcNMjYwNzE4MDEwNTI3WjAMMAoGA1UdFQQDCgEBMDICExQAGT6y+aJXukkoiSAAAgAZPrIXDTI2MDcxODAxMDUyN1owDDAKBgNVHRUEAwoBATAyAhMUAB0ywX6N0MCKP5xnAAIAHTLBFw0yNjA3MTgwMTA1MjRaMAwwCgYDVR0VBAMKAQEwMgITFAAdMsD6mVoa9+0LCAACAB0ywBcNMjYwNzE4MDEwNTI0WjAMMAoGA1UdFQQDCgEBMDICExQAEeMTbyP7oMY4y8EAAgAR4xMXDTI2MDcxODAxMDUyMVowDDAKBgNVHRUEAwoBATAyAhMUABHjEq3srdkHyLpyAAIAEeMSFw0yNjA3MTgwMTA1MjFaMAwwCgYDVR0VBAMKAQEwMgITFAAaAa6GGQWOxJzzIQACABoBrhcNMjYwNzE4MDAxNTExWjAMMAoGA1UdFQQDCgEFMDICExQAGQ+lT+lty59yZ+gAAgAZD6UXDTI2MDcxODAwMDEzNlowDDAKBgNVHRUEAwoBBTAyAhMUABkA2TVOp3JkmoYhAAIAGQDZFw0yNjA3MTcyMTI1MjNaMAwwCgYDVR0VBAMKAQEwMgITFAAZANiyET0Aiz6h/AACABkA2BcNMjYwNzE3MjEyNTIzWjAMMAoGA1UdFQQDCgEBMDICExQAEY1HvbCLWWLCAYYAAgARjUcXDTI2MDcxNzIwNTU1NFowDDAKBgNVHRUEAwoBATAyAhMUABGNRuZJod70eIZZAAIAEY1GFw0yNjA3MTcyMDU1NTRaMAwwCgYDVR0VBAMKAQEwMgITFAAdEX9/8eBOwZS93AACAB0RfxcNMjYwNzE3MjA1NTU0WjAMMAoGA1UdFQQDCgEBMDICExQAHRF+iLq4l6/LugwAAgAdEX4XDTI2MDcxNzIwNTU1NFowDDAKBgNVHRUEAwoBATAyAhMUABj3Oxuud4Q9BMYqAAIAGPc7Fw0yNjA3MTcxOTU0MjlaMAwwCgYDVR0VBAMKAQUwMgITFAAWjle3pHQ4Zc1tYAACABaOVxcNMjYwNzE3MTk0OTAxWjAMMAoGA1UdFQQDCgEBMDICExQAFo5WQepxTTRe+B4AAgAWjlYXDTI2MDcxNzE5NDkwMVowDDAKBgNVHRUEAwoBATAyAhMUABmfWa2buhcV2OLqAAIAGZ9ZFw0yNjA3MTcxOTQ4MjJaMAwwCgYDVR0VBAMKAQEwMgITFAAZn1iptWDsh3crFAACABmfWBcNMjYwNzE3MTk0ODIyWjAMMAoGA1UdFQQDCgEBMDICExQAEqDRPRkgSnKjrpoAAgASoNEXDTI2MDcxNzE5Mzk1N1owDDAKBgNVHRUEAwoBBTAyAhMUABgnT1MwYqqOWx5SAAIAGCdPFw0yNjA3MTcxODI1NTVaMAwwCgYDVR0VBAMKAQUwMgITFAARW3e/QhwSHc+t0wACABFbdxcNMjYwNzE3MTc1NTM3WjAMMAoGA1UdFQQDCgEBMDICExQAEVt23nqbuwMeRY0AAgARW3YXDTI2MDcxNzE3NTUzN1owDDAKBgNVHRUEAwoBATAyAhMUAB0jnIrf8L+4wxRKAAIAHSOcFw0yNjA3MTcxNjQ4MzZaMAwwCgYDVR0VBAMKAQUwMgITFAAQXIaqnTjGxCNeYgACABBchhcNMjYwNzE3MTY0NzU2WjAMMAoGA1UdFQQDCgEBMDICExQAEFyFtyc4gV9sEl4AAgAQXIUXDTI2MDcxNzE2NDc1NlowDDAKBgNVHRUEAwoBATAyAhMUABOjRBIkB+LlpBrVAAIAE6NEFw0yNjA3MTcxNTUwMDZaMAwwCgYDVR0VBAMKAQUwMgITFAAZ+u6eIKWBFwvuzwACABn67hcNMjYwNzE3MTQxMjEwWjAMMAoGA1UdFQQDCgEFMDICExQAEI1HcIrl0FcKd5gAAgAQjUcXDTI2MDcxNzEzMzk1MFowDDAKBgNVHRUEAwoBATAyAhMUABCNRq+gk+kBZN1kAAIAEI1GFw0yNjA3MTcxMzM5NTBaMAwwCgYDVR0VBAMKAQEwMgITFAAQDOrRvetc8L0rfgACABAM6hcNMjYwNzE3MTI1ODIyWjAMMAoGA1UdFQQDCgEFMDICExQAHMYgDtaAdhWHNY4AAgAcxiAXDTI2MDcxNzA0NTIwOFowDDAKBgNVHRUEAwoBBTAyAhMUABRrNsw+nI2UScymAAIAFGs2Fw0yNjA3MTcwNDI2NDdaMAwwCgYDVR0VBAMKAQUwMgITFAAbggs/gkmo4gQosAACABuCCxcNMjYwNzE3MDIzMDU2WjAMMAoGA1UdFQQDCgEFMDICExQAFfGVzFmhms1k5ZsAAgAV8ZUXDTI2MDcxNzAyMjEwOFowDDAKBgNVHRUEAwoBBTAyAhMUABgIXNECCu7Y4bBQAAIAGAhcFw0yNjA3MTcwMjIwMzBaMAwwCgYDVR0VBAMKAQUwMgITFAAdLI51kO+8ULTtIgACAB0sjhcNMjYwNzE3MDEwNTIwWjAMMAoGA1UdFQQDCgEBMDICExQAHSyNCC9N9Mr3SWcAAgAdLI0XDTI2MDcxNzAxMDUyMFowDDAKBgNVHRUEAwoBATAyAhMUABwlQVfCN1A1oRufAAIAHCVBFw0yNjA3MTcwMDMzMzFaMAwwCgYDVR0VBAMKAQUwMgITFAAUE9OMqlLR0dhhsgACABQT0xcNMjYwNzE2MjI0ODQ2WjAMMAoGA1UdFQQDCgEBMDICExQAFBPSer937V74a+cAAgAUE9IXDTI2MDcxNjIyNDg0NlowDDAKBgNVHRUEAwoBATAyAhMUABDD/lhQmk0QUN/zAAIAEMP+Fw0yNjA3MTYyMjE5MzRaMAwwCgYDVR0VBAMKAQEwMgITFAAQw/1+z77/SnXmSgACABDD/RcNMjYwNzE2MjIxOTM0WjAMMAoGA1UdFQQDCgEBMDICExQAEESaLBIJo5w4WxIAAgAQRJoXDTI2MDcxNjIwMDYyMVowDDAKBgNVHRUEAwoBATAyAhMUABBEmexE+bjGtLTpAAIAEESZFw0yNjA3MTYyMDA2MjFaMAwwCgYDVR0VBAMKAQEwMgITFAAVShrla5QY+emJuAACABVKGhcNMjYwNzE2MTk0NTMxWjAMMAoGA1UdFQQDCgEBMDICExQAFUoZWU5vWeF57t8AAgAVShkXDTI2MDcxNjE5NDUzMVowDDAKBgNVHRUEAwoBATAyAhMUABGVHZZv4Hsuh8WpAAIAEZUdFw0yNjA3MTYxOTQyNTZaMAwwCgYDVR0VBAMKAQEwMgITFAARlRw5XXs7zCyIsAACABGVHBcNMjYwNzE2MTk0MjU1WjAMMAoGA1UdFQQDCgEBMDICExQAGch15Y+TMd3wZYEAAgAZyHUXDTI2MDcxNjE4NDUxM1owDDAKBgNVHRUEAwoBATAyAhMUABnIeHCvvwCCk/P4AAIAGch4Fw0yNjA3MTYxODQ1MTNaMAwwCgYDVR0VBAMKAQEwMgITFAAY7Apb31IIUROP/gACABjsChcNMjYwNzE2MTcyMTI4WjAMMAoGA1UdFQQDCgEFMDICExQAFWCR25SrDZRZ6/YAAgAVYJEXDTI2MDcxNjE3MDUyNFowDDAKBgNVHRUEAwoBBTAyAhMUABBzeQ91QANEWVi/AAIAEHN5Fw0yNjA3MTYxNjU0NTJaMAwwCgYDVR0VBAMKAQEwMgITFAAQc3jzOfmzbbCgHAACABBzeBcNMjYwNzE2MTY1NDUyWjAMMAoGA1UdFQQDCgEBMDICExQAFQ8zdDUvcWlQAVYAAgAVDzMXDTI2MDcxNjE2MDc1MlowDDAKBgNVHRUEAwoBATAyAhMUABUPMq3n/WciiwL4AAIAFQ8yFw0yNjA3MTYxNjA3NTJaMAwwCgYDVR0VBAMKAQEwMgITFAAQCJ0DNSyMs3B8vAACABAInRcNMjYwNzE2MTU0ODQ4WjAMMAoGA1UdFQQDCgEBMDICExQAEAicRevsBGjM82MAAgAQCJwXDTI2MDcxNjE1NDg0OFowDDAKBgNVHRUEAwoBATAyAhMUABRrv0r6c6YHlWnVAAIAFGu/Fw0yNjA3MTYxNTM2NDlaMAwwCgYDVR0VBAMKAQEwMgITFAAUa75LdAbKZyPBGgACABRrvhcNMjYwNzE2MTUzNjQ5WjAMMAoGA1UdFQQDCgEBMDICExQAGr4isexfWoq4qmsAAgAaviIXDTI2MDcxNjE1MzQyOFowDDAKBgNVHRUEAwoBBTAyAhMUABwPK1CeWhLbcg7AAAIAHA8rFw0yNjA3MTYxNTI4MzRaMAwwCgYDVR0VBAMKAQEwMgITFAAcDyoUDvcc8J+3rwACABwPKhcNMjYwNzE2MTUyODM0WjAMMAoGA1UdFQQDCgEBMDICExQAExvvnyVFuZgploIAAgATG+8XDTI2MDcxNjE1MjAwMVowDDAKBgNVHRUEAwoBATAyAhMUABMb7uWz8LVJfjqLAAIAExvuFw0yNjA3MTYxNTIwMDFaMAwwCgYDVR0VBAMKAQEwMgITFAATL0FS8kWLtSZkaAACABMvQRcNMjYwNzE2MTUwODU2WjAMMAoGA1UdFQQDCgEBMDICExQAEy9AyRt7Dw7Pe2gAAgATL0AXDTI2MDcxNjE1MDg1NlowDDAKBgNVHRUEAwoBATAyAhMUABlGUt7W57tzIObgAAIAGUZSFw0yNjA3MTYxNDMyMjNaMAwwCgYDVR0VBAMKAQUwMgITFAAXJaoBS0Bxc0YqcgACABclqhcNMjYwNzE2MTQzMDM0WjAMMAoGA1UdFQQDCgEFMDICExQAEQKGmWNnBSDfCPYAAgARAoYXDTI2MDcxNjE0MDUyNlowDDAKBgNVHRUEAwoBATAyAhMUABEChQpWe/h+FniAAAIAEQKFFw0yNjA3MTYxNDA1MjZaMAwwCgYDVR0VBAMKAQEwMgITFAAcMxdZDl4FvkCGFgACABwzFxcNMjYwNzE2MDUwNTU0WjAMMAoGA1UdFQQDCgEFMDICExQAHKiuXxl46ZAno+EAAgAcqK4XDTI2MDcxNjAzMzY0NVowDDAKBgNVHRUEAwoBBTAyAhMUABUTMC2MVGJXqqZJAAIAFRMwFw0yNjA3MTYwMzEwNDNaMAwwCgYDVR0VBAMKAQUwMgITFAAYMQQRh3/xcTZsmwACABgxBBcNMjYwNzE2MDI1MTE2WjAMMAoGA1UdFQQDCgEFMDICExQAF7jAG6Bi8N/iEqEAAgAXuMAXDTI2MDcxNjAyMjMwOFowDDAKBgNVHRUEAwoBBTAyAhMUABlDpSmcT/bCz/uRAAIAGUOlFw0yNjA3MTYwMTA1MjhaMAwwCgYDVR0VBAMKAQEwMgITFAAZQ6RXbjuwGvxblQACABlDpBcNMjYwNzE2MDEwNTI4WjAMMAoGA1UdFQQDCgEBMDICExQAGDOt7p561rPkJJwAAgAYM60XDTI2MDcxNjAxMDUyN1owDDAKBgNVHRUEAwoBATAyAhMUABgzrEQzCQe6JKxmAAIAGDOsFw0yNjA3MTYwMTA1MjdaMAwwCgYDVR0VBAMKAQEwMgITFAAQG/XCT7w5y+L8oAACABAb9RcNMjYwNzE2MDEwNTI2WjAMMAoGA1UdFQQDCgEBMDICExQAEBv0ZwJYqK9GOkoAAgAQG/QXDTI2MDcxNjAxMDUyNlowDDAKBgNVHRUEAwoBATAyAhMUABbrg7lHIdNNuQAmAAIAFuuDFw0yNjA3MTYwMTA1MjJaMAwwCgYDVR0VBAMKAQEwMgITFAAW64IjpoBykRHreQACABbrghcNMjYwNzE2MDEwNTIyWjAMMAoGA1UdFQQDCgEBMDICExQAEgLgKVYF8ncQHaIAAgASAuAXDTI2MDcxNjAxMDUyMVowDDAKBgNVHRUEAwoBATAyAhMUABIC3yIwsngmDrpOAAIAEgLfFw0yNjA3MTYwMTA1MjFaMAwwCgYDVR0VBAMKAQEwMgITFAAXBtlevu+fAp8ccgACABcG2RcNMjYwNzE2MDEwNTE5WjAMMAoGA1UdFQQDCgEBMDICExQAFwbYmvfVnXdkbGUAAgAXBtgXDTI2MDcxNjAxMDUxOVowDDAKBgNVHRUEAwoBATAyAhMUABKkvjtp8iGGIKcIAAIAEqS+Fw0yNjA3MTYwMTA1MTlaMAwwCgYDVR0VBAMKAQEwMgITFAASpL18GXSON27ifwACABKkvRcNMjYwNzE2MDEwNTE5WjAMMAoGA1UdFQQDCgEBMDICExQAF/Ai2d/YcPnRY2UAAgAX8CIXDTI2MDcxNjAwMTkwNlowDDAKBgNVHRUEAwoBBTAyAhMUABht2IQbH211OcIXAAIAGG3YFw0yNjA3MTUyMzI1MDRaMAwwCgYDVR0VBAMKAQUwMgITFAAYlZjzBAt02VFFCAACABiVmBcNMjYwNzE1MjI0NjU1WjAMMAoGA1UdFQQDCgEBMDICExQAGJWXw2drIbexapsAAgAYlZcXDTI2MDcxNTIyNDY1NVowDDAKBgNVHRUEAwoBATAyAhMUABuUHgOHKEpUU2+7AAIAG5QeFw0yNjA3MTUyMjA1MDdaMAwwCgYDVR0VBAMKAQEwMgITFAAblB2Yr32DlxxWyQACABuUHRcNMjYwNzE1MjIwNTA3WjAMMAoGA1UdFQQDCgEBMDICExQAHLLHQkSBYNNbtxkAAgAcsscXDTI2MDcxNTIxMjMyNVowDDAKBgNVHRUEAwoBATAyAhMUAByyyLDCAb+HQG7yAAIAHLLIFw0yNjA3MTUyMTIzMjVaMAwwCgYDVR0VBAMKAQEwMgITFAATPtS3YKRfFvWi+wACABM+1BcNMjYwNzE1MjEyMTQ5WjAMMAoGA1UdFQQDCgEBMDICExQAEz7TOuMDKkVgu+QAAgATPtMXDTI2MDcxNTIxMjE0OVowDDAKBgNVHRUEAwoBATAyAhMUABmT8yh5i3rx+S0/AAIAGZPzFw0yNjA3MTUyMDE5MTRaMAwwCgYDVR0VBAMKAQEwMgITFAAZk/I3INZGzsW3PwACABmT8hcNMjYwNzE1MjAxOTE0WjAMMAoGA1UdFQQDCgEBMDICExQAFCL82iTYpjgwxjUAAgAUIvwXDTI2MDcxNTE5MzgwOFowDDAKBgNVHRUEAwoBATAyAhMUABQi+9WkMslQ+FMMAAIAFCL7Fw0yNjA3MTUxOTM4MDhaMAwwCgYDVR0VBAMKAQEwMgITFAAX8tczySu+jvfOiwACABfy1xcNMjYwNzE1MTg0MzMyWjAMMAoGA1UdFQQDCgEBMDICExQAF/LYe2jI1YK/ZNMAAgAX8tgXDTI2MDcxNTE4NDMzMlowDDAKBgNVHRUEAwoBATAyAhMUABMjb02qp47UF/skAAIAEyNvFw0yNjA3MTUxNzM0MDhaMAwwCgYDVR0VBAMKAQEwMgITFAATI25rNo2VJJVcNgACABMjbhcNMjYwNzE1MTczNDA4WjAMMAoGA1UdFQQDCgEBMDICExQAGs3MZk33by1waH0AAgAazcwXDTI2MDcxNTE3MDkxN1owDDAKBgNVHRUEAwoBBTAyAhMUABRUfKPLJ3seW6vqAAIAFFR8Fw0yNjA3MTUxNzA2NTJaMAwwCgYDVR0VBAMKAQEwMgITFAAUVHtQy32q7z+/9wACABRUexcNMjYwNzE1MTcwNjUyWjAMMAoGA1UdFQQDCgEBMDICExQAER/6RnbMagCysYkAAgARH/oXDTI2MDcxNTE2NTcyMlowDDAKBgNVHRUEAwoBATAyAhMUABEf+YK6nIJa+w8DAAIAER/5Fw0yNjA3MTUxNjU3MjFaMAwwCgYDVR0VBAMKAQEwMgITFAAZM4ChqP4Y9wSXZwACABkzgBcNMjYwNzE1MTYzNDAxWjAMMAoGA1UdFQQDCgEFMDICExQAFXt9y24iI8vUfrAAAgAVe30XDTI2MDcxNTE2MjYwOFowDDAKBgNVHRUEAwoBATAyAhMUABV7fDFCK8NZrI/zAAIAFXt8Fw0yNjA3MTUxNjI2MDhaMAwwCgYDVR0VBAMKAQEwMgITFAAQRXOpwwbR523TOAACABBFcxcNMjYwNzE1MTYwMDM3WjAMMAoGA1UdFQQDCgEFMDICExQAF77aNuRp+lvefDsAAgAXvtoXDTI2MDcxNTE1NTAxMVowDDAKBgNVHRUEAwoBATAyAhMUABe+2dUTZnC0I4Z9AAIAF77ZFw0yNjA3MTUxNTUwMTFaMAwwCgYDVR0VBAMKAQEwMgITFAAWGhlcjoZkeU7RZQACABYaGRcNMjYwNzE1MTU0ODIyWjAMMAoGA1UdFQQDCgEBMDICExQAFhoY+ksvhgBEq5MAAgAWGhgXDTI2MDcxNTE1NDgyMVowDDAKBgNVHRUEAwoBATAyAhMUABaQaOhrpmgH4ah8AAIAFpBoFw0yNjA3MjQyMDE4MDVaMAwwCgYDVR0VBAMKAQEwMgITFAAdXw2LIe9gKTbSAAACAB1fDRcNMjYwNzI0MTkwODQzWjAMMAoGA1UdFQQDCgEBMDICExQAGW7FSiS+Vpld51IAAgAZbsUXDTI2MDcyNDE5MDg0M1owDDAKBgNVHRUEAwoBATAyAhMUABRDow7mrC8w0iNAAAIAFEOjFw0yNjA3MjQxNzU5NTJaMAwwCgYDVR0VBAMKAQEwMgITFAAUQ6LeBYgpVzbIgQACABRDohcNMjYwNzI0MTc1OTUyWjAMMAoGA1UdFQQDCgEBMDICExQAF1TLUknmTEl9388AAgAXVMsXDTI2MDcyNDE3NTgxNlowDDAKBgNVHRUEAwoBBTAyAhMUABiruKQGjagVvQZ2AAIAGKu4Fw0yNjA3MjQxNzM3MTFaMAwwCgYDVR0VBAMKAQEwMgITFAAYq7dlrKCOAH0rRgACABirtxcNMjYwNzI0MTczNzExWjAMMAoGA1UdFQQDCgEBMDICExQAEzd55SUknEgLX8AAAgATN3kXDTI2MDcyNDE3MTgwMVowDDAKBgNVHRUEAwoBATAyAhMUABM3eASSxGEzGThGAAIAEzd4Fw0yNjA3MjQxNzE4MDFaMAwwCgYDVR0VBAMKAQEwMgITFAAWRJwiMe9ujGiBzgACABZEnBcNMjYwNzI0MTcwNjMzWjAMMAoGA1UdFQQDCgEBMDICExQAFkSdEXicgYRu/kEAAgAWRJ0XDTI2MDcyNDE3MDYzM1owDDAKBgNVHRUEAwoBATAyAhMUABOJIHEpA/IpcktBAAIAE4kgFw0yNjA3MjQxNjU4MDRaMAwwCgYDVR0VBAMKAQEwMgITFAATiR++vkFEf62lkwACABOJHxcNMjYwNzI0MTY1ODA0WjAMMAoGA1UdFQQDCgEBMDICExQAGkekCmLvWilgRYAAAgAaR6QXDTI2MDcyNDE2MzIxMVowDDAKBgNVHRUEAwoBATAyAhMUABpHo05AXm49VthdAAIAGkejFw0yNjA3MjQxNjMyMTFaMAwwCgYDVR0VBAMKAQEwMgITFAAdhu3DkWzSzOAg4wACAB2G7RcNMjYwNzI0MTU1MDIyWjAMMAoGA1UdFQQDCgEBMDICExQAHYbuCEko+mNiQfgAAgAdhu4XDTI2MDcyNDE1NTAyMlowDDAKBgNVHRUEAwoBATAyAhMUABgFk8V0uflI3OXqAAIAGAWTFw0yNjA3MjQxNTI4MTBaMAwwCgYDVR0VBAMKAQEwMgITFAAYBZIYOYsy4c5xGAACABgFkhcNMjYwNzI0MTUyODEwWjAMMAoGA1UdFQQDCgEBMDICExQAEVEk9ANFaqki3U0AAgARUSQXDTI2MDcyNDE0MjEzOFowDDAKBgNVHRUEAwoBBTAyAhMUABUoY2lVsdeL5HEwAAIAFShjFw0yNjA3MjQwMTA1MjFaMAwwCgYDVR0VBAMKAQEwMgITFAAVKGLvJKMAMptsywACABUoYhcNMjYwNzI0MDEwNTIxWjAMMAoGA1UdFQQDCgEBMDICExQAHI4SdBUwGF56/eQAAgAcjhIXDTI2MDcyNDAxMDUxN1owDDAKBgNVHRUEAwoBATAyAhMUAByOEW9T22zJnkdeAAIAHI4RFw0yNjA3MjQwMTA1MTdaMAwwCgYDVR0VBAMKAQEwMgITFAAdfRMPT9QKbAHk/wACAB19ExcNMjYwNzI0MDA0NzU3WjAMMAoGA1UdFQQDCgEFMDICExQAGkfYaM52krAYIY0AAgAaR9gXDTI2MDcyNDAwMTk0N1owDDAKBgNVHRUEAwoBBTAyAhMUABWiQtzFFroORxL8AAIAFaJCFw0yNjA3MjMyMDU5MzBaMAwwCgYDVR0VBAMKAQEwMgITFAAVokEDE11v1noA4QACABWiQRcNMjYwNzIzMjA1OTMwWjAMMAoGA1UdFQQDCgEBMDICExQAFaa+4qUoDvG5yXgAAgAVpr4XDTI2MDcyMzIwNTkzMFowDDAKBgNVHRUEAwoBATAyAhMUABWmvd/EYlXM+V2YAAIAFaa9Fw0yNjA3MjMyMDU5MzBaMAwwCgYDVR0VBAMKAQEwMgITFAATlVafap61rfjEEAACABOVVhcNMjYwNzIzMjAzOTUzWjAMMAoGA1UdFQQDCgEBMDICExQAE5VVRSRcfKmYB9YAAgATlVUXDTI2MDcyMzIwMzk1M1owDDAKBgNVHRUEAwoBATAyAhMUAA+Uw2pyXAq2AAicAAIAD5TDFw0yNjA3MjMyMDI4NDVaMAwwCgYDVR0VBAMKAQEwMgITFAAPlMIvcXGgSrD96gACAA+UwhcNMjYwNzIzMjAyODQ1WjAMMAoGA1UdFQQDCgEBMDICExQAGWJjpQFEG2FLCckAAgAZYmMXDTI2MDcyMzE5NDgzNFowDDAKBgNVHRUEAwoBATAyAhMUABliZDGQ6Sokfcw4AAIAGWJkFw0yNjA3MjMxOTQ4MzRaMAwwCgYDVR0VBAMKAQEwMgITFAATtmntyn+txXmXIAACABO2aRcNMjYwNzIzMTkxOTAxWjAMMAoGA1UdFQQDCgEBMDICExQAE7ZokzPm5Umpz48AAgATtmgXDTI2MDcyMzE5MTkwMVowDDAKBgNVHRUEAwoBATAyAhMUABpFwOZoyV5CFsn5AAIAGkXAFw0yNjA3MjMxOTA4NThaMAwwCgYDVR0VBAMKAQEwMgITFAAaRb9ofYj2vVDU5AACABpFvxcNMjYwNzIzMTkwODU4WjAMMAoGA1UdFQQDCgEBMDICExQAGtE7YTqCSWuD88IAAgAa0TsXDTI2MDcyMzE3MzE0MFowDDAKBgNVHRUEAwoBBTAyAhMUAByfBiMHtgUMzqK6AAIAHJ8GFw0yNjA3MjMxNzMwNTJaMAwwCgYDVR0VBAMKAQEwMgITFAAcnwW7AKcyuBZ5CQACAByfBRcNMjYwNzIzMTczMDUyWjAMMAoGA1UdFQQDCgEBMDICExQAE1Oy51L4asvMYwUAAgATU7IXDTI2MDcyMzE3MTIxMlowDDAKBgNVHRUEAwoBATAyAhMUABNTsfSDO8De1ToBAAIAE1OxFw0yNjA3MjMxNzEyMTJaMAwwCgYDVR0VBAMKAQEwMgITFAAZFfAQgrVSrvtFZQACABkV8BcNMjYwNzIzMTcwNTMzWjAMMAoGA1UdFQQDCgEBMDICExQAGRXvsguDBt1Px/IAAgAZFe8XDTI2MDcyMzE3MDUzM1owDDAKBgNVHRUEAwoBATAyAhMUABz3VElXKZrl57KQAAIAHPdUFw0yNjA3MjMxNzA0MzZaMAwwCgYDVR0VBAMKAQUwMgITFAAaCPYQI6PFDdPI3gACABoI9hcNMjYwNzIzMTY1ODE1WjAMMAoGA1UdFQQDCgEBMDICExQAGgj13+G/D/84XQ8AAgAaCPUXDTI2MDcyMzE2NTgxNVowDDAKBgNVHRUEAwoBATAyAhMUABAcHw556VNscABvAAIAEBwfFw0yNjA3MjMxNjA1MzBaMAwwCgYDVR0VBAMKAQEwMgITFAAQHB7Ddz1io9iZggACABAcHhcNMjYwNzIzMTYwNTMwWjAMMAoGA1UdFQQDCgEBMDICExQAExiCb37QdKdWm6kAAgATGIIXDTI2MDcyMzE1NDkxM1owDDAKBgNVHRUEAwoBBTAyAhMUABgYxMUd6H7Zc6LlAAIAGBjEFw0yNjA3MjMxNTM1MDBaMAwwCgYDVR0VBAMKAQEwMgITFAAYGMNZBXTwiWBNLgACABgYwxcNMjYwNzIzMTUzNTAwWjAMMAoGA1UdFQQDCgEBMDICExQAEi35uyTQU9sbZ5QAAgASLfkXDTI2MDcyMzE1MTAyMVowDDAKBgNVHRUEAwoBATAyAhMUABIt+Lr0SFNcCWTgAAIAEi34Fw0yNjA3MjMxNTEwMjFaMAwwCgYDVR0VBAMKAQEwMgITFAAR+R7nRmwmwRo7xwACABH5HhcNMjYwNzIzMTUwNzI3WjAMMAoGA1UdFQQDCgEBMDICExQAEfkdahmLR4Uqsu4AAgAR+R0XDTI2MDcyMzE1MDcyN1owDDAKBgNVHRUEAwoBATAyAhMUABUKj0/CKa15t1auAAIAFQqPFw0yNjA3MjMxNTAyNTdaMAwwCgYDVR0VBAMKAQEwMgITFAAVCo564Wp8LlpFvwACABUKjhcNMjYwNzIzMTUwMjU3WjAMMAoGA1UdFQQDCgEBMDICExQAEndG/PgfClpIKg0AAgASd0YXDTI2MDcyMzE0MzMyNlowDDAKBgNVHRUEAwoBATAyAhMUABJ3Raew67i7OWlAAAIAEndFFw0yNjA3MjMxNDMzMjZaMAwwCgYDVR0VBAMKAQEwMgITFAAaA6CTW1mvTLfTAgACABoDoBcNMjYwNzIzMDUzOTUzWjAMMAoGA1UdFQQDCgEFMDICExQAHQEmSJOe4lQD3O8AAgAdASYXDTI2MDcyMzA0NTkyMVowDDAKBgNVHRUEAwoBBTAyAhMUABSSXW6xIIO8M/7hAAIAFJJdFw0yNjA3MjMwNDA4MTVaMAwwCgYDVR0VBAMKAQUwMgITFAAZh9xr4KhBHa0khQACABmH3BcNMjYwNzIzMDMzOTQ5WjAMMAoGA1UdFQQDCgEFMDICExQAFzTUbz11DdiqES8AAgAXNNQXDTI2MDcyMzAxMDUyOVowDDAKBgNVHRUEAwoBATAyAhMUABc00wQIzSEWrX4hAAIAFzTTFw0yNjA3MjMwMTA1MjlaMAwwCgYDVR0VBAMKAQEwMgITFAATI39u8klls+HsFwACABMjfxcNMjYwNzIzMDEwNTI4WjAMMAoGA1UdFQQDCgEBMDICExQAEyN+fGuVNrXfBFwAAgATI34XDTI2MDcyMzAxMDUyOFowDDAKBgNVHRUEAwoBATAyAhMUABJh2lyGVmZLdqGxAAIAEmHaFw0yNjA3MjMwMTA1MjdaMAwwCgYDVR0VBAMKAQEwMgITFAASYdmfwG3kY41pLwACABJh2RcNMjYwNzIzMDEwNTI3WjAMMAoGA1UdFQQDCgEBMDICExQAFAKbjewxlxwfiWIAAgAUApsXDTI2MDcyMzAxMDUyNlowDDAKBgNVHRUEAwoBATAyAhMUABQCmr77ayraR6DdAAIAFAKaFw0yNjA3MjMwMTA1MjZaMAwwCgYDVR0VBAMKAQEwMgITFAATtFRECyBjFEanLgACABO0VBcNMjYwNzIzMDEwNTI0WjAMMAoGA1UdFQQDCgEBMDICExQAE7RVWWqvs4ySaswAAgATtFUXDTI2MDcyMzAxMDUyNFowDDAKBgNVHRUEAwoBATAyAhMUABm0yhrMsEyeZrdfAAIAGbTKFw0yNjA3MjMwMTA1MjRaMAwwCgYDVR0VBAMKAQEwMgITFAAZtMtSUF8MU/4X9gACABm0yxcNMjYwNzIzMDEwNTI0WjAMMAoGA1UdFQQDCgEBMDICExQAFf0NJEMlQSv+ajUAAgAV/Q0XDTI2MDcyMzAxMDUyM1owDDAKBgNVHRUEAwoBATAyAhMUABX9DLc4jfZJPTNHAAIAFf0MFw0yNjA3MjMwMTA1MjNaMAwwCgYDVR0VBAMKAQEwMgITFAARm+9ewqyssSBvzwACABGb7xcNMjYwNzIzMDEwNTE5WjAMMAoGA1UdFQQDCgEBMDICExQAEZvuKDBmgpDRLK0AAgARm+4XDTI2MDcyMzAxMDUxOVowDDAKBgNVHRUEAwoBATAyAhMUABokp8Z1QSavTIg8AAIAGiSnFw0yNjA3MjMwMDM0MjdaMAwwCgYDVR0VBAMKAQUwMgITFAAaxXMzSk71NLe4vAACABrFcxcNMjYwNzIyMjI1ODAzWjAMMAoGA1UdFQQDCgEFMDICExQAF+mK2xJ0Yd+zFwMAAgAX6YoXDTI2MDcyMjIyNDY0OFowDDAKBgNVHRUEAwoBBTAyAhMUABLSON2WK9TYaWbZAAIAEtI4Fw0yNjA3MjIyMjM5MjBaMAwwCgYDVR0VBAMKAQEwMgITFAAS0jexSVZL2FY1gwACABLSNxcNMjYwNzIyMjIzOTIwWjAMMAoGA1UdFQQDCgEBMDICExQAEm3t1Z4oMetXBf0AAgASbe0XDTI2MDcyMjIxNTMxN1owDDAKBgNVHRUEAwoBBTAyAhMUABLGerfYLpZu8L8GAAIAEsZ6Fw0yNjA3MjIyMDQwNDRaMAwwCgYDVR0VBAMKAQEwMgITFAASxnknkIEckpvVKAACABLGeRcNMjYwNzIyMjA0MDQ0WjAMMAoGA1UdFQQDCgEBMDICExQAFnr6aeuKgsSjPZUAAgAWevoXDTI2MDcyMjIwMzUyNFowDDAKBgNVHRUEAwoBBTAyAhMUABVGV2wUpIcvAY8XAAIAFUZXFw0yNjA3MjIyMDA5NDJaMAwwCgYDVR0VBAMKAQEwMgITFAAVRlYdxvmpB/PZ/wACABVGVhcNMjYwNzIyMjAwOTQyWjAMMAoGA1UdFQQDCgEBMDICExQAEL7mR/2LNgAZk1sAAgAQvuYXDTI2MDcyMjE5MzEwMlowDDAKBgNVHRUEAwoBATAyAhMUABC+5Be+3fyIWy7QAAIAEL7kFw0yNjA3MjIxOTMxMDJaMAwwCgYDVR0VBAMKAQEwMgITFAAaZZx44Kz2bXX3egACABplnBcNMjYwNzIyMTkwMTUxWjAMMAoGA1UdFQQDCgEFMDICExQAFLFAa/CdY+E+b0AAAgAUsUAXDTI2MDcyMjE3MzkwN1owDDAKBgNVHRUEAwoBATAyAhMUABSxPx6S173K9hZjAAIAFLE/Fw0yNjA3MjIxNzM5MDdaMAwwCgYDVR0VBAMKAQEwMgITFAAZsp9BaLzh+5uPMgACABmynxcNMjYwNzIyMTczOTA3WjAMMAoGA1UdFQQDCgEBMDICExQAGbKeY/MXEfg4h44AAgAZsp4XDTI2MDcyMjE3MzkwN1owDDAKBgNVHRUEAwoBATAyAhMUABw7KB/yUclILz6dAAIAHDsoFw0yNjA3MjIxNjMyNTlaMAwwCgYDVR0VBAMKAQEwMgITFAAcOycWh9b/SCkYbwACABw7JxcNMjYwNzIyMTYzMjU5WjAMMAoGA1UdFQQDCgEBMDICExQAE2OARtqT2jLckIIAAgATY4AXDTI2MDcyMjE2MjQ1NFowDDAKBgNVHRUEAwoBATAyAhMUABNjfzmQPT4T3rllAAIAE2N/Fw0yNjA3MjIxNjI0NTRaMAwwCgYDVR0VBAMKAQEwMgITFAAQXZikvKXYzoDkkgACABBdmBcNMjYwNzIyMTU1MzE4WjAMMAoGA1UdFQQDCgEBMDICExQAEF2X8y9ST8B+vD4AAgAQXZcXDTI2MDcyMjE1NTMxOFowDDAKBgNVHRUEAwoBATAyAhMUABR+MjMx3Vv2OBmYAAIAFH4yFw0yNjA3MjIxNTUyMTZaMAwwCgYDVR0VBAMKAQEwMgITFAAUfjEZwieBleA0KgACABR+MRcNMjYwNzIyMTU1MjE2WjAMMAoGA1UdFQQDCgEBMDICExQAD9jTwKviyJ11cH8AAgAP2NMXDTI2MDcyMjE1NDA0NVowDDAKBgNVHRUEAwoBATAyAhMUAA/Y0qKdn0rybZIkAAIAD9jSFw0yNjA3MjIxNTQwNDVaMAwwCgYDVR0VBAMKAQEwMgITFAAcU+vbUEPdZq92MgACABxT6xcNMjYwNzIyMTQzNTUyWjAMMAoGA1UdFQQDCgEFMDICExQAGF1x1bLf4bvzKl0AAgAYXXEXDTI2MDcyMjAxMDUyM1owDDAKBgNVHRUEAwoBATAyAhMUABhdcFhjkYJVCn5WAAIAGF1wFw0yNjA3MjIwMTA1MjNaMAwwCgYDVR0VBAMKAQEwMgITFAAPrN73ug+DVuD77gACAA+s3hcNMjYwNzIyMDEwNTIyWjAMMAoGA1UdFQQDCgEBMDICExQAD6zdkiRYM++ADuAAAgAPrN0XDTI2MDcyMjAxMDUyMlowDDAKBgNVHRUEAwoBATAyAhMUABQE3n7rY8ik+2XxAAIAFATeFw0yNjA3MjIwMDA5MjRaMAwwCgYDVR0VBAMKAQUwMgITFAARNm10HT+2D3KduwACABE2bRcNMjYwNzIxMjIwNjUxWjAMMAoGA1UdFQQDCgEBMDICExQAETZsBy4doK4TaVAAAgARNmwXDTI2MDcyMTIyMDY1MVowDDAKBgNVHRUEAwoBATAyAhMUABAzzEZywQmfx+tqAAIAEDPMFw0yNjA3MjEyMTU5MTNaMAwwCgYDVR0VBAMKAQEwMgITFAAQM8vKIEnzjfJG8gACABAzyxcNMjYwNzIxMjE1OTEzWjAMMAoGA1UdFQQDCgEBMDICExQAGlisGW3KzLh4ZykAAgAaWKwXDTI2MDcyMTIxMjg1N1owDDAKBgNVHRUEAwoBBTAyAhMUAA+n/suFLxmrl0MWAAIAD6f+Fw0yNjA3MjEyMTI0NDJaMAwwCgYDVR0VBAMKAQEwMgITFAAPp/3whunb4V6LawACAA+n/RcNMjYwNzIxMjEyNDQyWjAMMAoGA1UdFQQDCgEBMDICExQAGmjJ5JuiP1dYWlAAAgAaaMkXDTI2MDcyMTIxMTIzNFowDDAKBgNVHRUEAwoBATAyAhMUABpoyPN4TFtCc2eFAAIAGmjIFw0yNjA3MjEyMTEyMzRaMAwwCgYDVR0VBAMKAQEwMgITFAAPz6/QggR5tpY5QAACAA/PrxcNMjYwNzIxMjA1MDI5WjAMMAoGA1UdFQQDCgEBMDICExQAD8+uou2dwt70AdUAAgAPz64XDTI2MDcyMTIwNTAyOVowDDAKBgNVHRUEAwoBATAyAhMUABIj25xO55f/4o1cAAIAEiPbFw0yNjA3MjEyMDM3MjJaMAwwCgYDVR0VBAMKAQEwMgITFAASI9oEjtq7pNYALQACABIj2hcNMjYwNzIxMjAzNzIyWjAMMAoGA1UdFQQDCgEBMDICExQAFt04rE0EcZFbigQAAgAW3TgXDTI2MDcyMTIwMTc1M1owDDAKBgNVHRUEAwoBBTAyAhMUABt3Ecg3PQ8MxmdiAAIAG3cRFw0yNjA3MjExOTMxNTZaMAwwCgYDVR0VBAMKAQEwMgITFAAbdxAco7MgD5flrwACABt3EBcNMjYwNzIxMTkzMTU2WjAMMAoGA1UdFQQDCgEBMDICExQAFyiD374DkhNXyCsAAgAXKIMXDTI2MDcyMTE5MzAzNlowDDAKBgNVHRUEAwoBATAyAhMUABcogrDwe8KfLQ+oAAIAFyiCFw0yNjA3MjExOTMwMzZaMAwwCgYDVR0VBAMKAQEwMgITFAAU7EWB+boxbDb9DwACABTsRRcNMjYwNzIxMTkyODUwWjAMMAoGA1UdFQQDCgEBMDICExQAFOxEHBYSNI57J5UAAgAU7EQXDTI2MDcyMTE5Mjg1MFowDDAKBgNVHRUEAwoBATAyAhMUAA/2l51lvDzgDk5eAAIAD/aXFw0yNjA3MjExODA1NDRaMAwwCgYDVR0VBAMKAQEwMgITFAAP9paYgFRZcAIB1QACAA/2lhcNMjYwNzIxMTgwNTQ0WjAMMAoGA1UdFQQDCgEBMDICExQAGD19XrRm+uPwEZIAAgAYPX0XDTI2MDcyMTE3NTQyNFowDDAKBgNVHRUEAwoBATAyAhMUABg9fAKbTO0xoiNnAAIAGD18Fw0yNjA3MjExNzU0MjRaMAwwCgYDVR0VBAMKAQEwMgITFAAdWFyLnHQtKMZ2ZAACAB1YXBcNMjYwNzIxMTcwNzM0WjAMMAoGA1UdFQQDCgEFMDICExQAHMAbhyVLPnS9wkwAAgAcwBsXDTI2MDcyMTE2NTg0MFowDDAKBgNVHRUEAwoBBTAyAhMUABMcD8RAqr8da5mFAAIAExwPFw0yNjA3MjExNjMzMDNaMAwwCgYDVR0VBAMKAQEwMgITFAATHA6tiT5V1n5T6gACABMcDhcNMjYwNzIxMTYzMzAzWjAMMAoGA1UdFQQDCgEBMDICExQAFBfZ2d6DLu6G1hUAAgAUF9kXDTI2MDcyMTE1MjkxNFowDDAKBgNVHRUEAwoBATAyAhMUABQX2C9qOabPsoRFAAIAFBfYFw0yNjA3MjExNTI5MTRaMAwwCgYDVR0VBAMKAQEwMgITFAAQ6P+/zGwZQLUwygACABDo/xcNMjYwNzIxMTUxOTE4WjAMMAoGA1UdFQQDCgEBMDICExQAEOj+A1ZBtUPdJvkAAgAQ6P4XDTI2MDcyMTE1MTkxN1owDDAKBgNVHRUEAwoBATAyAhMUABsCR1D4MEUvBXNHAAIAGwJHFw0yNjA3MjExNDUwNTBaMAwwCgYDVR0VBAMKAQUwMgITFAAaCvPtDFh9ei638gACABoK8xcNMjYwNzIxMTQ0MTA0WjAMMAoGA1UdFQQDCgEFMDICExQAHE3E11fI75tguHAAAgAcTcQXDTI2MDcyMTAzMDk1OFowDDAKBgNVHRUEAwoBBTAyAhMUABw6WL9UH0Bw4UccAAIAHDpYFw0yNjA3MjEwMjE0MzVaMAwwCgYDVR0VBAMKAQEwMgITFAAcOlfBic2WzCcEzgACABw6VxcNMjYwNzIxMDIxNDM1WjAMMAoGA1UdFQQDCgEBMDICExQAGHdO/hX6nCr5tXkAAgAYd04XDTI2MDcyMTAxMDUyOVowDDAKBgNVHRUEAwoBATAyAhMUABh3TV4L+4Ym0jmnAAIAGHdNFw0yNjA3MjEwMTA1MjlaMAwwCgYDVR0VBAMKAQEwMgITFAAbKJkYs2m8AcFLWwACABsomRcNMjYwNzIxMDEwNTI3WjAMMAoGA1UdFQQDCgEBMDICExQAGyia8iJmCw4bE2sAAgAbKJoXDTI2MDcyMTAxMDUyN1owDDAKBgNVHRUEAwoBATAyAhMUABm59xzEsCT+fOR7AAIAGbn3Fw0yNjA3MjAyMjA5MTRaMAwwCgYDVR0VBAMKAQUwMgITFAAboAxwvXV5rw+apQACABugDBcNMjYwNzIwMjIwODI4WjAMMAoGA1UdFQQDCgEBMDICExQAG6ALI9uODj9Zd6IAAgAboAsXDTI2MDcyMDIyMDgyOFowDDAKBgNVHRUEAwoBATAyAhMUABo/nba2P2lziOueAAIAGj+dFw0yNjA3MjAyMTQ4MTVaMAwwCgYDVR0VBAMKAQUwMgITFAAS5xyMYjsCQiMMwQACABLnHBcNMjYwNzIwMjE0NDM0WjAMMAoGA1UdFQQDCgEFMDICExQAHFoV/JPffQvgme0AAgAcWhUXDTI2MDcyMDIxMjQzOFowDDAKBgNVHRUEAwoBATAyAhMUABxaFAV0X3MubMG8AAIAHFoUFw0yNjA3MjAyMTI0MzhaMAwwCgYDVR0VBAMKAQEwMgITFAAa1o/jQO2W4Ar64gACABrWjxcNMjYwNzIwMjA1NzIwWjAMMAoGA1UdFQQDCgEFMDICExQAFDPyoLnmC8N4wLMAAgAUM/IXDTI2MDcyMDIwNDAwNlowDDAKBgNVHRUEAwoBATAyAhMUABQz8TrAMIYNJ8VZAAIAFDPxFw0yNjA3MjAyMDQwMDZaMAwwCgYDVR0VBAMKAQEwMgITFAAdXzqMzoJYjNa5TwACAB1fOhcNMjYwNzIwMjAzOTM1WjAMMAoGA1UdFQQDCgEFMDICExQAGy/ofpqk1mP4REAAAgAbL+gXDTI2MDcyOTIxMjUyOVowDDAKBgNVHRUEAwoBBTAyAhMUABfoPfUoKYpsd0TNAAIAF+g9Fw0yNjA3MjkxOTU2NTVaMAwwCgYDVR0VBAMKAQUwMgITFAAZsI2U1wdUXJ6UngACABmwjRcNMjYwNzI5MTkzODQ2WjAMMAoGA1UdFQQDCgEBMDICExQAGbCMY4I9MCmb/AoAAgAZsIwXDTI2MDcyOTE5Mzg0NlowDDAKBgNVHRUEAwoBATAyAhMUABcd0nuitrf4y70gAAIAFx3SFw0yNjA3MjkxOTI4MzVaMAwwCgYDVR0VBAMKAQUwMgITFAASLROfWoQi/Kg72gACABItExcNMjYwNzI5MTg0MzA4WjAMMAoGA1UdFQQDCgEBMDICExQAEi0SEM38ZLXbJEQAAgASLRIXDTI2MDcyOTE4NDMwOFowDDAKBgNVHRUEAwoBATAyAhMUABwogV4qzNl+j4qIAAIAHCiBFw0yNjA3MjkxODI3NTNaMAwwCgYDVR0VBAMKAQEwMgITFAAcKIDSFTcPG02BNwACABwogBcNMjYwNzI5MTgyNzUzWjAMMAoGA1UdFQQDCgEBMDICExQAFLsx3VJSNgukcL0AAgAUuzEXDTI2MDcyOTE4MjY0MFowDDAKBgNVHRUEAwoBATAyAhMUABS7MMfdzWxlkMB5AAIAFLswFw0yNjA3MjkxODI2NDBaMAwwCgYDVR0VBAMKAQEwMgITFAAWjISIEZAyDITz+gACABaMhBcNMjYwNzI5MTgyNDQzWjAMMAoGA1UdFQQDCgEBMDICExQAFoyDQEY+rSJ733cAAgAWjIMXDTI2MDcyOTE4MjQ0M1owDDAKBgNVHRUEAwoBATAyAhMUABLo8VZHK/wJ6MJ/AAIAEujxFw0yNjA3MjkxODE4MDRaMAwwCgYDVR0VBAMKAQEwMgITFAAS6PDJ4huowQmpXAACABLo8BcNMjYwNzI5MTgxODA0WjAMMAoGA1UdFQQDCgEBMDICExQAFTWYHkLwdiB4vKkAAgAVNZgXDTI2MDcyOTE4MTgwNFowDDAKBgNVHRUEAwoBATAyAhMUABU1l4LDdItylbL6AAIAFTWXFw0yNjA3MjkxODE4MDRaMAwwCgYDVR0VBAMKAQEwMgITFAAVmJHhdMr99QKRQQACABWYkRcNMjYwNzI5MTgwNTI1WjAMMAoGA1UdFQQDCgEBMDICExQAFZiQ+KCAM85XenAAAgAVmJAXDTI2MDcyOTE4MDUyNFowDDAKBgNVHRUEAwoBATAyAhMUABp525bSCEXOoN+8AAIAGnnbFw0yNjA3MjkxODAyNTRaMAwwCgYDVR0VBAMKAQUwMgITFAAYubBJs3mzpWKFWgACABi5sBcNMjYwNzI5MTczOTUwWjAMMAoGA1UdFQQDCgEBMDICExQAGLmvksZ/LdRWX20AAgAYua8XDTI2MDcyOTE3Mzk1MFowDDAKBgNVHRUEAwoBATAyAhMUAB14fum1BhbNNsLRAAIAHXh+Fw0yNjA3MjkxNzM4NDdaMAwwCgYDVR0VBAMKAQEwMgITFAAdeH+DHBsEZx2gzwACAB14fxcNMjYwNzI5MTczODQ3WjAMMAoGA1UdFQQDCgEBMDICExQAF7/r/kd7PaRh0DAAAgAXv+sXDTI2MDcyOTE3MjQzOVowDDAKBgNVHRUEAwoBBTAyAhMUABDr77V1ajIN/xWtAAIAEOvvFw0yNjA3MjkxNjI0MDNaMAwwCgYDVR0VBAMKAQEwMgITFAAQ6+47IIWHhVqSNgACABDr7hcNMjYwNzI5MTYyNDAzWjAMMAoGA1UdFQQDCgEBMDICExQAGcAGCI2LgI4w/csAAgAZwAYXDTI2MDcyOTE1MjkzM1owDDAKBgNVHRUEAwoBBTAyAhMUAB1+KcLeU0FSUZfdAAIAHX4pFw0yNjA3MjkxMjQ2NTZaMAwwCgYDVR0VBAMKAQUwMgITFAAanP836vXulDMoJgACABqc/xcNMjYwNzI5MDQzMzE1WjAMMAoGA1UdFQQDCgEFMDICExQAFOR8/04YFD2oHeAAAgAU5HwXDTI2MDcyOTAzMjkxNVowDDAKBgNVHRUEAwoBBTAyAhMUABAgF8bl0KY1AimDAAIAECAXFw0yNjA3MjkwMTA1MjdaMAwwCgYDVR0VBAMKAQEwMgITFAAQIBZgicScI+Qi/gACABAgFhcNMjYwNzI5MDEwNTI3WjAMMAoGA1UdFQQDCgEBMDICExQAG56CciVqq10/iwgAAgAbnoIXDTI2MDcyOTAxMDUyNFowDDAKBgNVHRUEAwoBATAyAhMUABuegREQvt/CESheAAIAG56BFw0yNjA3MjkwMTA1MjRaMAwwCgYDVR0VBAMKAQEwMgITFAAQnnfQ+yBoH/UwswACABCedxcNMjYwNzI4MjMzODI5WjAMMAoGA1UdFQQDCgEBMDICExQAEJ52m3P2cN3wE4gAAgAQnnYXDTI2MDcyODIzMzgyOVowDDAKBgNVHRUEAwoBATAyAhMUABeft9RwooUk4PjqAAIAF5+3Fw0yNjA3MjgyMTIxMjhaMAwwCgYDVR0VBAMKAQUwMgITFAARpgMskpeOHBjomAACABGmAxcNMjYwNzI4MjEwNzU4WjAMMAoGA1UdFQQDCgEBMDICExQAEaYCmipN3E9l5DMAAgARpgIXDTI2MDcyODIxMDc1OFowDDAKBgNVHRUEAwoBATAyAhMUAB1GBzA8C9hb9Yk2AAIAHUYHFw0yNjA3MjgyMDEwNDBaMAwwCgYDVR0VBAMKAQUwMgITFAAdIFda/AQwYuKgegACAB0gVxcNMjYwNzI4MTk0NzU4WjAMMAoGA1UdFQQDCgEFMDICExQAGEngf+voOjX69WEAAgAYSeAXDTI2MDcyODE5NDQzNVowDDAKBgNVHRUEAwoBBTAyAhMUABQNRU0vJ/FDFLCRAAIAFA1FFw0yNjA3MjgxOTE5MjNaMAwwCgYDVR0VBAMKAQEwMgITFAAUDUTWeupVlYrkxAACABQNRBcNMjYwNzI4MTkxOTIzWjAMMAoGA1UdFQQDCgEBMDICExQAGufojjTU916uehoAAgAa5+gXDTI2MDcyODE5MDU1OVowDDAKBgNVHRUEAwoBATAyAhMUABrn56kycM0zY1LyAAIAGufnFw0yNjA3MjgxOTA1NTlaMAwwCgYDVR0VBAMKAQEwMgITFAAYf+whV+ioKQGXdgACABh/7BcNMjYwNzI4MTg0OTI1WjAMMAoGA1UdFQQDCgEBMDICExQAGH/t+HR+NV8ZwaQAAgAYf+0XDTI2MDcyODE4NDkyNVowDDAKBgNVHRUEAwoBATAyAhMUABPtL41qQkNIXzJkAAIAE+0vFw0yNjA3MjgxODI4MjRaMAwwCgYDVR0VBAMKAQUwMgITFAAVEYb+QAPwxyurBgACABURhhcNMjYwNzI4MTgyNDU4WjAMMAoGA1UdFQQDCgEFMDICExQAFgsZK0BZUqKCGIgAAgAWCxkXDTI2MDcyODE3NDEwMlowDDAKBgNVHRUEAwoBBTAyAhMUABq6ynW1Idw37VedAAIAGrrKFw0yNjA3MjgxNzI3NTdaMAwwCgYDVR0VBAMKAQEwMgITFAAausmocoPWQ/b70QACABq6yRcNMjYwNzI4MTcyNzU3WjAMMAoGA1UdFQQDCgEBMDICExQAGjE5FiPnda4wPjAAAgAaMTkXDTI2MDcyODE2NDE0N1owDDAKBgNVHRUEAwoBBTAyAhMUABFz3N6udVHCQrnEAAIAEXPcFw0yNjA3MjgxNjE5MzNaMAwwCgYDVR0VBAMKAQEwMgITFAARc9shaZjWm9maqAACABFz2xcNMjYwNzI4MTYxOTMyWjAMMAoGA1UdFQQDCgEBMDICExQAEFwO6wl2uFAmy/AAAgAQXA4XDTI2MDcyODE2MTYwNFowDDAKBgNVHRUEAwoBATAyAhMUABBcDV1STw6qXWxkAAIAEFwNFw0yNjA3MjgxNjE2MDRaMAwwCgYDVR0VBAMKAQEwMgITFAARF4B0KBKlTY43PgACABEXgBcNMjYwNzI4MTYxMzI3WjAMMAoGA1UdFQQDCgEBMDICExQAERd/OWvUsO1LBxQAAgARF38XDTI2MDcyODE2MTMyN1owDDAKBgNVHRUEAwoBATAyAhMUABrnPou+ynAcE/lhAAIAGuc+Fw0yNjA3MjgxNTU3NDhaMAwwCgYDVR0VBAMKAQEwMgITFAAa5z9G5OTYziOpeAACABrnPxcNMjYwNzI4MTU1NzQ4WjAMMAoGA1UdFQQDCgEBMDICExQAGMckAWg0UAxM5DcAAgAYxyQXDTI2MDcyODE1NTcxMlowDDAKBgNVHRUEAwoBATAyAhMUABjHI1cJcWC5wo6+AAIAGMcjFw0yNjA3MjgxNTU3MTJaMAwwCgYDVR0VBAMKAQEwMgITFAAZd00i+K+vC0yStwACABl3TRcNMjYwNzI4MTQ1MzI2WjAMMAoGA1UdFQQDCgEFMDICExQAGypKShX8bEKsPscAAgAbKkoXDTI2MDcyODEzMzcxMFowDDAKBgNVHRUEAwoBBTAyAhMUABt73cFH16z9bLfkAAIAG3vdFw0yNjA3MjgwNzExMTVaMAwwCgYDVR0VBAMKAQUwMgITFAAZSKFKDdbUYj+TfgACABlIoRcNMjYwNzI4MDQzNjEyWjAMMAoGA1UdFQQDCgEFMDICExQAFYMdv/ZjT2U6hQYAAgAVgx0XDTI2MDcyODAzNDAxN1owDDAKBgNVHRUEAwoBBTAyAhMUABSItQji6izl9iEAAAIAFIi1Fw0yNjA3MjgwMzEyNTlaMAwwCgYDVR0VBAMKAQUwMgITFAAYiM0+0kqfVjkNTQACABiIzRcNMjYwNzI4MDE1MzE4WjAMMAoGA1UdFQQDCgEFMDICExQAHKRbgFE7NKs23K0AAgAcpFsXDTI2MDcyODAxMDUyMVowDDAKBgNVHRUEAwoBATAyAhMUABykWjQXzuSYgLa0AAIAHKRaFw0yNjA3MjgwMTA1MjFaMAwwCgYDVR0VBAMKAQEwMgITFAATn2HTA2bXZDaiYAACABOfYRcNMjYwNzI4MDEwNTE5WjAMMAoGA1UdFQQDCgEBMDICExQAE59gaKZF7lgkmd4AAgATn2AXDTI2MDcyODAxMDUxOVowDDAKBgNVHRUEAwoBATAyAhMUABpRmnUfHPBCH2OLAAIAGlGaFw0yNjA3MjgwMDAwNTZaMAwwCgYDVR0VBAMKAQUwMgITFAAXuNK4y7BwnGhhgwACABe40hcNMjYwNzI3MjMyOTIyWjAMMAoGA1UdFQQDCgEFMDICExQAGscrU8SKDE9Jc9EAAgAaxysXDTI2MDcyNzIzMjgyMlowDDAKBgNVHRUEAwoBBTAyAhMUABVWRJZI2FVl1sH3AAIAFVZEFw0yNjA3MjcyMzAyMzNaMAwwCgYDVR0VBAMKAQUwMgITFAAZlBX8QtGcoI+K5gACABmUFRcNMjYwNzI3MjI0ODAxWjAMMAoGA1UdFQQDCgEBMDICExQAGZQUTyhiCNFvrvkAAgAZlBQXDTI2MDcyNzIyNDgwMVowDDAKBgNVHRUEAwoBATAyAhMUABApkftyCZ8MNQL4AAIAECmRFw0yNjA3MjcyMjI5MzhaMAwwCgYDVR0VBAMKAQUwMgITFAAbZs6xIECZiKQLRwACABtmzhcNMjYwNzI3MjIxNDIwWjAMMAoGA1UdFQQDCgEBMDICExQAG2bNYJuEepzs1P0AAgAbZs0XDTI2MDcyNzIyMTQyMFowDDAKBgNVHRUEAwoBATAyAhMUABUu+XvCkje2XAwDAAIAFS75Fw0yNjA3MjcyMTUzNDFaMAwwCgYDVR0VBAMKAQEwMgITFAAVLvjVuBD8Urqu7AACABUu+BcNMjYwNzI3MjE1MzQxWjAMMAoGA1UdFQQDCgEBMDICExQAFVemXZ60oGTDw48AAgAVV6YXDTI2MDcyNzIxMzYzN1owDDAKBgNVHRUEAwoBATAyAhMUABVXpTW7Cvkzso0UAAIAFVelFw0yNjA3MjcyMTM2MzdaMAwwCgYDVR0VBAMKAQEwMgITFAAY4osdYUytD7PG1gACABjiixcNMjYwNzI3MjExNzI2WjAMMAoGA1UdFQQDCgEBMDICExQAGOKKzfxGmNlwNNIAAgAY4ooXDTI2MDcyNzIxMTcyNlowDDAKBgNVHRUEAwoBATAyAhMUABnJTjoblQEjKp9jAAIAGclOFw0yNjA3MjcyMDUwMjNaMAwwCgYDVR0VBAMKAQEwMgITFAAZyU1qdcmKiK28+wACABnJTRcNMjYwNzI3MjA1MDIzWjAMMAoGA1UdFQQDCgEBMDICExQAG9a5ipEOUhDSZrIAAgAb1rkXDTI2MDcyNzIwMDkxOVowDDAKBgNVHRUEAwoBATAyAhMUABvWuAuXCnXXJFu2AAIAG9a4Fw0yNjA3MjcyMDA5MTlaMAwwCgYDVR0VBAMKAQEwMgITFAAZ4P23wvLrOUtdmAACABng/RcNMjYwNzI3MTk0OTE0WjAMMAoGA1UdFQQDCgEBMDICExQAGeD8eFWEHxguQmkAAgAZ4PwXDTI2MDcyNzE5NDkxNFowDDAKBgNVHRUEAwoBATAyAhMUABBuJ1UBhxjIYLBfAAIAEG4nFw0yNjA3MjcxODAwMzNaMAwwCgYDVR0VBAMKAQEwMgITFAAQbibL+D1kJmFNSAACABBuJhcNMjYwNzI3MTgwMDMzWjAMMAoGA1UdFQQDCgEBMDICExQAFPYEvmDG1IPeaNEAAgAU9gQXDTI2MDcyNzE3NTc0NFowDDAKBgNVHRUEAwoBATAyAhMUABT2BWGZpVHwI0HOAAIAFPYFFw0yNjA3MjcxNzU3NDRaMAwwCgYDVR0VBAMKAQEwMgITFAAVxsrZfbtpUEq+aQACABXGyhcNMjYwNzI3MTczNzQwWjAMMAoGA1UdFQQDCgEBMDICExQAFcbJW5B5DUiKHtwAAgAVxskXDTI2MDcyNzE3Mzc0MFowDDAKBgNVHRUEAwoBATAyAhMUABuo5cTpXHx7sqvWAAIAG6jlFw0yNjA3MjcxNzIxNTNaMAwwCgYDVR0VBAMKAQUwMgITFAAVUPsJGxdlmYiTpgACABVQ+xcNMjYwNzI3MTY0MTA0WjAMMAoGA1UdFQQDCgEBMDICExQAFVD6dSum5vmhXzAAAgAVUPoXDTI2MDcyNzE2NDEwNFowDDAKBgNVHRUEAwoBATAyAhMUABLagbcv043GcQ4lAAIAEtqBFw0yNjA3MjcxNjE5MjZaMAwwCgYDVR0VBAMKAQEwMgITFAAS2oDlvSrJZsclRwACABLagBcNMjYwNzI3MTYxOTI2WjAMMAoGA1UdFQQDCgEBMDICExQAES+0wHoK3RTdKjkAAgARL7QXDTI2MDcyNzE1NTgwOVowDDAKBgNVHRUEAwoBATAyAhMUABEvszumt4IwM0xEAAIAES+zFw0yNjA3MjcxNTU4MDlaMAwwCgYDVR0VBAMKAQEwMgITFAAUQI2yWNuonaIEPgACABRAjRcNMjYwNzI3MTU1NDE4WjAMMAoGA1UdFQQDCgEFMDICExQAGPyElei7tYMlLVMAAgAY/IQXDTI2MDcyNzE1MjMzN1owDDAKBgNVHRUEAwoBBTAyAhMUABbbYe5zdUqAxgScAAIAFtthFw0yNjA3MjcxNTE0MTlaMAwwCgYDVR0VBAMKAQEwMgITFAAW22BKyJiplLZJ7gACABbbYBcNMjYwNzI3MTUxNDE5WjAMMAoGA1UdFQQDCgEBMDICExQAHXZQ60qgnTkHNk8AAgAddlAXDTI2MDcyNzE1MTQwOVowDDAKBgNVHRUEAwoBATAyAhMUAB12Tw9xE07SPPe2AAIAHXZPFw0yNjA3MjcxNTE0MDlaMAwwCgYDVR0VBAMKAQEwMgITFAAZmn2iHpPPsYvV+QACABmafRcNMjYwNzI3MTQyNjU2WjAMMAoGA1UdFQQDCgEFMDICExQAG3HnWjfNLatCScIAAgAbcecXDTI2MDcyNzE0MDMyM1owDDAKBgNVHRUEAwoBATAyAhMUABtx5kNtv0nOCAjcAAIAG3HmFw0yNjA3MjcxNDAzMjNaMAwwCgYDVR0VBAMKAQEwMgITFAAVSyiQje+kGuxKxgACABVLKBcNMjYwNzI3MTE1NzA0WjAMMAoGA1UdFQQDCgEBMDICExQAFUsnpPIa4ldMipYAAgAVSycXDTI2MDcyNzExNTcwM1owDDAKBgNVHRUEAwoBATAyAhMUAB2BsEBsaMrRBnOBAAIAHYGwFw0yNjA3MjcwNzMzMTlaMAwwCgYDVR0VBAMKAQUwMgITFAAchgGbUdmdRtc6UgACAByGARcNMjYwNzI3MDEwNTI0WjAMMAoGA1UdFQQDCgEBMDICExQAHIYAoAvjLlQjmr0AAgAchgAXDTI2MDcyNzAxMDUyNFowDDAKBgNVHRUEAwoBATAyAhMUAByc2/vD8ZP184CbAAIAHJzbFw0yNjA3MjYyMjE4MDlaMAwwCgYDVR0VBAMKAQUwMgITFAAcnJ/kP7oxQuD2LAACABycnxcNMjYwNzI2MjE0NzM0WjAMMAoGA1UdFQQDCgEFMDICExQAGgLKqT3TFLFZK+gAAgAaAsoXDTI2MDcyNjE3MjUzMlowDDAKBgNVHRUEAwoBATAyAhMUABoCyQByE1iBn4LYAAIAGgLJFw0yNjA3MjYxNzI1MzJaMAwwCgYDVR0VBAMKAQEwMgITFAAagyzyE+aRipwSfQACABqDLBcNMjYwNzI2MTMxNDI1WjAMMAoGA1UdFQQDCgEFMDICExQAFU4/lCtbtvADbGUAAgAVTj8XDTI2MDcyNjA2MDMxNFowDDAKBgNVHRUEAwoBBTAyAhMUABTmASpM0lDLUWMFAAIAFOYBFw0yNjA3MjYwNDI3MzdaMAwwCgYDVR0VBAMKAQUwMgITFAAbCSLXtmJ9M+oWowACABsJIhcNMjYwNzI2MDQyMTU3WjAMMAoGA1UdFQQDCgEFMDICExQAGzts81wXFGxCeCAAAgAbO2wXDTI2MDcyNjAzMjczMlowDDAKBgNVHRUEAwoBBTAyAhMUABsPKwkOJINYT7X/AAIAGw8rFw0yNjA3MjYwMjI0NDRaMAwwCgYDVR0VBAMKAQUwMgITFAAZjOdKtQ2TqUYr5QACABmM5xcNMjYwNzI2MDIwNTQ3WjAMMAoGA1UdFQQDCgEFMDICExQAEwvR6pC4xrpwJxMAAgATC9EXDTI2MDcyNjAxMDUzNVowDDAKBgNVHRUEAwoBATAyAhMUABML0N4MJVRCTYskAAIAEwvQFw0yNjA3MjYwMTA1MzVaMAwwCgYDVR0VBAMKAQEwMgITFAAW0y5z7yb7vOIkJgACABbTLhcNMjYwNzI2MDEwNTM0WjAMMAoGA1UdFQQDCgEBMDICExQAFtMtBPP3NQTVwQYAAgAW0y0XDTI2MDcyNjAxMDUzNFowDDAKBgNVHRUEAwoBATAyAhMUAB1JCalqSef0HqW6AAIAHUkJFw0yNjA3MjYwMTA1MjNaMAwwCgYDVR0VBAMKAQEwMgITFAAdSQh/JtJ8U38BGAACAB1JCBcNMjYwNzI2MDEwNTIzWjAMMAoGA1UdFQQDCgEBMDICExQAGuSXd9w3hqvpXwsAAgAa5JcXDTI2MDcyNTIzMTkyMlowDDAKBgNVHRUEAwoBBTAyAhMUABTCvJwNhEozugfbAAIAFMK8Fw0yNjA3MjUyMjQ5NTlaMAwwCgYDVR0VBAMKAQUwMgITFAAVz90njjwPt7gZUAACABXP3RcNMjYwNzI1MjE0MjMzWjAMMAoGA1UdFQQDCgEFMDICExQAHT964ZmEBv6kSbMAAgAdP3oXDTI2MDcyNTE5NDAzNVowDDAKBgNVHRUEAwoBBTAyAhMUABCqJdDC5zX/WburAAIAEKolFw0yNjA3MjUxNTQ0MThaMAwwCgYDVR0VBAMKAQUwMgITFAAaqjK7L3VGDinHIgACABqqMhcNMjYwNzI1MDQ0MzIxWjAMMAoGA1UdFQQDCgEFMDICExQAG1Am9wg/HvDh1zUAAgAbUCYXDTI2MDcyNTAyNDEwOVowDDAKBgNVHRUEAwoBBTAyAhMUABCAQ/k81RPlOHqaAAIAEIBDFw0yNjA3MjUwMTA1MjJaMAwwCgYDVR0VBAMKAQEwMgITFAAQgEI1gO2ZYDqnAQACABCAQhcNMjYwNzI1MDEwNTIyWjAMMAoGA1UdFQQDCgEBMDICExQAGjH/agHqhuZlx10AAgAaMf8XDTI2MDcyNTAxMDUyMlowDDAKBgNVHRUEAwoBATAyAhMUABox/rrbaXxRVwz9AAIAGjH+Fw0yNjA3MjUwMTA1MjJaMAwwCgYDVR0VBAMKAQEwMgITFAAYGM6PpYnQKsSRdwACABgYzhcNMjYwNzI1MDEwNTIxWjAMMAoGA1UdFQQDCgEBMDICExQAGBjNQjVJ02Bu7rIAAgAYGM0XDTI2MDcyNTAxMDUyMVowDDAKBgNVHRUEAwoBATAyAhMUABN8jq2wfce0iCxGAAIAE3yOFw0yNjA3MjUwMTA1MjBaMAwwCgYDVR0VBAMKAQEwMgITFAATfI1UChBEyCUFFwACABN8jRcNMjYwNzI1MDEwNTIwWjAMMAoGA1UdFQQDCgEBMDICExQAGOte65aMuUWHyY8AAgAY614XDTI2MDcyNTAxMDUxN1owDDAKBgNVHRUEAwoBATAyAhMUABjrXQ16h98iyLaCAAIAGOtdFw0yNjA3MjUwMTA1MTdaMAwwCgYDVR0VBAMKAQEwMgITFAARP/CdDtBTrQ86OgACABE/8BcNMjYwNzI1MDAyNjEwWjAMMAoGA1UdFQQDCgEFMDICExQAG+4ycQ5NHhKzKLgAAgAb7jIXDTI2MDcyNDIzMTUyMVowDDAKBgNVHRUEAwoBBTAyAhMUABrStgivIHgY2qG5AAIAGtK2Fw0yNjA3MjQyMTU1MDVaMAwwCgYDVR0VBAMKAQUwMgITFAAQB7scr1DAn7Z04QACABAHuxcNMjYwNzI0MjE1MTI1WjAMMAoGA1UdFQQDCgEBMDICExQAEAe6QeSAEo9MQk0AAgAQB7oXDTI2MDcyNDIxNTEyNVowDDAKBgNVHRUEAwoBATAyAhMUABJYLlQfqBsM1NMcAAIAElguFw0yNjA3MjQyMTQzNDlaMAwwCgYDVR0VBAMKAQEwMgITFAASWC1mzJeRTL8gXAACABJYLRcNMjYwNzI0MjE0MzQ5WjAMMAoGA1UdFQQDCgEBMDICExQAEMfuJ5u6AnbIdVkAAgAQx+4XDTI2MDcyNDIwMjkwMlowDDAKBgNVHRUEAwoBATAyAhMUABDH7WqymURcNTh8AAIAEMftFw0yNjA3MjQyMDI5MDJaMAwwCgYDVR0VBAMKAQEwMgITFAAQIc904sUYR/Lx4wACABAhzxcNMjYwNzI0MjAyMDIwWjAMMAoGA1UdFQQDCgEBMDICExQAECHO7mVN37QWP/sAAgAQIc4XDTI2MDcyNDIwMjAyMFowDDAKBgNVHRUEAwoBATAyAhMUABaQaRDMFUw+yLuBAAIAFpBpFw0yNjA3MjQyMDE4MDVaMAwwCgYDVR0VBAMKAQEwMgITFAAVTAtz4hYKxLUG5AACABVMCxcNMjYwODA0MTkwMTU2WjAMMAoGA1UdFQQDCgEBMDICExQAG2XpmpMI6hJqgcoAAgAbZekXDTI2MDgwNDE4NTI1NVowDDAKBgNVHRUEAwoBBTAyAhMUABjpevB9ic2a2OCLAAIAGOl6Fw0yNjA4MDQxODI0NDlaMAwwCgYDVR0VBAMKAQUwMgITFAAP1ydcBrqIQuMjhwACAA/XJxcNMjYwODA0MTcxOTQxWjAMMAoGA1UdFQQDCgEBMDICExQAD9cmV/wC7z8MMZUAAgAP1yYXDTI2MDgwNDE3MTk0MVowDDAKBgNVHRUEAwoBATAyAhMUABhvW/twEFa9hiNvAAIAGG9bFw0yNjA4MDQxNzE5NDBaMAwwCgYDVR0VBAMKAQEwMgITFAAYb1oRjzMdPXKwKAACABhvWhcNMjYwODA0MTcxOTQwWjAMMAoGA1UdFQQDCgEBMDICExQAGjuD0ikRJyahYMsAAgAaO4MXDTI2MDgwNDE2NTMzN1owDDAKBgNVHRUEAwoBATAyAhMUABo7hIArmXZZRUsLAAIAGjuEFw0yNjA4MDQxNjUzMzdaMAwwCgYDVR0VBAMKAQEwMgITFAAaM5dBDjcW3wFx3QACABozlxcNMjYwODA0MTY0NjM5WjAMMAoGA1UdFQQDCgEBMDICExQAGjOWee7yuiiLbmMAAgAaM5YXDTI2MDgwNDE2NDYzOVowDDAKBgNVHRUEAwoBATAyAhMUABTn/++Wz9s45zwTAAIAFOf/Fw0yNjA4MDQxNjI3NTVaMAwwCgYDVR0VBAMKAQEwMgITFAAU5/7KW3yPzh3qNgACABTn/hcNMjYwODA0MTYyNzU1WjAMMAoGA1UdFQQDCgEBMDICExQAGmSzQqIF2yzOQlMAAgAaZLMXDTI2MDgwNDE1NDM0OVowDDAKBgNVHRUEAwoBBTAyAhMUABoTklaMXoPyAvDTAAIAGhOSFw0yNjA4MDQxNTM3MjNaMAwwCgYDVR0VBAMKAQEwMgITFAAaE5EVxLUKWiciEwACABoTkRcNMjYwODA0MTUzNzIzWjAMMAoGA1UdFQQDCgEBMDICExQAGE5/+IaYDtYiYfgAAgAYTn8XDTI2MDgwNDE1MTUxMFowDDAKBgNVHRUEAwoBBTAyAhMUABbWU56CL/LchB/VAAIAFtZTFw0yNjA4MDQxNDQwMTFaMAwwCgYDVR0VBAMKAQEwMgITFAAW1lLWxuLN1t7ljAACABbWUhcNMjYwODA0MTQ0MDExWjAMMAoGA1UdFQQDCgEBMDICExQAGtW3LcgNEtqumcUAAgAa1bcXDTI2MDgwNDAyNDc1NFowDDAKBgNVHRUEAwoBBTAyAhMUABmSyUnPnmM/DiBNAAIAGZLJFw0yNjA4MDQwMjIzMTFaMAwwCgYDVR0VBAMKAQUwMgITFAAbxe3NSWFMxu64UgACABvF7RcNMjYwODA0MDIyMTI0WjAMMAoGA1UdFQQDCgEFMDICExQAEQeqJPWIUTlL6TIAAgARB6oXDTI2MDgwNDAxMDUzNVowDDAKBgNVHRUEAwoBATAyAhMUABEHqeK4avJ0g6MwAAIAEQepFw0yNjA4MDQwMTA1MzVaMAwwCgYDVR0VBAMKAQEwMgITFAAQ1BONnzDS/0xpdgACABDUExcNMjYwODA0MDEwNTMzWjAMMAoGA1UdFQQDCgEBMDICExQAENQSnREcud5hvxMAAgAQ1BIXDTI2MDgwNDAxMDUzM1owDDAKBgNVHRUEAwoBATAyAhMUABMv40vb3c+JCp7UAAIAEy/jFw0yNjA4MDQwMTA1MjRaMAwwCgYDVR0VBAMKAQEwMgITFAATL+ID4jQRfy7jAAACABMv4hcNMjYwODA0MDEwNTI0WjAMMAoGA1UdFQQDCgEBMDICExQAGr8qO60Dgb/Bs2QAAgAavyoXDTI2MDgwNDAwNTcxMlowDDAKBgNVHRUEAwoBBTAyAhMUAB11/SOCVGujEDIyAAIAHXX9Fw0yNjA4MDMyMzQzMTJaMAwwCgYDVR0VBAMKAQUwMgITFAASUe6DBPnlPgxzUQACABJR7hcNMjYwODAzMjEwMzI1WjAMMAoGA1UdFQQDCgEBMDICExQAElHtvFN38M+irPIAAgASUe0XDTI2MDgwMzIxMDMyNVowDDAKBgNVHRUEAwoBATAyAhMUAB0gRxFYxIiiwA8QAAIAHSBHFw0yNjA4MDMxOTU2NDRaMAwwCgYDVR0VBAMKAQUwMgITFAAb2C/HT6GXvpoc2AACABvYLxcNMjYwODAzMTkzMTAxWjAMMAoGA1UdFQQDCgEBMDICExQAG9guadQ4XWceUXEAAgAb2C4XDTI2MDgwMzE5MzEwMVowDDAKBgNVHRUEAwoBATAyAhMUAB0Qw4dsFYq+1Nm3AAIAHRDDFw0yNjA4MDMxOTA1NDRaMAwwCgYDVR0VBAMKAQUwMgITFAAUXbhB2qLRecnAJQACABRduBcNMjYwODAzMTc0NjA5WjAMMAoGA1UdFQQDCgEBMDICExQAFF23xGTWWdJdeIgAAgAUXbcXDTI2MDgwMzE3NDYwOVowDDAKBgNVHRUEAwoBATAyAhMUABW44RqYHdO/GjkbAAIAFbjhFw0yNjA4MDMxNzMzNTdaMAwwCgYDVR0VBAMKAQEwMgITFAAVuOA47L/2vHd5nwACABW44BcNMjYwODAzMTczMzU2WjAMMAoGA1UdFQQDCgEBMDICExQAFnh2CZiM3z8K8OYAAgAWeHYXDTI2MDgwMzE3MjIxOFowDDAKBgNVHRUEAwoBATAyAhMUABZ4dRoILkCbFSKsAAIAFnh1Fw0yNjA4MDMxNzIyMThaMAwwCgYDVR0VBAMKAQEwMgITFAAP2rUWqZvr2xGTNwACAA/atRcNMjYwODAzMTcxNjEzWjAMMAoGA1UdFQQDCgEBMDICExQAD9q0HzUDhadoVQYAAgAP2rQXDTI2MDgwMzE3MTYxM1owDDAKBgNVHRUEAwoBATAyAhMUABchymV5N4TTn7SXAAIAFyHKFw0yNjA4MDMxNjIxMzVaMAwwCgYDVR0VBAMKAQEwMgITFAAXIckZ+PG1vB831gACABchyRcNMjYwODAzMTYyMTM1WjAMMAoGA1UdFQQDCgEBMDICExQAGdjgCfgAuYaxy5EAAgAZ2OAXDTI2MDgwMzE1NTUwMlowDDAKBgNVHRUEAwoBBTAyAhMUABiNx8S1sz4hoPjjAAIAGI3HFw0yNjA4MDMxNTI5MDdaMAwwCgYDVR0VBAMKAQEwMgITFAAYjcYSE7X0vTzsOwACABiNxhcNMjYwODAzMTUyOTA3WjAMMAoGA1UdFQQDCgEBMDICExQAE9L/7EFwaltb+bAAAgAT0v8XDTI2MDgwMzE0MTEwOVowDDAKBgNVHRUEAwoBATAyAhMUABPS/hKOPp2oGUOMAAIAE9L+Fw0yNjA4MDMxNDExMDlaMAwwCgYDVR0VBAMKAQEwMgITFAAa68dyyReatQbS3gACABrrxxcNMjYwODAzMTM0NjMyWjAMMAoGA1UdFQQDCgEFMDICExQAGqeF8itTwZSjvpQAAgAap4UXDTI2MDgwMzExMTYyM1owDDAKBgNVHRUEAwoBBTAyAhMUABvmuEiHWw02pEwHAAIAG+a4Fw0yNjA4MDMwMTA1MjhaMAwwCgYDVR0VBAMKAQEwMgITFAAb5rfzIhRM+H59QAACABvmtxcNMjYwODAzMDEwNTI4WjAMMAoGA1UdFQQDCgEBMDICExQAFNBYiesqe2MdXawAAgAU0FgXDTI2MDgwMjIyNTgyNlowDDAKBgNVHRUEAwoBBTAyAhMUABc2/aj7mnQvhO9MAAIAFzb9Fw0yNjA4MDIxOTU0MTRaMAwwCgYDVR0VBAMKAQUwMgITFAAayxrDV0zXW496mgACABrLGhcNMjYwODAyMTgzMTE0WjAMMAoGA1UdFQQDCgEFMDICExQAGyc0Up5jCo+QII0AAgAbJzQXDTI2MDgwMjE3MDMzNFowDDAKBgNVHRUEAwoBBTAyAhMUABTyT+Yp+HfpbwukAAIAFPJPFw0yNjA4MDIxMzI0MDVaMAwwCgYDVR0VBAMKAQUwMgITFAAcxwLPU3t5NzsMpgACABzHAhcNMjYwODAyMDkzMTIwWjAMMAoGA1UdFQQDCgEFMDICExQAGKoiRY6pKayguMIAAgAYqiIXDTI2MDgwMjA0MDg1N1owDDAKBgNVHRUEAwoBBTAyAhMUABByD9P3RcdVZZ5TAAIAEHIPFw0yNjA4MDIwMTA1MzNaMAwwCgYDVR0VBAMKAQEwMgITFAAQcg548YhHEDKicQACABByDhcNMjYwODAyMDEwNTMzWjAMMAoGA1UdFQQDCgEBMDICExQAFhU/YbgfyE3ydoIAAgAWFT8XDTI2MDgwMjAxMDUyMlowDDAKBgNVHRUEAwoBATAyAhMUABYVPpk0AJckJsFeAAIAFhU+Fw0yNjA4MDIwMTA1MjJaMAwwCgYDVR0VBAMKAQEwMgITFAAc37WfKsqr4KV53AACABzftRcNMjYwODAxMjAyMjM5WjAMMAoGA1UdFQQDCgEFMDICExQAFbOY0zcqCGarU78AAgAVs5gXDTI2MDgwMTE5NDA1M1owDDAKBgNVHRUEAwoBBTAyAhMUABNiz6y5EQ//RRSiAAIAE2LPFw0yNjA4MDExOTI1NTBaMAwwCgYDVR0VBAMKAQUwMgITFAAXUvfpuymiMn22qgACABdS9xcNMjYwODAxMTcwMjU4WjAMMAoGA1UdFQQDCgEFMDICExQAEAFjaz/Qi96rvS8AAgAQAWMXDTI2MDgwMTE2MzQ0M1owDDAKBgNVHRUEAwoBATAyAhMUABABYqB6rEjldC5+AAIAEAFiFw0yNjA4MDExNjM0NDNaMAwwCgYDVR0VBAMKAQEwMgITFAAcmXIf77ZeTHnGAAACAByZchcNMjYwODAxMTYxMDI2WjAMMAoGA1UdFQQDCgEBMDICExQAHJlxtGRcGEa6mwMAAgAcmXEXDTI2MDgwMTE2MTAyNlowDDAKBgNVHRUEAwoBATAyAhMUABujlrRU5wY399EFAAIAG6OWFw0yNjA4MDExNTQ4MzZaMAwwCgYDVR0VBAMKAQEwMgITFAAbo5XcvIihhxoNLAACABujlRcNMjYwODAxMTU0ODM2WjAMMAoGA1UdFQQDCgEBMDICExQAGPUfd7/qWct0Vj8AAgAY9R8XDTI2MDgwMTE1MjE1M1owDDAKBgNVHRUEAwoBBTAyAhMUABilCIp9i28HklXKAAIAGKUIFw0yNjA4MDEwNTQ3MzJaMAwwCgYDVR0VBAMKAQUwMgITFAAVf8dN3LOV7aKUmAACABV/xxcNMjYwODAxMDI1NTU1WjAMMAoGA1UdFQQDCgEFMDICExQAGA7MDL1w6B6/eMUAAgAYDswXDTI2MDgwMTAxMTYzOVowDDAKBgNVHRUEAwoBBTAyAhMUABYBscfjJyqQvwjIAAIAFgGxFw0yNjA4MDEwMTA1MjJaMAwwCgYDVR0VBAMKAQEwMgITFAAWAbDH57ILCLQw/wACABYBsBcNMjYwODAxMDEwNTIyWjAMMAoGA1UdFQQDCgEBMDICExQAD9kLMVbgIsc4rBYAAgAP2QsXDTI2MDgwMTAxMDUyMVowDDAKBgNVHRUEAwoBATAyAhMUAA/ZCg+iIkm6FqAxAAIAD9kKFw0yNjA4MDEwMTA1MjFaMAwwCgYDVR0VBAMKAQEwMgITFAAYQYHxkf+aMtOdPwACABhBgRcNMjYwODAxMDEwNTE5WjAMMAoGA1UdFQQDCgEBMDICExQAGEGAdXBZMKPZLKYAAgAYQYAXDTI2MDgwMTAxMDUxOVowDDAKBgNVHRUEAwoBATAyAhMUABB0Scg4EJK/lhEnAAIAEHRJFw0yNjA4MDEwMTA1MTdaMAwwCgYDVR0VBAMKAQEwMgITFAAQdEiN9EF0whQzGQACABB0SBcNMjYwODAxMDEwNTE3WjAMMAoGA1UdFQQDCgEBMDICExQAG00ql9CHEG1g9hIAAgAbTSoXDTI2MDczMTIyMzIzNVowDDAKBgNVHRUEAwoBATAyAhMUABtNKdfn4jr6VFz6AAIAG00pFw0yNjA3MzEyMjMyMzVaMAwwCgYDVR0VBAMKAQEwMgITFAAYWihrSHK/SB50PAACABhaKBcNMjYwNzMxMjIzMDQ4WjAMMAoGA1UdFQQDCgEFMDICExQAHT8N8eoA6fMWAuMAAgAdPw0XDTI2MDczMTIyMDczOVowDDAKBgNVHRUEAwoBATAyAhMUAB0/DMWafS4hRihyAAIAHT8MFw0yNjA3MzEyMjA3MzlaMAwwCgYDVR0VBAMKAQEwMgITFAAWCcVtjsm4w79jOwACABYJxRcNMjYwNzMxMjEzNDIyWjAMMAoGA1UdFQQDCgEFMDICExQAEEkwNuKH1vXijwoAAgAQSTAXDTI2MDczMTIxMzM1MFowDDAKBgNVHRUEAwoBATAyAhMUABBJL14x76OwbNmnAAIAEEkvFw0yNjA3MzEyMTMzNTBaMAwwCgYDVR0VBAMKAQEwMgITFAAdmbMo2ukjyKeiNAACAB2ZsxcNMjYwNzMxMjEyNTU3WjAMMAoGA1UdFQQDCgEFMDICExQAEOcFd6gZM6v6s50AAgAQ5wUXDTI2MDczMTIwNDg0NFowDDAKBgNVHRUEAwoBATAyAhMUABDnBESCdWib22rjAAIAEOcEFw0yNjA3MzEyMDQ4NDRaMAwwCgYDVR0VBAMKAQEwMgITFAAclz+uS8ZcTv7ouwACAByXPxcNMjYwNzMxMjAzMzI0WjAMMAoGA1UdFQQDCgEFMDICExQAGkyjELvS70MJwGAAAgAaTKMXDTI2MDczMTE5NTEyMVowDDAKBgNVHRUEAwoBBTAyAhMUABeCnxtqzRl80APnAAIAF4KfFw0yNjA3MzExOTMxNDFaMAwwCgYDVR0VBAMKAQEwMgITFAAXgp7YJAy380B/DAACABeCnhcNMjYwNzMxMTkzMTQxWjAMMAoGA1UdFQQDCgEBMDICExQAFWeur3QymKt4IYoAAgAVZ64XDTI2MDczMTE5MTI1NlowDDAKBgNVHRUEAwoBATAyAhMUABVnrZR6vzwgAO1YAAIAFWetFw0yNjA3MzExOTEyNTZaMAwwCgYDVR0VBAMKAQEwMgITFAAbckuMxDsUIgcpcAACABtySxcNMjYwNzMxMTg0MTU5WjAMMAoGA1UdFQQDCgEFMDICExQAGmFFcklA//XM1KcAAgAaYUUXDTI2MDczMTE4NDEzNVowDDAKBgNVHRUEAwoBBTAyAhMUABYugXiSJeTPffMyAAIAFi6BFw0yNjA3MzExODE2MzhaMAwwCgYDVR0VBAMKAQEwMgITFAAWLoD5nJ+SPKyCtAACABYugBcNMjYwNzMxMTgxNjM4WjAMMAoGA1UdFQQDCgEBMDICExQAFqtVFZ8sE+VAclcAAgAWq1UXDTI2MDczMTE3NTEwMlowDDAKBgNVHRUEAwoBATAyAhMUABarVL2slbb0eFJDAAIAFqtUFw0yNjA3MzExNzUxMDJaMAwwCgYDVR0VBAMKAQEwMgITFAAdIQ1uy6IuOoQ/qQACAB0hDRcNMjYwNzMxMTcxNzMwWjAMMAoGA1UdFQQDCgEFMDICExQAFP/nFJ5RaHnNa2QAAgAU/+cXDTI2MDczMTE3MTcxNVowDDAKBgNVHRUEAwoBBTAyAhMUABR28fcp4Xk2sylBAAIAFHbxFw0yNjA3MzExNjA0NTdaMAwwCgYDVR0VBAMKAQEwMgITFAAUdvBvTE1DGRoIvgACABR28BcNMjYwNzMxMTYwNDU3WjAMMAoGA1UdFQQDCgEBMDICExQAECu009zwjpaQmNYAAgAQK7QXDTI2MDczMTE1MjQxM1owDDAKBgNVHRUEAwoBATAyAhMUABArs2gCAjnzBpcTAAIAECuzFw0yNjA3MzExNTI0MTNaMAwwCgYDVR0VBAMKAQEwMgITFAAZMFDCB/DzAetlFQACABkwUBcNMjYwNzMxMTUxNjU3WjAMMAoGA1UdFQQDCgEBMDICExQAGTBPZDt9kBQtKukAAgAZME8XDTI2MDczMTE1MTY1N1owDDAKBgNVHRUEAwoBATAyAhMUABypkZvOXsAttkj4AAIAHKmRFw0yNjA3MzExNDE1NTJaMAwwCgYDVR0VBAMKAQEwMgITFAAcqZBlqC/UThTwPQACABypkBcNMjYwNzMxMTQxNTUyWjAMMAoGA1UdFQQDCgEBMDICExQAFmdysaaxarMj8icAAgAWZ3IXDTI2MDczMTEyMTQ1OFowDDAKBgNVHRUEAwoBBTAyAhMUABQhsEDG3p0OocqLAAIAFCGwFw0yNjA3MzExMjAyMDVaMAwwCgYDVR0VBAMKAQEwMgITFAAUIa/fXloF6I9gygACABQhrxcNMjYwNzMxMTIwMjA1WjAMMAoGA1UdFQQDCgEBMDICExQAGpA7NaUby3uOtxMAAgAakDsXDTI2MDczMTEyMDIwNFowDDAKBgNVHRUEAwoBATAyAhMUABqQOlN+jnXvTbNXAAIAGpA6Fw0yNjA3MzExMjAyMDRaMAwwCgYDVR0VBAMKAQEwMgITFAAbO0iW914ifcCzvAACABs7SBcNMjYwNzMxMDQxMDE2WjAMMAoGA1UdFQQDCgEFMDICExQAF/LTOiIbY/4UVgAAAgAX8tMXDTI2MDczMTAzMzc0N1owDDAKBgNVHRUEAwoBBTAyAhMUABx8j9+6FedurFOrAAIAHHyPFw0yNjA3MzEwMjMyNTVaMAwwCgYDVR0VBAMKAQUwMgITFAAaihH4TZmjW37eIgACABqKERcNMjYwNzMxMDEwNTMwWjAMMAoGA1UdFQQDCgEBMDICExQAGooQyXnd08dv5gQAAgAaihAXDTI2MDczMTAxMDUzMFowDDAKBgNVHRUEAwoBATAyAhMUABD5xhH1J28JqhwZAAIAEPnGFw0yNjA3MzEwMTA1MjZaMAwwCgYDVR0VBAMKAQEwMgITFAAQ+cX9bJY28ByW2gACABD5xRcNMjYwNzMxMDEwNTI2WjAMMAoGA1UdFQQDCgEBMDICExQAGnwOjmzdfr8aa1IAAgAafA4XDTI2MDczMTAxMDUyNFowDDAKBgNVHRUEAwoBATAyAhMUABp8DZbsrZaYpEeYAAIAGnwNFw0yNjA3MzEwMTA1MjRaMAwwCgYDVR0VBAMKAQEwMgITFAAQ7ZpWEIVxDlo3VgACABDtmhcNMjYwNzMxMDEwNTIzWjAMMAoGA1UdFQQDCgEBMDICExQAEO2ZF/A4PD0idsUAAgAQ7ZkXDTI2MDczMTAxMDUyM1owDDAKBgNVHRUEAwoBATAyAhMUABJvhNtHalL+d86QAAIAEm+EFw0yNjA3MzEwMTA1MThaMAwwCgYDVR0VBAMKAQEwMgITFAASb4MNdKbTKDcJcQACABJvgxcNMjYwNzMxMDEwNTE4WjAMMAoGA1UdFQQDCgEBMDICExQAFzxRyqrPczWC0e0AAgAXPFEXDTI2MDczMDIzMjQ0NlowDDAKBgNVHRUEAwoBBTAyAhMUABtKQ5qySZhgiFG+AAIAG0pDFw0yNjA3MzAyMTU0MjZaMAwwCgYDVR0VBAMKAQEwMgITFAAbSkS0KtRMa4quCgACABtKRBcNMjYwNzMwMjE1NDI2WjAMMAoGA1UdFQQDCgEBMDICExQAFs5dkY939urgOPEAAgAWzl0XDTI2MDczMDIxNTQyNVowDDAKBgNVHRUEAwoBATAyAhMUABbOXtoDojMDpuB8AAIAFs5eFw0yNjA3MzAyMTU0MjVaMAwwCgYDVR0VBAMKAQEwMgITFAARmDnjsn/sKnrZwQACABGYORcNMjYwNzMwMTgzNzQyWjAMMAoGA1UdFQQDCgEBMDICExQAEZg49gfeyam7Rl8AAgARmDgXDTI2MDczMDE4Mzc0MlowDDAKBgNVHRUEAwoBATAyAhMUAByLl+dr3wiOmFQjAAIAHIuXFw0yNjA3MzAxNzMzMzNaMAwwCgYDVR0VBAMKAQEwMgITFAAci5Y78o1gPqjdTAACAByLlhcNMjYwNzMwMTczMzMzWjAMMAoGA1UdFQQDCgEBMDICExQAD+V/h6TJOrabZfMAAgAP5X8XDTI2MDczMDE2NDk1MVowDDAKBgNVHRUEAwoBATAyAhMUAA/lfnqJax6kkPbtAAIAD+V+Fw0yNjA3MzAxNjQ5NTFaMAwwCgYDVR0VBAMKAQEwMgITFAAYdhB7m6MI6FoH9gACABh2EBcNMjYwNzMwMTU1MDQwWjAMMAoGA1UdFQQDCgEBMDICExQAGHYPQPQ68cGYoy0AAgAYdg8XDTI2MDczMDE1NTA0MFowDDAKBgNVHRUEAwoBATAyAhMUABHa6+yoTBAf8fXfAAIAEdrrFw0yNjA3MzAxNTQzNTZaMAwwCgYDVR0VBAMKAQEwMgITFAAR2up3Zkj8VXYB8wACABHa6hcNMjYwNzMwMTU0MzU2WjAMMAoGA1UdFQQDCgEBMDICExQAGOZe0EqCO92+YPIAAgAY5l4XDTI2MDczMDE1MjE1NlowDDAKBgNVHRUEAwoBBTAyAhMUABprp2LfzvmfPvezAAIAGmunFw0yNjA3MzAxNDQxMTNaMAwwCgYDVR0VBAMKAQUwMgITFAAdB/L7WPxG0s8n8wACAB0H8hcNMjYwNzMwMTI1NTE5WjAMMAoGA1UdFQQDCgEFMDICExQAHJXVgBKudqo83dsAAgAcldUXDTI2MDczMDA1MDgzNFowDDAKBgNVHRUEAwoBBTAyAhMUABjubac9bWDOfaulAAIAGO5tFw0yNjA3MzAwMTA1MjNaMAwwCgYDVR0VBAMKAQEwMgITFAAY7myIxHa9zVBbCAACABjubBcNMjYwNzMwMDEwNTIzWjAMMAoGA1UdFQQDCgEBMDICExQAEtEwenA9JyxguFgAAgAS0TAXDTI2MDczMDAxMDUyMVowDDAKBgNVHRUEAwoBATAyAhMUABLRL7TUAU+qQOp9AAIAEtEvFw0yNjA3MzAwMTA1MjFaMAwwCgYDVR0VBAMKAQEwMgITFAAb7KO6nR4dCsLEUwACABvsoxcNMjYwNzMwMDEwMzU5WjAMMAoGA1UdFQQDCgEFMDICExQAFWnSKtnX/g2oPdoAAgAVadIXDTI2MDczMDAwMjcyOVowDDAKBgNVHRUEAwoBBTAyAhMUABkLv3LG2WZW0rahAAIAGQu/Fw0yNjA3MzAwMDAzNTZaMAwwCgYDVR0VBAMKAQUwMgITFAAalkh+YUXqRYWlbAACABqWSBcNMjYwNzI5MjMxNDMxWjAMMAoGA1UdFQQDCgEFMDICExQAD/FIuWMJz1WpQXsAAgAP8UgXDTI2MDcyOTIyMzA1MFowDDAKBgNVHRUEAwoBBTAyAhMUABdcwQruUKHAteFDAAIAF1zBFw0yNjA3MjkyMTM3MTZaMAwwCgYDVR0VBAMKAQUwMgITFAAXNPeuRHB04QJRLQACABc09xcNMjYwNzI5MjEzNTQwWjAMMAoGA1UdFQQDCgEBMDICExQAFzT2eGLOTECdN58AAgAXNPYXDTI2MDcyOTIxMzU0MFowDDAKBgNVHRUEAwoBATAyAhMUABKgtWiQ5eJiXhBkAAIAEqC1Fw0yNjA4MTAwNDUwNTJaMAwwCgYDVR0VBAMKAQUwMgITFAAZ4ZfVr7Z7Wq+ElgACABnhlxcNMjYwODEwMDM0NjQwWjAMMAoGA1UdFQQDCgEFMDICExQAG2hsZLt5MTjvkP4AAgAbaGwXDTI2MDgxMDAzNDQxMVowDDAKBgNVHRUEAwoBBTAyAhMUABXK24f7NTpc30TdAAIAFcrbFw0yNjA4MTAwMzA3MDZaMAwwCgYDVR0VBAMKAQUwMgITFAAaFmJd+AJgWm8ELAACABoWYhcNMjYwODEwMDIzMjAyWjAMMAoGA1UdFQQDCgEFMDICExQAHIDJvB6F40HvbPMAAgAcgMkXDTI2MDgxMDAxMDQzN1owDDAKBgNVHRUEAwoBBTAyAhMUABceDA5OjQPguCLYAAIAFx4MFw0yNjA4MDkyMDMxMjlaMAwwCgYDVR0VBAMKAQUwMgITFAAcN+QuhCQIk/AilAACABw35BcNMjYwODA5MTYxMTAxWjAMMAoGA1UdFQQDCgEFMDICExQAFgyGarlOwTf4R+oAAgAWDIYXDTI2MDgwOTE1NDIwOVowDDAKBgNVHRUEAwoBBTAyAhMUABmZh7/P3mCHnUNhAAIAGZmHFw0yNjA4MDkwNDU0MTdaMAwwCgYDVR0VBAMKAQUwMgITFAAX5Yjj9uR45fiv6AACABfliBcNMjYwODA5MDMxMjEwWjAMMAoGA1UdFQQDCgEFMDICExQAE7aeudcNQg3RrxsAAgATtp4XDTI2MDgwOTAyMjIxOVowDDAKBgNVHRUEAwoBBTAyAhMUABqCPdq7eNDJthu2AAIAGoI9Fw0yNjA4MDkwMTMxMzhaMAwwCgYDVR0VBAMKAQUwMgITFAAY3bTr8TaTyzVb4QACABjdtBcNMjYwODA4MjMxOTU1WjAMMAoGA1UdFQQDCgEFMDICExQAHAc3sEuhzO2pKwQAAgAcBzcXDTI2MDgwODIyNDczMlowDDAKBgNVHRUEAwoBBTAyAhMUAB1+SxfNXZZbyEDSAAIAHX5LFw0yNjA4MDgyMTQzMDNaMAwwCgYDVR0VBAMKAQUwMgITFAASkCEJWXYsOOSP7QACABKQIRcNMjYwODA4MjE0MTExWjAMMAoGA1UdFQQDCgEFMDICExQAEwYpUPczL67ihngAAgATBikXDTI2MDgwODE5NTg0NFowDDAKBgNVHRUEAwoBATAyAhMUABMGKEQI2n3gMJokAAIAEwYoFw0yNjA4MDgxOTU4NDRaMAwwCgYDVR0VBAMKAQEwMgITFAAWaSytbRWj4KUWOgACABZpLBcNMjYwODA4MTk1MTIxWjAMMAoGA1UdFQQDCgEFMDICExQAEAE3hsVc0bds1HwAAgAQATcXDTI2MDgwODE5MDM0NFowDDAKBgNVHRUEAwoBATAyAhMUABABNkIMyEr20+/uAAIAEAE2Fw0yNjA4MDgxOTAzNDRaMAwwCgYDVR0VBAMKAQEwMgITFAAP8sVLWx6l2VVLWAACAA/yxRcNMjYwODA4MTkwMjA4WjAMMAoGA1UdFQQDCgEBMDICExQAD/LE4Kz2H0zKJ7oAAgAP8sQXDTI2MDgwODE5MDIwOFowDDAKBgNVHRUEAwoBATAyAhMUABRyUIJLzLVA9/E6AAIAFHJQFw0yNjA4MDgxNzUwMTJaMAwwCgYDVR0VBAMKAQEwMgITFAAUclGrdzsxAdlnQAACABRyURcNMjYwODA4MTc1MDEyWjAMMAoGA1UdFQQDCgEBMDICExQAEMowzISjTiKxnrkAAgAQyjAXDTI2MDgwODE3NDczM1owDDAKBgNVHRUEAwoBATAyAhMUABDKL+4wj8NkT1ACAAIAEMovFw0yNjA4MDgxNzQ3MzJaMAwwCgYDVR0VBAMKAQEwMgITFAATuWwfEGTvN9uBsAACABO5bBcNMjYwODA4MTY1MTMxWjAMMAoGA1UdFQQDCgEFMDICExQAFtTn1Sbqt79jWDYAAgAW1OcXDTI2MDgwODE1NTM0N1owDDAKBgNVHRUEAwoBATAyAhMUABbU5sTavqOAHAZ5AAIAFtTmFw0yNjA4MDgxNTUzNDdaMAwwCgYDVR0VBAMKAQEwMgITFAARcB/ffUcK/vxxQgACABFwHxcNMjYwODA4MDUwNzEwWjAMMAoGA1UdFQQDCgEFMDICExQAFQ/O0Vim4hnKOG0AAgAVD84XDTI2MDgwODA0NTkzNVowDDAKBgNVHRUEAwoBBTAyAhMUABn/b1XESe5Nbts2AAIAGf9vFw0yNjA4MDgwNDEyNDNaMAwwCgYDVR0VBAMKAQUwMgITFAAbfcK7N7k3UXs+cwACABt9whcNMjYwODA4MDEwNTIxWjAMMAoGA1UdFQQDCgEBMDICExQAG33B7m1reqwcrrQAAgAbfcEXDTI2MDgwODAxMDUyMVowDDAKBgNVHRUEAwoBATAyAhMUABHlG2T4+3ZU4hzwAAIAEeUbFw0yNjA4MDgwMTA1MjBaMAwwCgYDVR0VBAMKAQEwMgITFAAR5RrshMUuRPC0qAACABHlGhcNMjYwODA4MDEwNTIwWjAMMAoGA1UdFQQDCgEBMDICExQAENuDESuH5Tr9v5wAAgAQ24MXDTI2MDgwODAxMDUxN1owDDAKBgNVHRUEAwoBATAyAhMUABDbgr9UKukCWx1PAAIAENuCFw0yNjA4MDgwMTA1MTdaMAwwCgYDVR0VBAMKAQEwMgITFAAa1WoPDfzRVVO1tAACABrVahcNMjYwODA3MjM1MDMzWjAMMAoGA1UdFQQDCgEFMDICExQAG8SrFr72wws5Mb8AAgAbxKsXDTI2MDgwNzIzMjU0MlowDDAKBgNVHRUEAwoBBTAyAhMUABcMfQGYG09t60B1AAIAFwx9Fw0yNjA4MDcyMzAxNTdaMAwwCgYDVR0VBAMKAQUwMgITFAAb8+m+pqWCop+OTAACABvz6RcNMjYwODA3MjMwMDU4WjAMMAoGA1UdFQQDCgEFMDICExQAEXtzAwKqhYSIZt8AAgARe3MXDTI2MDgwNzIyNDgzNVowDDAKBgNVHRUEAwoBBTAyAhMUABqrTiM0cX5OAbplAAIAGqtOFw0yNjA4MDcyMTQyNTFaMAwwCgYDVR0VBAMKAQEwMgITFAAaq025cWLPQWI9XQACABqrTRcNMjYwODA3MjE0MjUxWjAMMAoGA1UdFQQDCgEBMDICExQAGHh8/NakdJQV1F0AAgAYeHwXDTI2MDgwNzIxMTY0OVowDDAKBgNVHRUEAwoBATAyAhMUABh4e2AMyi98P/fqAAIAGHh7Fw0yNjA4MDcyMTE2NDlaMAwwCgYDVR0VBAMKAQEwMgITFAAZwqTf/KSnc20HpwACABnCpBcNMjYwODA3MjExMDM5WjAMMAoGA1UdFQQDCgEFMDICExQAGdLhF/Sr4zUo+/0AAgAZ0uEXDTI2MDgwNzIwNTA0NFowDDAKBgNVHRUEAwoBATAyAhMUABnS4PsQbMLAsrsYAAIAGdLgFw0yNjA4MDcyMDUwNDRaMAwwCgYDVR0VBAMKAQEwMgITFAAaZNFaF7YQJZjdMAACABpk0RcNMjYwODA3MjA0NjE4WjAMMAoGA1UdFQQDCgEBMDICExQAGmTQuGcGZmZVRlIAAgAaZNAXDTI2MDgwNzIwNDYxOFowDDAKBgNVHRUEAwoBATAyAhMUABo+EmmCqsi/3/BBAAIAGj4SFw0yNjA4MDcyMDM1NTBaMAwwCgYDVR0VBAMKAQUwMgITFAAR6bYHMSgVLweVXQACABHpthcNMjYwODA3MjAyMTQxWjAMMAoGA1UdFQQDCgEBMDICExQAEem1IS/+0z567X8AAgAR6bUXDTI2MDgwNzIwMjE0MVowDDAKBgNVHRUEAwoBATAyAhMUABeWw7wes231zy/aAAIAF5bDFw0yNjA4MDcyMDAwNTZaMAwwCgYDVR0VBAMKAQUwMgITFAAbe8ajgdZmdSxEYQACABt7xhcNMjYwODA3MTkyMTM0WjAMMAoGA1UdFQQDCgEBMDICExQAG3vFaG5Tmzw8LFcAAgAbe8UXDTI2MDgwNzE5MjEzNFowDDAKBgNVHRUEAwoBATAyAhMUABFpuKynvacdwvAuAAIAEWm4Fw0yNjA4MDcxODEyNDlaMAwwCgYDVR0VBAMKAQEwMgITFAARabdc0iKtL2TdugACABFptxcNMjYwODA3MTgxMjQ5WjAMMAoGA1UdFQQDCgEBMDICExQAFpe/EH1siPpLHF0AAgAWl78XDTI2MDgwNzE4MDQwMlowDDAKBgNVHRUEAwoBATAyAhMUABaXvhvRVTVEsHW0AAIAFpe+Fw0yNjA4MDcxODA0MDJaMAwwCgYDVR0VBAMKAQEwMgITFAARtnbdy9I0o+7EEwACABG2dhcNMjYwODA3MTcyNTQ4WjAMMAoGA1UdFQQDCgEBMDICExQAEbZz10nWOwjqKhMAAgARtnMXDTI2MDgwNzE3MjU0OFowDDAKBgNVHRUEAwoBATAyAhMUABebwdJVNiec7lNaAAIAF5vBFw0yNjA4MDcxNjQxNDlaMAwwCgYDVR0VBAMKAQEwMgITFAAXm8CL9kyZe4E51QACABebwBcNMjYwODA3MTY0MTQ5WjAMMAoGA1UdFQQDCgEBMDICExQAEnOeI1ZGdxrpHrMAAgASc54XDTI2MDgwNzE2MTkwN1owDDAKBgNVHRUEAwoBATAyAhMUABJznd2bOUQssevwAAIAEnOdFw0yNjA4MDcxNjE5MDdaMAwwCgYDVR0VBAMKAQEwMgITFAAbt7EnYrCZj0vK4AACABu3sRcNMjYwODA3MTYxMzU1WjAMMAoGA1UdFQQDCgEFMDICExQAFiY2kjK28QW/mGUAAgAWJjYXDTI2MDgwNzE2MDA0MFowDDAKBgNVHRUEAwoBATAyAhMUABYmNXyIUBiVL3slAAIAFiY1Fw0yNjA4MDcxNjAwNDBaMAwwCgYDVR0VBAMKAQEwMgITFAAbgVKDd4QrhojOwgACABuBUhcNMjYwODA3MTU0MjI0WjAMMAoGA1UdFQQDCgEFMDICExQAExktLLaPTREEM84AAgATGS0XDTI2MDgwNzE1MzkzMlowDDAKBgNVHRUEAwoBATAyAhMUABMZLNhT+s/S+UMoAAIAExksFw0yNjA4MDcxNTM5MzJaMAwwCgYDVR0VBAMKAQEwMgITFAASosSmG/IuYe5l3AACABKixBcNMjYwODA3MTUzMjU5WjAMMAoGA1UdFQQDCgEBMDICExQAEqLDVEd7Wcx+0xkAAgASosMXDTI2MDgwNzE1MzI1OVowDDAKBgNVHRUEAwoBATAyAhMUABqptesyfBaS1grDAAIAGqm1Fw0yNjA4MDcxNTI5MDJaMAwwCgYDVR0VBAMKAQEwMgITFAAaqbRiY/Z/asZjOAACABqptBcNMjYwODA3MTUyOTAyWjAMMAoGA1UdFQQDCgEBMDICExQAHJY5UPFW0uGEHdYAAgAcljkXDTI2MDgwNzE1MjQxNlowDDAKBgNVHRUEAwoBBTAyAhMUAB0Ox+qR8wyvkqEiAAIAHQ7HFw0yNjA4MDcxNTIzMTJaMAwwCgYDVR0VBAMKAQUwMgITFAAcI9+f82RmKl0YAQACABwj3xcNMjYwODA3MTQ0NTMyWjAMMAoGA1UdFQQDCgEFMDICExQAFAlS30cg5dEZkKYAAgAUCVIXDTI2MDgwNzA0NDgwMFowDDAKBgNVHRUEAwoBBTAyAhMUABbMBzZLymRxK22jAAIAFswHFw0yNjA4MDcwNDI1NTRaMAwwCgYDVR0VBAMKAQUwMgITFAAYVx2IZQl8C64XtAACABhXHRcNMjYwODA3MDIzMTU4WjAMMAoGA1UdFQQDCgEFMDICExQAFI8vVB8xZc3dGKAAAgAUjy8XDTI2MDgwNzAxMDUyNFowDDAKBgNVHRUEAwoBATAyAhMUABSPLg7zM/KOKlCbAAIAFI8uFw0yNjA4MDcwMTA1MjRaMAwwCgYDVR0VBAMKAQEwMgITFAAQjpvUVC+KRU716QACABCOmxcNMjYwODA3MDEwNTIyWjAMMAoGA1UdFQQDCgEBMDICExQAEI6aZoJwK3anTLUAAgAQjpoXDTI2MDgwNzAxMDUyMlowDDAKBgNVHRUEAwoBATAyAhMUABDApidkZjfmg4TVAAIAEMCmFw0yNjA4MDcwMTA1MjFaMAwwCgYDVR0VBAMKAQEwMgITFAAQwKXuSZpCDYEAyAACABDApRcNMjYwODA3MDEwNTIxWjAMMAoGA1UdFQQDCgEBMDICExQAGWq5SfZabAgzEqQAAgAZarkXDTI2MDgwNzAxMDUxOVowDDAKBgNVHRUEAwoBATAyAhMUABlquFXopOqClRLYAAIAGWq4Fw0yNjA4MDcwMTA1MTlaMAwwCgYDVR0VBAMKAQEwMgITFAAYwE1CcxLZaUxYVgACABjATRcNMjYwODA3MDEwNTE2WjAMMAoGA1UdFQQDCgEBMDICExQAGMBMMrgyemcp/SIAAgAYwEwXDTI2MDgwNzAxMDUxNlowDDAKBgNVHRUEAwoBATAyAhMUABQKhfhFjuCex3QeAAIAFAqFFw0yNjA4MDcwMTA1MTZaMAwwCgYDVR0VBAMKAQEwMgITFAAUCoReOl/w1uBrawACABQKhBcNMjYwODA3MDEwNTE2WjAMMAoGA1UdFQQDCgEBMDICExQAHWj8RumP5swlv+MAAgAdaPwXDTI2MDgwNjIyMDY0NVowDDAKBgNVHRUEAwoBBTAyAhMUABqlbEgc9Z/kPCWzAAIAGqVsFw0yNjA4MDYyMTQ3MzVaMAwwCgYDVR0VBAMKAQEwMgITFAAapWv7j4DhBRiWVAACABqlaxcNMjYwODA2MjE0NzM1WjAMMAoGA1UdFQQDCgEBMDICExQAFDlG+nMedqKFArMAAgAUOUYXDTI2MDgwNjIxMDIzMFowDDAKBgNVHRUEAwoBATAyAhMUABQ5RfSGuv57z3+ZAAIAFDlFFw0yNjA4MDYyMTAyMzBaMAwwCgYDVR0VBAMKAQEwMgITFAAcQ1CuEYN41aP5QQACABxDUBcNMjYwODA2MjAzOTA0WjAMMAoGA1UdFQQDCgEFMDICExQAGYMUWFSTXbtVoP8AAgAZgxQXDTI2MDgwNjIwMjEwNlowDDAKBgNVHRUEAwoBBTAyAhMUABvcTytiuxUTLzfQAAIAG9xPFw0yNjA4MDYyMDExMTNaMAwwCgYDVR0VBAMKAQEwMgITFAAb3E62HlNY+n/v4gACABvcThcNMjYwODA2MjAxMTEzWjAMMAoGA1UdFQQDCgEBMDICExQAGXftUk2dZcUeW1UAAgAZd+0XDTI2MDgwNjE5MjUwNlowDDAKBgNVHRUEAwoBATAyAhMUABl37Nyp6oSqq2jwAAIAGXfsFw0yNjA4MDYxOTI1MDZaMAwwCgYDVR0VBAMKAQEwMgITFAAWz/i1gpZtYkP0HQACABbP+BcNMjYwODA2MTcyMzMxWjAMMAoGA1UdFQQDCgEBMDICExQAFs/3h3k1EhLgx7QAAgAWz/cXDTI2MDgwNjE3MjMzMVowDDAKBgNVHRUEAwoBATAyAhMUAByyviYIjCEJUKJfAAIAHLK+Fw0yNjA4MDYxNzIxMjdaMAwwCgYDVR0VBAMKAQUwMgITFAAYfqFwdWz2ddRQQQACABh+oRcNMjYwODA2MTcxMTU2WjAMMAoGA1UdFQQDCgEBMDICExQAGH6gU/lTJQC/OmUAAgAYfqAXDTI2MDgwNjE3MTE1NlowDDAKBgNVHRUEAwoBATAyAhMUABBOKlm+iXsbfEbvAAIAEE4qFw0yNjA4MDYxNjUzNDVaMAwwCgYDVR0VBAMKAQEwMgITFAAQTinvRDWxdfdumgACABBOKRcNMjYwODA2MTY1MzQ1WjAMMAoGA1UdFQQDCgEBMDICExQAE0yqsHDSCP4fOewAAgATTKoXDTI2MDgwNjE1NDA0NFowDDAKBgNVHRUEAwoBATAyAhMUABNMqWPJLmG0zcmTAAIAE0ypFw0yNjA4MDYxNTQwNDRaMAwwCgYDVR0VBAMKAQEwMgITFAAaxNegArk4pUuZcAACABrE1xcNMjYwODA2MTQwMjI3WjAMMAoGA1UdFQQDCgEBMDICExQAGsTWeHtLIuXlElYAAgAaxNYXDTI2MDgwNjE0MDIyN1owDDAKBgNVHRUEAwoBATAyAhMUABSA6tUnnKNrpLWyAAIAFIDqFw0yNjA4MDYxMDMwMzFaMAwwCgYDVR0VBAMKAQUwMgITFAAWHkLNvwTIUdpXlQACABYeQhcNMjYwODA2MDkyNDM0WjAMMAoGA1UdFQQDCgEFMDICExQAHIewOrKpsESFfeYAAgAch7AXDTI2MDgwNjA0NDg1NVowDDAKBgNVHRUEAwoBBTAyAhMUABhfS082IsCi64YIAAIAGF9LFw0yNjA4MDYwMTA1MjRaMAwwCgYDVR0VBAMKAQEwMgITFAAYX0pV/bNqwNoPpwACABhfShcNMjYwODA2MDEwNTI0WjAMMAoGA1UdFQQDCgEBMDICExQAG1rQyrrbtmLx9lYAAgAbWtAXDTI2MDgwNjAwMDkyMVowDDAKBgNVHRUEAwoBBTAyAhMUABuiWeSt5aBHboAaAAIAG6JZFw0yNjA4MDUyMzU0NTVaMAwwCgYDVR0VBAMKAQUwMgITFAAaYu40zTUG6MoH0QACABpi7hcNMjYwODA1MjIzODIxWjAMMAoGA1UdFQQDCgEBMDICExQAGmLtzWtFRef4V3cAAgAaYu0XDTI2MDgwNTIyMzgyMVowDDAKBgNVHRUEAwoBATAyAhMUABs3hpg8zec2E20sAAIAGzeGFw0yNjA4MDUyMjIyMjlaMAwwCgYDVR0VBAMKAQUwMgITFAAUT4hJzVkzJxEAdQACABRPiBcNMjYwODA1MjEzNTI2WjAMMAoGA1UdFQQDCgEBMDICExQAFE+H8mqMMZUJ3ogAAgAUT4cXDTI2MDgwNTIxMzUyNlowDDAKBgNVHRUEAwoBATAyAhMUABBTfjV/pJTNNSXPAAIAEFN+Fw0yNjA4MDUxOTI4MTlaMAwwCgYDVR0VBAMKAQEwMgITFAAQU31MZEKDdgme7AACABBTfRcNMjYwODA1MTkyODE5WjAMMAoGA1UdFQQDCgEBMDICExQAE/Cdn9ldsTZUvLsAAgAT8J0XDTI2MDgwNTE5MjMyMFowDDAKBgNVHRUEAwoBBTAyAhMUAB2B3pF4+7YcckZAAAIAHYHeFw0yNjA4MDUxOTE1MzRaMAwwCgYDVR0VBAMKAQUwMgITFAAW7aTe/6hJFV5MHQACABbtpBcNMjYwODA1MTkxMDI0WjAMMAoGA1UdFQQDCgEBMDICExQAFu2jAWk0J0pPgYkAAgAW7aMXDTI2MDgwNTE5MTAyNFowDDAKBgNVHRUEAwoBATAyAhMUAB1obw3PypvpwL0sAAIAHWhvFw0yNjA4MDUxODUzMjhaMAwwCgYDVR0VBAMKAQEwMgITFAAdaG7M9NXyymhIuwACAB1obhcNMjYwODA1MTg1MzI4WjAMMAoGA1UdFQQDCgEBMDICExQAHP96AaFKwhJXx+cAAgAc/3oXDTI2MDgwNTE3Mzc1MVowDDAKBgNVHRUEAwoBATAyAhMUABz/eyZPfzvETVviAAIAHP97Fw0yNjA4MDUxNzM3NTFaMAwwCgYDVR0VBAMKAQEwMgITFAAap2+WTxxN8/OVdAACABqnbxcNMjYwODA1MTczNzUwWjAMMAoGA1UdFQQDCgEBMDICExQAGqdwYehJgm1wOIcAAgAap3AXDTI2MDgwNTE3Mzc1MFowDDAKBgNVHRUEAwoBATAyAhMUABLEopbuTZN4v7j+AAIAEsSiFw0yNjA4MDUxNzA5MThaMAwwCgYDVR0VBAMKAQEwMgITFAASxKE1D0Cc3wNxZAACABLEoRcNMjYwODA1MTcwOTE4WjAMMAoGA1UdFQQDCgEBMDICExQAGY9O0/S/SP9YfnkAAgAZj04XDTI2MDgwNTE2MTQ1MlowDDAKBgNVHRUEAwoBBTAyAhMUABH5asJ5vfiBxhbUAAIAEflqFw0yNjA4MDUxNTU5MzZaMAwwCgYDVR0VBAMKAQEwMgITFAAR+Wm2Vsp39iR2tgACABH5aRcNMjYwODA1MTU1OTM2WjAMMAoGA1UdFQQDCgEBMDICExQAGP2uHe+2JB5kBLoAAgAY/a4XDTI2MDgwNTE1MjgwMlowDDAKBgNVHRUEAwoBBTAyAhMUABaD28nPCi5VH6UJAAIAFoPbFw0yNjA4MDUxNDI2MzdaMAwwCgYDVR0VBAMKAQEwMgITFAAWg9rWaytWk40myAACABaD2hcNMjYwODA1MTQyNjM2WjAMMAoGA1UdFQQDCgEBMDICExQAGufIdyAVLuhgMQUAAgAa58gXDTI2MDgwNTEzMzIwM1owDDAKBgNVHRUEAwoBBTAyAhMUABrMJNDkdjTCV4/fAAIAGswkFw0yNjA4MDUwNjI0NTRaMAwwCgYDVR0VBAMKAQUwMgITFAAdITUYvZ4vbEEV4wACAB0hNRcNMjYwODA1MDIxMjM0WjAMMAoGA1UdFQQDCgEFMDICExQAD9kTJM7EuFmPBkAAAgAP2RMXDTI2MDgwNTAxMTMxMlowDDAKBgNVHRUEAwoBATAyAhMUAA/ZEi+v8fm8MnU0AAIAD9kSFw0yNjA4MDUwMTEzMTJaMAwwCgYDVR0VBAMKAQEwMgITFAAccpnBKq/tQpuMqgACABxymRcNMjYwODA0MjI1MzQwWjAMMAoGA1UdFQQDCgEBMDICExQAHHKYa4dhVpLcJY8AAgAccpgXDTI2MDgwNDIyNTM0MFowDDAKBgNVHRUEAwoBATAyAhMUABvL9Ug5bs8QSku2AAIAG8v1Fw0yNjA4MDQyMjQ5MDZaMAwwCgYDVR0VBAMKAQUwMgITFAAXe/A+I89vT1gE5AACABd78BcNMjYwODA0MjExNjQ2WjAMMAoGA1UdFQQDCgEFMDICExQAESJK8B4m5jF8vU4AAgARIkoXDTI2MDgwNDIwNDkzM1owDDAKBgNVHRUEAwoBATAyAhMUABEiSfJBKd8JgYj9AAIAESJJFw0yNjA4MDQyMDQ5MzNaMAwwCgYDVR0VBAMKAQEwMgITFAAWpT6aHAJNtRoPRgACABalPhcNMjYwODA0MjAzNzMyWjAMMAoGA1UdFQQDCgEBMDICExQAFqU9yVcO3pvo30YAAgAWpT0XDTI2MDgwNDIwMzczMlowDDAKBgNVHRUEAwoBATAyAhMUABgsMRiImdd9nhAaAAIAGCwxFw0yNjA4MDQxOTEzMjdaMAwwCgYDVR0VBAMKAQEwMgITFAAYLDATeV+hiA1dQQACABgsMBcNMjYwODA0MTkxMzI3WjAMMAoGA1UdFQQDCgEBMDICExQAGS9ZlW1ZaVZ5ZHAAAgAZL1kXDTI2MDgwNDE5MDYwM1owDDAKBgNVHRUEAwoBATAyAhMUABkvWAYhabKLbOQ9AAIAGS9YFw0yNjA4MDQxOTA2MDNaMAwwCgYDVR0VBAMKAQEwMgITFAAVTAzgMT4yFRW79wACABVMDBcNMjYwODA0MTkwMTU2WjAMMAoGA1UdFQQDCgEBoIHIMIHFMB8GA1UdIwQYMBaAFAlI/5tUAjbdMKRvs+Ivif5fd8qZMBIGCSsGAQQBgjcVAQQFAgMCAAIwDAYDVR0UBAUCAwEg0jAcBgkrBgEEAYI3FQQEDxcNMjYwODE3MTIwMDEzWjBiBgNVHS4EWzBZMFegVaBThlFodHRwOi8vZmRpLnNpbnBlLmZpLmNyL3JlcG9zaXRvcmlvL0NBJTIwU0lOUEUlMjAtJTIwUEVSU09OQSUyMEZJU0lDQSUyMHYyKDIpKy5jcmwwDQYJKoZIhvcNAQELBQADggEBAE3nGhdA+3t2+xeoYeOzRA0Vtl8cdiOd+4uGaxQa2BKJ1AvCBO1IJMoskuOVZaJNaBAhZ7LNXFrLp6V861EX+GhJ0e6XyzrEeGFD9pzPb/7E3qBjmbTxd2/eriZLPZeT7qDY7VNw8IX51i4cFfbr3oBZgbGmgOMcgkgAyhWP9bC2uWOF+K/E3zkPKqJjVm/6a7bNWJuq7AHZny+OssN7LkkTjkfuAtUuDl75HRRjzWWYc6Viu5PlAeO/FQgDmYwc2UaS6sQcmfmt9JI2rsxuQENC9XK0mmJqzwjK+1zFDvyFBtjlYSwWHTgmAKDO4DKJwzU++Ci9g0CRL/239V6OjkY=</xd:EncapsulatedCRLValue>
              <xd:EncapsulatedCRLValue>MIIEMjCCAxoCAQEwDQYJKoZIhvcNAQELBQAwgZkxGTAXBgNVBAUTEENQSi00LTAwMC0wMDQwMTcxCzAJBgNVBAYTAkNSMSQwIgYDVQQKExtCQU5DTyBDRU5UUkFMIERFIENPU1RBIFJJQ0ExIjAgBgNVBAsTGURJVklTSU9OIFNJU1RFTUFTIERFIFBBR08xJTAjBgNVBAMTHENBIFNJTlBFIC0gUEVSU09OQSBGSVNJQ0EgdjIXDTI2MDgxMDExNTAxM1oXDTI2MDgxMjAwMTAxM1owggHUMDICExQAEqC1aJDl4mJeEGQAAgASoLUXDTI2MDgxMDA0NTA1MlowDDAKBgNVHRUEAwoBBTAyAhMUABnhl9Wvtntar4SWAAIAGeGXFw0yNjA4MTAwMzQ2NDBaMAwwCgYDVR0VBAMKAQUwMgITFAAbaGxku3kxOO+Q/gACABtobBcNMjYwODEwMDM0NDExWjAMMAoGA1UdFQQDCgEFMDICExQAFcrbh/s1OlzfRN0AAgAVytsXDTI2MDgxMDAzMDcwNlowDDAKBgNVHRUEAwoBBTAyAhMUABoWYl34AmBabwQsAAIAGhZiFw0yNjA4MTAwMjMyMDJaMAwwCgYDVR0VBAMKAQUwMgITFAAcgMm8HoXjQe9s8wACAByAyRcNMjYwODEwMDEwNDM3WjAMMAoGA1UdFQQDCgEFMDICExQAFx4MDk6NA+C4ItgAAgAXHgwXDTI2MDgwOTIwMzEyOVowDDAKBgNVHRUEAwoBBTAyAhMUABw35C6EJAiT8CKUAAIAHDfkFw0yNjA4MDkxNjExMDFaMAwwCgYDVR0VBAMKAQUwMgITFAAWDIZquU7BN/hH6gACABYMhhcNMjYwODA5MTU0MjA5WjAMMAoGA1UdFQQDCgEFoHQwcjAfBgNVHSMEGDAWgBQJSP+bVAI23TCkb7PiL4n+X3fKmTASBgkrBgEEAYI3FQEEBQIDAgACMAwGA1UdFAQFAgMBINIwHAYJKwYBBAGCNxUEBA8XDTI2MDgxMTEyMDAxM1owDwYDVR0bAQH/BAUCAwEgzTANBgkqhkiG9w0BAQsFAAOCAQEAeh3411IyDUg4sBM7iiJ09Evgl9Zx17MKLzQSqPDIeDPUW5rWo+myh+qUUINCJIjN5Ht2Pt9M+7IbcBx4nIhCXlqWgfTBfgYJOaZacS6MsDm920+u2FiNRBaT1ONQmeEnc/mSYz2CIaVvObyKyk/y4xWX7WTMnISnCD2OSdWkdJQvc037/+O4/4hgTmVmSphFeR737Pypy9tj/8wyaXYI00u7VuBaHEN1SEKwGT0MyBKdQu4QvGRziDciJlX0kK9xC3ALn4APFElqpGo0/SvT8mzJ5RcAaG3EWvx4T61lhwIlsz9/rWIG/j5/A6DUO4EY66k+Xa2UXIALFszQJOP/iA==</xd:EncapsulatedCRLValue>
              <xd:EncapsulatedCRLValue>MIIDKDCCARACAQEwDQYJKoZIhvcNAQENBQAwfTEZMBcGA1UEBRMQQ1BKLTItMTAwLTA5ODMxMTELMAkGA1UEBhMCQ1IxDzANBgNVBAoTBk1JQ0lUVDENMAsGA1UECxMERENGRDEzMDEGA1UEAxMqQ0EgUE9MSVRJQ0EgUEVSU09OQSBGSVNJQ0EgLSBDT1NUQSBSSUNBIHYyFw0yNjA2MjMxNjI5MjdaFw0yNjA4MjQwNDQ5MjdaoF8wXTAfBgNVHSMEGDAWgBRonWk2y4Rue+qTYRn/WDAd1f9cyzAQBgkrBgEEAYI3FQEEAwIBADAKBgNVHRQEAwIBSzAcBgkrBgEEAYI3FQQEDxcNMjYwODIzMTYzOTI3WjANBgkqhkiG9w0BAQ0FAAOCAgEAbyoZmS0mlW8UtBHwU3d9fepe5gUB0hrBngNZ1j1AwiLYqkpgyJQ5sGAOvMib7dVki0nv0aIhGQj8nMd8juOAjz/jaAFRw0bVmg/hm6HMqVQctvkeKtyKr7g1leRtp9MVq86btBGQeFl7Ce8dIdjI2WcBeXTw/Oou9vhKxBgDBMnh6JgZgkSWTya/vQhT4KAaRUDLVmTfF+k5Iefkc1t6MDpsAGNl8jkTtqNp+WQl+EqBgybU6GdtuMooF1AEBRIbo8LThYi5afzlfYmXLXBQ3Y+2I1KAj/MdBbPC6bg2GSqK+vVOJsGMLaTsd4bodn8hiqMZnZ9NgkfPMlM9PBYa7Qfm6UUSDacjmD3443v6Z7M3FlyWs123OJENcBXky6hVqx9zbgi0i+7KE4ILll5NV7lYYnfn1FPhK8e2WkcUUFmAKRTKfVGqt2Eo0D65pskr+D50ERdamAiundsfOEJWC6eM7Wodg0enpE44wcWYvqrZ0s1Y3Yck54ZellmqPzIUlYWnA98QTqef5wXDWObjBMG/kj2AG4GyvLkJMA+iUGQQe2GcYJ3qrohRawnJQDhzLcosdj0JrCkFnqEFbMoQlqFlPa8Y6c/bgTsq+DKKBZ1nT8B+ybX8brOfzIrfwP/HcKnKOlnoypJIe6b22dnrRyl6u9Ovl7/dc0coF6D5zQk=</xd:EncapsulatedCRLValue>
              <xd:EncapsulatedCRLValue>MIIDHjCCAQYCAQEwDQYJKoZIhvcNAQENBQAwczEZMBcGA1UEBRMQQ1BKLTItMTAwLTA5ODMxMTENMAsGA1UECxMERENGRDEPMA0GA1UEChMGTUlDSVRUMQswCQYDVQQGEwJDUjEpMCcGA1UEAxMgQ0EgUkFJWiBOQUNJT05BTCAtIENPU1RBIFJJQ0EgdjIXDTI2MDYyMzE3MTc0MFoXDTI2MTAyNDA1Mzc0MFqgXzBdMB8GA1UdIwQYMBaAFODy/n3ERE5Q5DX9CImPToQZRDNAMBAGCSsGAQQBgjcVAQQDAgEAMAoGA1UdFAQDAgEoMBwGCSsGAQQBgjcVBAQPFw0yNjEwMjMxNzI3NDBaMA0GCSqGSIb3DQEBDQUAA4ICAQAQKcnpzFiW2xVXK2wP5DB/LAtyoBu3Jsq1Gcec4Y31SyPZbRpAJr9njD66UJIK1naNgWagjnMCdIUAYpy7uygv+v+5XESuU7dTG2/WyY659quXlqQp+e8DGVXUT2lY5ViPnThMouojR8agecIoGGfPV5prS8QodyIqjiKHBrYAhPGTG0wPoEz67myVjUEtQjyaWZc/EO5T4ZIY3XGH6cTXj4lb1/lFY8+6+gGse/l0v5sUzwCt034c5l+0cNa5SCggxIDU8uz9mh4tQep+KbtQdjswXd4EPpuJTUFQinmKxb7urwivtbH4a/oHFZCeT5r1X4bJwqHBXUDXiz/mJ6d45UvQEJF4XVE6quudg9zXwVhqlLoeY8GhL/O5Cb6H2yaij7w5yOBuopt6VUBT2TJ+3C76QNhffB5jSXwFGFe6OCZWIYIJQYny5q51zRRwM5zqX6wi4YeoOCdACsm5p3XFz1HLIRIEcfbxGlBhVzGx9DHu1tbups2x6ySu3uYN3KQ5aRO3z+wc6zq/CwM1XU8i50KGSY7O75oQsQLV4JsNh523bD542Q0do/xNX0pT6UqXAaoX+lZG4BR0Ou2sVUig1c/ccKXwER45Rn1WmDaNCtgko7r+m8ChKoX+ng9mwuRzVIZb1bvantUK3WQXgz99KscVXE5F9brLZ8D9m0gDKw==</xd:EncapsulatedCRLValue>
            </xd:CRLValues>
          </xd:RevocationValues>
          <xd:SigAndRefsTimeStamp>
            <CanonicalizationMethod Algorithm="http://www.w3.org/TR/2001/REC-xml-c14n-20010315"/>
            <xd:EncapsulatedTimeStamp>MIIK0QYJKoZIhvcNAQcCoIIKwjCCCr4CAQMxDzANBglghkgBZQMEAgEFADBzBgsqhkiG9w0BCRABBKBkBGIwYAIBAQYIYIE8AQEBAQUwMTANBglghkgBZQMEAgEFAAQgB+IZXgZfqNUq+zer5Wq4t4k7Sr0b8AIGGpx8kMTfOUcCBDCdQeUYDzIwMjYwODEwMjIzMTM4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ODEwMjIzMTM4WjAvBgkqhkiG9w0BCQQxIgQgDU1PuZTJxlbsaULBpE6W2J3MNZrhMevIrOo4xbawQoowNwYLKoZIhvcNAQkQAi8xKDAmMCQwIgQgrKszXYj6Q2nTJpWV/NZakemXG2IrBO983WoSsYOW808wDQYJKoZIhvcNAQEBBQAEggEAqduKuR9nsgU52I+HBZXv1ehoQVaUM1/CTT2MsNitaGJmASzWCOB8Jonrv8m0vWuCUC/ORHJyVnurQBFXYgleM8TwV6s8ucHvwOLTjMdQr9v7ZkNCFeKT8EX6uBVAiK+nqqexmUlr1dQMXKrQq+Kn6k2JzZXYOH8qQIHVaPM7q0HMTH4cHsAE6o+6+B0ys1cYNaTPsX7rV4K9BrVWpmRq7o0fGXh+4jzpNL5Wnc9t0t+Re0P8cLHu7B5lrRk6tO6qJFUCBHxWhQUDg5NHA/yScgTs+Z9Rv14l1/VkamXbDXO2/22iXcLT5TJAATt0mcEFF+V+gt/IaPmXmrbZdgqdY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Acuerdo GEC" ma:contentTypeID="0x0101004F2517C60535184CB5A5BE0BA417A38203020100FB73A23608BC1F42AF3BD35A2844461E" ma:contentTypeVersion="510" ma:contentTypeDescription="Create a new document." ma:contentTypeScope="" ma:versionID="a5f5c1b533e4356a939429ecd8142cd8">
  <xsd:schema xmlns:xsd="http://www.w3.org/2001/XMLSchema" xmlns:xs="http://www.w3.org/2001/XMLSchema" xmlns:p="http://schemas.microsoft.com/office/2006/metadata/properties" xmlns:ns2="ef69d38d-c069-47fd-a86d-65acf93227a5" targetNamespace="http://schemas.microsoft.com/office/2006/metadata/properties" ma:root="true" ma:fieldsID="747cbd07e4b207e5da949bd8962003d3" ns2:_="">
    <xsd:import namespace="ef69d38d-c069-47fd-a86d-65acf93227a5"/>
    <xsd:element name="properties">
      <xsd:complexType>
        <xsd:sequence>
          <xsd:element name="documentManagement">
            <xsd:complexType>
              <xsd:all>
                <xsd:element ref="ns2:riddaCaracterArchivistico" minOccurs="0"/>
                <xsd:element ref="ns2:riddaConservacion" minOccurs="0"/>
                <xsd:element ref="ns2:riddaRetencion" minOccurs="0"/>
                <xsd:element ref="ns2:riddaFechaFinRetencion" minOccurs="0"/>
                <xsd:element ref="ns2:riddaFechaFinConservacion" minOccurs="0"/>
                <xsd:element ref="ns2:riddaTipoConservacion" minOccurs="0"/>
                <xsd:element ref="ns2:riddaIdDocDigitalArchivo" minOccurs="0"/>
                <xsd:element ref="ns2:TaxCatchAll" minOccurs="0"/>
                <xsd:element ref="ns2:TaxCatchAllLabel" minOccurs="0"/>
                <xsd:element ref="ns2:f66f20a3ae0942cf8c7b1e4524698e23" minOccurs="0"/>
                <xsd:element ref="ns2:gecAnio" minOccurs="0"/>
                <xsd:element ref="ns2:gecAsuntoComunicado" minOccurs="0"/>
                <xsd:element ref="ns2:gecEntidadExterna" minOccurs="0"/>
                <xsd:element ref="ns2:gecFechaDeEnvio" minOccurs="0"/>
                <xsd:element ref="ns2:gecInformativoPara" minOccurs="0"/>
                <xsd:element ref="ns2:gecNumReferencia" minOccurs="0"/>
                <xsd:element ref="ns2:gecObservaciones" minOccurs="0"/>
                <xsd:element ref="ns2:gecProposito" minOccurs="0"/>
                <xsd:element ref="ns2:gecUnidadesDestino" minOccurs="0"/>
                <xsd:element ref="ns2:gecIdSeguimiento" minOccurs="0"/>
                <xsd:element ref="ns2:gecDestinatariosExternos" minOccurs="0"/>
                <xsd:element ref="ns2:gecAcuseEnvioPara" minOccurs="0"/>
                <xsd:element ref="ns2:riddaCodProceso" minOccurs="0"/>
                <xsd:element ref="ns2:riddaCodSerie" minOccurs="0"/>
                <xsd:element ref="ns2:riddaDescripcion" minOccurs="0"/>
                <xsd:element ref="ns2:riddaEtapaProcesoArchivado" minOccurs="0"/>
                <xsd:element ref="ns2:riddaFechaDeclaracionRegistro" minOccurs="0"/>
                <xsd:element ref="ns2:riddaFondoDoc" minOccurs="0"/>
                <xsd:element ref="ns2:riddaProceso" minOccurs="0"/>
                <xsd:element ref="ns2:riddaSerieDoc" minOccurs="0"/>
                <xsd:element ref="ns2:gecNumConsecutivo" minOccurs="0"/>
                <xsd:element ref="ns2:gecUnidadesDestinoReenvio" minOccurs="0"/>
                <xsd:element ref="ns2:gecConsecutivoTareaRelacionada" minOccurs="0"/>
                <xsd:element ref="ns2:gecIdRegistroTareaRelacionada" minOccurs="0"/>
                <xsd:element ref="ns2:EstadoProcesoAprobacion" minOccurs="0"/>
                <xsd:element ref="ns2:bef7db0c786e492cad3db1ccd686cf22" minOccurs="0"/>
                <xsd:element ref="ns2:SolicitudAprobacion" minOccurs="0"/>
                <xsd:element ref="ns2:gecAlmacenDatosComunicado" minOccurs="0"/>
                <xsd:element ref="ns2:EstadoProcesoFirma" minOccurs="0"/>
                <xsd:element ref="ns2:Firmantes" minOccurs="0"/>
                <xsd:element ref="ns2:NombreOrigen" minOccurs="0"/>
                <xsd:element ref="ns2:OrdenProcesoFirma" minOccurs="0"/>
                <xsd:element ref="ns2:Responsable" minOccurs="0"/>
                <xsd:element ref="ns2:gecEstadoProcesoComunicado" minOccurs="0"/>
                <xsd:element ref="ns2:gecEmisorSaliente" minOccurs="0"/>
                <xsd:element ref="ns2:gecSecretaria" minOccurs="0"/>
                <xsd:element ref="ns2:gecResponsableContenido" minOccurs="0"/>
                <xsd:element ref="ns2:FirmarDocumento" minOccurs="0"/>
                <xsd:element ref="ns2:jca3d13e67284488a5352eb1b17b79e8" minOccurs="0"/>
                <xsd:element ref="ns2:lba1809b66b148389e645e1b3de1f464" minOccurs="0"/>
                <xsd:element ref="ns2:l01b9427a7834fab972123760ef165a9" minOccurs="0"/>
                <xsd:element ref="ns2:relFormularioAsignado"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f69d38d-c069-47fd-a86d-65acf93227a5" elementFormDefault="qualified">
    <xsd:import namespace="http://schemas.microsoft.com/office/2006/documentManagement/types"/>
    <xsd:import namespace="http://schemas.microsoft.com/office/infopath/2007/PartnerControls"/>
    <xsd:element name="riddaCaracterArchivistico" ma:index="2" nillable="true" ma:displayName="Carácter archivístico" ma:default="Sí" ma:format="Dropdown" ma:hidden="true" ma:internalName="riddaCaracterArchivistico" ma:readOnly="false">
      <xsd:simpleType>
        <xsd:restriction base="dms:Choice">
          <xsd:enumeration value="Sí"/>
          <xsd:enumeration value="No"/>
        </xsd:restriction>
      </xsd:simpleType>
    </xsd:element>
    <xsd:element name="riddaConservacion" ma:index="3" nillable="true" ma:displayName="Plazo de conservación" ma:decimals="0" ma:hidden="true" ma:internalName="riddaConservacion" ma:readOnly="false" ma:percentage="FALSE">
      <xsd:simpleType>
        <xsd:restriction base="dms:Number">
          <xsd:maxInclusive value="100"/>
          <xsd:minInclusive value="0"/>
        </xsd:restriction>
      </xsd:simpleType>
    </xsd:element>
    <xsd:element name="riddaRetencion" ma:index="4" nillable="true" ma:displayName="Tiempo de retención" ma:decimals="0" ma:hidden="true" ma:internalName="riddaRetencion" ma:readOnly="false" ma:percentage="FALSE">
      <xsd:simpleType>
        <xsd:restriction base="dms:Number">
          <xsd:maxInclusive value="100"/>
          <xsd:minInclusive value="1"/>
        </xsd:restriction>
      </xsd:simpleType>
    </xsd:element>
    <xsd:element name="riddaFechaFinRetencion" ma:index="6" nillable="true" ma:displayName="Fecha transferencia archivo digital" ma:format="DateOnly" ma:hidden="true" ma:internalName="riddaFechaFinRetencion" ma:readOnly="false">
      <xsd:simpleType>
        <xsd:restriction base="dms:DateTime"/>
      </xsd:simpleType>
    </xsd:element>
    <xsd:element name="riddaFechaFinConservacion" ma:index="7" nillable="true" ma:displayName="Fecha eliminación o transferencia AN" ma:format="DateOnly" ma:hidden="true" ma:internalName="riddaFechaFinConservacion" ma:readOnly="false">
      <xsd:simpleType>
        <xsd:restriction base="dms:DateTime"/>
      </xsd:simpleType>
    </xsd:element>
    <xsd:element name="riddaTipoConservacion" ma:index="8" nillable="true" ma:displayName="Tipo de conservación" ma:format="Dropdown" ma:hidden="true" ma:internalName="riddaTipoConservacion" ma:readOnly="false">
      <xsd:simpleType>
        <xsd:restriction base="dms:Choice">
          <xsd:enumeration value="Eliminación"/>
          <xsd:enumeration value="Permanente AC (100 años)"/>
          <xsd:enumeration value="Valor científico cultural AN"/>
        </xsd:restriction>
      </xsd:simpleType>
    </xsd:element>
    <xsd:element name="riddaIdDocDigitalArchivo" ma:index="9" nillable="true" ma:displayName="ID de documento digital de archivo" ma:hidden="true" ma:internalName="riddaIdDocDigitalArchivo" ma:readOnly="false">
      <xsd:simpleType>
        <xsd:restriction base="dms:Text">
          <xsd:maxLength value="255"/>
        </xsd:restriction>
      </xsd:simpleType>
    </xsd:element>
    <xsd:element name="TaxCatchAll" ma:index="15" nillable="true" ma:displayName="Taxonomy Catch All Column" ma:hidden="true" ma:list="{7dfc91f6-305b-4f3d-9124-202f57378e2f}" ma:internalName="TaxCatchAll" ma:showField="CatchAllData" ma:web="61037e24-c9ed-469c-b7d4-2cd898b3a224">
      <xsd:complexType>
        <xsd:complexContent>
          <xsd:extension base="dms:MultiChoiceLookup">
            <xsd:sequence>
              <xsd:element name="Value" type="dms:Lookup" maxOccurs="unbounded" minOccurs="0" nillable="true"/>
            </xsd:sequence>
          </xsd:extension>
        </xsd:complexContent>
      </xsd:complexType>
    </xsd:element>
    <xsd:element name="TaxCatchAllLabel" ma:index="17" nillable="true" ma:displayName="Taxonomy Catch All Column1" ma:hidden="true" ma:list="{7dfc91f6-305b-4f3d-9124-202f57378e2f}" ma:internalName="TaxCatchAllLabel" ma:readOnly="true" ma:showField="CatchAllDataLabel" ma:web="61037e24-c9ed-469c-b7d4-2cd898b3a224">
      <xsd:complexType>
        <xsd:complexContent>
          <xsd:extension base="dms:MultiChoiceLookup">
            <xsd:sequence>
              <xsd:element name="Value" type="dms:Lookup" maxOccurs="unbounded" minOccurs="0" nillable="true"/>
            </xsd:sequence>
          </xsd:extension>
        </xsd:complexContent>
      </xsd:complexType>
    </xsd:element>
    <xsd:element name="f66f20a3ae0942cf8c7b1e4524698e23" ma:index="18" nillable="true" ma:taxonomy="true" ma:internalName="f66f20a3ae0942cf8c7b1e4524698e23" ma:taxonomyFieldName="riddaUnidadGeneradora" ma:displayName="Unidad generadora" ma:readOnly="false" ma:fieldId="{f66f20a3-ae09-42cf-8c7b-1e4524698e23}" ma:taxonomyMulti="true" ma:sspId="b0adf84e-870a-453e-bcaf-71f8aafc2679" ma:termSetId="6c47b102-04db-4200-9731-ede5ce455e31" ma:anchorId="00000000-0000-0000-0000-000000000000" ma:open="false" ma:isKeyword="false">
      <xsd:complexType>
        <xsd:sequence>
          <xsd:element ref="pc:Terms" minOccurs="0" maxOccurs="1"/>
        </xsd:sequence>
      </xsd:complexType>
    </xsd:element>
    <xsd:element name="gecAnio" ma:index="20" nillable="true" ma:displayName="Año" ma:default="2026" ma:format="Dropdown" ma:hidden="true" ma:indexed="true" ma:internalName="gecAnio">
      <xsd:simpleType>
        <xsd:union memberTypes="dms:Text">
          <xsd:simpleType>
            <xsd:restriction base="dms:Choice">
              <xsd:enumeration value="2020"/>
              <xsd:enumeration value="2021"/>
              <xsd:enumeration value="2022"/>
              <xsd:enumeration value="2023"/>
              <xsd:enumeration value="2024"/>
              <xsd:enumeration value="2025"/>
              <xsd:enumeration value="2026"/>
              <xsd:enumeration value="2027"/>
              <xsd:enumeration value="2028"/>
              <xsd:enumeration value="2029"/>
              <xsd:enumeration value="2030"/>
              <xsd:enumeration value="2031"/>
              <xsd:enumeration value="2032"/>
              <xsd:enumeration value="2033"/>
              <xsd:enumeration value="2034"/>
              <xsd:enumeration value="2035"/>
              <xsd:enumeration value="2036"/>
              <xsd:enumeration value="2037"/>
              <xsd:enumeration value="2038"/>
              <xsd:enumeration value="2039"/>
              <xsd:enumeration value="2040"/>
              <xsd:enumeration value="2041"/>
              <xsd:enumeration value="2042"/>
              <xsd:enumeration value="2043"/>
              <xsd:enumeration value="2044"/>
              <xsd:enumeration value="2045"/>
              <xsd:enumeration value="2046"/>
              <xsd:enumeration value="2047"/>
              <xsd:enumeration value="2048"/>
              <xsd:enumeration value="2049"/>
              <xsd:enumeration value="2050"/>
            </xsd:restriction>
          </xsd:simpleType>
        </xsd:union>
      </xsd:simpleType>
    </xsd:element>
    <xsd:element name="gecAsuntoComunicado" ma:index="21" nillable="true" ma:displayName="Asunto comunicado" ma:hidden="true" ma:internalName="gecAsuntoComunicado" ma:readOnly="false">
      <xsd:simpleType>
        <xsd:restriction base="dms:Text">
          <xsd:maxLength value="255"/>
        </xsd:restriction>
      </xsd:simpleType>
    </xsd:element>
    <xsd:element name="gecEntidadExterna" ma:index="22" nillable="true" ma:displayName="Entidad externa" ma:default="&lt;Vacía&gt;" ma:hidden="true" ma:internalName="gecEntidadExterna">
      <xsd:complexType>
        <xsd:complexContent>
          <xsd:extension base="dms:MultiChoiceFillIn">
            <xsd:sequence>
              <xsd:element name="Value" maxOccurs="unbounded" minOccurs="0" nillable="true">
                <xsd:simpleType>
                  <xsd:union memberTypes="dms:Text">
                    <xsd:simpleType>
                      <xsd:restriction base="dms:Choice">
                        <xsd:enumeration value="&lt;Vacía&gt;"/>
                      </xsd:restriction>
                    </xsd:simpleType>
                  </xsd:union>
                </xsd:simpleType>
              </xsd:element>
            </xsd:sequence>
          </xsd:extension>
        </xsd:complexContent>
      </xsd:complexType>
    </xsd:element>
    <xsd:element name="gecFechaDeEnvio" ma:index="23" nillable="true" ma:displayName="Fecha de envío" ma:format="DateTime" ma:internalName="gecFechaDeEnvio">
      <xsd:simpleType>
        <xsd:restriction base="dms:DateTime"/>
      </xsd:simpleType>
    </xsd:element>
    <xsd:element name="gecInformativoPara" ma:index="24" nillable="true" ma:displayName="Informativo para (Unidades destino CC)" ma:hidden="true" ma:internalName="gecInformativoPara">
      <xsd:complexType>
        <xsd:complexContent>
          <xsd:extension base="dms:MultiChoiceFillIn">
            <xsd:sequence>
              <xsd:element name="Value" maxOccurs="unbounded" minOccurs="0" nillable="true">
                <xsd:simpleType>
                  <xsd:union memberTypes="dms:Text">
                    <xsd:simpleType>
                      <xsd:restriction base="dms:Choice">
                        <xsd:enumeration value="&lt;Vacío&gt;"/>
                      </xsd:restriction>
                    </xsd:simpleType>
                  </xsd:union>
                </xsd:simpleType>
              </xsd:element>
            </xsd:sequence>
          </xsd:extension>
        </xsd:complexContent>
      </xsd:complexType>
    </xsd:element>
    <xsd:element name="gecNumReferencia" ma:index="25" nillable="true" ma:displayName="Número de referencia" ma:hidden="true" ma:internalName="gecNumReferencia" ma:readOnly="false">
      <xsd:simpleType>
        <xsd:restriction base="dms:Text">
          <xsd:maxLength value="255"/>
        </xsd:restriction>
      </xsd:simpleType>
    </xsd:element>
    <xsd:element name="gecObservaciones" ma:index="26" nillable="true" ma:displayName="Observaciones" ma:internalName="gecObservaciones">
      <xsd:simpleType>
        <xsd:restriction base="dms:Note"/>
      </xsd:simpleType>
    </xsd:element>
    <xsd:element name="gecProposito" ma:index="27" nillable="true" ma:displayName="Proposito" ma:format="Dropdown" ma:hidden="true" ma:internalName="gecProposito" ma:readOnly="false">
      <xsd:simpleType>
        <xsd:restriction base="dms:Choice">
          <xsd:enumeration value="Informar"/>
          <xsd:enumeration value="Resolver"/>
        </xsd:restriction>
      </xsd:simpleType>
    </xsd:element>
    <xsd:element name="gecUnidadesDestino" ma:index="28" nillable="true" ma:displayName="Unidades Destino" ma:hidden="true" ma:internalName="gecUnidadesDestino" ma:readOnly="false">
      <xsd:complexType>
        <xsd:complexContent>
          <xsd:extension base="dms:MultiChoiceFillIn">
            <xsd:sequence>
              <xsd:element name="Value" maxOccurs="unbounded" minOccurs="0" nillable="true">
                <xsd:simpleType>
                  <xsd:union memberTypes="dms:Text">
                    <xsd:simpleType>
                      <xsd:restriction base="dms:Choice">
                        <xsd:enumeration value="&lt;Vacío&gt;"/>
                      </xsd:restriction>
                    </xsd:simpleType>
                  </xsd:union>
                </xsd:simpleType>
              </xsd:element>
            </xsd:sequence>
          </xsd:extension>
        </xsd:complexContent>
      </xsd:complexType>
    </xsd:element>
    <xsd:element name="gecIdSeguimiento" ma:index="29" nillable="true" ma:displayName="ID Seguimiento" ma:hidden="true" ma:internalName="gecIdSeguimiento" ma:readOnly="false">
      <xsd:simpleType>
        <xsd:restriction base="dms:Text">
          <xsd:maxLength value="255"/>
        </xsd:restriction>
      </xsd:simpleType>
    </xsd:element>
    <xsd:element name="gecDestinatariosExternos" ma:index="30" nillable="true" ma:displayName="Destinatarios Externos" ma:hidden="true" ma:internalName="gecDestinatariosExternos">
      <xsd:simpleType>
        <xsd:restriction base="dms:Note"/>
      </xsd:simpleType>
    </xsd:element>
    <xsd:element name="gecAcuseEnvioPara" ma:index="31" nillable="true" ma:displayName="Acuse de envío para" ma:hidden="true" ma:list="UserInfo" ma:SharePointGroup="0" ma:internalName="gecAcuseEnvioPara"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iddaCodProceso" ma:index="32" nillable="true" ma:displayName="Código de proceso" ma:hidden="true" ma:internalName="riddaCodProceso" ma:readOnly="false">
      <xsd:simpleType>
        <xsd:restriction base="dms:Text">
          <xsd:maxLength value="255"/>
        </xsd:restriction>
      </xsd:simpleType>
    </xsd:element>
    <xsd:element name="riddaCodSerie" ma:index="33" nillable="true" ma:displayName="Código de serie" ma:hidden="true" ma:internalName="riddaCodSerie" ma:readOnly="false">
      <xsd:simpleType>
        <xsd:restriction base="dms:Text">
          <xsd:maxLength value="255"/>
        </xsd:restriction>
      </xsd:simpleType>
    </xsd:element>
    <xsd:element name="riddaDescripcion" ma:index="34" nillable="true" ma:displayName="Descripción" ma:hidden="true" ma:internalName="riddaDescripcion" ma:readOnly="false">
      <xsd:simpleType>
        <xsd:restriction base="dms:Text">
          <xsd:maxLength value="255"/>
        </xsd:restriction>
      </xsd:simpleType>
    </xsd:element>
    <xsd:element name="riddaEtapaProcesoArchivado" ma:index="35" nillable="true" ma:displayName="Proceso de archivado" ma:default="⭕ Sin iniciar||" ma:hidden="true" ma:internalName="riddaEtapaProcesoArchivado" ma:readOnly="false">
      <xsd:simpleType>
        <xsd:restriction base="dms:Text">
          <xsd:maxLength value="255"/>
        </xsd:restriction>
      </xsd:simpleType>
    </xsd:element>
    <xsd:element name="riddaFechaDeclaracionRegistro" ma:index="36" nillable="true" ma:displayName="Fecha de declaración de registro" ma:format="DateOnly" ma:hidden="true" ma:internalName="riddaFechaDeclaracionRegistro" ma:readOnly="false">
      <xsd:simpleType>
        <xsd:restriction base="dms:DateTime"/>
      </xsd:simpleType>
    </xsd:element>
    <xsd:element name="riddaFondoDoc" ma:index="37" nillable="true" ma:displayName="Fondo documental" ma:hidden="true" ma:internalName="riddaFondoDoc" ma:readOnly="false">
      <xsd:simpleType>
        <xsd:restriction base="dms:Text">
          <xsd:maxLength value="255"/>
        </xsd:restriction>
      </xsd:simpleType>
    </xsd:element>
    <xsd:element name="riddaProceso" ma:index="38" nillable="true" ma:displayName="Proceso" ma:hidden="true" ma:internalName="riddaProceso" ma:readOnly="false">
      <xsd:simpleType>
        <xsd:restriction base="dms:Text">
          <xsd:maxLength value="255"/>
        </xsd:restriction>
      </xsd:simpleType>
    </xsd:element>
    <xsd:element name="riddaSerieDoc" ma:index="39" nillable="true" ma:displayName="Serie documental" ma:hidden="true" ma:internalName="riddaSerieDoc" ma:readOnly="false">
      <xsd:simpleType>
        <xsd:restriction base="dms:Text">
          <xsd:maxLength value="255"/>
        </xsd:restriction>
      </xsd:simpleType>
    </xsd:element>
    <xsd:element name="gecNumConsecutivo" ma:index="40" nillable="true" ma:displayName="No. Consecutivo" ma:hidden="true" ma:internalName="gecNumConsecutivo" ma:readOnly="false">
      <xsd:simpleType>
        <xsd:restriction base="dms:Text">
          <xsd:maxLength value="255"/>
        </xsd:restriction>
      </xsd:simpleType>
    </xsd:element>
    <xsd:element name="gecUnidadesDestinoReenvio" ma:index="41" nillable="true" ma:displayName="Unidades destino reenvío" ma:hidden="true" ma:internalName="gecUnidadesDestinoReenvio" ma:readOnly="false">
      <xsd:complexType>
        <xsd:complexContent>
          <xsd:extension base="dms:MultiChoiceFillIn">
            <xsd:sequence>
              <xsd:element name="Value" maxOccurs="unbounded" minOccurs="0" nillable="true">
                <xsd:simpleType>
                  <xsd:union memberTypes="dms:Text">
                    <xsd:simpleType>
                      <xsd:restriction base="dms:Choice">
                        <xsd:enumeration value="&lt;Vacío&gt;"/>
                      </xsd:restriction>
                    </xsd:simpleType>
                  </xsd:union>
                </xsd:simpleType>
              </xsd:element>
            </xsd:sequence>
          </xsd:extension>
        </xsd:complexContent>
      </xsd:complexType>
    </xsd:element>
    <xsd:element name="gecConsecutivoTareaRelacionada" ma:index="42" nillable="true" ma:displayName="Consecutivo de Tarea Relacionada" ma:hidden="true" ma:internalName="gecConsecutivoTareaRelacionada" ma:readOnly="false">
      <xsd:simpleType>
        <xsd:restriction base="dms:Text">
          <xsd:maxLength value="255"/>
        </xsd:restriction>
      </xsd:simpleType>
    </xsd:element>
    <xsd:element name="gecIdRegistroTareaRelacionada" ma:index="43" nillable="true" ma:displayName="Identificador de Tarea Relacionada" ma:hidden="true" ma:internalName="gecIdRegistroTareaRelacionada" ma:readOnly="false">
      <xsd:simpleType>
        <xsd:restriction base="dms:Text">
          <xsd:maxLength value="255"/>
        </xsd:restriction>
      </xsd:simpleType>
    </xsd:element>
    <xsd:element name="EstadoProcesoAprobacion" ma:index="44" nillable="true" ma:displayName="Estado del proceso de aprobación" ma:hidden="true" ma:internalName="EstadoProcesoAprobacion" ma:readOnly="false">
      <xsd:simpleType>
        <xsd:restriction base="dms:Text">
          <xsd:maxLength value="255"/>
        </xsd:restriction>
      </xsd:simpleType>
    </xsd:element>
    <xsd:element name="bef7db0c786e492cad3db1ccd686cf22" ma:index="45" nillable="true" ma:taxonomy="true" ma:internalName="bef7db0c786e492cad3db1ccd686cf22" ma:taxonomyFieldName="riddaClasificacionSegInf" ma:displayName="Clasificación seguridad de la información" ma:readOnly="false" ma:default="1;#Soporte de información|8aff0eaf-e51c-4567-aa77-0955e95d8682" ma:fieldId="{bef7db0c-786e-492c-ad3d-b1ccd686cf22}" ma:sspId="b0adf84e-870a-453e-bcaf-71f8aafc2679" ma:termSetId="a3c5b20b-c658-46c2-a440-7c7ad7e38711" ma:anchorId="00000000-0000-0000-0000-000000000000" ma:open="false" ma:isKeyword="false">
      <xsd:complexType>
        <xsd:sequence>
          <xsd:element ref="pc:Terms" minOccurs="0" maxOccurs="1"/>
        </xsd:sequence>
      </xsd:complexType>
    </xsd:element>
    <xsd:element name="SolicitudAprobacion" ma:index="47" nillable="true" ma:displayName="Solicitud de aprobación" ma:internalName="SolicitudAprobacion">
      <xsd:simpleType>
        <xsd:restriction base="dms:Text">
          <xsd:maxLength value="255"/>
        </xsd:restriction>
      </xsd:simpleType>
    </xsd:element>
    <xsd:element name="gecAlmacenDatosComunicado" ma:index="48" nillable="true" ma:displayName="Almacen de datos de comunicado" ma:hidden="true" ma:internalName="gecAlmacenDatosComunicado" ma:readOnly="false">
      <xsd:simpleType>
        <xsd:restriction base="dms:Note"/>
      </xsd:simpleType>
    </xsd:element>
    <xsd:element name="EstadoProcesoFirma" ma:index="49" nillable="true" ma:displayName="Estado proceso de firma" ma:format="Dropdown" ma:hidden="true" ma:internalName="EstadoProcesoFirma" ma:readOnly="false">
      <xsd:simpleType>
        <xsd:restriction base="dms:Choice">
          <xsd:enumeration value="Iniciado"/>
          <xsd:enumeration value="Cancelado"/>
          <xsd:enumeration value="Finalizado"/>
        </xsd:restriction>
      </xsd:simpleType>
    </xsd:element>
    <xsd:element name="Firmantes" ma:index="50" nillable="true" ma:displayName="Firmantes" ma:hidden="true" ma:list="UserInfo" ma:SharePointGroup="0" ma:internalName="Firmantes"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NombreOrigen" ma:index="51" nillable="true" ma:displayName="Nombre de origen" ma:hidden="true" ma:internalName="NombreOrigen" ma:readOnly="false">
      <xsd:simpleType>
        <xsd:restriction base="dms:Text">
          <xsd:maxLength value="255"/>
        </xsd:restriction>
      </xsd:simpleType>
    </xsd:element>
    <xsd:element name="OrdenProcesoFirma" ma:index="52" nillable="true" ma:displayName="Orden proceso de firma" ma:default="Secuencial" ma:format="Dropdown" ma:hidden="true" ma:internalName="OrdenProcesoFirma" ma:readOnly="false">
      <xsd:simpleType>
        <xsd:restriction base="dms:Choice">
          <xsd:enumeration value="Paralelo"/>
          <xsd:enumeration value="Secuencial"/>
        </xsd:restriction>
      </xsd:simpleType>
    </xsd:element>
    <xsd:element name="Responsable" ma:index="53" nillable="true" ma:displayName="Responsable" ma:hidden="true" ma:list="UserInfo" ma:SharePointGroup="0" ma:internalName="Responsable"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gecEstadoProcesoComunicado" ma:index="54" nillable="true" ma:displayName="Estado proceso del comunicado" ma:hidden="true" ma:internalName="gecEstadoProcesoComunicado" ma:readOnly="false">
      <xsd:simpleType>
        <xsd:restriction base="dms:Text">
          <xsd:maxLength value="255"/>
        </xsd:restriction>
      </xsd:simpleType>
    </xsd:element>
    <xsd:element name="gecEmisorSaliente" ma:index="55" nillable="true" ma:displayName="Emisor saliente" ma:hidden="true" ma:internalName="gecEmisorSaliente" ma:readOnly="false">
      <xsd:simpleType>
        <xsd:restriction base="dms:Text">
          <xsd:maxLength value="255"/>
        </xsd:restriction>
      </xsd:simpleType>
    </xsd:element>
    <xsd:element name="gecSecretaria" ma:index="56" nillable="true" ma:displayName="Secretaria" ma:hidden="true" ma:internalName="gecSecretaria">
      <xsd:complexType>
        <xsd:complexContent>
          <xsd:extension base="dms:MultiChoiceFillIn">
            <xsd:sequence>
              <xsd:element name="Value" maxOccurs="unbounded" minOccurs="0" nillable="true">
                <xsd:simpleType>
                  <xsd:union memberTypes="dms:Text">
                    <xsd:simpleType>
                      <xsd:restriction base="dms:Choice">
                        <xsd:enumeration value="&lt;Vacío&gt;"/>
                      </xsd:restriction>
                    </xsd:simpleType>
                  </xsd:union>
                </xsd:simpleType>
              </xsd:element>
            </xsd:sequence>
          </xsd:extension>
        </xsd:complexContent>
      </xsd:complexType>
    </xsd:element>
    <xsd:element name="gecResponsableContenido" ma:index="57" nillable="true" ma:displayName="Responsable del contenido" ma:hidden="true" ma:internalName="gecResponsableContenido">
      <xsd:complexType>
        <xsd:complexContent>
          <xsd:extension base="dms:MultiChoiceFillIn">
            <xsd:sequence>
              <xsd:element name="Value" maxOccurs="unbounded" minOccurs="0" nillable="true">
                <xsd:simpleType>
                  <xsd:union memberTypes="dms:Text">
                    <xsd:simpleType>
                      <xsd:restriction base="dms:Choice">
                        <xsd:enumeration value="&lt;Vacío&gt;"/>
                      </xsd:restriction>
                    </xsd:simpleType>
                  </xsd:union>
                </xsd:simpleType>
              </xsd:element>
            </xsd:sequence>
          </xsd:extension>
        </xsd:complexContent>
      </xsd:complexType>
    </xsd:element>
    <xsd:element name="FirmarDocumento" ma:index="58" nillable="true" ma:displayName="Firmar documento" ma:hidden="true" ma:internalName="FirmarDocumento">
      <xsd:simpleType>
        <xsd:restriction base="dms:Text">
          <xsd:maxLength value="255"/>
        </xsd:restriction>
      </xsd:simpleType>
    </xsd:element>
    <xsd:element name="jca3d13e67284488a5352eb1b17b79e8" ma:index="60" ma:taxonomy="true" ma:internalName="jca3d13e67284488a5352eb1b17b79e8" ma:taxonomyFieldName="riddaConfidencialidad" ma:displayName="Confidencialidad" ma:fieldId="{3ca3d13e-6728-4488-a535-2eb1b17b79e8}" ma:sspId="b0adf84e-870a-453e-bcaf-71f8aafc2679" ma:termSetId="fec21262-d3f1-4324-a4bb-a0fd74a0629e" ma:anchorId="00000000-0000-0000-0000-000000000000" ma:open="false" ma:isKeyword="false">
      <xsd:complexType>
        <xsd:sequence>
          <xsd:element ref="pc:Terms" minOccurs="0" maxOccurs="1"/>
        </xsd:sequence>
      </xsd:complexType>
    </xsd:element>
    <xsd:element name="lba1809b66b148389e645e1b3de1f464" ma:index="62" ma:taxonomy="true" ma:internalName="lba1809b66b148389e645e1b3de1f464" ma:taxonomyFieldName="riddaDisponibilidad" ma:displayName="Disponibilidad" ma:default="12;#Alta|7fca731c-4c62-4f1c-9061-e9f164c964b2" ma:fieldId="{5ba1809b-66b1-4838-9e64-5e1b3de1f464}" ma:sspId="b0adf84e-870a-453e-bcaf-71f8aafc2679" ma:termSetId="5d9142c7-bc7f-416a-8074-8d812de61759" ma:anchorId="00000000-0000-0000-0000-000000000000" ma:open="false" ma:isKeyword="false">
      <xsd:complexType>
        <xsd:sequence>
          <xsd:element ref="pc:Terms" minOccurs="0" maxOccurs="1"/>
        </xsd:sequence>
      </xsd:complexType>
    </xsd:element>
    <xsd:element name="l01b9427a7834fab972123760ef165a9" ma:index="64" ma:taxonomy="true" ma:internalName="l01b9427a7834fab972123760ef165a9" ma:taxonomyFieldName="riddaIntegridad" ma:displayName="Integridad" ma:default="11;#Alta|0fd17ec2-e5d0-4d9f-8e18-466324d0fdd4" ma:fieldId="{501b9427-a783-4fab-9721-23760ef165a9}" ma:sspId="b0adf84e-870a-453e-bcaf-71f8aafc2679" ma:termSetId="09b5aa48-4557-43d1-9b62-91503247b9f0" ma:anchorId="00000000-0000-0000-0000-000000000000" ma:open="false" ma:isKeyword="false">
      <xsd:complexType>
        <xsd:sequence>
          <xsd:element ref="pc:Terms" minOccurs="0" maxOccurs="1"/>
        </xsd:sequence>
      </xsd:complexType>
    </xsd:element>
    <xsd:element name="relFormularioAsignado" ma:index="66" nillable="true" ma:displayName="Formulario asignado" ma:hidden="true" ma:internalName="relFormularioAsignado">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ef69d38d-c069-47fd-a86d-65acf93227a5">
      <Value>12</Value>
      <Value>11</Value>
      <Value>1</Value>
      <Value>14</Value>
    </TaxCatchAll>
    <riddaFechaFinRetencion xmlns="ef69d38d-c069-47fd-a86d-65acf93227a5" xsi:nil="true"/>
    <riddaFechaFinConservacion xmlns="ef69d38d-c069-47fd-a86d-65acf93227a5" xsi:nil="true"/>
    <OrdenProcesoFirma xmlns="ef69d38d-c069-47fd-a86d-65acf93227a5">Secuencial</OrdenProcesoFirma>
    <gecEmisorSaliente xmlns="ef69d38d-c069-47fd-a86d-65acf93227a5"> &lt;MENDEZQS@sugese.fi.cr&gt;</gecEmisorSaliente>
    <gecIdSeguimiento xmlns="ef69d38d-c069-47fd-a86d-65acf93227a5">c107ed2a-9446-43bf-a1ad-0a3f70545089</gecIdSeguimiento>
    <gecAcuseEnvioPara xmlns="ef69d38d-c069-47fd-a86d-65acf93227a5">
      <UserInfo>
        <DisplayName/>
        <AccountId xsi:nil="true"/>
        <AccountType/>
      </UserInfo>
    </gecAcuseEnvioPara>
    <gecUnidadesDestinoReenvio xmlns="ef69d38d-c069-47fd-a86d-65acf93227a5" xsi:nil="true"/>
    <gecEstadoProcesoComunicado xmlns="ef69d38d-c069-47fd-a86d-65acf93227a5">Enviado</gecEstadoProcesoComunicado>
    <l01b9427a7834fab972123760ef165a9 xmlns="ef69d38d-c069-47fd-a86d-65acf93227a5">
      <Terms xmlns="http://schemas.microsoft.com/office/infopath/2007/PartnerControls">
        <TermInfo xmlns="http://schemas.microsoft.com/office/infopath/2007/PartnerControls">
          <TermName xmlns="http://schemas.microsoft.com/office/infopath/2007/PartnerControls">Alta</TermName>
          <TermId xmlns="http://schemas.microsoft.com/office/infopath/2007/PartnerControls">0fd17ec2-e5d0-4d9f-8e18-466324d0fdd4</TermId>
        </TermInfo>
      </Terms>
    </l01b9427a7834fab972123760ef165a9>
    <riddaEtapaProcesoArchivado xmlns="ef69d38d-c069-47fd-a86d-65acf93227a5">⭕ Sin iniciar||</riddaEtapaProcesoArchivado>
    <gecNumConsecutivo xmlns="ef69d38d-c069-47fd-a86d-65acf93227a5">SGS-ACU-0002-2026</gecNumConsecutivo>
    <gecAlmacenDatosComunicado xmlns="ef69d38d-c069-47fd-a86d-65acf93227a5">{"gecEntidadExterna":[{"IdRegistro":"Aseguradora / Intermediarios","Nombre":"Aseguradora / Intermediarios"}],"gecInformativoPara":[],"gecUnidadesDestino":[]}</gecAlmacenDatosComunicado>
    <FirmarDocumento xmlns="ef69d38d-c069-47fd-a86d-65acf93227a5" xsi:nil="true"/>
    <riddaTipoConservacion xmlns="ef69d38d-c069-47fd-a86d-65acf93227a5">Valor científico cultural AN</riddaTipoConservacion>
    <f66f20a3ae0942cf8c7b1e4524698e23 xmlns="ef69d38d-c069-47fd-a86d-65acf93227a5">
      <Terms xmlns="http://schemas.microsoft.com/office/infopath/2007/PartnerControls"/>
    </f66f20a3ae0942cf8c7b1e4524698e23>
    <gecProposito xmlns="ef69d38d-c069-47fd-a86d-65acf93227a5">Informar</gecProposito>
    <gecIdRegistroTareaRelacionada xmlns="ef69d38d-c069-47fd-a86d-65acf93227a5" xsi:nil="true"/>
    <SolicitudAprobacion xmlns="ef69d38d-c069-47fd-a86d-65acf93227a5" xsi:nil="true"/>
    <riddaIdDocDigitalArchivo xmlns="ef69d38d-c069-47fd-a86d-65acf93227a5" xsi:nil="true"/>
    <gecAsuntoComunicado xmlns="ef69d38d-c069-47fd-a86d-65acf93227a5">Aseguradora / Intermediarios - ProyectoAcuerdoModificacionAcuerdo21SC</gecAsuntoComunicado>
    <gecNumReferencia xmlns="ef69d38d-c069-47fd-a86d-65acf93227a5" xsi:nil="true"/>
    <riddaDescripcion xmlns="ef69d38d-c069-47fd-a86d-65acf93227a5" xsi:nil="true"/>
    <gecSecretaria xmlns="ef69d38d-c069-47fd-a86d-65acf93227a5" xsi:nil="true"/>
    <riddaCodProceso xmlns="ef69d38d-c069-47fd-a86d-65acf93227a5" xsi:nil="true"/>
    <gecConsecutivoTareaRelacionada xmlns="ef69d38d-c069-47fd-a86d-65acf93227a5" xsi:nil="true"/>
    <gecDestinatariosExternos xmlns="ef69d38d-c069-47fd-a86d-65acf93227a5" xsi:nil="true"/>
    <Firmantes xmlns="ef69d38d-c069-47fd-a86d-65acf93227a5">
      <UserInfo>
        <DisplayName>SOLEY PEREZ TOMAS</DisplayName>
        <AccountId>59</AccountId>
        <AccountType/>
      </UserInfo>
    </Firmantes>
    <NombreOrigen xmlns="ef69d38d-c069-47fd-a86d-65acf93227a5">4c0b5ea9-1bfe-4a32-a402-678204c9b8ae</NombreOrigen>
    <riddaConservacion xmlns="ef69d38d-c069-47fd-a86d-65acf93227a5">100</riddaConservacion>
    <riddaRetencion xmlns="ef69d38d-c069-47fd-a86d-65acf93227a5">2</riddaRetencion>
    <riddaFondoDoc xmlns="ef69d38d-c069-47fd-a86d-65acf93227a5" xsi:nil="true"/>
    <gecObservaciones xmlns="ef69d38d-c069-47fd-a86d-65acf93227a5" xsi:nil="true"/>
    <riddaCodSerie xmlns="ef69d38d-c069-47fd-a86d-65acf93227a5" xsi:nil="true"/>
    <riddaSerieDoc xmlns="ef69d38d-c069-47fd-a86d-65acf93227a5" xsi:nil="true"/>
    <EstadoProcesoFirma xmlns="ef69d38d-c069-47fd-a86d-65acf93227a5">Iniciado</EstadoProcesoFirma>
    <gecFechaDeEnvio xmlns="ef69d38d-c069-47fd-a86d-65acf93227a5">2026-08-11T17:43:00+00:00</gecFechaDeEnvio>
    <riddaFechaDeclaracionRegistro xmlns="ef69d38d-c069-47fd-a86d-65acf93227a5" xsi:nil="true"/>
    <riddaProceso xmlns="ef69d38d-c069-47fd-a86d-65acf93227a5" xsi:nil="true"/>
    <jca3d13e67284488a5352eb1b17b79e8 xmlns="ef69d38d-c069-47fd-a86d-65acf93227a5">
      <Terms xmlns="http://schemas.microsoft.com/office/infopath/2007/PartnerControls">
        <TermInfo xmlns="http://schemas.microsoft.com/office/infopath/2007/PartnerControls">
          <TermName xmlns="http://schemas.microsoft.com/office/infopath/2007/PartnerControls">Uso Interno</TermName>
          <TermId xmlns="http://schemas.microsoft.com/office/infopath/2007/PartnerControls">6bc69d58-3c94-4b7d-8847-724c9631518f</TermId>
        </TermInfo>
      </Terms>
    </jca3d13e67284488a5352eb1b17b79e8>
    <gecUnidadesDestino xmlns="ef69d38d-c069-47fd-a86d-65acf93227a5" xsi:nil="true"/>
    <Responsable xmlns="ef69d38d-c069-47fd-a86d-65acf93227a5">
      <UserInfo>
        <DisplayName>MENDEZ QUESADA SINDY GABRIELA</DisplayName>
        <AccountId>56</AccountId>
        <AccountType/>
      </UserInfo>
    </Responsable>
    <lba1809b66b148389e645e1b3de1f464 xmlns="ef69d38d-c069-47fd-a86d-65acf93227a5">
      <Terms xmlns="http://schemas.microsoft.com/office/infopath/2007/PartnerControls">
        <TermInfo xmlns="http://schemas.microsoft.com/office/infopath/2007/PartnerControls">
          <TermName xmlns="http://schemas.microsoft.com/office/infopath/2007/PartnerControls">Alta</TermName>
          <TermId xmlns="http://schemas.microsoft.com/office/infopath/2007/PartnerControls">7fca731c-4c62-4f1c-9061-e9f164c964b2</TermId>
        </TermInfo>
      </Terms>
    </lba1809b66b148389e645e1b3de1f464>
    <relFormularioAsignado xmlns="ef69d38d-c069-47fd-a86d-65acf93227a5">Formularios de permisos salientes; Formulario de reenvio; Formulario de observaciones; Contestar tarea con comunicado de respuesta</relFormularioAsignado>
    <riddaCaracterArchivistico xmlns="ef69d38d-c069-47fd-a86d-65acf93227a5">Sí</riddaCaracterArchivistico>
    <gecEntidadExterna xmlns="ef69d38d-c069-47fd-a86d-65acf93227a5">
      <Value>Aseguradora / Intermediarios</Value>
    </gecEntidadExterna>
    <gecInformativoPara xmlns="ef69d38d-c069-47fd-a86d-65acf93227a5" xsi:nil="true"/>
    <gecResponsableContenido xmlns="ef69d38d-c069-47fd-a86d-65acf93227a5">
      <Value>GONZALEZ HAUG CELIA MARIA &lt;gonzalezhc@sugese.fi.cr&gt;</Value>
    </gecResponsableContenido>
    <gecAnio xmlns="ef69d38d-c069-47fd-a86d-65acf93227a5">2026</gecAnio>
    <EstadoProcesoAprobacion xmlns="ef69d38d-c069-47fd-a86d-65acf93227a5" xsi:nil="true"/>
    <bef7db0c786e492cad3db1ccd686cf22 xmlns="ef69d38d-c069-47fd-a86d-65acf93227a5">
      <Terms xmlns="http://schemas.microsoft.com/office/infopath/2007/PartnerControls">
        <TermInfo xmlns="http://schemas.microsoft.com/office/infopath/2007/PartnerControls">
          <TermName xmlns="http://schemas.microsoft.com/office/infopath/2007/PartnerControls">Soporte de información</TermName>
          <TermId xmlns="http://schemas.microsoft.com/office/infopath/2007/PartnerControls">8aff0eaf-e51c-4567-aa77-0955e95d8682</TermId>
        </TermInfo>
      </Terms>
    </bef7db0c786e492cad3db1ccd686cf22>
  </documentManagement>
</p:properties>
</file>

<file path=customXml/item4.xml><?xml version="1.0" encoding="utf-8"?>
<?mso-contentType ?>
<SharedContentType xmlns="Microsoft.SharePoint.Taxonomy.ContentTypeSync" SourceId="b0adf84e-870a-453e-bcaf-71f8aafc2679" ContentTypeId="0x0101004F2517C60535184CB5A5BE0BA417A3820302"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C432675-61C0-49EC-9ACE-6EDF5E080C15}"/>
</file>

<file path=customXml/itemProps2.xml><?xml version="1.0" encoding="utf-8"?>
<ds:datastoreItem xmlns:ds="http://schemas.openxmlformats.org/officeDocument/2006/customXml" ds:itemID="{BDE05013-D4AF-2647-BF8B-CE2726767A8B}">
  <ds:schemaRefs>
    <ds:schemaRef ds:uri="http://schemas.openxmlformats.org/officeDocument/2006/bibliography"/>
  </ds:schemaRefs>
</ds:datastoreItem>
</file>

<file path=customXml/itemProps3.xml><?xml version="1.0" encoding="utf-8"?>
<ds:datastoreItem xmlns:ds="http://schemas.openxmlformats.org/officeDocument/2006/customXml" ds:itemID="{C4675F91-EF2E-473C-8D6F-9421AE628834}">
  <ds:schemaRefs>
    <ds:schemaRef ds:uri="http://schemas.microsoft.com/office/2006/metadata/properties"/>
    <ds:schemaRef ds:uri="http://schemas.microsoft.com/office/infopath/2007/PartnerControls"/>
    <ds:schemaRef ds:uri="ef69d38d-c069-47fd-a86d-65acf93227a5"/>
  </ds:schemaRefs>
</ds:datastoreItem>
</file>

<file path=customXml/itemProps4.xml><?xml version="1.0" encoding="utf-8"?>
<ds:datastoreItem xmlns:ds="http://schemas.openxmlformats.org/officeDocument/2006/customXml" ds:itemID="{8F32EBC4-12E3-438D-850C-1EBBA6E3DEE9}"/>
</file>

<file path=customXml/itemProps5.xml><?xml version="1.0" encoding="utf-8"?>
<ds:datastoreItem xmlns:ds="http://schemas.openxmlformats.org/officeDocument/2006/customXml" ds:itemID="{4ABF380A-812C-4E44-8D8E-D42A5E8F0F4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8</TotalTime>
  <Pages>10</Pages>
  <Words>2213</Words>
  <Characters>12573</Characters>
  <Application>Microsoft Office Word</Application>
  <DocSecurity>0</DocSecurity>
  <Lines>405</Lines>
  <Paragraphs>101</Paragraphs>
  <ScaleCrop>false</ScaleCrop>
  <HeadingPairs>
    <vt:vector size="2" baseType="variant">
      <vt:variant>
        <vt:lpstr>Título</vt:lpstr>
      </vt:variant>
      <vt:variant>
        <vt:i4>1</vt:i4>
      </vt:variant>
    </vt:vector>
  </HeadingPairs>
  <TitlesOfParts>
    <vt:vector size="1" baseType="lpstr">
      <vt:lpstr/>
    </vt:vector>
  </TitlesOfParts>
  <Company>BCCR</Company>
  <LinksUpToDate>false</LinksUpToDate>
  <CharactersWithSpaces>14685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MENDEZ QUESADA SINDY GABRIELA</dc:creator>
  <cp:keywords/>
  <dc:description/>
  <cp:lastModifiedBy>MENDEZ QUESADA SINDY GABRIELA</cp:lastModifiedBy>
  <cp:revision>10</cp:revision>
  <dcterms:created xsi:type="dcterms:W3CDTF">2026-08-10T21:51:00Z</dcterms:created>
  <dcterms:modified xsi:type="dcterms:W3CDTF">2026-08-10T22:11:00Z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ShapeIds">
    <vt:lpwstr>185e4a50,2a0a87ee,2c55a8a4,52be8b38</vt:lpwstr>
  </property>
  <property fmtid="{D5CDD505-2E9C-101B-9397-08002B2CF9AE}" pid="3" name="ClassificationContentMarkingFooterFontProps">
    <vt:lpwstr>#000000,10,Calibri</vt:lpwstr>
  </property>
  <property fmtid="{D5CDD505-2E9C-101B-9397-08002B2CF9AE}" pid="4" name="ClassificationContentMarkingFooterText">
    <vt:lpwstr>Público</vt:lpwstr>
  </property>
  <property fmtid="{D5CDD505-2E9C-101B-9397-08002B2CF9AE}" pid="5" name="MSIP_Label_9bfceeab-f12b-49f2-b4d7-bd5af5d5f9b8_Enabled">
    <vt:lpwstr>true</vt:lpwstr>
  </property>
  <property fmtid="{D5CDD505-2E9C-101B-9397-08002B2CF9AE}" pid="6" name="MSIP_Label_9bfceeab-f12b-49f2-b4d7-bd5af5d5f9b8_SetDate">
    <vt:lpwstr>2024-12-19T22:30:32Z</vt:lpwstr>
  </property>
  <property fmtid="{D5CDD505-2E9C-101B-9397-08002B2CF9AE}" pid="7" name="MSIP_Label_9bfceeab-f12b-49f2-b4d7-bd5af5d5f9b8_Method">
    <vt:lpwstr>Privileged</vt:lpwstr>
  </property>
  <property fmtid="{D5CDD505-2E9C-101B-9397-08002B2CF9AE}" pid="8" name="MSIP_Label_9bfceeab-f12b-49f2-b4d7-bd5af5d5f9b8_Name">
    <vt:lpwstr>9bfceeab-f12b-49f2-b4d7-bd5af5d5f9b8</vt:lpwstr>
  </property>
  <property fmtid="{D5CDD505-2E9C-101B-9397-08002B2CF9AE}" pid="9" name="MSIP_Label_9bfceeab-f12b-49f2-b4d7-bd5af5d5f9b8_SiteId">
    <vt:lpwstr>618d0a45-25a6-4618-9f80-8f70a435ee52</vt:lpwstr>
  </property>
  <property fmtid="{D5CDD505-2E9C-101B-9397-08002B2CF9AE}" pid="10" name="MSIP_Label_9bfceeab-f12b-49f2-b4d7-bd5af5d5f9b8_ActionId">
    <vt:lpwstr>dbd4e385-7aa3-4b17-aaf1-0e097aac19fb</vt:lpwstr>
  </property>
  <property fmtid="{D5CDD505-2E9C-101B-9397-08002B2CF9AE}" pid="11" name="MSIP_Label_9bfceeab-f12b-49f2-b4d7-bd5af5d5f9b8_ContentBits">
    <vt:lpwstr>2</vt:lpwstr>
  </property>
  <property fmtid="{D5CDD505-2E9C-101B-9397-08002B2CF9AE}" pid="12" name="ContentTypeId">
    <vt:lpwstr>0x0101004F2517C60535184CB5A5BE0BA417A38203020100FB73A23608BC1F42AF3BD35A2844461E</vt:lpwstr>
  </property>
  <property fmtid="{D5CDD505-2E9C-101B-9397-08002B2CF9AE}" pid="13" name="MediaServiceImageTags">
    <vt:lpwstr/>
  </property>
  <property fmtid="{D5CDD505-2E9C-101B-9397-08002B2CF9AE}" pid="14" name="riddaUnidadGeneradora">
    <vt:lpwstr/>
  </property>
  <property fmtid="{D5CDD505-2E9C-101B-9397-08002B2CF9AE}" pid="15" name="riddaDisponibilidad">
    <vt:lpwstr>12;#Alta|7fca731c-4c62-4f1c-9061-e9f164c964b2</vt:lpwstr>
  </property>
  <property fmtid="{D5CDD505-2E9C-101B-9397-08002B2CF9AE}" pid="16" name="riddaClasificacionSegInf">
    <vt:lpwstr>1;#Soporte de información|8aff0eaf-e51c-4567-aa77-0955e95d8682</vt:lpwstr>
  </property>
  <property fmtid="{D5CDD505-2E9C-101B-9397-08002B2CF9AE}" pid="17" name="riddaIntegridad">
    <vt:lpwstr>11;#Alta|0fd17ec2-e5d0-4d9f-8e18-466324d0fdd4</vt:lpwstr>
  </property>
  <property fmtid="{D5CDD505-2E9C-101B-9397-08002B2CF9AE}" pid="18" name="riddaConfidencialidad">
    <vt:lpwstr>14;#Uso Interno|6bc69d58-3c94-4b7d-8847-724c9631518f</vt:lpwstr>
  </property>
  <property fmtid="{D5CDD505-2E9C-101B-9397-08002B2CF9AE}" pid="20" name="docLang">
    <vt:lpwstr>es</vt:lpwstr>
  </property>
  <property fmtid="{D5CDD505-2E9C-101B-9397-08002B2CF9AE}" pid="21" name="_SourceUrl">
    <vt:lpwstr/>
  </property>
  <property fmtid="{D5CDD505-2E9C-101B-9397-08002B2CF9AE}" pid="22" name="ComplianceAssetId">
    <vt:lpwstr/>
  </property>
  <property fmtid="{D5CDD505-2E9C-101B-9397-08002B2CF9AE}" pid="23" name="TemplateUrl">
    <vt:lpwstr/>
  </property>
  <property fmtid="{D5CDD505-2E9C-101B-9397-08002B2CF9AE}" pid="24" name="gecNoCircular">
    <vt:lpwstr/>
  </property>
  <property fmtid="{D5CDD505-2E9C-101B-9397-08002B2CF9AE}" pid="25" name="_ExtendedDescription">
    <vt:lpwstr/>
  </property>
  <property fmtid="{D5CDD505-2E9C-101B-9397-08002B2CF9AE}" pid="26" name="gecTipoCircular">
    <vt:lpwstr/>
  </property>
  <property fmtid="{D5CDD505-2E9C-101B-9397-08002B2CF9AE}" pid="27" name="xd_Signature">
    <vt:bool>false</vt:bool>
  </property>
  <property fmtid="{D5CDD505-2E9C-101B-9397-08002B2CF9AE}" pid="28" name="TriggerFlowInfo">
    <vt:lpwstr/>
  </property>
  <property fmtid="{D5CDD505-2E9C-101B-9397-08002B2CF9AE}" pid="29" name="xd_ProgID">
    <vt:lpwstr/>
  </property>
  <property fmtid="{D5CDD505-2E9C-101B-9397-08002B2CF9AE}" pid="30" name="_SharedFileIndex">
    <vt:lpwstr/>
  </property>
</Properties>
</file>